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60" r:id="rId2"/>
  </p:sldMasterIdLst>
  <p:notesMasterIdLst>
    <p:notesMasterId r:id="rId21"/>
  </p:notesMasterIdLst>
  <p:handoutMasterIdLst>
    <p:handoutMasterId r:id="rId22"/>
  </p:handoutMasterIdLst>
  <p:sldIdLst>
    <p:sldId id="257" r:id="rId3"/>
    <p:sldId id="356" r:id="rId4"/>
    <p:sldId id="412" r:id="rId5"/>
    <p:sldId id="402" r:id="rId6"/>
    <p:sldId id="403" r:id="rId7"/>
    <p:sldId id="428" r:id="rId8"/>
    <p:sldId id="429" r:id="rId9"/>
    <p:sldId id="430" r:id="rId10"/>
    <p:sldId id="404" r:id="rId11"/>
    <p:sldId id="406" r:id="rId12"/>
    <p:sldId id="414" r:id="rId13"/>
    <p:sldId id="415" r:id="rId14"/>
    <p:sldId id="407" r:id="rId15"/>
    <p:sldId id="431" r:id="rId16"/>
    <p:sldId id="416" r:id="rId17"/>
    <p:sldId id="409" r:id="rId18"/>
    <p:sldId id="408" r:id="rId19"/>
    <p:sldId id="384" r:id="rId20"/>
  </p:sldIdLst>
  <p:sldSz cx="9144000" cy="6858000" type="screen4x3"/>
  <p:notesSz cx="6858000" cy="92964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FFF00"/>
    <a:srgbClr val="99CC00"/>
    <a:srgbClr val="CCFF99"/>
    <a:srgbClr val="99FF66"/>
    <a:srgbClr val="339933"/>
    <a:srgbClr val="008080"/>
    <a:srgbClr val="CC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5790" autoAdjust="0"/>
  </p:normalViewPr>
  <p:slideViewPr>
    <p:cSldViewPr>
      <p:cViewPr>
        <p:scale>
          <a:sx n="60" d="100"/>
          <a:sy n="60" d="100"/>
        </p:scale>
        <p:origin x="-1350" y="-82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p:scale>
          <a:sx n="100" d="100"/>
          <a:sy n="100" d="100"/>
        </p:scale>
        <p:origin x="-3552" y="312"/>
      </p:cViewPr>
      <p:guideLst>
        <p:guide orient="horz" pos="2928"/>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2.png"/></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3.png"/></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4.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8.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9.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a:defRPr sz="1200">
                <a:latin typeface="Arial" charset="0"/>
                <a:cs typeface="Arial" charset="0"/>
              </a:defRPr>
            </a:lvl1pPr>
          </a:lstStyle>
          <a:p>
            <a:pPr>
              <a:defRPr/>
            </a:pPr>
            <a:endParaRPr lang="en-US"/>
          </a:p>
        </p:txBody>
      </p:sp>
      <p:sp>
        <p:nvSpPr>
          <p:cNvPr id="3" name="Date Placeholder 2"/>
          <p:cNvSpPr>
            <a:spLocks noGrp="1"/>
          </p:cNvSpPr>
          <p:nvPr>
            <p:ph type="dt" sz="quarter" idx="1"/>
          </p:nvPr>
        </p:nvSpPr>
        <p:spPr>
          <a:xfrm>
            <a:off x="3884613" y="0"/>
            <a:ext cx="2971800" cy="465138"/>
          </a:xfrm>
          <a:prstGeom prst="rect">
            <a:avLst/>
          </a:prstGeom>
        </p:spPr>
        <p:txBody>
          <a:bodyPr vert="horz" lIns="91440" tIns="45720" rIns="91440" bIns="45720" rtlCol="0"/>
          <a:lstStyle>
            <a:lvl1pPr algn="r">
              <a:defRPr sz="1200">
                <a:latin typeface="Arial" charset="0"/>
                <a:cs typeface="Arial" charset="0"/>
              </a:defRPr>
            </a:lvl1pPr>
          </a:lstStyle>
          <a:p>
            <a:pPr>
              <a:defRPr/>
            </a:pPr>
            <a:fld id="{1F048013-A68A-4141-B19D-7EBE565E4CC6}" type="datetimeFigureOut">
              <a:rPr lang="en-US"/>
              <a:pPr>
                <a:defRPr/>
              </a:pPr>
              <a:t>5/6/2013</a:t>
            </a:fld>
            <a:endParaRPr lang="en-US"/>
          </a:p>
        </p:txBody>
      </p:sp>
      <p:sp>
        <p:nvSpPr>
          <p:cNvPr id="4" name="Footer Placeholder 3"/>
          <p:cNvSpPr>
            <a:spLocks noGrp="1"/>
          </p:cNvSpPr>
          <p:nvPr>
            <p:ph type="ftr" sz="quarter" idx="2"/>
          </p:nvPr>
        </p:nvSpPr>
        <p:spPr>
          <a:xfrm>
            <a:off x="0" y="8829675"/>
            <a:ext cx="2971800" cy="465138"/>
          </a:xfrm>
          <a:prstGeom prst="rect">
            <a:avLst/>
          </a:prstGeom>
        </p:spPr>
        <p:txBody>
          <a:bodyPr vert="horz" lIns="91440" tIns="45720" rIns="91440" bIns="45720" rtlCol="0" anchor="b"/>
          <a:lstStyle>
            <a:lvl1pPr algn="l">
              <a:defRPr sz="1200">
                <a:latin typeface="Arial" charset="0"/>
                <a:cs typeface="Arial" charset="0"/>
              </a:defRPr>
            </a:lvl1pPr>
          </a:lstStyle>
          <a:p>
            <a:pPr>
              <a:defRPr/>
            </a:pPr>
            <a:endParaRPr lang="en-US"/>
          </a:p>
        </p:txBody>
      </p:sp>
      <p:sp>
        <p:nvSpPr>
          <p:cNvPr id="5" name="Slide Number Placeholder 4"/>
          <p:cNvSpPr>
            <a:spLocks noGrp="1"/>
          </p:cNvSpPr>
          <p:nvPr>
            <p:ph type="sldNum" sz="quarter" idx="3"/>
          </p:nvPr>
        </p:nvSpPr>
        <p:spPr>
          <a:xfrm>
            <a:off x="3884613" y="8829675"/>
            <a:ext cx="2971800" cy="465138"/>
          </a:xfrm>
          <a:prstGeom prst="rect">
            <a:avLst/>
          </a:prstGeom>
        </p:spPr>
        <p:txBody>
          <a:bodyPr vert="horz" lIns="91440" tIns="45720" rIns="91440" bIns="45720" rtlCol="0" anchor="b"/>
          <a:lstStyle>
            <a:lvl1pPr algn="r">
              <a:defRPr sz="1200">
                <a:latin typeface="Arial" charset="0"/>
                <a:cs typeface="Arial" charset="0"/>
              </a:defRPr>
            </a:lvl1pPr>
          </a:lstStyle>
          <a:p>
            <a:pPr>
              <a:defRPr/>
            </a:pPr>
            <a:fld id="{6EFAF496-6E01-49D2-81BA-C6F4AA706440}" type="slidenum">
              <a:rPr lang="en-US"/>
              <a:pPr>
                <a:defRPr/>
              </a:pPr>
              <a:t>‹#›</a:t>
            </a:fld>
            <a:endParaRPr lang="en-US"/>
          </a:p>
        </p:txBody>
      </p:sp>
    </p:spTree>
    <p:extLst>
      <p:ext uri="{BB962C8B-B14F-4D97-AF65-F5344CB8AC3E}">
        <p14:creationId xmlns:p14="http://schemas.microsoft.com/office/powerpoint/2010/main" val="406159481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794" name="Rectangle 2"/>
          <p:cNvSpPr>
            <a:spLocks noGrp="1" noChangeArrowheads="1"/>
          </p:cNvSpPr>
          <p:nvPr>
            <p:ph type="hdr" sz="quarter"/>
          </p:nvPr>
        </p:nvSpPr>
        <p:spPr bwMode="auto">
          <a:xfrm>
            <a:off x="0" y="0"/>
            <a:ext cx="2971800"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cs typeface="Arial" charset="0"/>
              </a:defRPr>
            </a:lvl1pPr>
          </a:lstStyle>
          <a:p>
            <a:pPr>
              <a:defRPr/>
            </a:pPr>
            <a:endParaRPr lang="en-US"/>
          </a:p>
        </p:txBody>
      </p:sp>
      <p:sp>
        <p:nvSpPr>
          <p:cNvPr id="33795" name="Rectangle 3"/>
          <p:cNvSpPr>
            <a:spLocks noGrp="1" noChangeArrowheads="1"/>
          </p:cNvSpPr>
          <p:nvPr>
            <p:ph type="dt" idx="1"/>
          </p:nvPr>
        </p:nvSpPr>
        <p:spPr bwMode="auto">
          <a:xfrm>
            <a:off x="3884613" y="0"/>
            <a:ext cx="2971800"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cs typeface="Arial" charset="0"/>
              </a:defRPr>
            </a:lvl1pPr>
          </a:lstStyle>
          <a:p>
            <a:pPr>
              <a:defRPr/>
            </a:pPr>
            <a:endParaRPr lang="en-US"/>
          </a:p>
        </p:txBody>
      </p:sp>
      <p:sp>
        <p:nvSpPr>
          <p:cNvPr id="35844" name="Rectangle 4"/>
          <p:cNvSpPr>
            <a:spLocks noGrp="1" noRot="1" noChangeAspect="1" noChangeArrowheads="1" noTextEdit="1"/>
          </p:cNvSpPr>
          <p:nvPr>
            <p:ph type="sldImg" idx="2"/>
          </p:nvPr>
        </p:nvSpPr>
        <p:spPr bwMode="auto">
          <a:xfrm>
            <a:off x="11049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7" name="Rectangle 5"/>
          <p:cNvSpPr>
            <a:spLocks noGrp="1" noChangeArrowheads="1"/>
          </p:cNvSpPr>
          <p:nvPr>
            <p:ph type="body" sz="quarter" idx="3"/>
          </p:nvPr>
        </p:nvSpPr>
        <p:spPr bwMode="auto">
          <a:xfrm>
            <a:off x="685800" y="4416425"/>
            <a:ext cx="5486400" cy="41830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3798" name="Rectangle 6"/>
          <p:cNvSpPr>
            <a:spLocks noGrp="1" noChangeArrowheads="1"/>
          </p:cNvSpPr>
          <p:nvPr>
            <p:ph type="ftr" sz="quarter" idx="4"/>
          </p:nvPr>
        </p:nvSpPr>
        <p:spPr bwMode="auto">
          <a:xfrm>
            <a:off x="0" y="8829675"/>
            <a:ext cx="2971800"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cs typeface="Arial" charset="0"/>
              </a:defRPr>
            </a:lvl1pPr>
          </a:lstStyle>
          <a:p>
            <a:pPr>
              <a:defRPr/>
            </a:pPr>
            <a:endParaRPr lang="en-US"/>
          </a:p>
        </p:txBody>
      </p:sp>
      <p:sp>
        <p:nvSpPr>
          <p:cNvPr id="33799" name="Rectangle 7"/>
          <p:cNvSpPr>
            <a:spLocks noGrp="1" noChangeArrowheads="1"/>
          </p:cNvSpPr>
          <p:nvPr>
            <p:ph type="sldNum" sz="quarter" idx="5"/>
          </p:nvPr>
        </p:nvSpPr>
        <p:spPr bwMode="auto">
          <a:xfrm>
            <a:off x="3884613" y="8829675"/>
            <a:ext cx="2971800"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cs typeface="Arial" charset="0"/>
              </a:defRPr>
            </a:lvl1pPr>
          </a:lstStyle>
          <a:p>
            <a:pPr>
              <a:defRPr/>
            </a:pPr>
            <a:fld id="{9FD37EB9-A16C-4491-A562-4A8E0F8CDE99}" type="slidenum">
              <a:rPr lang="en-US"/>
              <a:pPr>
                <a:defRPr/>
              </a:pPr>
              <a:t>‹#›</a:t>
            </a:fld>
            <a:endParaRPr lang="en-US"/>
          </a:p>
        </p:txBody>
      </p:sp>
    </p:spTree>
    <p:extLst>
      <p:ext uri="{BB962C8B-B14F-4D97-AF65-F5344CB8AC3E}">
        <p14:creationId xmlns:p14="http://schemas.microsoft.com/office/powerpoint/2010/main" val="182253388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cs typeface="Arial" pitchFamily="34" charset="0"/>
            </a:endParaRPr>
          </a:p>
        </p:txBody>
      </p:sp>
      <p:sp>
        <p:nvSpPr>
          <p:cNvPr id="368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B56EEC43-6569-4EEE-B348-97B6A7470793}" type="slidenum">
              <a:rPr lang="en-US" smtClean="0"/>
              <a:pPr eaLnBrk="1" hangingPunct="1"/>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This slide shows the regional differences in HIV infection.  Rates are highest in Njombe (14.8%), Iringa and Mbeya (9%) and lowest in Zanzibar and Manyara.</a:t>
            </a:r>
          </a:p>
        </p:txBody>
      </p:sp>
      <p:sp>
        <p:nvSpPr>
          <p:cNvPr id="460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34D327E5-302F-46ED-AD07-6D057D984B88}" type="slidenum">
              <a:rPr lang="en-US" smtClean="0"/>
              <a:pPr eaLnBrk="1" hangingPunct="1"/>
              <a:t>10</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There is no clear pattern of HIV infection and education.  Women and men with secondary and more education are less likely to be infected than less educated respondents.</a:t>
            </a:r>
          </a:p>
        </p:txBody>
      </p:sp>
      <p:sp>
        <p:nvSpPr>
          <p:cNvPr id="471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5FEFF20E-841C-48FD-BBBD-73CFFA3A7A65}" type="slidenum">
              <a:rPr lang="en-US" smtClean="0"/>
              <a:pPr eaLnBrk="1" hangingPunct="1"/>
              <a:t>11</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HIV infection is associated with greater wealth.  Rates increase with wealth among both women and men.</a:t>
            </a:r>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7A3AC582-5624-4843-BF7B-70603E26E095}" type="slidenum">
              <a:rPr lang="en-US" smtClean="0"/>
              <a:pPr eaLnBrk="1" hangingPunct="1"/>
              <a:t>12</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As in previous Tanzania surveys, men and women who are divorced/separated or widowed are substantially more likely to be infected than currently married or never married respondents.</a:t>
            </a:r>
          </a:p>
        </p:txBody>
      </p:sp>
      <p:sp>
        <p:nvSpPr>
          <p:cNvPr id="491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BC762502-18D3-4613-8142-6883EC7925F9}" type="slidenum">
              <a:rPr lang="en-US" smtClean="0"/>
              <a:pPr eaLnBrk="1" hangingPunct="1"/>
              <a:t>13</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Not surprisingly, HIV infection is linked with the number of lifetime sexual partners.  19% of women 10 or more sexual partners are HIV positive compared to only 3% of women with only 1 partner.</a:t>
            </a:r>
          </a:p>
        </p:txBody>
      </p:sp>
      <p:sp>
        <p:nvSpPr>
          <p:cNvPr id="501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7A261E19-B20B-412E-9A7C-48BB73087B1D}" type="slidenum">
              <a:rPr lang="en-US" smtClean="0"/>
              <a:pPr eaLnBrk="1" hangingPunct="1"/>
              <a:t>14</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Men who are circumcised have a slightly lower rate of infection—3.3% than uncircumcised men—5.2%   This pattern holds true except in young men age 15-19 and among men in the highest wealth categories.</a:t>
            </a:r>
          </a:p>
        </p:txBody>
      </p:sp>
      <p:sp>
        <p:nvSpPr>
          <p:cNvPr id="512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92BD4C09-87BD-4D20-9CCD-AF95E4F337F9}" type="slidenum">
              <a:rPr lang="en-US" smtClean="0"/>
              <a:pPr eaLnBrk="1" hangingPunct="1"/>
              <a:t>15</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HIV infection among young people increases from a low of 1% among 15-19 year olds to a high of 7% among women age 23-24 and 2.8% among men age 23-24.</a:t>
            </a:r>
          </a:p>
          <a:p>
            <a:endParaRPr lang="en-US" smtClean="0">
              <a:latin typeface="Arial" pitchFamily="34" charset="0"/>
              <a:cs typeface="Arial" pitchFamily="34" charset="0"/>
            </a:endParaRPr>
          </a:p>
          <a:p>
            <a:r>
              <a:rPr lang="en-US" smtClean="0">
                <a:latin typeface="Arial" pitchFamily="34" charset="0"/>
                <a:cs typeface="Arial" pitchFamily="34" charset="0"/>
              </a:rPr>
              <a:t>Among women the percent HIV positive among age 15-24 is highest in Njombe at 9% and Irina at 7%.  Among men, the rates are highest in Njombe at 5% and Dar at 4%. </a:t>
            </a:r>
          </a:p>
        </p:txBody>
      </p:sp>
      <p:sp>
        <p:nvSpPr>
          <p:cNvPr id="522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296C572D-32A4-4591-8BF4-C1E5C6BC4ABE}" type="slidenum">
              <a:rPr lang="en-US" smtClean="0"/>
              <a:pPr eaLnBrk="1" hangingPunct="1"/>
              <a:t>16</a:t>
            </a:fld>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Most married couples in Tanzania—93%--are not infected with HIV.  However, 5% of couples are discordant.  That is, among 3% of couples, the man is positive and the woman is negative; among 2% of couples the woman is positive and the man is negative.  In 2% of couples both partners are positive.</a:t>
            </a:r>
          </a:p>
        </p:txBody>
      </p:sp>
      <p:sp>
        <p:nvSpPr>
          <p:cNvPr id="532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E6AB6541-8602-4171-9FF2-E84450256460}" type="slidenum">
              <a:rPr lang="en-US" smtClean="0"/>
              <a:pPr eaLnBrk="1" hangingPunct="1"/>
              <a:t>17</a:t>
            </a:fld>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90D22B12-6C7F-4059-B30E-4832611C42B2}" type="slidenum">
              <a:rPr lang="en-US" smtClean="0"/>
              <a:pPr eaLnBrk="1" hangingPunct="1"/>
              <a:t>18</a:t>
            </a:fld>
            <a:endParaRPr lang="en-US" smtClean="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CI" smtClean="0">
              <a:latin typeface="Arial" pitchFamily="34" charset="0"/>
              <a:cs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586D7271-3121-4E90-BC29-085AE105B98D}" type="slidenum">
              <a:rPr lang="en-US" smtClean="0"/>
              <a:pPr eaLnBrk="1" hangingPunct="1"/>
              <a:t>2</a:t>
            </a:fld>
            <a:endParaRPr lang="en-US" smtClean="0"/>
          </a:p>
        </p:txBody>
      </p:sp>
      <p:sp>
        <p:nvSpPr>
          <p:cNvPr id="37891" name="Rectangle 2"/>
          <p:cNvSpPr>
            <a:spLocks noGrp="1" noRot="1" noChangeAspect="1" noChangeArrowheads="1" noTextEdit="1"/>
          </p:cNvSpPr>
          <p:nvPr>
            <p:ph type="sldImg"/>
          </p:nvPr>
        </p:nvSpPr>
        <p:spPr>
          <a:xfrm>
            <a:off x="1106488" y="696913"/>
            <a:ext cx="4646612" cy="3486150"/>
          </a:xfrm>
          <a:ln/>
        </p:spPr>
      </p:sp>
      <p:sp>
        <p:nvSpPr>
          <p:cNvPr id="37892" name="Rectangle 3"/>
          <p:cNvSpPr>
            <a:spLocks noGrp="1" noChangeArrowheads="1"/>
          </p:cNvSpPr>
          <p:nvPr>
            <p:ph type="body" idx="1"/>
          </p:nvPr>
        </p:nvSpPr>
        <p:spPr>
          <a:xfrm>
            <a:off x="914400" y="4416425"/>
            <a:ext cx="5029200" cy="41830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latin typeface="Arial" pitchFamily="34" charset="0"/>
                <a:cs typeface="Arial" pitchFamily="34" charset="0"/>
              </a:rPr>
              <a:t>All men and women 15-49  interviewed for the 2011-12 THMIS were eligible for HIV testing.  The test involved drawing blood from a finger prick.  The blood drops were placed on a filter card and taken to Dar for testing.  This is a standard method of testing for HIV infection and was approved by the Tanzania National Institute for Medical Research and the Zanzibar Medical Ethics and Research Committee as well as the Institutional Review Board of ICF International and the Centers for Disease Control in the US.</a:t>
            </a:r>
          </a:p>
          <a:p>
            <a:pPr eaLnBrk="1" hangingPunct="1"/>
            <a:endParaRPr lang="fr-FR" smtClean="0">
              <a:latin typeface="Arial" pitchFamily="34" charset="0"/>
              <a:cs typeface="Arial" pitchFamily="34" charset="0"/>
            </a:endParaRPr>
          </a:p>
          <a:p>
            <a:pPr eaLnBrk="1" hangingPunct="1"/>
            <a:endParaRPr lang="fr-FR" smtClean="0">
              <a:latin typeface="Arial" pitchFamily="34" charset="0"/>
              <a:cs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D639CC33-D4B1-4EB9-8C3F-C4943B188C1F}" type="slidenum">
              <a:rPr lang="en-US" smtClean="0"/>
              <a:pPr eaLnBrk="1" hangingPunct="1"/>
              <a:t>3</a:t>
            </a:fld>
            <a:endParaRPr lang="en-US" smtClean="0"/>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latin typeface="Arial" pitchFamily="34" charset="0"/>
                <a:cs typeface="Arial" pitchFamily="34" charset="0"/>
              </a:rPr>
              <a:t>The majority of men and women surveyed in the 2011-12 THMIS agreed to be tested for HIV.  The repsonse rate is very similar to the response rate in 2007-08.</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These are the 2011-12 HIV prevalence rates.  Nationwide, 5.1% of women and men age 15-49 are HIV positive.  Rates are higher in women than in men in both urban and rural areas.  7.2% of urban population is HIV positive compared to 4.3% among the rural population.</a:t>
            </a: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9719235D-3E98-4AC5-BCF0-93EFC5F9E34E}" type="slidenum">
              <a:rPr lang="en-US" smtClean="0"/>
              <a:pPr eaLnBrk="1" hangingPunct="1"/>
              <a:t>4</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ln/>
        </p:spPr>
      </p:sp>
      <p:sp>
        <p:nvSpPr>
          <p:cNvPr id="409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This slide shows that HIV infection has declined slightly from 5.7% in 2007-08 to 5.1% in 2011-12. </a:t>
            </a:r>
          </a:p>
        </p:txBody>
      </p:sp>
      <p:sp>
        <p:nvSpPr>
          <p:cNvPr id="409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B3083FA9-750F-4CD1-A0C2-1639CEC13E65}" type="slidenum">
              <a:rPr lang="en-US" smtClean="0"/>
              <a:pPr eaLnBrk="1" hangingPunct="1"/>
              <a:t>5</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What does this slight decline mean?  Interpreting trends is difficult since every survey includes a sampling error.  This means that the actual prevalence of HIV infection in 20011-12 can be as high as 5.6% and as low as 4.6%.  This range is known as a confidence interval.  If we look at the confidence intervals for the 2007-08 national HIV prevalence rate, we can see that they range from 5.1-6.2.  The confidence intervals between the rates for the 2 surveys overlap. This means that the decline in prevalence in 2011-12 is not statistically significantly different from 2007-08.   The same pattern of overlapping confidence intervals occurs for infection rates among women and men.</a:t>
            </a:r>
          </a:p>
          <a:p>
            <a:endParaRPr lang="en-US" smtClean="0">
              <a:latin typeface="Arial" pitchFamily="34" charset="0"/>
              <a:cs typeface="Arial" pitchFamily="34" charset="0"/>
            </a:endParaRPr>
          </a:p>
          <a:p>
            <a:r>
              <a:rPr lang="en-US" smtClean="0">
                <a:latin typeface="Arial" pitchFamily="34" charset="0"/>
                <a:cs typeface="Arial" pitchFamily="34" charset="0"/>
              </a:rPr>
              <a:t>These results are not terribly surprising because national infection rates do not change very quickly.  It is encouraging that the rate has not increased and that infection is tending downwards.</a:t>
            </a:r>
          </a:p>
        </p:txBody>
      </p:sp>
      <p:sp>
        <p:nvSpPr>
          <p:cNvPr id="419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3651546B-1CB9-4979-A99F-931921A93B94}" type="slidenum">
              <a:rPr lang="en-US" smtClean="0"/>
              <a:pPr eaLnBrk="1" hangingPunct="1"/>
              <a:t>6</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However, taking a longer view, we can compare the HIV prevalence rates from 2003.  This slide shows rates ONLY for mainland Tanzania since Zanzibar was not included in HIV testing for the 2003-04. survey.</a:t>
            </a:r>
          </a:p>
          <a:p>
            <a:endParaRPr lang="en-US" smtClean="0">
              <a:latin typeface="Arial" pitchFamily="34" charset="0"/>
              <a:cs typeface="Arial" pitchFamily="34" charset="0"/>
            </a:endParaRPr>
          </a:p>
          <a:p>
            <a:r>
              <a:rPr lang="en-US" smtClean="0">
                <a:latin typeface="Arial" pitchFamily="34" charset="0"/>
                <a:cs typeface="Arial" pitchFamily="34" charset="0"/>
              </a:rPr>
              <a:t>The rate among both men and women declined from 7% in 2003-04 to 5.3 in 2011-12.  We see a decline among women and men with a greater decline among men.  This is extremely encouraging news. </a:t>
            </a:r>
          </a:p>
        </p:txBody>
      </p:sp>
      <p:sp>
        <p:nvSpPr>
          <p:cNvPr id="430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75A83BBF-E044-4D85-8336-44525E8D2A52}" type="slidenum">
              <a:rPr lang="en-US" smtClean="0"/>
              <a:pPr eaLnBrk="1" hangingPunct="1"/>
              <a:t>7</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This slide shows the confidence intervals for the HIV prevalence rates for all of mainland Tanzania and separately for women and men.  The confidence intervals for HIV prevalence among all mainland adults for 2003-04 and 2011-12 do not overlap.  This means that HIV infection has statistically significantly declined in the last 8 years.  </a:t>
            </a:r>
          </a:p>
          <a:p>
            <a:endParaRPr lang="en-US" smtClean="0">
              <a:latin typeface="Arial" pitchFamily="34" charset="0"/>
              <a:cs typeface="Arial" pitchFamily="34" charset="0"/>
            </a:endParaRPr>
          </a:p>
          <a:p>
            <a:r>
              <a:rPr lang="en-US" smtClean="0">
                <a:latin typeface="Arial" pitchFamily="34" charset="0"/>
                <a:cs typeface="Arial" pitchFamily="34" charset="0"/>
              </a:rPr>
              <a:t>Looking at the rates for women and men separately, we can see that the confidence intervals for HIV infection among women overlap between 2003-04 and 2011-12 so this decline is not statistically significant.  The decline among men is significant since the confidence intervals do not overlap.  </a:t>
            </a:r>
          </a:p>
          <a:p>
            <a:endParaRPr lang="en-US" smtClean="0">
              <a:latin typeface="Arial" pitchFamily="34" charset="0"/>
              <a:cs typeface="Arial" pitchFamily="34" charset="0"/>
            </a:endParaRPr>
          </a:p>
          <a:p>
            <a:endParaRPr lang="en-US" smtClean="0">
              <a:latin typeface="Arial" pitchFamily="34" charset="0"/>
              <a:cs typeface="Arial" pitchFamily="34" charset="0"/>
            </a:endParaRPr>
          </a:p>
        </p:txBody>
      </p:sp>
      <p:sp>
        <p:nvSpPr>
          <p:cNvPr id="440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04007170-7047-4F6B-9FFE-1C271BA504E3}" type="slidenum">
              <a:rPr lang="en-US" smtClean="0"/>
              <a:pPr eaLnBrk="1" hangingPunct="1"/>
              <a:t>8</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For both men and women infection rates increase by age from about 1% among 15-19 year olds to 10% among women age 45-49 and to a high of 7% among men age 35-44.  </a:t>
            </a:r>
          </a:p>
          <a:p>
            <a:endParaRPr lang="en-US" smtClean="0">
              <a:latin typeface="Arial" pitchFamily="34" charset="0"/>
              <a:cs typeface="Arial" pitchFamily="34" charset="0"/>
            </a:endParaRPr>
          </a:p>
          <a:p>
            <a:r>
              <a:rPr lang="en-US" smtClean="0">
                <a:latin typeface="Arial" pitchFamily="34" charset="0"/>
                <a:cs typeface="Arial" pitchFamily="34" charset="0"/>
              </a:rPr>
              <a:t>Compared to 2007-08 infection among 15-19 year old women and men has not changed.</a:t>
            </a:r>
          </a:p>
        </p:txBody>
      </p:sp>
      <p:sp>
        <p:nvSpPr>
          <p:cNvPr id="450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7DFCA06E-B363-45B3-9C0A-EF2C50CFA067}" type="slidenum">
              <a:rPr lang="en-US" smtClean="0"/>
              <a:pPr eaLnBrk="1" hangingPunct="1"/>
              <a:t>9</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Rectangle 1"/>
          <p:cNvSpPr/>
          <p:nvPr userDrawn="1"/>
        </p:nvSpPr>
        <p:spPr>
          <a:xfrm>
            <a:off x="0" y="0"/>
            <a:ext cx="9144000" cy="2438400"/>
          </a:xfrm>
          <a:prstGeom prst="rect">
            <a:avLst/>
          </a:prstGeom>
          <a:solidFill>
            <a:srgbClr val="25B3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 name="Rectangle 2"/>
          <p:cNvSpPr/>
          <p:nvPr userDrawn="1"/>
        </p:nvSpPr>
        <p:spPr>
          <a:xfrm>
            <a:off x="0" y="2438400"/>
            <a:ext cx="9144000" cy="1981200"/>
          </a:xfrm>
          <a:prstGeom prst="rect">
            <a:avLst/>
          </a:prstGeom>
          <a:solidFill>
            <a:srgbClr val="FBD01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accent3"/>
              </a:solidFill>
            </a:endParaRPr>
          </a:p>
        </p:txBody>
      </p:sp>
      <p:sp>
        <p:nvSpPr>
          <p:cNvPr id="4" name="Rectangle 3"/>
          <p:cNvSpPr/>
          <p:nvPr userDrawn="1"/>
        </p:nvSpPr>
        <p:spPr>
          <a:xfrm>
            <a:off x="0" y="2743200"/>
            <a:ext cx="9144000" cy="137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976333440"/>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xfrm>
            <a:off x="457200" y="6245225"/>
            <a:ext cx="1752600" cy="476250"/>
          </a:xfrm>
          <a:prstGeom prst="rect">
            <a:avLst/>
          </a:prstGeom>
        </p:spPr>
        <p:txBody>
          <a:bodyPr/>
          <a:lstStyle>
            <a:lvl1pPr>
              <a:defRPr>
                <a:latin typeface="Arial" charset="0"/>
                <a:cs typeface="Arial" charset="0"/>
              </a:defRPr>
            </a:lvl1pPr>
          </a:lstStyle>
          <a:p>
            <a:pPr>
              <a:defRPr/>
            </a:pPr>
            <a:r>
              <a:rPr lang="en-US"/>
              <a:t>2006-07 SDHS, CSO and Macro International</a:t>
            </a:r>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D8B78983-92CA-44E6-B6F3-8951AA6B0981}" type="slidenum">
              <a:rPr lang="en-US"/>
              <a:pPr>
                <a:defRPr/>
              </a:pPr>
              <a:t>‹#›</a:t>
            </a:fld>
            <a:endParaRPr lang="en-US"/>
          </a:p>
        </p:txBody>
      </p:sp>
    </p:spTree>
    <p:extLst>
      <p:ext uri="{BB962C8B-B14F-4D97-AF65-F5344CB8AC3E}">
        <p14:creationId xmlns:p14="http://schemas.microsoft.com/office/powerpoint/2010/main" val="2807828875"/>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xfrm>
            <a:off x="457200" y="6245225"/>
            <a:ext cx="1752600" cy="476250"/>
          </a:xfrm>
          <a:prstGeom prst="rect">
            <a:avLst/>
          </a:prstGeom>
        </p:spPr>
        <p:txBody>
          <a:bodyPr/>
          <a:lstStyle>
            <a:lvl1pPr>
              <a:defRPr>
                <a:latin typeface="Arial" charset="0"/>
                <a:cs typeface="Arial" charset="0"/>
              </a:defRPr>
            </a:lvl1pPr>
          </a:lstStyle>
          <a:p>
            <a:pPr>
              <a:defRPr/>
            </a:pPr>
            <a:r>
              <a:rPr lang="en-US"/>
              <a:t>2006-07 SDHS, CSO and Macro International</a:t>
            </a:r>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2FCC68FA-98DF-4C10-8DC2-FE949FA6E95C}" type="slidenum">
              <a:rPr lang="en-US"/>
              <a:pPr>
                <a:defRPr/>
              </a:pPr>
              <a:t>‹#›</a:t>
            </a:fld>
            <a:endParaRPr lang="en-US"/>
          </a:p>
        </p:txBody>
      </p:sp>
    </p:spTree>
    <p:extLst>
      <p:ext uri="{BB962C8B-B14F-4D97-AF65-F5344CB8AC3E}">
        <p14:creationId xmlns:p14="http://schemas.microsoft.com/office/powerpoint/2010/main" val="2448611315"/>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
        <p:nvSpPr>
          <p:cNvPr id="4" name="Rectangle 4"/>
          <p:cNvSpPr>
            <a:spLocks noGrp="1" noChangeArrowheads="1"/>
          </p:cNvSpPr>
          <p:nvPr>
            <p:ph type="dt" sz="half" idx="10"/>
          </p:nvPr>
        </p:nvSpPr>
        <p:spPr>
          <a:xfrm>
            <a:off x="457200" y="6245225"/>
            <a:ext cx="1752600" cy="476250"/>
          </a:xfrm>
          <a:prstGeom prst="rect">
            <a:avLst/>
          </a:prstGeom>
        </p:spPr>
        <p:txBody>
          <a:bodyPr/>
          <a:lstStyle>
            <a:lvl1pPr>
              <a:defRPr>
                <a:latin typeface="Arial" charset="0"/>
                <a:cs typeface="Arial" charset="0"/>
              </a:defRPr>
            </a:lvl1pPr>
          </a:lstStyle>
          <a:p>
            <a:pPr>
              <a:defRPr/>
            </a:pPr>
            <a:r>
              <a:rPr lang="en-US"/>
              <a:t>2006-07 SDHS, CSO and Macro International</a:t>
            </a:r>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ABE4F2E8-A791-4F2A-8B03-FFEC6D39C79D}" type="slidenum">
              <a:rPr lang="en-US"/>
              <a:pPr>
                <a:defRPr/>
              </a:pPr>
              <a:t>‹#›</a:t>
            </a:fld>
            <a:endParaRPr lang="en-US"/>
          </a:p>
        </p:txBody>
      </p:sp>
    </p:spTree>
    <p:extLst>
      <p:ext uri="{BB962C8B-B14F-4D97-AF65-F5344CB8AC3E}">
        <p14:creationId xmlns:p14="http://schemas.microsoft.com/office/powerpoint/2010/main" val="2230826137"/>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xfrm>
            <a:off x="152400" y="6477000"/>
            <a:ext cx="4572000" cy="228600"/>
          </a:xfrm>
          <a:prstGeom prst="rect">
            <a:avLst/>
          </a:prstGeom>
        </p:spPr>
        <p:txBody>
          <a:bodyPr/>
          <a:lstStyle>
            <a:lvl1pPr>
              <a:defRPr>
                <a:latin typeface="Arial" charset="0"/>
                <a:cs typeface="Arial" charset="0"/>
              </a:defRPr>
            </a:lvl1pPr>
          </a:lstStyle>
          <a:p>
            <a:pPr>
              <a:defRPr/>
            </a:pPr>
            <a:r>
              <a:rPr lang="en-US"/>
              <a:t>2006-07 SDHS – CSO and Macro International</a:t>
            </a:r>
          </a:p>
        </p:txBody>
      </p:sp>
      <p:sp>
        <p:nvSpPr>
          <p:cNvPr id="8" name="Rectangle 5"/>
          <p:cNvSpPr>
            <a:spLocks noGrp="1" noChangeArrowheads="1"/>
          </p:cNvSpPr>
          <p:nvPr>
            <p:ph type="ftr" sz="quarter" idx="11"/>
          </p:nvPr>
        </p:nvSpPr>
        <p:spPr/>
        <p:txBody>
          <a:bodyPr/>
          <a:lstStyle>
            <a:lvl1pPr>
              <a:defRPr/>
            </a:lvl1pPr>
          </a:lstStyle>
          <a:p>
            <a:pPr>
              <a:defRPr/>
            </a:pPr>
            <a:r>
              <a:rPr lang="en-US"/>
              <a:t>2007 BDHS: NIPORT, Mitra &amp; Associates, and Macro International.</a:t>
            </a:r>
          </a:p>
        </p:txBody>
      </p:sp>
      <p:sp>
        <p:nvSpPr>
          <p:cNvPr id="9" name="Rectangle 6"/>
          <p:cNvSpPr>
            <a:spLocks noGrp="1" noChangeArrowheads="1"/>
          </p:cNvSpPr>
          <p:nvPr>
            <p:ph type="sldNum" sz="quarter" idx="12"/>
          </p:nvPr>
        </p:nvSpPr>
        <p:spPr/>
        <p:txBody>
          <a:bodyPr/>
          <a:lstStyle>
            <a:lvl1pPr>
              <a:defRPr/>
            </a:lvl1pPr>
          </a:lstStyle>
          <a:p>
            <a:pPr>
              <a:defRPr/>
            </a:pPr>
            <a:fld id="{3F40911C-3045-4E3B-A3DC-A79FE4A60C32}" type="slidenum">
              <a:rPr lang="en-US"/>
              <a:pPr>
                <a:defRPr/>
              </a:pPr>
              <a:t>‹#›</a:t>
            </a:fld>
            <a:endParaRPr lang="en-US"/>
          </a:p>
        </p:txBody>
      </p:sp>
    </p:spTree>
    <p:extLst>
      <p:ext uri="{BB962C8B-B14F-4D97-AF65-F5344CB8AC3E}">
        <p14:creationId xmlns:p14="http://schemas.microsoft.com/office/powerpoint/2010/main" val="21011060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noChangeArrowheads="1"/>
          </p:cNvSpPr>
          <p:nvPr>
            <p:ph type="dt" sz="half" idx="10"/>
          </p:nvPr>
        </p:nvSpPr>
        <p:spPr>
          <a:xfrm>
            <a:off x="152400" y="6477000"/>
            <a:ext cx="4572000" cy="228600"/>
          </a:xfrm>
          <a:prstGeom prst="rect">
            <a:avLst/>
          </a:prstGeom>
        </p:spPr>
        <p:txBody>
          <a:bodyPr/>
          <a:lstStyle>
            <a:lvl1pPr>
              <a:defRPr>
                <a:latin typeface="Arial" charset="0"/>
                <a:cs typeface="Arial" charset="0"/>
              </a:defRPr>
            </a:lvl1pPr>
          </a:lstStyle>
          <a:p>
            <a:pPr>
              <a:defRPr/>
            </a:pPr>
            <a:r>
              <a:rPr lang="en-US"/>
              <a:t>2006-07 SDHS – CSO and Macro International</a:t>
            </a:r>
          </a:p>
        </p:txBody>
      </p:sp>
      <p:sp>
        <p:nvSpPr>
          <p:cNvPr id="6" name="Footer Placeholder 5"/>
          <p:cNvSpPr>
            <a:spLocks noGrp="1" noChangeArrowheads="1"/>
          </p:cNvSpPr>
          <p:nvPr>
            <p:ph type="ftr" sz="quarter" idx="11"/>
          </p:nvPr>
        </p:nvSpPr>
        <p:spPr/>
        <p:txBody>
          <a:bodyPr/>
          <a:lstStyle>
            <a:lvl1pPr>
              <a:defRPr/>
            </a:lvl1pPr>
          </a:lstStyle>
          <a:p>
            <a:pPr>
              <a:defRPr/>
            </a:pPr>
            <a:r>
              <a:rPr lang="en-US"/>
              <a:t>2007 BDHS: NIPORT, Mitra &amp; Associates, and Macro International.</a:t>
            </a:r>
          </a:p>
        </p:txBody>
      </p:sp>
      <p:sp>
        <p:nvSpPr>
          <p:cNvPr id="7" name="Slide Number Placeholder 6"/>
          <p:cNvSpPr>
            <a:spLocks noGrp="1" noChangeArrowheads="1"/>
          </p:cNvSpPr>
          <p:nvPr>
            <p:ph type="sldNum" sz="quarter" idx="12"/>
          </p:nvPr>
        </p:nvSpPr>
        <p:spPr/>
        <p:txBody>
          <a:bodyPr/>
          <a:lstStyle>
            <a:lvl1pPr>
              <a:defRPr/>
            </a:lvl1pPr>
          </a:lstStyle>
          <a:p>
            <a:pPr>
              <a:defRPr/>
            </a:pPr>
            <a:fld id="{467BFBD5-F00F-4119-9BC2-99FC752717B2}" type="slidenum">
              <a:rPr lang="en-US"/>
              <a:pPr>
                <a:defRPr/>
              </a:pPr>
              <a:t>‹#›</a:t>
            </a:fld>
            <a:endParaRPr lang="en-US"/>
          </a:p>
        </p:txBody>
      </p:sp>
    </p:spTree>
    <p:extLst>
      <p:ext uri="{BB962C8B-B14F-4D97-AF65-F5344CB8AC3E}">
        <p14:creationId xmlns:p14="http://schemas.microsoft.com/office/powerpoint/2010/main" val="9384500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679626A1-7C30-409B-B073-0A39FE8119FD}" type="datetimeFigureOut">
              <a:rPr lang="en-US"/>
              <a:pPr>
                <a:defRPr/>
              </a:pPr>
              <a:t>5/6/2013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4B16CE5-8497-4564-8AA9-9E1CAC3F7D23}" type="slidenum">
              <a:rPr lang="en-US"/>
              <a:pPr>
                <a:defRPr/>
              </a:pPr>
              <a:t>‹#›</a:t>
            </a:fld>
            <a:endParaRPr lang="en-US"/>
          </a:p>
        </p:txBody>
      </p:sp>
    </p:spTree>
    <p:extLst>
      <p:ext uri="{BB962C8B-B14F-4D97-AF65-F5344CB8AC3E}">
        <p14:creationId xmlns:p14="http://schemas.microsoft.com/office/powerpoint/2010/main" val="21384726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745147C-F571-4E7D-A994-5A88DCADC0DE}" type="datetimeFigureOut">
              <a:rPr lang="en-US"/>
              <a:pPr>
                <a:defRPr/>
              </a:pPr>
              <a:t>5/6/2013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DECE587-71F8-46B7-8899-AC2C5A73B44F}" type="slidenum">
              <a:rPr lang="en-US"/>
              <a:pPr>
                <a:defRPr/>
              </a:pPr>
              <a:t>‹#›</a:t>
            </a:fld>
            <a:endParaRPr lang="en-US"/>
          </a:p>
        </p:txBody>
      </p:sp>
    </p:spTree>
    <p:extLst>
      <p:ext uri="{BB962C8B-B14F-4D97-AF65-F5344CB8AC3E}">
        <p14:creationId xmlns:p14="http://schemas.microsoft.com/office/powerpoint/2010/main" val="15506683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2BF0348B-63D9-44A6-BB68-2ED43CE767D9}" type="datetimeFigureOut">
              <a:rPr lang="en-US"/>
              <a:pPr>
                <a:defRPr/>
              </a:pPr>
              <a:t>5/6/2013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9856C45-48DA-43B8-A550-14057F67D2B6}" type="slidenum">
              <a:rPr lang="en-US"/>
              <a:pPr>
                <a:defRPr/>
              </a:pPr>
              <a:t>‹#›</a:t>
            </a:fld>
            <a:endParaRPr lang="en-US"/>
          </a:p>
        </p:txBody>
      </p:sp>
    </p:spTree>
    <p:extLst>
      <p:ext uri="{BB962C8B-B14F-4D97-AF65-F5344CB8AC3E}">
        <p14:creationId xmlns:p14="http://schemas.microsoft.com/office/powerpoint/2010/main" val="50440622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C507E6A0-AA74-4B5A-BA9B-80FAE468ED0D}" type="datetimeFigureOut">
              <a:rPr lang="en-US"/>
              <a:pPr>
                <a:defRPr/>
              </a:pPr>
              <a:t>5/6/2013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8267BD9-3484-4E13-8546-DC72E33FB267}" type="slidenum">
              <a:rPr lang="en-US"/>
              <a:pPr>
                <a:defRPr/>
              </a:pPr>
              <a:t>‹#›</a:t>
            </a:fld>
            <a:endParaRPr lang="en-US"/>
          </a:p>
        </p:txBody>
      </p:sp>
    </p:spTree>
    <p:extLst>
      <p:ext uri="{BB962C8B-B14F-4D97-AF65-F5344CB8AC3E}">
        <p14:creationId xmlns:p14="http://schemas.microsoft.com/office/powerpoint/2010/main" val="31389774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E2FADC4F-D5FE-45FC-AD6A-13A1ACA751B5}" type="datetimeFigureOut">
              <a:rPr lang="en-US"/>
              <a:pPr>
                <a:defRPr/>
              </a:pPr>
              <a:t>5/6/2013</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F1CE4340-7C92-4268-8B6E-B278D3E3C8AE}" type="slidenum">
              <a:rPr lang="en-US"/>
              <a:pPr>
                <a:defRPr/>
              </a:pPr>
              <a:t>‹#›</a:t>
            </a:fld>
            <a:endParaRPr lang="en-US"/>
          </a:p>
        </p:txBody>
      </p:sp>
    </p:spTree>
    <p:extLst>
      <p:ext uri="{BB962C8B-B14F-4D97-AF65-F5344CB8AC3E}">
        <p14:creationId xmlns:p14="http://schemas.microsoft.com/office/powerpoint/2010/main" val="2282932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ftr" sz="quarter" idx="10"/>
          </p:nvPr>
        </p:nvSpPr>
        <p:spPr>
          <a:ln/>
        </p:spPr>
        <p:txBody>
          <a:bodyPr/>
          <a:lstStyle>
            <a:lvl1pPr>
              <a:defRPr/>
            </a:lvl1pPr>
          </a:lstStyle>
          <a:p>
            <a:pPr>
              <a:defRPr/>
            </a:pPr>
            <a:endParaRPr lang="en-US"/>
          </a:p>
        </p:txBody>
      </p:sp>
      <p:sp>
        <p:nvSpPr>
          <p:cNvPr id="5" name="Rectangle 6"/>
          <p:cNvSpPr>
            <a:spLocks noGrp="1" noChangeArrowheads="1"/>
          </p:cNvSpPr>
          <p:nvPr>
            <p:ph type="sldNum" sz="quarter" idx="11"/>
          </p:nvPr>
        </p:nvSpPr>
        <p:spPr>
          <a:ln/>
        </p:spPr>
        <p:txBody>
          <a:bodyPr/>
          <a:lstStyle>
            <a:lvl1pPr>
              <a:defRPr/>
            </a:lvl1pPr>
          </a:lstStyle>
          <a:p>
            <a:pPr>
              <a:defRPr/>
            </a:pPr>
            <a:fld id="{307571D4-BBBA-493F-A862-0969845B7459}" type="slidenum">
              <a:rPr lang="en-US"/>
              <a:pPr>
                <a:defRPr/>
              </a:pPr>
              <a:t>‹#›</a:t>
            </a:fld>
            <a:endParaRPr lang="en-US"/>
          </a:p>
        </p:txBody>
      </p:sp>
    </p:spTree>
    <p:extLst>
      <p:ext uri="{BB962C8B-B14F-4D97-AF65-F5344CB8AC3E}">
        <p14:creationId xmlns:p14="http://schemas.microsoft.com/office/powerpoint/2010/main" val="1366502792"/>
      </p:ext>
    </p:extLst>
  </p:cSld>
  <p:clrMapOvr>
    <a:masterClrMapping/>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DDD87753-845B-46CE-AE92-F39BA5067402}" type="datetimeFigureOut">
              <a:rPr lang="en-US"/>
              <a:pPr>
                <a:defRPr/>
              </a:pPr>
              <a:t>5/6/2013</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090F1EEE-A84B-4256-BA83-A031CBEE6FAA}" type="slidenum">
              <a:rPr lang="en-US"/>
              <a:pPr>
                <a:defRPr/>
              </a:pPr>
              <a:t>‹#›</a:t>
            </a:fld>
            <a:endParaRPr lang="en-US"/>
          </a:p>
        </p:txBody>
      </p:sp>
    </p:spTree>
    <p:extLst>
      <p:ext uri="{BB962C8B-B14F-4D97-AF65-F5344CB8AC3E}">
        <p14:creationId xmlns:p14="http://schemas.microsoft.com/office/powerpoint/2010/main" val="66268365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D3BDE465-14EB-439B-9577-D8DE55823533}" type="datetimeFigureOut">
              <a:rPr lang="en-US"/>
              <a:pPr>
                <a:defRPr/>
              </a:pPr>
              <a:t>5/6/2013</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34D22A9C-717C-431F-A6DF-CC6851CD0937}" type="slidenum">
              <a:rPr lang="en-US"/>
              <a:pPr>
                <a:defRPr/>
              </a:pPr>
              <a:t>‹#›</a:t>
            </a:fld>
            <a:endParaRPr lang="en-US"/>
          </a:p>
        </p:txBody>
      </p:sp>
    </p:spTree>
    <p:extLst>
      <p:ext uri="{BB962C8B-B14F-4D97-AF65-F5344CB8AC3E}">
        <p14:creationId xmlns:p14="http://schemas.microsoft.com/office/powerpoint/2010/main" val="274975234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ED35A68B-51DE-4FB0-A45F-E9037F33CA86}" type="datetimeFigureOut">
              <a:rPr lang="en-US"/>
              <a:pPr>
                <a:defRPr/>
              </a:pPr>
              <a:t>5/6/2013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4884197-F84C-46CD-B318-505DB423F899}" type="slidenum">
              <a:rPr lang="en-US"/>
              <a:pPr>
                <a:defRPr/>
              </a:pPr>
              <a:t>‹#›</a:t>
            </a:fld>
            <a:endParaRPr lang="en-US"/>
          </a:p>
        </p:txBody>
      </p:sp>
    </p:spTree>
    <p:extLst>
      <p:ext uri="{BB962C8B-B14F-4D97-AF65-F5344CB8AC3E}">
        <p14:creationId xmlns:p14="http://schemas.microsoft.com/office/powerpoint/2010/main" val="15568898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EE37494-4176-48F1-A3DB-F69E0A88AE87}" type="datetimeFigureOut">
              <a:rPr lang="en-US"/>
              <a:pPr>
                <a:defRPr/>
              </a:pPr>
              <a:t>5/6/2013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AD98C4B-C00E-485E-A733-810BA729866F}" type="slidenum">
              <a:rPr lang="en-US"/>
              <a:pPr>
                <a:defRPr/>
              </a:pPr>
              <a:t>‹#›</a:t>
            </a:fld>
            <a:endParaRPr lang="en-US"/>
          </a:p>
        </p:txBody>
      </p:sp>
    </p:spTree>
    <p:extLst>
      <p:ext uri="{BB962C8B-B14F-4D97-AF65-F5344CB8AC3E}">
        <p14:creationId xmlns:p14="http://schemas.microsoft.com/office/powerpoint/2010/main" val="24315401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0A7B3E9-748E-4E9D-ADDF-5B39BDA6DC70}" type="datetimeFigureOut">
              <a:rPr lang="en-US"/>
              <a:pPr>
                <a:defRPr/>
              </a:pPr>
              <a:t>5/6/2013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48FEFAE-4320-42A4-A945-4F18377A4A31}" type="slidenum">
              <a:rPr lang="en-US"/>
              <a:pPr>
                <a:defRPr/>
              </a:pPr>
              <a:t>‹#›</a:t>
            </a:fld>
            <a:endParaRPr lang="en-US"/>
          </a:p>
        </p:txBody>
      </p:sp>
    </p:spTree>
    <p:extLst>
      <p:ext uri="{BB962C8B-B14F-4D97-AF65-F5344CB8AC3E}">
        <p14:creationId xmlns:p14="http://schemas.microsoft.com/office/powerpoint/2010/main" val="408233944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FF904882-2521-4F89-9A59-7281862E8A6E}" type="datetimeFigureOut">
              <a:rPr lang="en-US"/>
              <a:pPr>
                <a:defRPr/>
              </a:pPr>
              <a:t>5/6/2013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912C61F-8CD0-4A46-965C-D767A720D60E}" type="slidenum">
              <a:rPr lang="en-US"/>
              <a:pPr>
                <a:defRPr/>
              </a:pPr>
              <a:t>‹#›</a:t>
            </a:fld>
            <a:endParaRPr lang="en-US"/>
          </a:p>
        </p:txBody>
      </p:sp>
    </p:spTree>
    <p:extLst>
      <p:ext uri="{BB962C8B-B14F-4D97-AF65-F5344CB8AC3E}">
        <p14:creationId xmlns:p14="http://schemas.microsoft.com/office/powerpoint/2010/main" val="205095369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xfrm>
            <a:off x="457200" y="6245225"/>
            <a:ext cx="1752600" cy="476250"/>
          </a:xfrm>
        </p:spPr>
        <p:txBody>
          <a:bodyPr/>
          <a:lstStyle>
            <a:lvl1pPr>
              <a:defRPr/>
            </a:lvl1pPr>
          </a:lstStyle>
          <a:p>
            <a:pPr>
              <a:defRPr/>
            </a:pPr>
            <a:r>
              <a:rPr lang="en-US"/>
              <a:t>2006-07 SDHS, CSO and Macro International</a:t>
            </a:r>
          </a:p>
        </p:txBody>
      </p:sp>
      <p:sp>
        <p:nvSpPr>
          <p:cNvPr id="4" name="Rectangle 5"/>
          <p:cNvSpPr>
            <a:spLocks noGrp="1" noChangeArrowheads="1"/>
          </p:cNvSpPr>
          <p:nvPr>
            <p:ph type="ftr" sz="quarter" idx="11"/>
          </p:nvPr>
        </p:nvSpPr>
        <p:spPr/>
        <p:txBody>
          <a:bodyPr/>
          <a:lstStyle>
            <a:lvl1pPr>
              <a:defRPr/>
            </a:lvl1pPr>
          </a:lstStyle>
          <a:p>
            <a:pPr>
              <a:defRPr/>
            </a:pPr>
            <a:endParaRPr lang="en-US"/>
          </a:p>
        </p:txBody>
      </p:sp>
      <p:sp>
        <p:nvSpPr>
          <p:cNvPr id="5" name="Rectangle 6"/>
          <p:cNvSpPr>
            <a:spLocks noGrp="1" noChangeArrowheads="1"/>
          </p:cNvSpPr>
          <p:nvPr>
            <p:ph type="sldNum" sz="quarter" idx="12"/>
          </p:nvPr>
        </p:nvSpPr>
        <p:spPr/>
        <p:txBody>
          <a:bodyPr/>
          <a:lstStyle>
            <a:lvl1pPr>
              <a:defRPr/>
            </a:lvl1pPr>
          </a:lstStyle>
          <a:p>
            <a:pPr>
              <a:defRPr/>
            </a:pPr>
            <a:fld id="{35A236F3-3A83-432A-98F9-59155C15BCDC}" type="slidenum">
              <a:rPr lang="en-US"/>
              <a:pPr>
                <a:defRPr/>
              </a:pPr>
              <a:t>‹#›</a:t>
            </a:fld>
            <a:endParaRPr lang="en-US"/>
          </a:p>
        </p:txBody>
      </p:sp>
    </p:spTree>
    <p:extLst>
      <p:ext uri="{BB962C8B-B14F-4D97-AF65-F5344CB8AC3E}">
        <p14:creationId xmlns:p14="http://schemas.microsoft.com/office/powerpoint/2010/main" val="1987740540"/>
      </p:ext>
    </p:extLst>
  </p:cSld>
  <p:clrMapOvr>
    <a:masterClrMapping/>
  </p:clrMapOvr>
  <p:transition spd="slow"/>
</p:sldLayout>
</file>

<file path=ppt/slideLayouts/slideLayout27.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rtlCol="0">
            <a:normAutofit/>
          </a:bodyPr>
          <a:lstStyle/>
          <a:p>
            <a:pPr lvl="0"/>
            <a:endParaRPr lang="en-US" noProof="0" smtClean="0"/>
          </a:p>
        </p:txBody>
      </p:sp>
      <p:sp>
        <p:nvSpPr>
          <p:cNvPr id="4" name="Rectangle 4"/>
          <p:cNvSpPr>
            <a:spLocks noGrp="1" noChangeArrowheads="1"/>
          </p:cNvSpPr>
          <p:nvPr>
            <p:ph type="dt" sz="half" idx="10"/>
          </p:nvPr>
        </p:nvSpPr>
        <p:spPr>
          <a:xfrm>
            <a:off x="457200" y="6245225"/>
            <a:ext cx="1752600" cy="476250"/>
          </a:xfrm>
        </p:spPr>
        <p:txBody>
          <a:bodyPr/>
          <a:lstStyle>
            <a:lvl1pPr>
              <a:defRPr/>
            </a:lvl1pPr>
          </a:lstStyle>
          <a:p>
            <a:pPr>
              <a:defRPr/>
            </a:pPr>
            <a:r>
              <a:rPr lang="en-US"/>
              <a:t>2006-07 SDHS, CSO and Macro International</a:t>
            </a:r>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A7E18716-5A45-43CA-8A9A-2538DC5F3C25}" type="slidenum">
              <a:rPr lang="en-US"/>
              <a:pPr>
                <a:defRPr/>
              </a:pPr>
              <a:t>‹#›</a:t>
            </a:fld>
            <a:endParaRPr lang="en-US"/>
          </a:p>
        </p:txBody>
      </p:sp>
    </p:spTree>
    <p:extLst>
      <p:ext uri="{BB962C8B-B14F-4D97-AF65-F5344CB8AC3E}">
        <p14:creationId xmlns:p14="http://schemas.microsoft.com/office/powerpoint/2010/main" val="1836273962"/>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ftr" sz="quarter" idx="10"/>
          </p:nvPr>
        </p:nvSpPr>
        <p:spPr>
          <a:ln/>
        </p:spPr>
        <p:txBody>
          <a:bodyPr/>
          <a:lstStyle>
            <a:lvl1pPr>
              <a:defRPr/>
            </a:lvl1pPr>
          </a:lstStyle>
          <a:p>
            <a:pPr>
              <a:defRPr/>
            </a:pPr>
            <a:endParaRPr lang="en-US"/>
          </a:p>
        </p:txBody>
      </p:sp>
      <p:sp>
        <p:nvSpPr>
          <p:cNvPr id="5" name="Rectangle 6"/>
          <p:cNvSpPr>
            <a:spLocks noGrp="1" noChangeArrowheads="1"/>
          </p:cNvSpPr>
          <p:nvPr>
            <p:ph type="sldNum" sz="quarter" idx="11"/>
          </p:nvPr>
        </p:nvSpPr>
        <p:spPr>
          <a:ln/>
        </p:spPr>
        <p:txBody>
          <a:bodyPr/>
          <a:lstStyle>
            <a:lvl1pPr>
              <a:defRPr/>
            </a:lvl1pPr>
          </a:lstStyle>
          <a:p>
            <a:pPr>
              <a:defRPr/>
            </a:pPr>
            <a:fld id="{6BCD448C-06D9-49CA-A042-27BA5FE0C7A7}" type="slidenum">
              <a:rPr lang="en-US"/>
              <a:pPr>
                <a:defRPr/>
              </a:pPr>
              <a:t>‹#›</a:t>
            </a:fld>
            <a:endParaRPr lang="en-US"/>
          </a:p>
        </p:txBody>
      </p:sp>
    </p:spTree>
    <p:extLst>
      <p:ext uri="{BB962C8B-B14F-4D97-AF65-F5344CB8AC3E}">
        <p14:creationId xmlns:p14="http://schemas.microsoft.com/office/powerpoint/2010/main" val="2848380514"/>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noChangeArrowheads="1"/>
          </p:cNvSpPr>
          <p:nvPr>
            <p:ph type="dt" sz="half" idx="10"/>
          </p:nvPr>
        </p:nvSpPr>
        <p:spPr>
          <a:xfrm>
            <a:off x="457200" y="6245225"/>
            <a:ext cx="1752600" cy="476250"/>
          </a:xfrm>
          <a:prstGeom prst="rect">
            <a:avLst/>
          </a:prstGeom>
        </p:spPr>
        <p:txBody>
          <a:bodyPr/>
          <a:lstStyle>
            <a:lvl1pPr>
              <a:defRPr>
                <a:latin typeface="Arial" charset="0"/>
                <a:cs typeface="Arial" charset="0"/>
              </a:defRPr>
            </a:lvl1pPr>
          </a:lstStyle>
          <a:p>
            <a:pPr>
              <a:defRPr/>
            </a:pPr>
            <a:r>
              <a:rPr lang="en-US"/>
              <a:t>2006-07 SDHS, CSO and Macro International</a:t>
            </a:r>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D52BB2A1-9018-4A2E-AD8F-092848DCB30D}" type="slidenum">
              <a:rPr lang="en-US"/>
              <a:pPr>
                <a:defRPr/>
              </a:pPr>
              <a:t>‹#›</a:t>
            </a:fld>
            <a:endParaRPr lang="en-US"/>
          </a:p>
        </p:txBody>
      </p:sp>
    </p:spTree>
    <p:extLst>
      <p:ext uri="{BB962C8B-B14F-4D97-AF65-F5344CB8AC3E}">
        <p14:creationId xmlns:p14="http://schemas.microsoft.com/office/powerpoint/2010/main" val="1939983104"/>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xfrm>
            <a:off x="457200" y="6245225"/>
            <a:ext cx="1752600" cy="476250"/>
          </a:xfrm>
          <a:prstGeom prst="rect">
            <a:avLst/>
          </a:prstGeom>
        </p:spPr>
        <p:txBody>
          <a:bodyPr/>
          <a:lstStyle>
            <a:lvl1pPr>
              <a:defRPr>
                <a:latin typeface="Arial" charset="0"/>
                <a:cs typeface="Arial" charset="0"/>
              </a:defRPr>
            </a:lvl1pPr>
          </a:lstStyle>
          <a:p>
            <a:pPr>
              <a:defRPr/>
            </a:pPr>
            <a:r>
              <a:rPr lang="en-US"/>
              <a:t>2006-07 SDHS, CSO and Macro International</a:t>
            </a:r>
          </a:p>
        </p:txBody>
      </p:sp>
      <p:sp>
        <p:nvSpPr>
          <p:cNvPr id="8" name="Rectangle 5"/>
          <p:cNvSpPr>
            <a:spLocks noGrp="1" noChangeArrowheads="1"/>
          </p:cNvSpPr>
          <p:nvPr>
            <p:ph type="ftr" sz="quarter" idx="11"/>
          </p:nvPr>
        </p:nvSpPr>
        <p:spPr/>
        <p:txBody>
          <a:bodyPr/>
          <a:lstStyle>
            <a:lvl1pPr>
              <a:defRPr/>
            </a:lvl1pPr>
          </a:lstStyle>
          <a:p>
            <a:pPr>
              <a:defRPr/>
            </a:pPr>
            <a:endParaRPr lang="en-US"/>
          </a:p>
        </p:txBody>
      </p:sp>
      <p:sp>
        <p:nvSpPr>
          <p:cNvPr id="9" name="Rectangle 6"/>
          <p:cNvSpPr>
            <a:spLocks noGrp="1" noChangeArrowheads="1"/>
          </p:cNvSpPr>
          <p:nvPr>
            <p:ph type="sldNum" sz="quarter" idx="12"/>
          </p:nvPr>
        </p:nvSpPr>
        <p:spPr/>
        <p:txBody>
          <a:bodyPr/>
          <a:lstStyle>
            <a:lvl1pPr>
              <a:defRPr/>
            </a:lvl1pPr>
          </a:lstStyle>
          <a:p>
            <a:pPr>
              <a:defRPr/>
            </a:pPr>
            <a:fld id="{3A7EDBFF-9DAD-452B-84DC-4D3D75DA7D34}" type="slidenum">
              <a:rPr lang="en-US"/>
              <a:pPr>
                <a:defRPr/>
              </a:pPr>
              <a:t>‹#›</a:t>
            </a:fld>
            <a:endParaRPr lang="en-US"/>
          </a:p>
        </p:txBody>
      </p:sp>
    </p:spTree>
    <p:extLst>
      <p:ext uri="{BB962C8B-B14F-4D97-AF65-F5344CB8AC3E}">
        <p14:creationId xmlns:p14="http://schemas.microsoft.com/office/powerpoint/2010/main" val="685511224"/>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xfrm>
            <a:off x="457200" y="6245225"/>
            <a:ext cx="1752600" cy="476250"/>
          </a:xfrm>
          <a:prstGeom prst="rect">
            <a:avLst/>
          </a:prstGeom>
        </p:spPr>
        <p:txBody>
          <a:bodyPr/>
          <a:lstStyle>
            <a:lvl1pPr>
              <a:defRPr>
                <a:latin typeface="Arial" charset="0"/>
                <a:cs typeface="Arial" charset="0"/>
              </a:defRPr>
            </a:lvl1pPr>
          </a:lstStyle>
          <a:p>
            <a:pPr>
              <a:defRPr/>
            </a:pPr>
            <a:r>
              <a:rPr lang="en-US"/>
              <a:t>2006-07 SDHS, CSO and Macro International</a:t>
            </a:r>
          </a:p>
        </p:txBody>
      </p:sp>
      <p:sp>
        <p:nvSpPr>
          <p:cNvPr id="4" name="Rectangle 5"/>
          <p:cNvSpPr>
            <a:spLocks noGrp="1" noChangeArrowheads="1"/>
          </p:cNvSpPr>
          <p:nvPr>
            <p:ph type="ftr" sz="quarter" idx="11"/>
          </p:nvPr>
        </p:nvSpPr>
        <p:spPr/>
        <p:txBody>
          <a:bodyPr/>
          <a:lstStyle>
            <a:lvl1pPr>
              <a:defRPr/>
            </a:lvl1pPr>
          </a:lstStyle>
          <a:p>
            <a:pPr>
              <a:defRPr/>
            </a:pPr>
            <a:endParaRPr lang="en-US"/>
          </a:p>
        </p:txBody>
      </p:sp>
      <p:sp>
        <p:nvSpPr>
          <p:cNvPr id="5" name="Rectangle 6"/>
          <p:cNvSpPr>
            <a:spLocks noGrp="1" noChangeArrowheads="1"/>
          </p:cNvSpPr>
          <p:nvPr>
            <p:ph type="sldNum" sz="quarter" idx="12"/>
          </p:nvPr>
        </p:nvSpPr>
        <p:spPr/>
        <p:txBody>
          <a:bodyPr/>
          <a:lstStyle>
            <a:lvl1pPr>
              <a:defRPr/>
            </a:lvl1pPr>
          </a:lstStyle>
          <a:p>
            <a:pPr>
              <a:defRPr/>
            </a:pPr>
            <a:fld id="{883D62D9-F968-4134-A62F-3D7BF27EF3C4}" type="slidenum">
              <a:rPr lang="en-US"/>
              <a:pPr>
                <a:defRPr/>
              </a:pPr>
              <a:t>‹#›</a:t>
            </a:fld>
            <a:endParaRPr lang="en-US"/>
          </a:p>
        </p:txBody>
      </p:sp>
    </p:spTree>
    <p:extLst>
      <p:ext uri="{BB962C8B-B14F-4D97-AF65-F5344CB8AC3E}">
        <p14:creationId xmlns:p14="http://schemas.microsoft.com/office/powerpoint/2010/main" val="1877767567"/>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457200" y="6245225"/>
            <a:ext cx="1752600" cy="476250"/>
          </a:xfrm>
          <a:prstGeom prst="rect">
            <a:avLst/>
          </a:prstGeom>
        </p:spPr>
        <p:txBody>
          <a:bodyPr/>
          <a:lstStyle>
            <a:lvl1pPr>
              <a:defRPr>
                <a:latin typeface="Arial" charset="0"/>
                <a:cs typeface="Arial" charset="0"/>
              </a:defRPr>
            </a:lvl1pPr>
          </a:lstStyle>
          <a:p>
            <a:pPr>
              <a:defRPr/>
            </a:pPr>
            <a:r>
              <a:rPr lang="en-US"/>
              <a:t>2006-07 SDHS, CSO and Macro International</a:t>
            </a:r>
          </a:p>
        </p:txBody>
      </p:sp>
      <p:sp>
        <p:nvSpPr>
          <p:cNvPr id="3" name="Rectangle 5"/>
          <p:cNvSpPr>
            <a:spLocks noGrp="1" noChangeArrowheads="1"/>
          </p:cNvSpPr>
          <p:nvPr>
            <p:ph type="ftr" sz="quarter" idx="11"/>
          </p:nvPr>
        </p:nvSpPr>
        <p:spPr/>
        <p:txBody>
          <a:bodyPr/>
          <a:lstStyle>
            <a:lvl1pPr>
              <a:defRPr/>
            </a:lvl1pPr>
          </a:lstStyle>
          <a:p>
            <a:pPr>
              <a:defRPr/>
            </a:pPr>
            <a:endParaRPr lang="en-US"/>
          </a:p>
        </p:txBody>
      </p:sp>
      <p:sp>
        <p:nvSpPr>
          <p:cNvPr id="4" name="Rectangle 6"/>
          <p:cNvSpPr>
            <a:spLocks noGrp="1" noChangeArrowheads="1"/>
          </p:cNvSpPr>
          <p:nvPr>
            <p:ph type="sldNum" sz="quarter" idx="12"/>
          </p:nvPr>
        </p:nvSpPr>
        <p:spPr/>
        <p:txBody>
          <a:bodyPr/>
          <a:lstStyle>
            <a:lvl1pPr>
              <a:defRPr/>
            </a:lvl1pPr>
          </a:lstStyle>
          <a:p>
            <a:pPr>
              <a:defRPr/>
            </a:pPr>
            <a:fld id="{10031C84-73AD-46B7-B13B-6F0D47944B1C}" type="slidenum">
              <a:rPr lang="en-US"/>
              <a:pPr>
                <a:defRPr/>
              </a:pPr>
              <a:t>‹#›</a:t>
            </a:fld>
            <a:endParaRPr lang="en-US"/>
          </a:p>
        </p:txBody>
      </p:sp>
    </p:spTree>
    <p:extLst>
      <p:ext uri="{BB962C8B-B14F-4D97-AF65-F5344CB8AC3E}">
        <p14:creationId xmlns:p14="http://schemas.microsoft.com/office/powerpoint/2010/main" val="595184072"/>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noChangeArrowheads="1"/>
          </p:cNvSpPr>
          <p:nvPr>
            <p:ph type="dt" sz="half" idx="10"/>
          </p:nvPr>
        </p:nvSpPr>
        <p:spPr>
          <a:xfrm>
            <a:off x="457200" y="6245225"/>
            <a:ext cx="1752600" cy="476250"/>
          </a:xfrm>
          <a:prstGeom prst="rect">
            <a:avLst/>
          </a:prstGeom>
        </p:spPr>
        <p:txBody>
          <a:bodyPr/>
          <a:lstStyle>
            <a:lvl1pPr>
              <a:defRPr>
                <a:latin typeface="Arial" charset="0"/>
                <a:cs typeface="Arial" charset="0"/>
              </a:defRPr>
            </a:lvl1pPr>
          </a:lstStyle>
          <a:p>
            <a:pPr>
              <a:defRPr/>
            </a:pPr>
            <a:r>
              <a:rPr lang="en-US"/>
              <a:t>2006-07 SDHS, CSO and Macro International</a:t>
            </a:r>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B9E828BB-FA4D-4ECB-8E8C-8D3EDEF7DA1E}" type="slidenum">
              <a:rPr lang="en-US"/>
              <a:pPr>
                <a:defRPr/>
              </a:pPr>
              <a:t>‹#›</a:t>
            </a:fld>
            <a:endParaRPr lang="en-US"/>
          </a:p>
        </p:txBody>
      </p:sp>
    </p:spTree>
    <p:extLst>
      <p:ext uri="{BB962C8B-B14F-4D97-AF65-F5344CB8AC3E}">
        <p14:creationId xmlns:p14="http://schemas.microsoft.com/office/powerpoint/2010/main" val="1713962174"/>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noChangeArrowheads="1"/>
          </p:cNvSpPr>
          <p:nvPr>
            <p:ph type="dt" sz="half" idx="10"/>
          </p:nvPr>
        </p:nvSpPr>
        <p:spPr>
          <a:xfrm>
            <a:off x="457200" y="6245225"/>
            <a:ext cx="1752600" cy="476250"/>
          </a:xfrm>
          <a:prstGeom prst="rect">
            <a:avLst/>
          </a:prstGeom>
        </p:spPr>
        <p:txBody>
          <a:bodyPr/>
          <a:lstStyle>
            <a:lvl1pPr>
              <a:defRPr>
                <a:latin typeface="Arial" charset="0"/>
                <a:cs typeface="Arial" charset="0"/>
              </a:defRPr>
            </a:lvl1pPr>
          </a:lstStyle>
          <a:p>
            <a:pPr>
              <a:defRPr/>
            </a:pPr>
            <a:r>
              <a:rPr lang="en-US"/>
              <a:t>2006-07 SDHS, CSO and Macro International</a:t>
            </a:r>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CFA0564E-197D-4014-ABD9-1EB034228FD7}" type="slidenum">
              <a:rPr lang="en-US"/>
              <a:pPr>
                <a:defRPr/>
              </a:pPr>
              <a:t>‹#›</a:t>
            </a:fld>
            <a:endParaRPr lang="en-US"/>
          </a:p>
        </p:txBody>
      </p:sp>
    </p:spTree>
    <p:extLst>
      <p:ext uri="{BB962C8B-B14F-4D97-AF65-F5344CB8AC3E}">
        <p14:creationId xmlns:p14="http://schemas.microsoft.com/office/powerpoint/2010/main" val="247746096"/>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mn-lt"/>
                <a:cs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mn-lt"/>
                <a:cs typeface="Arial" charset="0"/>
              </a:defRPr>
            </a:lvl1pPr>
          </a:lstStyle>
          <a:p>
            <a:pPr>
              <a:defRPr/>
            </a:pPr>
            <a:fld id="{14601BDE-199A-4119-AA1A-A537DB559F9B}"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4009" r:id="rId1"/>
    <p:sldLayoutId id="2147483996" r:id="rId2"/>
    <p:sldLayoutId id="2147483997" r:id="rId3"/>
    <p:sldLayoutId id="2147484010" r:id="rId4"/>
    <p:sldLayoutId id="2147484011" r:id="rId5"/>
    <p:sldLayoutId id="2147484012" r:id="rId6"/>
    <p:sldLayoutId id="2147484013" r:id="rId7"/>
    <p:sldLayoutId id="2147484014" r:id="rId8"/>
    <p:sldLayoutId id="2147484015" r:id="rId9"/>
    <p:sldLayoutId id="2147484016" r:id="rId10"/>
    <p:sldLayoutId id="2147484017" r:id="rId11"/>
    <p:sldLayoutId id="2147484018" r:id="rId12"/>
    <p:sldLayoutId id="2147484019" r:id="rId13"/>
    <p:sldLayoutId id="2147484020" r:id="rId14"/>
  </p:sldLayoutIdLst>
  <p:transition spd="slow"/>
  <p:hf sldNum="0" hdr="0" ftr="0" dt="0"/>
  <p:txStyles>
    <p:titleStyle>
      <a:lvl1pPr algn="ctr" rtl="0" eaLnBrk="0" fontAlgn="base" hangingPunct="0">
        <a:spcBef>
          <a:spcPct val="0"/>
        </a:spcBef>
        <a:spcAft>
          <a:spcPct val="0"/>
        </a:spcAft>
        <a:defRPr sz="3600">
          <a:solidFill>
            <a:schemeClr val="tx1"/>
          </a:solidFill>
          <a:latin typeface="+mn-lt"/>
          <a:ea typeface="+mj-ea"/>
          <a:cs typeface="+mj-cs"/>
        </a:defRPr>
      </a:lvl1pPr>
      <a:lvl2pPr algn="ctr" rtl="0" eaLnBrk="0" fontAlgn="base" hangingPunct="0">
        <a:spcBef>
          <a:spcPct val="0"/>
        </a:spcBef>
        <a:spcAft>
          <a:spcPct val="0"/>
        </a:spcAft>
        <a:defRPr sz="3600">
          <a:solidFill>
            <a:schemeClr val="tx1"/>
          </a:solidFill>
          <a:latin typeface="Calibri" pitchFamily="34" charset="0"/>
          <a:cs typeface="Arial" charset="0"/>
        </a:defRPr>
      </a:lvl2pPr>
      <a:lvl3pPr algn="ctr" rtl="0" eaLnBrk="0" fontAlgn="base" hangingPunct="0">
        <a:spcBef>
          <a:spcPct val="0"/>
        </a:spcBef>
        <a:spcAft>
          <a:spcPct val="0"/>
        </a:spcAft>
        <a:defRPr sz="3600">
          <a:solidFill>
            <a:schemeClr val="tx1"/>
          </a:solidFill>
          <a:latin typeface="Calibri" pitchFamily="34" charset="0"/>
          <a:cs typeface="Arial" charset="0"/>
        </a:defRPr>
      </a:lvl3pPr>
      <a:lvl4pPr algn="ctr" rtl="0" eaLnBrk="0" fontAlgn="base" hangingPunct="0">
        <a:spcBef>
          <a:spcPct val="0"/>
        </a:spcBef>
        <a:spcAft>
          <a:spcPct val="0"/>
        </a:spcAft>
        <a:defRPr sz="3600">
          <a:solidFill>
            <a:schemeClr val="tx1"/>
          </a:solidFill>
          <a:latin typeface="Calibri" pitchFamily="34" charset="0"/>
          <a:cs typeface="Arial" charset="0"/>
        </a:defRPr>
      </a:lvl4pPr>
      <a:lvl5pPr algn="ctr" rtl="0" eaLnBrk="0" fontAlgn="base" hangingPunct="0">
        <a:spcBef>
          <a:spcPct val="0"/>
        </a:spcBef>
        <a:spcAft>
          <a:spcPct val="0"/>
        </a:spcAft>
        <a:defRPr sz="3600">
          <a:solidFill>
            <a:schemeClr val="tx1"/>
          </a:solidFill>
          <a:latin typeface="Calibri" pitchFamily="34" charset="0"/>
          <a:cs typeface="Arial" charset="0"/>
        </a:defRPr>
      </a:lvl5pPr>
      <a:lvl6pPr marL="457200" algn="ctr" rtl="0" fontAlgn="base">
        <a:spcBef>
          <a:spcPct val="0"/>
        </a:spcBef>
        <a:spcAft>
          <a:spcPct val="0"/>
        </a:spcAft>
        <a:defRPr sz="4400" b="1">
          <a:solidFill>
            <a:schemeClr val="bg1"/>
          </a:solidFill>
          <a:latin typeface="Arial" charset="0"/>
          <a:cs typeface="Arial" charset="0"/>
        </a:defRPr>
      </a:lvl6pPr>
      <a:lvl7pPr marL="914400" algn="ctr" rtl="0" fontAlgn="base">
        <a:spcBef>
          <a:spcPct val="0"/>
        </a:spcBef>
        <a:spcAft>
          <a:spcPct val="0"/>
        </a:spcAft>
        <a:defRPr sz="4400" b="1">
          <a:solidFill>
            <a:schemeClr val="bg1"/>
          </a:solidFill>
          <a:latin typeface="Arial" charset="0"/>
          <a:cs typeface="Arial" charset="0"/>
        </a:defRPr>
      </a:lvl7pPr>
      <a:lvl8pPr marL="1371600" algn="ctr" rtl="0" fontAlgn="base">
        <a:spcBef>
          <a:spcPct val="0"/>
        </a:spcBef>
        <a:spcAft>
          <a:spcPct val="0"/>
        </a:spcAft>
        <a:defRPr sz="4400" b="1">
          <a:solidFill>
            <a:schemeClr val="bg1"/>
          </a:solidFill>
          <a:latin typeface="Arial" charset="0"/>
          <a:cs typeface="Arial" charset="0"/>
        </a:defRPr>
      </a:lvl8pPr>
      <a:lvl9pPr marL="1828800" algn="ctr" rtl="0" fontAlgn="base">
        <a:spcBef>
          <a:spcPct val="0"/>
        </a:spcBef>
        <a:spcAft>
          <a:spcPct val="0"/>
        </a:spcAft>
        <a:defRPr sz="4400" b="1">
          <a:solidFill>
            <a:schemeClr val="bg1"/>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mj-lt"/>
                <a:cs typeface="Arial" charset="0"/>
              </a:defRPr>
            </a:lvl1pPr>
          </a:lstStyle>
          <a:p>
            <a:pPr>
              <a:defRPr/>
            </a:pPr>
            <a:fld id="{54603F78-1C5F-4159-B1CA-FF6BAA55238F}" type="datetimeFigureOut">
              <a:rPr lang="en-US"/>
              <a:pPr>
                <a:defRPr/>
              </a:pPr>
              <a:t>5/6/2013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mj-lt"/>
                <a:cs typeface="Arial" charset="0"/>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mj-lt"/>
                <a:cs typeface="Arial" charset="0"/>
              </a:defRPr>
            </a:lvl1pPr>
          </a:lstStyle>
          <a:p>
            <a:pPr>
              <a:defRPr/>
            </a:pPr>
            <a:fld id="{2172348E-6E52-4D39-9C5D-66DEDA0E8E94}"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998" r:id="rId1"/>
    <p:sldLayoutId id="2147483999" r:id="rId2"/>
    <p:sldLayoutId id="2147484000" r:id="rId3"/>
    <p:sldLayoutId id="2147484001" r:id="rId4"/>
    <p:sldLayoutId id="2147484002" r:id="rId5"/>
    <p:sldLayoutId id="2147484003" r:id="rId6"/>
    <p:sldLayoutId id="2147484004" r:id="rId7"/>
    <p:sldLayoutId id="2147484005" r:id="rId8"/>
    <p:sldLayoutId id="2147484006" r:id="rId9"/>
    <p:sldLayoutId id="2147484007" r:id="rId10"/>
    <p:sldLayoutId id="2147484008" r:id="rId11"/>
    <p:sldLayoutId id="2147484021" r:id="rId12"/>
    <p:sldLayoutId id="2147484022" r:id="rId13"/>
  </p:sldLayoutIdLst>
  <p:txStyles>
    <p:titleStyle>
      <a:lvl1pPr algn="ctr" rtl="0" eaLnBrk="0" fontAlgn="base" hangingPunct="0">
        <a:spcBef>
          <a:spcPct val="0"/>
        </a:spcBef>
        <a:spcAft>
          <a:spcPct val="0"/>
        </a:spcAft>
        <a:defRPr sz="4000" kern="1200">
          <a:solidFill>
            <a:schemeClr val="tx1"/>
          </a:solidFill>
          <a:latin typeface="+mj-lt"/>
          <a:ea typeface="+mj-ea"/>
          <a:cs typeface="+mj-cs"/>
        </a:defRPr>
      </a:lvl1pPr>
      <a:lvl2pPr algn="ctr" rtl="0" eaLnBrk="0" fontAlgn="base" hangingPunct="0">
        <a:spcBef>
          <a:spcPct val="0"/>
        </a:spcBef>
        <a:spcAft>
          <a:spcPct val="0"/>
        </a:spcAft>
        <a:defRPr sz="4000">
          <a:solidFill>
            <a:schemeClr val="tx1"/>
          </a:solidFill>
          <a:latin typeface="Calibri" pitchFamily="34" charset="0"/>
        </a:defRPr>
      </a:lvl2pPr>
      <a:lvl3pPr algn="ctr" rtl="0" eaLnBrk="0" fontAlgn="base" hangingPunct="0">
        <a:spcBef>
          <a:spcPct val="0"/>
        </a:spcBef>
        <a:spcAft>
          <a:spcPct val="0"/>
        </a:spcAft>
        <a:defRPr sz="4000">
          <a:solidFill>
            <a:schemeClr val="tx1"/>
          </a:solidFill>
          <a:latin typeface="Calibri" pitchFamily="34" charset="0"/>
        </a:defRPr>
      </a:lvl3pPr>
      <a:lvl4pPr algn="ctr" rtl="0" eaLnBrk="0" fontAlgn="base" hangingPunct="0">
        <a:spcBef>
          <a:spcPct val="0"/>
        </a:spcBef>
        <a:spcAft>
          <a:spcPct val="0"/>
        </a:spcAft>
        <a:defRPr sz="4000">
          <a:solidFill>
            <a:schemeClr val="tx1"/>
          </a:solidFill>
          <a:latin typeface="Calibri" pitchFamily="34" charset="0"/>
        </a:defRPr>
      </a:lvl4pPr>
      <a:lvl5pPr algn="ctr" rtl="0" eaLnBrk="0" fontAlgn="base" hangingPunct="0">
        <a:spcBef>
          <a:spcPct val="0"/>
        </a:spcBef>
        <a:spcAft>
          <a:spcPct val="0"/>
        </a:spcAft>
        <a:defRPr sz="4000">
          <a:solidFill>
            <a:schemeClr val="tx1"/>
          </a:solidFill>
          <a:latin typeface="Calibri" pitchFamily="34" charset="0"/>
        </a:defRPr>
      </a:lvl5pPr>
      <a:lvl6pPr marL="457200" algn="ctr" rtl="0" fontAlgn="base">
        <a:spcBef>
          <a:spcPct val="0"/>
        </a:spcBef>
        <a:spcAft>
          <a:spcPct val="0"/>
        </a:spcAft>
        <a:defRPr sz="4000">
          <a:solidFill>
            <a:schemeClr val="tx1"/>
          </a:solidFill>
          <a:latin typeface="Calibri" pitchFamily="34" charset="0"/>
        </a:defRPr>
      </a:lvl6pPr>
      <a:lvl7pPr marL="914400" algn="ctr" rtl="0" fontAlgn="base">
        <a:spcBef>
          <a:spcPct val="0"/>
        </a:spcBef>
        <a:spcAft>
          <a:spcPct val="0"/>
        </a:spcAft>
        <a:defRPr sz="4000">
          <a:solidFill>
            <a:schemeClr val="tx1"/>
          </a:solidFill>
          <a:latin typeface="Calibri" pitchFamily="34" charset="0"/>
        </a:defRPr>
      </a:lvl7pPr>
      <a:lvl8pPr marL="1371600" algn="ctr" rtl="0" fontAlgn="base">
        <a:spcBef>
          <a:spcPct val="0"/>
        </a:spcBef>
        <a:spcAft>
          <a:spcPct val="0"/>
        </a:spcAft>
        <a:defRPr sz="4000">
          <a:solidFill>
            <a:schemeClr val="tx1"/>
          </a:solidFill>
          <a:latin typeface="Calibri" pitchFamily="34" charset="0"/>
        </a:defRPr>
      </a:lvl8pPr>
      <a:lvl9pPr marL="1828800" algn="ctr" rtl="0" fontAlgn="base">
        <a:spcBef>
          <a:spcPct val="0"/>
        </a:spcBef>
        <a:spcAft>
          <a:spcPct val="0"/>
        </a:spcAft>
        <a:defRPr sz="40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j-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j-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j-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j-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7.xml"/><Relationship Id="rId1" Type="http://schemas.openxmlformats.org/officeDocument/2006/relationships/vmlDrawing" Target="../drawings/vmlDrawing8.vml"/><Relationship Id="rId5" Type="http://schemas.openxmlformats.org/officeDocument/2006/relationships/image" Target="../media/image8.png"/><Relationship Id="rId4" Type="http://schemas.openxmlformats.org/officeDocument/2006/relationships/oleObject" Target="../embeddings/oleObject8.bin"/></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7.xml"/><Relationship Id="rId1" Type="http://schemas.openxmlformats.org/officeDocument/2006/relationships/vmlDrawing" Target="../drawings/vmlDrawing9.vml"/><Relationship Id="rId5" Type="http://schemas.openxmlformats.org/officeDocument/2006/relationships/image" Target="../media/image9.png"/><Relationship Id="rId4" Type="http://schemas.openxmlformats.org/officeDocument/2006/relationships/oleObject" Target="../embeddings/oleObject9.bin"/></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7.xml"/><Relationship Id="rId1" Type="http://schemas.openxmlformats.org/officeDocument/2006/relationships/vmlDrawing" Target="../drawings/vmlDrawing10.vml"/><Relationship Id="rId5" Type="http://schemas.openxmlformats.org/officeDocument/2006/relationships/image" Target="../media/image10.png"/><Relationship Id="rId4" Type="http://schemas.openxmlformats.org/officeDocument/2006/relationships/oleObject" Target="../embeddings/oleObject10.bin"/></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7.xml"/><Relationship Id="rId1" Type="http://schemas.openxmlformats.org/officeDocument/2006/relationships/vmlDrawing" Target="../drawings/vmlDrawing11.vml"/><Relationship Id="rId5" Type="http://schemas.openxmlformats.org/officeDocument/2006/relationships/image" Target="../media/image11.png"/><Relationship Id="rId4" Type="http://schemas.openxmlformats.org/officeDocument/2006/relationships/oleObject" Target="../embeddings/oleObject11.bin"/></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7.xml"/><Relationship Id="rId1" Type="http://schemas.openxmlformats.org/officeDocument/2006/relationships/vmlDrawing" Target="../drawings/vmlDrawing12.vml"/><Relationship Id="rId5" Type="http://schemas.openxmlformats.org/officeDocument/2006/relationships/image" Target="../media/image12.png"/><Relationship Id="rId4" Type="http://schemas.openxmlformats.org/officeDocument/2006/relationships/oleObject" Target="../embeddings/oleObject12.bin"/></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7.xml"/><Relationship Id="rId1" Type="http://schemas.openxmlformats.org/officeDocument/2006/relationships/vmlDrawing" Target="../drawings/vmlDrawing13.vml"/><Relationship Id="rId5" Type="http://schemas.openxmlformats.org/officeDocument/2006/relationships/image" Target="../media/image13.png"/><Relationship Id="rId4" Type="http://schemas.openxmlformats.org/officeDocument/2006/relationships/oleObject" Target="../embeddings/oleObject13.bin"/></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7.xml"/><Relationship Id="rId1" Type="http://schemas.openxmlformats.org/officeDocument/2006/relationships/vmlDrawing" Target="../drawings/vmlDrawing14.vml"/><Relationship Id="rId5" Type="http://schemas.openxmlformats.org/officeDocument/2006/relationships/image" Target="../media/image14.png"/><Relationship Id="rId4" Type="http://schemas.openxmlformats.org/officeDocument/2006/relationships/oleObject" Target="../embeddings/oleObject14.bin"/></Relationships>
</file>

<file path=ppt/slides/_rels/slide18.xml.rels><?xml version="1.0" encoding="UTF-8" standalone="yes"?>
<Relationships xmlns="http://schemas.openxmlformats.org/package/2006/relationships"><Relationship Id="rId3" Type="http://schemas.openxmlformats.org/officeDocument/2006/relationships/hyperlink" Target="http://www.measuredhs.com/" TargetMode="External"/><Relationship Id="rId2" Type="http://schemas.openxmlformats.org/officeDocument/2006/relationships/notesSlide" Target="../notesSlides/notesSlide18.xml"/><Relationship Id="rId1" Type="http://schemas.openxmlformats.org/officeDocument/2006/relationships/slideLayout" Target="../slideLayouts/slideLayout16.xml"/><Relationship Id="rId5" Type="http://schemas.openxmlformats.org/officeDocument/2006/relationships/hyperlink" Target="http://www.facebook.com/MEASUREDHS" TargetMode="External"/><Relationship Id="rId4" Type="http://schemas.openxmlformats.org/officeDocument/2006/relationships/hyperlink" Target="http://www.statcompiler.com/"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7.xml"/><Relationship Id="rId1" Type="http://schemas.openxmlformats.org/officeDocument/2006/relationships/vmlDrawing" Target="../drawings/vmlDrawing1.vml"/><Relationship Id="rId5" Type="http://schemas.openxmlformats.org/officeDocument/2006/relationships/image" Target="../media/image1.png"/><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7.xml"/><Relationship Id="rId1" Type="http://schemas.openxmlformats.org/officeDocument/2006/relationships/vmlDrawing" Target="../drawings/vmlDrawing2.vml"/><Relationship Id="rId5" Type="http://schemas.openxmlformats.org/officeDocument/2006/relationships/image" Target="../media/image2.png"/><Relationship Id="rId4" Type="http://schemas.openxmlformats.org/officeDocument/2006/relationships/oleObject" Target="../embeddings/oleObject2.bin"/></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7.xml"/><Relationship Id="rId1" Type="http://schemas.openxmlformats.org/officeDocument/2006/relationships/vmlDrawing" Target="../drawings/vmlDrawing3.vml"/><Relationship Id="rId5" Type="http://schemas.openxmlformats.org/officeDocument/2006/relationships/image" Target="../media/image3.png"/><Relationship Id="rId4" Type="http://schemas.openxmlformats.org/officeDocument/2006/relationships/oleObject" Target="../embeddings/oleObject3.bin"/></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7.xml"/><Relationship Id="rId1" Type="http://schemas.openxmlformats.org/officeDocument/2006/relationships/vmlDrawing" Target="../drawings/vmlDrawing4.vml"/><Relationship Id="rId5" Type="http://schemas.openxmlformats.org/officeDocument/2006/relationships/image" Target="../media/image4.png"/><Relationship Id="rId4" Type="http://schemas.openxmlformats.org/officeDocument/2006/relationships/oleObject" Target="../embeddings/oleObject4.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7.xml"/><Relationship Id="rId1" Type="http://schemas.openxmlformats.org/officeDocument/2006/relationships/vmlDrawing" Target="../drawings/vmlDrawing5.vml"/><Relationship Id="rId5" Type="http://schemas.openxmlformats.org/officeDocument/2006/relationships/image" Target="../media/image5.png"/><Relationship Id="rId4" Type="http://schemas.openxmlformats.org/officeDocument/2006/relationships/oleObject" Target="../embeddings/oleObject5.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7.xml"/><Relationship Id="rId1" Type="http://schemas.openxmlformats.org/officeDocument/2006/relationships/vmlDrawing" Target="../drawings/vmlDrawing6.vml"/><Relationship Id="rId5" Type="http://schemas.openxmlformats.org/officeDocument/2006/relationships/image" Target="../media/image6.png"/><Relationship Id="rId4" Type="http://schemas.openxmlformats.org/officeDocument/2006/relationships/oleObject" Target="../embeddings/oleObject6.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7.xml"/><Relationship Id="rId1" Type="http://schemas.openxmlformats.org/officeDocument/2006/relationships/vmlDrawing" Target="../drawings/vmlDrawing7.vml"/><Relationship Id="rId5" Type="http://schemas.openxmlformats.org/officeDocument/2006/relationships/image" Target="../media/image7.png"/><Relationship Id="rId4" Type="http://schemas.openxmlformats.org/officeDocument/2006/relationships/oleObject" Target="../embeddings/oleObject7.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subTitle" idx="4294967295"/>
          </p:nvPr>
        </p:nvSpPr>
        <p:spPr>
          <a:xfrm>
            <a:off x="-17463" y="457200"/>
            <a:ext cx="9144001" cy="1066800"/>
          </a:xfrm>
        </p:spPr>
        <p:txBody>
          <a:bodyPr/>
          <a:lstStyle/>
          <a:p>
            <a:pPr algn="ctr" eaLnBrk="1" hangingPunct="1">
              <a:buFontTx/>
              <a:buNone/>
              <a:defRPr/>
            </a:pPr>
            <a:r>
              <a:rPr lang="en-US" sz="4400" b="1" dirty="0" smtClean="0"/>
              <a:t>HIV Prevalence</a:t>
            </a:r>
          </a:p>
          <a:p>
            <a:pPr marL="0" indent="0" eaLnBrk="1" hangingPunct="1">
              <a:buFontTx/>
              <a:buNone/>
              <a:defRPr/>
            </a:pPr>
            <a:endParaRPr lang="en-US" sz="3600" dirty="0" smtClean="0"/>
          </a:p>
          <a:p>
            <a:pPr eaLnBrk="1" hangingPunct="1">
              <a:defRPr/>
            </a:pPr>
            <a:endParaRPr lang="en-US" sz="3600" dirty="0" smtClean="0"/>
          </a:p>
          <a:p>
            <a:pPr eaLnBrk="1" hangingPunct="1">
              <a:defRPr/>
            </a:pPr>
            <a:endParaRPr lang="en-US" sz="3600" dirty="0" smtClean="0"/>
          </a:p>
          <a:p>
            <a:pPr eaLnBrk="1" hangingPunct="1">
              <a:defRPr/>
            </a:pPr>
            <a:endParaRPr lang="en-US" sz="3600" dirty="0" smtClean="0"/>
          </a:p>
          <a:p>
            <a:pPr eaLnBrk="1" hangingPunct="1">
              <a:defRPr/>
            </a:pPr>
            <a:endParaRPr lang="en-US" sz="3600" dirty="0" smtClean="0"/>
          </a:p>
          <a:p>
            <a:pPr eaLnBrk="1" hangingPunct="1">
              <a:defRPr/>
            </a:pPr>
            <a:endParaRPr lang="en-US" sz="2400" dirty="0" smtClean="0"/>
          </a:p>
          <a:p>
            <a:pPr eaLnBrk="1" hangingPunct="1">
              <a:defRPr/>
            </a:pPr>
            <a:endParaRPr lang="en-US" sz="3600" dirty="0" smtClean="0"/>
          </a:p>
        </p:txBody>
      </p:sp>
      <p:sp>
        <p:nvSpPr>
          <p:cNvPr id="17411" name="Subtitle 2"/>
          <p:cNvSpPr txBox="1">
            <a:spLocks/>
          </p:cNvSpPr>
          <p:nvPr/>
        </p:nvSpPr>
        <p:spPr bwMode="auto">
          <a:xfrm>
            <a:off x="1371600" y="4876800"/>
            <a:ext cx="64008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a:spcBef>
                <a:spcPct val="20000"/>
              </a:spcBef>
            </a:pPr>
            <a:r>
              <a:rPr lang="en-US" sz="3200">
                <a:latin typeface="Calibri" pitchFamily="34" charset="0"/>
              </a:rPr>
              <a:t>Tanzania HIV/AIDS and Malaria Indicator Survey 2011-12 </a:t>
            </a:r>
          </a:p>
        </p:txBody>
      </p:sp>
    </p:spTree>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0" y="0"/>
            <a:ext cx="9144000" cy="914400"/>
          </a:xfrm>
        </p:spPr>
        <p:txBody>
          <a:bodyPr/>
          <a:lstStyle/>
          <a:p>
            <a:pPr eaLnBrk="1" hangingPunct="1"/>
            <a:r>
              <a:rPr lang="en-US" smtClean="0"/>
              <a:t>HIV Prevalence by Region</a:t>
            </a:r>
          </a:p>
        </p:txBody>
      </p:sp>
      <p:sp>
        <p:nvSpPr>
          <p:cNvPr id="40" name="TextBox 39"/>
          <p:cNvSpPr txBox="1"/>
          <p:nvPr/>
        </p:nvSpPr>
        <p:spPr>
          <a:xfrm>
            <a:off x="265113" y="1431925"/>
            <a:ext cx="1981200" cy="830263"/>
          </a:xfrm>
          <a:prstGeom prst="rect">
            <a:avLst/>
          </a:prstGeom>
          <a:noFill/>
        </p:spPr>
        <p:txBody>
          <a:bodyPr>
            <a:spAutoFit/>
          </a:bodyPr>
          <a:lstStyle/>
          <a:p>
            <a:pPr algn="ctr">
              <a:defRPr/>
            </a:pPr>
            <a:r>
              <a:rPr lang="en-US" sz="2400" b="1" dirty="0">
                <a:latin typeface="+mn-lt"/>
                <a:cs typeface="Arial" charset="0"/>
              </a:rPr>
              <a:t>Tanzania</a:t>
            </a:r>
          </a:p>
          <a:p>
            <a:pPr algn="ctr">
              <a:defRPr/>
            </a:pPr>
            <a:r>
              <a:rPr lang="en-US" sz="2400" b="1" dirty="0">
                <a:latin typeface="+mn-lt"/>
                <a:cs typeface="Arial" charset="0"/>
              </a:rPr>
              <a:t>5.1%</a:t>
            </a:r>
          </a:p>
        </p:txBody>
      </p:sp>
      <p:sp>
        <p:nvSpPr>
          <p:cNvPr id="26628" name="AutoShape 323"/>
          <p:cNvSpPr>
            <a:spLocks noChangeAspect="1" noChangeArrowheads="1" noTextEdit="1"/>
          </p:cNvSpPr>
          <p:nvPr/>
        </p:nvSpPr>
        <p:spPr bwMode="auto">
          <a:xfrm>
            <a:off x="-457200" y="757238"/>
            <a:ext cx="10494963" cy="631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 name="Freeform 325"/>
          <p:cNvSpPr>
            <a:spLocks/>
          </p:cNvSpPr>
          <p:nvPr/>
        </p:nvSpPr>
        <p:spPr bwMode="auto">
          <a:xfrm>
            <a:off x="4710113" y="1422400"/>
            <a:ext cx="1431925" cy="1319213"/>
          </a:xfrm>
          <a:custGeom>
            <a:avLst/>
            <a:gdLst>
              <a:gd name="T0" fmla="*/ 162 w 902"/>
              <a:gd name="T1" fmla="*/ 115 h 831"/>
              <a:gd name="T2" fmla="*/ 164 w 902"/>
              <a:gd name="T3" fmla="*/ 68 h 831"/>
              <a:gd name="T4" fmla="*/ 169 w 902"/>
              <a:gd name="T5" fmla="*/ 23 h 831"/>
              <a:gd name="T6" fmla="*/ 211 w 902"/>
              <a:gd name="T7" fmla="*/ 23 h 831"/>
              <a:gd name="T8" fmla="*/ 272 w 902"/>
              <a:gd name="T9" fmla="*/ 57 h 831"/>
              <a:gd name="T10" fmla="*/ 336 w 902"/>
              <a:gd name="T11" fmla="*/ 92 h 831"/>
              <a:gd name="T12" fmla="*/ 399 w 902"/>
              <a:gd name="T13" fmla="*/ 127 h 831"/>
              <a:gd name="T14" fmla="*/ 455 w 902"/>
              <a:gd name="T15" fmla="*/ 159 h 831"/>
              <a:gd name="T16" fmla="*/ 516 w 902"/>
              <a:gd name="T17" fmla="*/ 194 h 831"/>
              <a:gd name="T18" fmla="*/ 630 w 902"/>
              <a:gd name="T19" fmla="*/ 256 h 831"/>
              <a:gd name="T20" fmla="*/ 747 w 902"/>
              <a:gd name="T21" fmla="*/ 321 h 831"/>
              <a:gd name="T22" fmla="*/ 867 w 902"/>
              <a:gd name="T23" fmla="*/ 387 h 831"/>
              <a:gd name="T24" fmla="*/ 867 w 902"/>
              <a:gd name="T25" fmla="*/ 401 h 831"/>
              <a:gd name="T26" fmla="*/ 825 w 902"/>
              <a:gd name="T27" fmla="*/ 394 h 831"/>
              <a:gd name="T28" fmla="*/ 790 w 902"/>
              <a:gd name="T29" fmla="*/ 401 h 831"/>
              <a:gd name="T30" fmla="*/ 757 w 902"/>
              <a:gd name="T31" fmla="*/ 431 h 831"/>
              <a:gd name="T32" fmla="*/ 722 w 902"/>
              <a:gd name="T33" fmla="*/ 447 h 831"/>
              <a:gd name="T34" fmla="*/ 722 w 902"/>
              <a:gd name="T35" fmla="*/ 485 h 831"/>
              <a:gd name="T36" fmla="*/ 752 w 902"/>
              <a:gd name="T37" fmla="*/ 511 h 831"/>
              <a:gd name="T38" fmla="*/ 780 w 902"/>
              <a:gd name="T39" fmla="*/ 541 h 831"/>
              <a:gd name="T40" fmla="*/ 780 w 902"/>
              <a:gd name="T41" fmla="*/ 588 h 831"/>
              <a:gd name="T42" fmla="*/ 757 w 902"/>
              <a:gd name="T43" fmla="*/ 618 h 831"/>
              <a:gd name="T44" fmla="*/ 720 w 902"/>
              <a:gd name="T45" fmla="*/ 632 h 831"/>
              <a:gd name="T46" fmla="*/ 691 w 902"/>
              <a:gd name="T47" fmla="*/ 658 h 831"/>
              <a:gd name="T48" fmla="*/ 659 w 902"/>
              <a:gd name="T49" fmla="*/ 639 h 831"/>
              <a:gd name="T50" fmla="*/ 631 w 902"/>
              <a:gd name="T51" fmla="*/ 656 h 831"/>
              <a:gd name="T52" fmla="*/ 603 w 902"/>
              <a:gd name="T53" fmla="*/ 682 h 831"/>
              <a:gd name="T54" fmla="*/ 577 w 902"/>
              <a:gd name="T55" fmla="*/ 707 h 831"/>
              <a:gd name="T56" fmla="*/ 542 w 902"/>
              <a:gd name="T57" fmla="*/ 705 h 831"/>
              <a:gd name="T58" fmla="*/ 528 w 902"/>
              <a:gd name="T59" fmla="*/ 735 h 831"/>
              <a:gd name="T60" fmla="*/ 537 w 902"/>
              <a:gd name="T61" fmla="*/ 780 h 831"/>
              <a:gd name="T62" fmla="*/ 497 w 902"/>
              <a:gd name="T63" fmla="*/ 799 h 831"/>
              <a:gd name="T64" fmla="*/ 457 w 902"/>
              <a:gd name="T65" fmla="*/ 743 h 831"/>
              <a:gd name="T66" fmla="*/ 432 w 902"/>
              <a:gd name="T67" fmla="*/ 707 h 831"/>
              <a:gd name="T68" fmla="*/ 410 w 902"/>
              <a:gd name="T69" fmla="*/ 667 h 831"/>
              <a:gd name="T70" fmla="*/ 380 w 902"/>
              <a:gd name="T71" fmla="*/ 663 h 831"/>
              <a:gd name="T72" fmla="*/ 347 w 902"/>
              <a:gd name="T73" fmla="*/ 707 h 831"/>
              <a:gd name="T74" fmla="*/ 328 w 902"/>
              <a:gd name="T75" fmla="*/ 628 h 831"/>
              <a:gd name="T76" fmla="*/ 326 w 902"/>
              <a:gd name="T77" fmla="*/ 668 h 831"/>
              <a:gd name="T78" fmla="*/ 295 w 902"/>
              <a:gd name="T79" fmla="*/ 696 h 831"/>
              <a:gd name="T80" fmla="*/ 268 w 902"/>
              <a:gd name="T81" fmla="*/ 668 h 831"/>
              <a:gd name="T82" fmla="*/ 233 w 902"/>
              <a:gd name="T83" fmla="*/ 653 h 831"/>
              <a:gd name="T84" fmla="*/ 200 w 902"/>
              <a:gd name="T85" fmla="*/ 665 h 831"/>
              <a:gd name="T86" fmla="*/ 151 w 902"/>
              <a:gd name="T87" fmla="*/ 688 h 831"/>
              <a:gd name="T88" fmla="*/ 110 w 902"/>
              <a:gd name="T89" fmla="*/ 712 h 831"/>
              <a:gd name="T90" fmla="*/ 76 w 902"/>
              <a:gd name="T91" fmla="*/ 733 h 831"/>
              <a:gd name="T92" fmla="*/ 36 w 902"/>
              <a:gd name="T93" fmla="*/ 733 h 831"/>
              <a:gd name="T94" fmla="*/ 7 w 902"/>
              <a:gd name="T95" fmla="*/ 708 h 831"/>
              <a:gd name="T96" fmla="*/ 26 w 902"/>
              <a:gd name="T97" fmla="*/ 660 h 831"/>
              <a:gd name="T98" fmla="*/ 50 w 902"/>
              <a:gd name="T99" fmla="*/ 644 h 831"/>
              <a:gd name="T100" fmla="*/ 50 w 902"/>
              <a:gd name="T101" fmla="*/ 600 h 831"/>
              <a:gd name="T102" fmla="*/ 52 w 902"/>
              <a:gd name="T103" fmla="*/ 555 h 831"/>
              <a:gd name="T104" fmla="*/ 52 w 902"/>
              <a:gd name="T105" fmla="*/ 508 h 831"/>
              <a:gd name="T106" fmla="*/ 54 w 902"/>
              <a:gd name="T107" fmla="*/ 455 h 831"/>
              <a:gd name="T108" fmla="*/ 54 w 902"/>
              <a:gd name="T109" fmla="*/ 401 h 831"/>
              <a:gd name="T110" fmla="*/ 83 w 902"/>
              <a:gd name="T111" fmla="*/ 419 h 831"/>
              <a:gd name="T112" fmla="*/ 117 w 902"/>
              <a:gd name="T113" fmla="*/ 417 h 831"/>
              <a:gd name="T114" fmla="*/ 139 w 902"/>
              <a:gd name="T115" fmla="*/ 379 h 831"/>
              <a:gd name="T116" fmla="*/ 151 w 902"/>
              <a:gd name="T117" fmla="*/ 335 h 831"/>
              <a:gd name="T118" fmla="*/ 158 w 902"/>
              <a:gd name="T119" fmla="*/ 290 h 831"/>
              <a:gd name="T120" fmla="*/ 190 w 902"/>
              <a:gd name="T121" fmla="*/ 215 h 831"/>
              <a:gd name="T122" fmla="*/ 204 w 902"/>
              <a:gd name="T123" fmla="*/ 173 h 831"/>
              <a:gd name="T124" fmla="*/ 169 w 902"/>
              <a:gd name="T125" fmla="*/ 155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2" h="831">
                <a:moveTo>
                  <a:pt x="169" y="155"/>
                </a:moveTo>
                <a:lnTo>
                  <a:pt x="167" y="155"/>
                </a:lnTo>
                <a:lnTo>
                  <a:pt x="165" y="155"/>
                </a:lnTo>
                <a:lnTo>
                  <a:pt x="165" y="153"/>
                </a:lnTo>
                <a:lnTo>
                  <a:pt x="164" y="153"/>
                </a:lnTo>
                <a:lnTo>
                  <a:pt x="164" y="152"/>
                </a:lnTo>
                <a:lnTo>
                  <a:pt x="164" y="150"/>
                </a:lnTo>
                <a:lnTo>
                  <a:pt x="164" y="148"/>
                </a:lnTo>
                <a:lnTo>
                  <a:pt x="164" y="146"/>
                </a:lnTo>
                <a:lnTo>
                  <a:pt x="164" y="145"/>
                </a:lnTo>
                <a:lnTo>
                  <a:pt x="164" y="143"/>
                </a:lnTo>
                <a:lnTo>
                  <a:pt x="164" y="141"/>
                </a:lnTo>
                <a:lnTo>
                  <a:pt x="164" y="140"/>
                </a:lnTo>
                <a:lnTo>
                  <a:pt x="164" y="138"/>
                </a:lnTo>
                <a:lnTo>
                  <a:pt x="164" y="136"/>
                </a:lnTo>
                <a:lnTo>
                  <a:pt x="164" y="134"/>
                </a:lnTo>
                <a:lnTo>
                  <a:pt x="164" y="133"/>
                </a:lnTo>
                <a:lnTo>
                  <a:pt x="164" y="131"/>
                </a:lnTo>
                <a:lnTo>
                  <a:pt x="164" y="129"/>
                </a:lnTo>
                <a:lnTo>
                  <a:pt x="164" y="127"/>
                </a:lnTo>
                <a:lnTo>
                  <a:pt x="162" y="126"/>
                </a:lnTo>
                <a:lnTo>
                  <a:pt x="162" y="124"/>
                </a:lnTo>
                <a:lnTo>
                  <a:pt x="162" y="122"/>
                </a:lnTo>
                <a:lnTo>
                  <a:pt x="162" y="120"/>
                </a:lnTo>
                <a:lnTo>
                  <a:pt x="162" y="119"/>
                </a:lnTo>
                <a:lnTo>
                  <a:pt x="162" y="117"/>
                </a:lnTo>
                <a:lnTo>
                  <a:pt x="162" y="115"/>
                </a:lnTo>
                <a:lnTo>
                  <a:pt x="162" y="113"/>
                </a:lnTo>
                <a:lnTo>
                  <a:pt x="162" y="112"/>
                </a:lnTo>
                <a:lnTo>
                  <a:pt x="162" y="110"/>
                </a:lnTo>
                <a:lnTo>
                  <a:pt x="162" y="108"/>
                </a:lnTo>
                <a:lnTo>
                  <a:pt x="162" y="106"/>
                </a:lnTo>
                <a:lnTo>
                  <a:pt x="162" y="105"/>
                </a:lnTo>
                <a:lnTo>
                  <a:pt x="162" y="103"/>
                </a:lnTo>
                <a:lnTo>
                  <a:pt x="162" y="101"/>
                </a:lnTo>
                <a:lnTo>
                  <a:pt x="162" y="99"/>
                </a:lnTo>
                <a:lnTo>
                  <a:pt x="162" y="98"/>
                </a:lnTo>
                <a:lnTo>
                  <a:pt x="160" y="96"/>
                </a:lnTo>
                <a:lnTo>
                  <a:pt x="160" y="94"/>
                </a:lnTo>
                <a:lnTo>
                  <a:pt x="160" y="92"/>
                </a:lnTo>
                <a:lnTo>
                  <a:pt x="162" y="91"/>
                </a:lnTo>
                <a:lnTo>
                  <a:pt x="162" y="89"/>
                </a:lnTo>
                <a:lnTo>
                  <a:pt x="162" y="87"/>
                </a:lnTo>
                <a:lnTo>
                  <a:pt x="162" y="85"/>
                </a:lnTo>
                <a:lnTo>
                  <a:pt x="162" y="84"/>
                </a:lnTo>
                <a:lnTo>
                  <a:pt x="162" y="82"/>
                </a:lnTo>
                <a:lnTo>
                  <a:pt x="162" y="80"/>
                </a:lnTo>
                <a:lnTo>
                  <a:pt x="162" y="78"/>
                </a:lnTo>
                <a:lnTo>
                  <a:pt x="164" y="77"/>
                </a:lnTo>
                <a:lnTo>
                  <a:pt x="164" y="75"/>
                </a:lnTo>
                <a:lnTo>
                  <a:pt x="164" y="73"/>
                </a:lnTo>
                <a:lnTo>
                  <a:pt x="164" y="71"/>
                </a:lnTo>
                <a:lnTo>
                  <a:pt x="164" y="70"/>
                </a:lnTo>
                <a:lnTo>
                  <a:pt x="164" y="68"/>
                </a:lnTo>
                <a:lnTo>
                  <a:pt x="164" y="66"/>
                </a:lnTo>
                <a:lnTo>
                  <a:pt x="164" y="64"/>
                </a:lnTo>
                <a:lnTo>
                  <a:pt x="165" y="63"/>
                </a:lnTo>
                <a:lnTo>
                  <a:pt x="165" y="61"/>
                </a:lnTo>
                <a:lnTo>
                  <a:pt x="165" y="59"/>
                </a:lnTo>
                <a:lnTo>
                  <a:pt x="165" y="57"/>
                </a:lnTo>
                <a:lnTo>
                  <a:pt x="165" y="56"/>
                </a:lnTo>
                <a:lnTo>
                  <a:pt x="165" y="54"/>
                </a:lnTo>
                <a:lnTo>
                  <a:pt x="165" y="52"/>
                </a:lnTo>
                <a:lnTo>
                  <a:pt x="165" y="50"/>
                </a:lnTo>
                <a:lnTo>
                  <a:pt x="167" y="49"/>
                </a:lnTo>
                <a:lnTo>
                  <a:pt x="167" y="47"/>
                </a:lnTo>
                <a:lnTo>
                  <a:pt x="167" y="45"/>
                </a:lnTo>
                <a:lnTo>
                  <a:pt x="167" y="44"/>
                </a:lnTo>
                <a:lnTo>
                  <a:pt x="167" y="42"/>
                </a:lnTo>
                <a:lnTo>
                  <a:pt x="167" y="40"/>
                </a:lnTo>
                <a:lnTo>
                  <a:pt x="167" y="38"/>
                </a:lnTo>
                <a:lnTo>
                  <a:pt x="167" y="37"/>
                </a:lnTo>
                <a:lnTo>
                  <a:pt x="167" y="35"/>
                </a:lnTo>
                <a:lnTo>
                  <a:pt x="169" y="35"/>
                </a:lnTo>
                <a:lnTo>
                  <a:pt x="169" y="33"/>
                </a:lnTo>
                <a:lnTo>
                  <a:pt x="169" y="31"/>
                </a:lnTo>
                <a:lnTo>
                  <a:pt x="169" y="30"/>
                </a:lnTo>
                <a:lnTo>
                  <a:pt x="169" y="28"/>
                </a:lnTo>
                <a:lnTo>
                  <a:pt x="169" y="26"/>
                </a:lnTo>
                <a:lnTo>
                  <a:pt x="169" y="24"/>
                </a:lnTo>
                <a:lnTo>
                  <a:pt x="169" y="23"/>
                </a:lnTo>
                <a:lnTo>
                  <a:pt x="169" y="21"/>
                </a:lnTo>
                <a:lnTo>
                  <a:pt x="169" y="19"/>
                </a:lnTo>
                <a:lnTo>
                  <a:pt x="169" y="17"/>
                </a:lnTo>
                <a:lnTo>
                  <a:pt x="169" y="16"/>
                </a:lnTo>
                <a:lnTo>
                  <a:pt x="169" y="14"/>
                </a:lnTo>
                <a:lnTo>
                  <a:pt x="169" y="12"/>
                </a:lnTo>
                <a:lnTo>
                  <a:pt x="169" y="10"/>
                </a:lnTo>
                <a:lnTo>
                  <a:pt x="169" y="9"/>
                </a:lnTo>
                <a:lnTo>
                  <a:pt x="169" y="0"/>
                </a:lnTo>
                <a:lnTo>
                  <a:pt x="171" y="2"/>
                </a:lnTo>
                <a:lnTo>
                  <a:pt x="174" y="2"/>
                </a:lnTo>
                <a:lnTo>
                  <a:pt x="176" y="3"/>
                </a:lnTo>
                <a:lnTo>
                  <a:pt x="178" y="5"/>
                </a:lnTo>
                <a:lnTo>
                  <a:pt x="181" y="7"/>
                </a:lnTo>
                <a:lnTo>
                  <a:pt x="183" y="7"/>
                </a:lnTo>
                <a:lnTo>
                  <a:pt x="185" y="9"/>
                </a:lnTo>
                <a:lnTo>
                  <a:pt x="188" y="10"/>
                </a:lnTo>
                <a:lnTo>
                  <a:pt x="190" y="12"/>
                </a:lnTo>
                <a:lnTo>
                  <a:pt x="192" y="12"/>
                </a:lnTo>
                <a:lnTo>
                  <a:pt x="195" y="14"/>
                </a:lnTo>
                <a:lnTo>
                  <a:pt x="197" y="16"/>
                </a:lnTo>
                <a:lnTo>
                  <a:pt x="199" y="17"/>
                </a:lnTo>
                <a:lnTo>
                  <a:pt x="202" y="17"/>
                </a:lnTo>
                <a:lnTo>
                  <a:pt x="204" y="19"/>
                </a:lnTo>
                <a:lnTo>
                  <a:pt x="207" y="21"/>
                </a:lnTo>
                <a:lnTo>
                  <a:pt x="209" y="23"/>
                </a:lnTo>
                <a:lnTo>
                  <a:pt x="211" y="23"/>
                </a:lnTo>
                <a:lnTo>
                  <a:pt x="214" y="24"/>
                </a:lnTo>
                <a:lnTo>
                  <a:pt x="216" y="26"/>
                </a:lnTo>
                <a:lnTo>
                  <a:pt x="218" y="28"/>
                </a:lnTo>
                <a:lnTo>
                  <a:pt x="221" y="28"/>
                </a:lnTo>
                <a:lnTo>
                  <a:pt x="223" y="30"/>
                </a:lnTo>
                <a:lnTo>
                  <a:pt x="225" y="31"/>
                </a:lnTo>
                <a:lnTo>
                  <a:pt x="228" y="33"/>
                </a:lnTo>
                <a:lnTo>
                  <a:pt x="230" y="33"/>
                </a:lnTo>
                <a:lnTo>
                  <a:pt x="232" y="35"/>
                </a:lnTo>
                <a:lnTo>
                  <a:pt x="235" y="37"/>
                </a:lnTo>
                <a:lnTo>
                  <a:pt x="237" y="38"/>
                </a:lnTo>
                <a:lnTo>
                  <a:pt x="239" y="38"/>
                </a:lnTo>
                <a:lnTo>
                  <a:pt x="242" y="40"/>
                </a:lnTo>
                <a:lnTo>
                  <a:pt x="244" y="42"/>
                </a:lnTo>
                <a:lnTo>
                  <a:pt x="246" y="44"/>
                </a:lnTo>
                <a:lnTo>
                  <a:pt x="249" y="44"/>
                </a:lnTo>
                <a:lnTo>
                  <a:pt x="251" y="45"/>
                </a:lnTo>
                <a:lnTo>
                  <a:pt x="253" y="47"/>
                </a:lnTo>
                <a:lnTo>
                  <a:pt x="254" y="47"/>
                </a:lnTo>
                <a:lnTo>
                  <a:pt x="256" y="49"/>
                </a:lnTo>
                <a:lnTo>
                  <a:pt x="258" y="49"/>
                </a:lnTo>
                <a:lnTo>
                  <a:pt x="260" y="50"/>
                </a:lnTo>
                <a:lnTo>
                  <a:pt x="263" y="52"/>
                </a:lnTo>
                <a:lnTo>
                  <a:pt x="265" y="54"/>
                </a:lnTo>
                <a:lnTo>
                  <a:pt x="267" y="54"/>
                </a:lnTo>
                <a:lnTo>
                  <a:pt x="270" y="56"/>
                </a:lnTo>
                <a:lnTo>
                  <a:pt x="272" y="57"/>
                </a:lnTo>
                <a:lnTo>
                  <a:pt x="275" y="59"/>
                </a:lnTo>
                <a:lnTo>
                  <a:pt x="277" y="59"/>
                </a:lnTo>
                <a:lnTo>
                  <a:pt x="279" y="61"/>
                </a:lnTo>
                <a:lnTo>
                  <a:pt x="282" y="63"/>
                </a:lnTo>
                <a:lnTo>
                  <a:pt x="284" y="64"/>
                </a:lnTo>
                <a:lnTo>
                  <a:pt x="286" y="64"/>
                </a:lnTo>
                <a:lnTo>
                  <a:pt x="289" y="66"/>
                </a:lnTo>
                <a:lnTo>
                  <a:pt x="291" y="68"/>
                </a:lnTo>
                <a:lnTo>
                  <a:pt x="293" y="70"/>
                </a:lnTo>
                <a:lnTo>
                  <a:pt x="296" y="70"/>
                </a:lnTo>
                <a:lnTo>
                  <a:pt x="298" y="71"/>
                </a:lnTo>
                <a:lnTo>
                  <a:pt x="300" y="73"/>
                </a:lnTo>
                <a:lnTo>
                  <a:pt x="303" y="75"/>
                </a:lnTo>
                <a:lnTo>
                  <a:pt x="305" y="75"/>
                </a:lnTo>
                <a:lnTo>
                  <a:pt x="307" y="77"/>
                </a:lnTo>
                <a:lnTo>
                  <a:pt x="310" y="78"/>
                </a:lnTo>
                <a:lnTo>
                  <a:pt x="312" y="80"/>
                </a:lnTo>
                <a:lnTo>
                  <a:pt x="314" y="80"/>
                </a:lnTo>
                <a:lnTo>
                  <a:pt x="317" y="82"/>
                </a:lnTo>
                <a:lnTo>
                  <a:pt x="319" y="84"/>
                </a:lnTo>
                <a:lnTo>
                  <a:pt x="321" y="84"/>
                </a:lnTo>
                <a:lnTo>
                  <a:pt x="324" y="85"/>
                </a:lnTo>
                <a:lnTo>
                  <a:pt x="326" y="87"/>
                </a:lnTo>
                <a:lnTo>
                  <a:pt x="328" y="89"/>
                </a:lnTo>
                <a:lnTo>
                  <a:pt x="331" y="91"/>
                </a:lnTo>
                <a:lnTo>
                  <a:pt x="333" y="91"/>
                </a:lnTo>
                <a:lnTo>
                  <a:pt x="336" y="92"/>
                </a:lnTo>
                <a:lnTo>
                  <a:pt x="338" y="94"/>
                </a:lnTo>
                <a:lnTo>
                  <a:pt x="340" y="96"/>
                </a:lnTo>
                <a:lnTo>
                  <a:pt x="343" y="96"/>
                </a:lnTo>
                <a:lnTo>
                  <a:pt x="345" y="98"/>
                </a:lnTo>
                <a:lnTo>
                  <a:pt x="347" y="99"/>
                </a:lnTo>
                <a:lnTo>
                  <a:pt x="350" y="101"/>
                </a:lnTo>
                <a:lnTo>
                  <a:pt x="352" y="101"/>
                </a:lnTo>
                <a:lnTo>
                  <a:pt x="354" y="103"/>
                </a:lnTo>
                <a:lnTo>
                  <a:pt x="357" y="105"/>
                </a:lnTo>
                <a:lnTo>
                  <a:pt x="359" y="105"/>
                </a:lnTo>
                <a:lnTo>
                  <a:pt x="361" y="106"/>
                </a:lnTo>
                <a:lnTo>
                  <a:pt x="364" y="108"/>
                </a:lnTo>
                <a:lnTo>
                  <a:pt x="366" y="110"/>
                </a:lnTo>
                <a:lnTo>
                  <a:pt x="368" y="112"/>
                </a:lnTo>
                <a:lnTo>
                  <a:pt x="371" y="112"/>
                </a:lnTo>
                <a:lnTo>
                  <a:pt x="373" y="113"/>
                </a:lnTo>
                <a:lnTo>
                  <a:pt x="375" y="115"/>
                </a:lnTo>
                <a:lnTo>
                  <a:pt x="378" y="117"/>
                </a:lnTo>
                <a:lnTo>
                  <a:pt x="380" y="117"/>
                </a:lnTo>
                <a:lnTo>
                  <a:pt x="382" y="119"/>
                </a:lnTo>
                <a:lnTo>
                  <a:pt x="385" y="120"/>
                </a:lnTo>
                <a:lnTo>
                  <a:pt x="387" y="122"/>
                </a:lnTo>
                <a:lnTo>
                  <a:pt x="389" y="122"/>
                </a:lnTo>
                <a:lnTo>
                  <a:pt x="392" y="124"/>
                </a:lnTo>
                <a:lnTo>
                  <a:pt x="394" y="126"/>
                </a:lnTo>
                <a:lnTo>
                  <a:pt x="396" y="127"/>
                </a:lnTo>
                <a:lnTo>
                  <a:pt x="399" y="127"/>
                </a:lnTo>
                <a:lnTo>
                  <a:pt x="401" y="129"/>
                </a:lnTo>
                <a:lnTo>
                  <a:pt x="405" y="131"/>
                </a:lnTo>
                <a:lnTo>
                  <a:pt x="406" y="131"/>
                </a:lnTo>
                <a:lnTo>
                  <a:pt x="408" y="133"/>
                </a:lnTo>
                <a:lnTo>
                  <a:pt x="411" y="134"/>
                </a:lnTo>
                <a:lnTo>
                  <a:pt x="413" y="136"/>
                </a:lnTo>
                <a:lnTo>
                  <a:pt x="415" y="138"/>
                </a:lnTo>
                <a:lnTo>
                  <a:pt x="418" y="138"/>
                </a:lnTo>
                <a:lnTo>
                  <a:pt x="420" y="140"/>
                </a:lnTo>
                <a:lnTo>
                  <a:pt x="422" y="141"/>
                </a:lnTo>
                <a:lnTo>
                  <a:pt x="425" y="143"/>
                </a:lnTo>
                <a:lnTo>
                  <a:pt x="427" y="143"/>
                </a:lnTo>
                <a:lnTo>
                  <a:pt x="429" y="145"/>
                </a:lnTo>
                <a:lnTo>
                  <a:pt x="431" y="145"/>
                </a:lnTo>
                <a:lnTo>
                  <a:pt x="432" y="146"/>
                </a:lnTo>
                <a:lnTo>
                  <a:pt x="434" y="146"/>
                </a:lnTo>
                <a:lnTo>
                  <a:pt x="434" y="148"/>
                </a:lnTo>
                <a:lnTo>
                  <a:pt x="436" y="148"/>
                </a:lnTo>
                <a:lnTo>
                  <a:pt x="439" y="150"/>
                </a:lnTo>
                <a:lnTo>
                  <a:pt x="441" y="152"/>
                </a:lnTo>
                <a:lnTo>
                  <a:pt x="443" y="152"/>
                </a:lnTo>
                <a:lnTo>
                  <a:pt x="445" y="153"/>
                </a:lnTo>
                <a:lnTo>
                  <a:pt x="446" y="153"/>
                </a:lnTo>
                <a:lnTo>
                  <a:pt x="448" y="155"/>
                </a:lnTo>
                <a:lnTo>
                  <a:pt x="450" y="157"/>
                </a:lnTo>
                <a:lnTo>
                  <a:pt x="453" y="157"/>
                </a:lnTo>
                <a:lnTo>
                  <a:pt x="455" y="159"/>
                </a:lnTo>
                <a:lnTo>
                  <a:pt x="457" y="160"/>
                </a:lnTo>
                <a:lnTo>
                  <a:pt x="460" y="162"/>
                </a:lnTo>
                <a:lnTo>
                  <a:pt x="462" y="162"/>
                </a:lnTo>
                <a:lnTo>
                  <a:pt x="466" y="164"/>
                </a:lnTo>
                <a:lnTo>
                  <a:pt x="467" y="166"/>
                </a:lnTo>
                <a:lnTo>
                  <a:pt x="469" y="167"/>
                </a:lnTo>
                <a:lnTo>
                  <a:pt x="473" y="167"/>
                </a:lnTo>
                <a:lnTo>
                  <a:pt x="473" y="169"/>
                </a:lnTo>
                <a:lnTo>
                  <a:pt x="474" y="169"/>
                </a:lnTo>
                <a:lnTo>
                  <a:pt x="476" y="171"/>
                </a:lnTo>
                <a:lnTo>
                  <a:pt x="480" y="173"/>
                </a:lnTo>
                <a:lnTo>
                  <a:pt x="481" y="173"/>
                </a:lnTo>
                <a:lnTo>
                  <a:pt x="483" y="174"/>
                </a:lnTo>
                <a:lnTo>
                  <a:pt x="487" y="176"/>
                </a:lnTo>
                <a:lnTo>
                  <a:pt x="488" y="178"/>
                </a:lnTo>
                <a:lnTo>
                  <a:pt x="490" y="178"/>
                </a:lnTo>
                <a:lnTo>
                  <a:pt x="494" y="180"/>
                </a:lnTo>
                <a:lnTo>
                  <a:pt x="495" y="181"/>
                </a:lnTo>
                <a:lnTo>
                  <a:pt x="497" y="183"/>
                </a:lnTo>
                <a:lnTo>
                  <a:pt x="500" y="183"/>
                </a:lnTo>
                <a:lnTo>
                  <a:pt x="502" y="185"/>
                </a:lnTo>
                <a:lnTo>
                  <a:pt x="504" y="187"/>
                </a:lnTo>
                <a:lnTo>
                  <a:pt x="507" y="188"/>
                </a:lnTo>
                <a:lnTo>
                  <a:pt x="509" y="188"/>
                </a:lnTo>
                <a:lnTo>
                  <a:pt x="511" y="190"/>
                </a:lnTo>
                <a:lnTo>
                  <a:pt x="514" y="192"/>
                </a:lnTo>
                <a:lnTo>
                  <a:pt x="516" y="194"/>
                </a:lnTo>
                <a:lnTo>
                  <a:pt x="518" y="194"/>
                </a:lnTo>
                <a:lnTo>
                  <a:pt x="521" y="195"/>
                </a:lnTo>
                <a:lnTo>
                  <a:pt x="521" y="197"/>
                </a:lnTo>
                <a:lnTo>
                  <a:pt x="525" y="199"/>
                </a:lnTo>
                <a:lnTo>
                  <a:pt x="532" y="202"/>
                </a:lnTo>
                <a:lnTo>
                  <a:pt x="537" y="206"/>
                </a:lnTo>
                <a:lnTo>
                  <a:pt x="541" y="208"/>
                </a:lnTo>
                <a:lnTo>
                  <a:pt x="546" y="211"/>
                </a:lnTo>
                <a:lnTo>
                  <a:pt x="551" y="213"/>
                </a:lnTo>
                <a:lnTo>
                  <a:pt x="555" y="216"/>
                </a:lnTo>
                <a:lnTo>
                  <a:pt x="560" y="218"/>
                </a:lnTo>
                <a:lnTo>
                  <a:pt x="565" y="222"/>
                </a:lnTo>
                <a:lnTo>
                  <a:pt x="569" y="223"/>
                </a:lnTo>
                <a:lnTo>
                  <a:pt x="574" y="227"/>
                </a:lnTo>
                <a:lnTo>
                  <a:pt x="579" y="229"/>
                </a:lnTo>
                <a:lnTo>
                  <a:pt x="583" y="230"/>
                </a:lnTo>
                <a:lnTo>
                  <a:pt x="588" y="234"/>
                </a:lnTo>
                <a:lnTo>
                  <a:pt x="591" y="236"/>
                </a:lnTo>
                <a:lnTo>
                  <a:pt x="593" y="237"/>
                </a:lnTo>
                <a:lnTo>
                  <a:pt x="596" y="239"/>
                </a:lnTo>
                <a:lnTo>
                  <a:pt x="602" y="241"/>
                </a:lnTo>
                <a:lnTo>
                  <a:pt x="607" y="244"/>
                </a:lnTo>
                <a:lnTo>
                  <a:pt x="610" y="246"/>
                </a:lnTo>
                <a:lnTo>
                  <a:pt x="616" y="249"/>
                </a:lnTo>
                <a:lnTo>
                  <a:pt x="621" y="251"/>
                </a:lnTo>
                <a:lnTo>
                  <a:pt x="624" y="255"/>
                </a:lnTo>
                <a:lnTo>
                  <a:pt x="630" y="256"/>
                </a:lnTo>
                <a:lnTo>
                  <a:pt x="635" y="260"/>
                </a:lnTo>
                <a:lnTo>
                  <a:pt x="638" y="262"/>
                </a:lnTo>
                <a:lnTo>
                  <a:pt x="644" y="265"/>
                </a:lnTo>
                <a:lnTo>
                  <a:pt x="649" y="267"/>
                </a:lnTo>
                <a:lnTo>
                  <a:pt x="652" y="270"/>
                </a:lnTo>
                <a:lnTo>
                  <a:pt x="654" y="270"/>
                </a:lnTo>
                <a:lnTo>
                  <a:pt x="658" y="272"/>
                </a:lnTo>
                <a:lnTo>
                  <a:pt x="663" y="274"/>
                </a:lnTo>
                <a:lnTo>
                  <a:pt x="666" y="277"/>
                </a:lnTo>
                <a:lnTo>
                  <a:pt x="672" y="279"/>
                </a:lnTo>
                <a:lnTo>
                  <a:pt x="677" y="283"/>
                </a:lnTo>
                <a:lnTo>
                  <a:pt x="680" y="284"/>
                </a:lnTo>
                <a:lnTo>
                  <a:pt x="684" y="286"/>
                </a:lnTo>
                <a:lnTo>
                  <a:pt x="685" y="288"/>
                </a:lnTo>
                <a:lnTo>
                  <a:pt x="691" y="290"/>
                </a:lnTo>
                <a:lnTo>
                  <a:pt x="694" y="293"/>
                </a:lnTo>
                <a:lnTo>
                  <a:pt x="699" y="295"/>
                </a:lnTo>
                <a:lnTo>
                  <a:pt x="705" y="298"/>
                </a:lnTo>
                <a:lnTo>
                  <a:pt x="708" y="300"/>
                </a:lnTo>
                <a:lnTo>
                  <a:pt x="713" y="304"/>
                </a:lnTo>
                <a:lnTo>
                  <a:pt x="719" y="305"/>
                </a:lnTo>
                <a:lnTo>
                  <a:pt x="722" y="309"/>
                </a:lnTo>
                <a:lnTo>
                  <a:pt x="727" y="311"/>
                </a:lnTo>
                <a:lnTo>
                  <a:pt x="731" y="314"/>
                </a:lnTo>
                <a:lnTo>
                  <a:pt x="736" y="316"/>
                </a:lnTo>
                <a:lnTo>
                  <a:pt x="741" y="319"/>
                </a:lnTo>
                <a:lnTo>
                  <a:pt x="747" y="321"/>
                </a:lnTo>
                <a:lnTo>
                  <a:pt x="750" y="323"/>
                </a:lnTo>
                <a:lnTo>
                  <a:pt x="755" y="326"/>
                </a:lnTo>
                <a:lnTo>
                  <a:pt x="759" y="328"/>
                </a:lnTo>
                <a:lnTo>
                  <a:pt x="764" y="332"/>
                </a:lnTo>
                <a:lnTo>
                  <a:pt x="769" y="333"/>
                </a:lnTo>
                <a:lnTo>
                  <a:pt x="771" y="335"/>
                </a:lnTo>
                <a:lnTo>
                  <a:pt x="773" y="337"/>
                </a:lnTo>
                <a:lnTo>
                  <a:pt x="778" y="338"/>
                </a:lnTo>
                <a:lnTo>
                  <a:pt x="783" y="342"/>
                </a:lnTo>
                <a:lnTo>
                  <a:pt x="787" y="344"/>
                </a:lnTo>
                <a:lnTo>
                  <a:pt x="792" y="347"/>
                </a:lnTo>
                <a:lnTo>
                  <a:pt x="797" y="349"/>
                </a:lnTo>
                <a:lnTo>
                  <a:pt x="801" y="352"/>
                </a:lnTo>
                <a:lnTo>
                  <a:pt x="806" y="354"/>
                </a:lnTo>
                <a:lnTo>
                  <a:pt x="811" y="356"/>
                </a:lnTo>
                <a:lnTo>
                  <a:pt x="815" y="359"/>
                </a:lnTo>
                <a:lnTo>
                  <a:pt x="820" y="361"/>
                </a:lnTo>
                <a:lnTo>
                  <a:pt x="825" y="365"/>
                </a:lnTo>
                <a:lnTo>
                  <a:pt x="829" y="366"/>
                </a:lnTo>
                <a:lnTo>
                  <a:pt x="834" y="370"/>
                </a:lnTo>
                <a:lnTo>
                  <a:pt x="839" y="372"/>
                </a:lnTo>
                <a:lnTo>
                  <a:pt x="843" y="375"/>
                </a:lnTo>
                <a:lnTo>
                  <a:pt x="848" y="377"/>
                </a:lnTo>
                <a:lnTo>
                  <a:pt x="853" y="380"/>
                </a:lnTo>
                <a:lnTo>
                  <a:pt x="856" y="382"/>
                </a:lnTo>
                <a:lnTo>
                  <a:pt x="862" y="386"/>
                </a:lnTo>
                <a:lnTo>
                  <a:pt x="867" y="387"/>
                </a:lnTo>
                <a:lnTo>
                  <a:pt x="870" y="391"/>
                </a:lnTo>
                <a:lnTo>
                  <a:pt x="876" y="393"/>
                </a:lnTo>
                <a:lnTo>
                  <a:pt x="881" y="396"/>
                </a:lnTo>
                <a:lnTo>
                  <a:pt x="884" y="398"/>
                </a:lnTo>
                <a:lnTo>
                  <a:pt x="890" y="401"/>
                </a:lnTo>
                <a:lnTo>
                  <a:pt x="895" y="403"/>
                </a:lnTo>
                <a:lnTo>
                  <a:pt x="898" y="405"/>
                </a:lnTo>
                <a:lnTo>
                  <a:pt x="902" y="407"/>
                </a:lnTo>
                <a:lnTo>
                  <a:pt x="897" y="414"/>
                </a:lnTo>
                <a:lnTo>
                  <a:pt x="895" y="412"/>
                </a:lnTo>
                <a:lnTo>
                  <a:pt x="893" y="412"/>
                </a:lnTo>
                <a:lnTo>
                  <a:pt x="891" y="412"/>
                </a:lnTo>
                <a:lnTo>
                  <a:pt x="890" y="412"/>
                </a:lnTo>
                <a:lnTo>
                  <a:pt x="888" y="412"/>
                </a:lnTo>
                <a:lnTo>
                  <a:pt x="886" y="412"/>
                </a:lnTo>
                <a:lnTo>
                  <a:pt x="884" y="410"/>
                </a:lnTo>
                <a:lnTo>
                  <a:pt x="883" y="410"/>
                </a:lnTo>
                <a:lnTo>
                  <a:pt x="881" y="408"/>
                </a:lnTo>
                <a:lnTo>
                  <a:pt x="879" y="408"/>
                </a:lnTo>
                <a:lnTo>
                  <a:pt x="879" y="407"/>
                </a:lnTo>
                <a:lnTo>
                  <a:pt x="877" y="405"/>
                </a:lnTo>
                <a:lnTo>
                  <a:pt x="876" y="405"/>
                </a:lnTo>
                <a:lnTo>
                  <a:pt x="874" y="403"/>
                </a:lnTo>
                <a:lnTo>
                  <a:pt x="872" y="403"/>
                </a:lnTo>
                <a:lnTo>
                  <a:pt x="870" y="403"/>
                </a:lnTo>
                <a:lnTo>
                  <a:pt x="869" y="401"/>
                </a:lnTo>
                <a:lnTo>
                  <a:pt x="867" y="401"/>
                </a:lnTo>
                <a:lnTo>
                  <a:pt x="865" y="401"/>
                </a:lnTo>
                <a:lnTo>
                  <a:pt x="863" y="401"/>
                </a:lnTo>
                <a:lnTo>
                  <a:pt x="862" y="400"/>
                </a:lnTo>
                <a:lnTo>
                  <a:pt x="860" y="400"/>
                </a:lnTo>
                <a:lnTo>
                  <a:pt x="858" y="400"/>
                </a:lnTo>
                <a:lnTo>
                  <a:pt x="856" y="398"/>
                </a:lnTo>
                <a:lnTo>
                  <a:pt x="856" y="396"/>
                </a:lnTo>
                <a:lnTo>
                  <a:pt x="855" y="396"/>
                </a:lnTo>
                <a:lnTo>
                  <a:pt x="855" y="394"/>
                </a:lnTo>
                <a:lnTo>
                  <a:pt x="853" y="394"/>
                </a:lnTo>
                <a:lnTo>
                  <a:pt x="851" y="393"/>
                </a:lnTo>
                <a:lnTo>
                  <a:pt x="850" y="393"/>
                </a:lnTo>
                <a:lnTo>
                  <a:pt x="848" y="393"/>
                </a:lnTo>
                <a:lnTo>
                  <a:pt x="846" y="391"/>
                </a:lnTo>
                <a:lnTo>
                  <a:pt x="844" y="391"/>
                </a:lnTo>
                <a:lnTo>
                  <a:pt x="843" y="391"/>
                </a:lnTo>
                <a:lnTo>
                  <a:pt x="841" y="389"/>
                </a:lnTo>
                <a:lnTo>
                  <a:pt x="841" y="391"/>
                </a:lnTo>
                <a:lnTo>
                  <a:pt x="839" y="391"/>
                </a:lnTo>
                <a:lnTo>
                  <a:pt x="837" y="391"/>
                </a:lnTo>
                <a:lnTo>
                  <a:pt x="836" y="391"/>
                </a:lnTo>
                <a:lnTo>
                  <a:pt x="834" y="391"/>
                </a:lnTo>
                <a:lnTo>
                  <a:pt x="832" y="391"/>
                </a:lnTo>
                <a:lnTo>
                  <a:pt x="830" y="393"/>
                </a:lnTo>
                <a:lnTo>
                  <a:pt x="829" y="393"/>
                </a:lnTo>
                <a:lnTo>
                  <a:pt x="827" y="393"/>
                </a:lnTo>
                <a:lnTo>
                  <a:pt x="825" y="394"/>
                </a:lnTo>
                <a:lnTo>
                  <a:pt x="825" y="393"/>
                </a:lnTo>
                <a:lnTo>
                  <a:pt x="825" y="391"/>
                </a:lnTo>
                <a:lnTo>
                  <a:pt x="825" y="389"/>
                </a:lnTo>
                <a:lnTo>
                  <a:pt x="823" y="389"/>
                </a:lnTo>
                <a:lnTo>
                  <a:pt x="822" y="389"/>
                </a:lnTo>
                <a:lnTo>
                  <a:pt x="820" y="389"/>
                </a:lnTo>
                <a:lnTo>
                  <a:pt x="818" y="389"/>
                </a:lnTo>
                <a:lnTo>
                  <a:pt x="816" y="389"/>
                </a:lnTo>
                <a:lnTo>
                  <a:pt x="815" y="389"/>
                </a:lnTo>
                <a:lnTo>
                  <a:pt x="813" y="389"/>
                </a:lnTo>
                <a:lnTo>
                  <a:pt x="811" y="389"/>
                </a:lnTo>
                <a:lnTo>
                  <a:pt x="809" y="389"/>
                </a:lnTo>
                <a:lnTo>
                  <a:pt x="809" y="391"/>
                </a:lnTo>
                <a:lnTo>
                  <a:pt x="808" y="393"/>
                </a:lnTo>
                <a:lnTo>
                  <a:pt x="806" y="393"/>
                </a:lnTo>
                <a:lnTo>
                  <a:pt x="806" y="394"/>
                </a:lnTo>
                <a:lnTo>
                  <a:pt x="804" y="394"/>
                </a:lnTo>
                <a:lnTo>
                  <a:pt x="802" y="394"/>
                </a:lnTo>
                <a:lnTo>
                  <a:pt x="801" y="393"/>
                </a:lnTo>
                <a:lnTo>
                  <a:pt x="799" y="394"/>
                </a:lnTo>
                <a:lnTo>
                  <a:pt x="797" y="394"/>
                </a:lnTo>
                <a:lnTo>
                  <a:pt x="795" y="394"/>
                </a:lnTo>
                <a:lnTo>
                  <a:pt x="795" y="396"/>
                </a:lnTo>
                <a:lnTo>
                  <a:pt x="794" y="396"/>
                </a:lnTo>
                <a:lnTo>
                  <a:pt x="794" y="398"/>
                </a:lnTo>
                <a:lnTo>
                  <a:pt x="792" y="400"/>
                </a:lnTo>
                <a:lnTo>
                  <a:pt x="790" y="401"/>
                </a:lnTo>
                <a:lnTo>
                  <a:pt x="790" y="403"/>
                </a:lnTo>
                <a:lnTo>
                  <a:pt x="788" y="403"/>
                </a:lnTo>
                <a:lnTo>
                  <a:pt x="788" y="405"/>
                </a:lnTo>
                <a:lnTo>
                  <a:pt x="787" y="407"/>
                </a:lnTo>
                <a:lnTo>
                  <a:pt x="787" y="408"/>
                </a:lnTo>
                <a:lnTo>
                  <a:pt x="785" y="410"/>
                </a:lnTo>
                <a:lnTo>
                  <a:pt x="783" y="410"/>
                </a:lnTo>
                <a:lnTo>
                  <a:pt x="783" y="412"/>
                </a:lnTo>
                <a:lnTo>
                  <a:pt x="781" y="412"/>
                </a:lnTo>
                <a:lnTo>
                  <a:pt x="780" y="414"/>
                </a:lnTo>
                <a:lnTo>
                  <a:pt x="778" y="412"/>
                </a:lnTo>
                <a:lnTo>
                  <a:pt x="776" y="412"/>
                </a:lnTo>
                <a:lnTo>
                  <a:pt x="774" y="414"/>
                </a:lnTo>
                <a:lnTo>
                  <a:pt x="774" y="415"/>
                </a:lnTo>
                <a:lnTo>
                  <a:pt x="773" y="417"/>
                </a:lnTo>
                <a:lnTo>
                  <a:pt x="773" y="419"/>
                </a:lnTo>
                <a:lnTo>
                  <a:pt x="771" y="419"/>
                </a:lnTo>
                <a:lnTo>
                  <a:pt x="771" y="421"/>
                </a:lnTo>
                <a:lnTo>
                  <a:pt x="769" y="422"/>
                </a:lnTo>
                <a:lnTo>
                  <a:pt x="767" y="422"/>
                </a:lnTo>
                <a:lnTo>
                  <a:pt x="766" y="424"/>
                </a:lnTo>
                <a:lnTo>
                  <a:pt x="764" y="426"/>
                </a:lnTo>
                <a:lnTo>
                  <a:pt x="762" y="427"/>
                </a:lnTo>
                <a:lnTo>
                  <a:pt x="761" y="429"/>
                </a:lnTo>
                <a:lnTo>
                  <a:pt x="759" y="429"/>
                </a:lnTo>
                <a:lnTo>
                  <a:pt x="759" y="431"/>
                </a:lnTo>
                <a:lnTo>
                  <a:pt x="757" y="431"/>
                </a:lnTo>
                <a:lnTo>
                  <a:pt x="755" y="431"/>
                </a:lnTo>
                <a:lnTo>
                  <a:pt x="754" y="431"/>
                </a:lnTo>
                <a:lnTo>
                  <a:pt x="754" y="433"/>
                </a:lnTo>
                <a:lnTo>
                  <a:pt x="752" y="433"/>
                </a:lnTo>
                <a:lnTo>
                  <a:pt x="750" y="431"/>
                </a:lnTo>
                <a:lnTo>
                  <a:pt x="750" y="433"/>
                </a:lnTo>
                <a:lnTo>
                  <a:pt x="748" y="433"/>
                </a:lnTo>
                <a:lnTo>
                  <a:pt x="747" y="433"/>
                </a:lnTo>
                <a:lnTo>
                  <a:pt x="745" y="433"/>
                </a:lnTo>
                <a:lnTo>
                  <a:pt x="743" y="433"/>
                </a:lnTo>
                <a:lnTo>
                  <a:pt x="741" y="433"/>
                </a:lnTo>
                <a:lnTo>
                  <a:pt x="740" y="433"/>
                </a:lnTo>
                <a:lnTo>
                  <a:pt x="738" y="433"/>
                </a:lnTo>
                <a:lnTo>
                  <a:pt x="736" y="433"/>
                </a:lnTo>
                <a:lnTo>
                  <a:pt x="734" y="434"/>
                </a:lnTo>
                <a:lnTo>
                  <a:pt x="733" y="434"/>
                </a:lnTo>
                <a:lnTo>
                  <a:pt x="731" y="434"/>
                </a:lnTo>
                <a:lnTo>
                  <a:pt x="729" y="434"/>
                </a:lnTo>
                <a:lnTo>
                  <a:pt x="729" y="436"/>
                </a:lnTo>
                <a:lnTo>
                  <a:pt x="727" y="436"/>
                </a:lnTo>
                <a:lnTo>
                  <a:pt x="727" y="438"/>
                </a:lnTo>
                <a:lnTo>
                  <a:pt x="726" y="440"/>
                </a:lnTo>
                <a:lnTo>
                  <a:pt x="726" y="441"/>
                </a:lnTo>
                <a:lnTo>
                  <a:pt x="724" y="443"/>
                </a:lnTo>
                <a:lnTo>
                  <a:pt x="724" y="445"/>
                </a:lnTo>
                <a:lnTo>
                  <a:pt x="722" y="445"/>
                </a:lnTo>
                <a:lnTo>
                  <a:pt x="722" y="447"/>
                </a:lnTo>
                <a:lnTo>
                  <a:pt x="722" y="448"/>
                </a:lnTo>
                <a:lnTo>
                  <a:pt x="720" y="448"/>
                </a:lnTo>
                <a:lnTo>
                  <a:pt x="720" y="450"/>
                </a:lnTo>
                <a:lnTo>
                  <a:pt x="720" y="452"/>
                </a:lnTo>
                <a:lnTo>
                  <a:pt x="720" y="454"/>
                </a:lnTo>
                <a:lnTo>
                  <a:pt x="722" y="454"/>
                </a:lnTo>
                <a:lnTo>
                  <a:pt x="722" y="455"/>
                </a:lnTo>
                <a:lnTo>
                  <a:pt x="722" y="457"/>
                </a:lnTo>
                <a:lnTo>
                  <a:pt x="722" y="459"/>
                </a:lnTo>
                <a:lnTo>
                  <a:pt x="722" y="461"/>
                </a:lnTo>
                <a:lnTo>
                  <a:pt x="720" y="461"/>
                </a:lnTo>
                <a:lnTo>
                  <a:pt x="720" y="462"/>
                </a:lnTo>
                <a:lnTo>
                  <a:pt x="722" y="464"/>
                </a:lnTo>
                <a:lnTo>
                  <a:pt x="722" y="466"/>
                </a:lnTo>
                <a:lnTo>
                  <a:pt x="722" y="468"/>
                </a:lnTo>
                <a:lnTo>
                  <a:pt x="722" y="469"/>
                </a:lnTo>
                <a:lnTo>
                  <a:pt x="722" y="471"/>
                </a:lnTo>
                <a:lnTo>
                  <a:pt x="722" y="473"/>
                </a:lnTo>
                <a:lnTo>
                  <a:pt x="722" y="475"/>
                </a:lnTo>
                <a:lnTo>
                  <a:pt x="722" y="476"/>
                </a:lnTo>
                <a:lnTo>
                  <a:pt x="722" y="478"/>
                </a:lnTo>
                <a:lnTo>
                  <a:pt x="722" y="480"/>
                </a:lnTo>
                <a:lnTo>
                  <a:pt x="724" y="480"/>
                </a:lnTo>
                <a:lnTo>
                  <a:pt x="724" y="482"/>
                </a:lnTo>
                <a:lnTo>
                  <a:pt x="724" y="483"/>
                </a:lnTo>
                <a:lnTo>
                  <a:pt x="724" y="485"/>
                </a:lnTo>
                <a:lnTo>
                  <a:pt x="722" y="485"/>
                </a:lnTo>
                <a:lnTo>
                  <a:pt x="724" y="487"/>
                </a:lnTo>
                <a:lnTo>
                  <a:pt x="724" y="489"/>
                </a:lnTo>
                <a:lnTo>
                  <a:pt x="724" y="490"/>
                </a:lnTo>
                <a:lnTo>
                  <a:pt x="724" y="492"/>
                </a:lnTo>
                <a:lnTo>
                  <a:pt x="722" y="494"/>
                </a:lnTo>
                <a:lnTo>
                  <a:pt x="724" y="496"/>
                </a:lnTo>
                <a:lnTo>
                  <a:pt x="726" y="496"/>
                </a:lnTo>
                <a:lnTo>
                  <a:pt x="727" y="496"/>
                </a:lnTo>
                <a:lnTo>
                  <a:pt x="727" y="497"/>
                </a:lnTo>
                <a:lnTo>
                  <a:pt x="729" y="497"/>
                </a:lnTo>
                <a:lnTo>
                  <a:pt x="731" y="499"/>
                </a:lnTo>
                <a:lnTo>
                  <a:pt x="733" y="499"/>
                </a:lnTo>
                <a:lnTo>
                  <a:pt x="733" y="501"/>
                </a:lnTo>
                <a:lnTo>
                  <a:pt x="734" y="501"/>
                </a:lnTo>
                <a:lnTo>
                  <a:pt x="736" y="503"/>
                </a:lnTo>
                <a:lnTo>
                  <a:pt x="738" y="503"/>
                </a:lnTo>
                <a:lnTo>
                  <a:pt x="740" y="503"/>
                </a:lnTo>
                <a:lnTo>
                  <a:pt x="741" y="504"/>
                </a:lnTo>
                <a:lnTo>
                  <a:pt x="743" y="504"/>
                </a:lnTo>
                <a:lnTo>
                  <a:pt x="743" y="506"/>
                </a:lnTo>
                <a:lnTo>
                  <a:pt x="745" y="506"/>
                </a:lnTo>
                <a:lnTo>
                  <a:pt x="745" y="508"/>
                </a:lnTo>
                <a:lnTo>
                  <a:pt x="747" y="508"/>
                </a:lnTo>
                <a:lnTo>
                  <a:pt x="748" y="508"/>
                </a:lnTo>
                <a:lnTo>
                  <a:pt x="748" y="510"/>
                </a:lnTo>
                <a:lnTo>
                  <a:pt x="750" y="510"/>
                </a:lnTo>
                <a:lnTo>
                  <a:pt x="752" y="511"/>
                </a:lnTo>
                <a:lnTo>
                  <a:pt x="754" y="511"/>
                </a:lnTo>
                <a:lnTo>
                  <a:pt x="755" y="511"/>
                </a:lnTo>
                <a:lnTo>
                  <a:pt x="755" y="513"/>
                </a:lnTo>
                <a:lnTo>
                  <a:pt x="757" y="513"/>
                </a:lnTo>
                <a:lnTo>
                  <a:pt x="759" y="515"/>
                </a:lnTo>
                <a:lnTo>
                  <a:pt x="761" y="517"/>
                </a:lnTo>
                <a:lnTo>
                  <a:pt x="762" y="518"/>
                </a:lnTo>
                <a:lnTo>
                  <a:pt x="764" y="518"/>
                </a:lnTo>
                <a:lnTo>
                  <a:pt x="766" y="520"/>
                </a:lnTo>
                <a:lnTo>
                  <a:pt x="767" y="522"/>
                </a:lnTo>
                <a:lnTo>
                  <a:pt x="769" y="522"/>
                </a:lnTo>
                <a:lnTo>
                  <a:pt x="769" y="523"/>
                </a:lnTo>
                <a:lnTo>
                  <a:pt x="771" y="523"/>
                </a:lnTo>
                <a:lnTo>
                  <a:pt x="771" y="525"/>
                </a:lnTo>
                <a:lnTo>
                  <a:pt x="771" y="527"/>
                </a:lnTo>
                <a:lnTo>
                  <a:pt x="773" y="527"/>
                </a:lnTo>
                <a:lnTo>
                  <a:pt x="774" y="527"/>
                </a:lnTo>
                <a:lnTo>
                  <a:pt x="774" y="529"/>
                </a:lnTo>
                <a:lnTo>
                  <a:pt x="776" y="529"/>
                </a:lnTo>
                <a:lnTo>
                  <a:pt x="778" y="530"/>
                </a:lnTo>
                <a:lnTo>
                  <a:pt x="780" y="530"/>
                </a:lnTo>
                <a:lnTo>
                  <a:pt x="780" y="532"/>
                </a:lnTo>
                <a:lnTo>
                  <a:pt x="780" y="534"/>
                </a:lnTo>
                <a:lnTo>
                  <a:pt x="780" y="536"/>
                </a:lnTo>
                <a:lnTo>
                  <a:pt x="780" y="537"/>
                </a:lnTo>
                <a:lnTo>
                  <a:pt x="780" y="539"/>
                </a:lnTo>
                <a:lnTo>
                  <a:pt x="780" y="541"/>
                </a:lnTo>
                <a:lnTo>
                  <a:pt x="780" y="543"/>
                </a:lnTo>
                <a:lnTo>
                  <a:pt x="780" y="544"/>
                </a:lnTo>
                <a:lnTo>
                  <a:pt x="780" y="546"/>
                </a:lnTo>
                <a:lnTo>
                  <a:pt x="780" y="548"/>
                </a:lnTo>
                <a:lnTo>
                  <a:pt x="778" y="550"/>
                </a:lnTo>
                <a:lnTo>
                  <a:pt x="778" y="551"/>
                </a:lnTo>
                <a:lnTo>
                  <a:pt x="778" y="553"/>
                </a:lnTo>
                <a:lnTo>
                  <a:pt x="778" y="555"/>
                </a:lnTo>
                <a:lnTo>
                  <a:pt x="778" y="557"/>
                </a:lnTo>
                <a:lnTo>
                  <a:pt x="778" y="558"/>
                </a:lnTo>
                <a:lnTo>
                  <a:pt x="778" y="560"/>
                </a:lnTo>
                <a:lnTo>
                  <a:pt x="780" y="562"/>
                </a:lnTo>
                <a:lnTo>
                  <a:pt x="780" y="564"/>
                </a:lnTo>
                <a:lnTo>
                  <a:pt x="780" y="565"/>
                </a:lnTo>
                <a:lnTo>
                  <a:pt x="780" y="567"/>
                </a:lnTo>
                <a:lnTo>
                  <a:pt x="780" y="569"/>
                </a:lnTo>
                <a:lnTo>
                  <a:pt x="780" y="571"/>
                </a:lnTo>
                <a:lnTo>
                  <a:pt x="780" y="572"/>
                </a:lnTo>
                <a:lnTo>
                  <a:pt x="780" y="574"/>
                </a:lnTo>
                <a:lnTo>
                  <a:pt x="780" y="576"/>
                </a:lnTo>
                <a:lnTo>
                  <a:pt x="780" y="578"/>
                </a:lnTo>
                <a:lnTo>
                  <a:pt x="780" y="579"/>
                </a:lnTo>
                <a:lnTo>
                  <a:pt x="780" y="581"/>
                </a:lnTo>
                <a:lnTo>
                  <a:pt x="780" y="583"/>
                </a:lnTo>
                <a:lnTo>
                  <a:pt x="780" y="585"/>
                </a:lnTo>
                <a:lnTo>
                  <a:pt x="780" y="586"/>
                </a:lnTo>
                <a:lnTo>
                  <a:pt x="780" y="588"/>
                </a:lnTo>
                <a:lnTo>
                  <a:pt x="780" y="590"/>
                </a:lnTo>
                <a:lnTo>
                  <a:pt x="780" y="592"/>
                </a:lnTo>
                <a:lnTo>
                  <a:pt x="780" y="593"/>
                </a:lnTo>
                <a:lnTo>
                  <a:pt x="780" y="595"/>
                </a:lnTo>
                <a:lnTo>
                  <a:pt x="780" y="597"/>
                </a:lnTo>
                <a:lnTo>
                  <a:pt x="780" y="599"/>
                </a:lnTo>
                <a:lnTo>
                  <a:pt x="780" y="600"/>
                </a:lnTo>
                <a:lnTo>
                  <a:pt x="780" y="602"/>
                </a:lnTo>
                <a:lnTo>
                  <a:pt x="780" y="604"/>
                </a:lnTo>
                <a:lnTo>
                  <a:pt x="780" y="606"/>
                </a:lnTo>
                <a:lnTo>
                  <a:pt x="778" y="606"/>
                </a:lnTo>
                <a:lnTo>
                  <a:pt x="776" y="606"/>
                </a:lnTo>
                <a:lnTo>
                  <a:pt x="776" y="607"/>
                </a:lnTo>
                <a:lnTo>
                  <a:pt x="774" y="607"/>
                </a:lnTo>
                <a:lnTo>
                  <a:pt x="773" y="607"/>
                </a:lnTo>
                <a:lnTo>
                  <a:pt x="771" y="607"/>
                </a:lnTo>
                <a:lnTo>
                  <a:pt x="769" y="607"/>
                </a:lnTo>
                <a:lnTo>
                  <a:pt x="767" y="607"/>
                </a:lnTo>
                <a:lnTo>
                  <a:pt x="766" y="607"/>
                </a:lnTo>
                <a:lnTo>
                  <a:pt x="766" y="609"/>
                </a:lnTo>
                <a:lnTo>
                  <a:pt x="764" y="609"/>
                </a:lnTo>
                <a:lnTo>
                  <a:pt x="762" y="611"/>
                </a:lnTo>
                <a:lnTo>
                  <a:pt x="762" y="613"/>
                </a:lnTo>
                <a:lnTo>
                  <a:pt x="761" y="614"/>
                </a:lnTo>
                <a:lnTo>
                  <a:pt x="759" y="616"/>
                </a:lnTo>
                <a:lnTo>
                  <a:pt x="757" y="616"/>
                </a:lnTo>
                <a:lnTo>
                  <a:pt x="757" y="618"/>
                </a:lnTo>
                <a:lnTo>
                  <a:pt x="755" y="618"/>
                </a:lnTo>
                <a:lnTo>
                  <a:pt x="755" y="619"/>
                </a:lnTo>
                <a:lnTo>
                  <a:pt x="754" y="619"/>
                </a:lnTo>
                <a:lnTo>
                  <a:pt x="754" y="621"/>
                </a:lnTo>
                <a:lnTo>
                  <a:pt x="752" y="623"/>
                </a:lnTo>
                <a:lnTo>
                  <a:pt x="752" y="625"/>
                </a:lnTo>
                <a:lnTo>
                  <a:pt x="750" y="625"/>
                </a:lnTo>
                <a:lnTo>
                  <a:pt x="750" y="626"/>
                </a:lnTo>
                <a:lnTo>
                  <a:pt x="748" y="626"/>
                </a:lnTo>
                <a:lnTo>
                  <a:pt x="748" y="628"/>
                </a:lnTo>
                <a:lnTo>
                  <a:pt x="747" y="630"/>
                </a:lnTo>
                <a:lnTo>
                  <a:pt x="747" y="632"/>
                </a:lnTo>
                <a:lnTo>
                  <a:pt x="745" y="632"/>
                </a:lnTo>
                <a:lnTo>
                  <a:pt x="743" y="632"/>
                </a:lnTo>
                <a:lnTo>
                  <a:pt x="741" y="632"/>
                </a:lnTo>
                <a:lnTo>
                  <a:pt x="740" y="632"/>
                </a:lnTo>
                <a:lnTo>
                  <a:pt x="738" y="632"/>
                </a:lnTo>
                <a:lnTo>
                  <a:pt x="736" y="632"/>
                </a:lnTo>
                <a:lnTo>
                  <a:pt x="734" y="632"/>
                </a:lnTo>
                <a:lnTo>
                  <a:pt x="733" y="632"/>
                </a:lnTo>
                <a:lnTo>
                  <a:pt x="731" y="632"/>
                </a:lnTo>
                <a:lnTo>
                  <a:pt x="729" y="632"/>
                </a:lnTo>
                <a:lnTo>
                  <a:pt x="727" y="632"/>
                </a:lnTo>
                <a:lnTo>
                  <a:pt x="726" y="632"/>
                </a:lnTo>
                <a:lnTo>
                  <a:pt x="724" y="632"/>
                </a:lnTo>
                <a:lnTo>
                  <a:pt x="722" y="632"/>
                </a:lnTo>
                <a:lnTo>
                  <a:pt x="720" y="632"/>
                </a:lnTo>
                <a:lnTo>
                  <a:pt x="719" y="632"/>
                </a:lnTo>
                <a:lnTo>
                  <a:pt x="717" y="632"/>
                </a:lnTo>
                <a:lnTo>
                  <a:pt x="715" y="633"/>
                </a:lnTo>
                <a:lnTo>
                  <a:pt x="715" y="635"/>
                </a:lnTo>
                <a:lnTo>
                  <a:pt x="713" y="637"/>
                </a:lnTo>
                <a:lnTo>
                  <a:pt x="713" y="639"/>
                </a:lnTo>
                <a:lnTo>
                  <a:pt x="712" y="639"/>
                </a:lnTo>
                <a:lnTo>
                  <a:pt x="712" y="640"/>
                </a:lnTo>
                <a:lnTo>
                  <a:pt x="712" y="642"/>
                </a:lnTo>
                <a:lnTo>
                  <a:pt x="710" y="642"/>
                </a:lnTo>
                <a:lnTo>
                  <a:pt x="710" y="644"/>
                </a:lnTo>
                <a:lnTo>
                  <a:pt x="708" y="646"/>
                </a:lnTo>
                <a:lnTo>
                  <a:pt x="708" y="647"/>
                </a:lnTo>
                <a:lnTo>
                  <a:pt x="706" y="649"/>
                </a:lnTo>
                <a:lnTo>
                  <a:pt x="706" y="651"/>
                </a:lnTo>
                <a:lnTo>
                  <a:pt x="705" y="653"/>
                </a:lnTo>
                <a:lnTo>
                  <a:pt x="703" y="654"/>
                </a:lnTo>
                <a:lnTo>
                  <a:pt x="701" y="654"/>
                </a:lnTo>
                <a:lnTo>
                  <a:pt x="701" y="656"/>
                </a:lnTo>
                <a:lnTo>
                  <a:pt x="699" y="656"/>
                </a:lnTo>
                <a:lnTo>
                  <a:pt x="698" y="658"/>
                </a:lnTo>
                <a:lnTo>
                  <a:pt x="696" y="658"/>
                </a:lnTo>
                <a:lnTo>
                  <a:pt x="694" y="658"/>
                </a:lnTo>
                <a:lnTo>
                  <a:pt x="692" y="660"/>
                </a:lnTo>
                <a:lnTo>
                  <a:pt x="691" y="661"/>
                </a:lnTo>
                <a:lnTo>
                  <a:pt x="691" y="660"/>
                </a:lnTo>
                <a:lnTo>
                  <a:pt x="691" y="658"/>
                </a:lnTo>
                <a:lnTo>
                  <a:pt x="691" y="656"/>
                </a:lnTo>
                <a:lnTo>
                  <a:pt x="691" y="654"/>
                </a:lnTo>
                <a:lnTo>
                  <a:pt x="691" y="653"/>
                </a:lnTo>
                <a:lnTo>
                  <a:pt x="689" y="651"/>
                </a:lnTo>
                <a:lnTo>
                  <a:pt x="689" y="649"/>
                </a:lnTo>
                <a:lnTo>
                  <a:pt x="687" y="649"/>
                </a:lnTo>
                <a:lnTo>
                  <a:pt x="687" y="647"/>
                </a:lnTo>
                <a:lnTo>
                  <a:pt x="685" y="647"/>
                </a:lnTo>
                <a:lnTo>
                  <a:pt x="685" y="646"/>
                </a:lnTo>
                <a:lnTo>
                  <a:pt x="685" y="644"/>
                </a:lnTo>
                <a:lnTo>
                  <a:pt x="684" y="642"/>
                </a:lnTo>
                <a:lnTo>
                  <a:pt x="684" y="640"/>
                </a:lnTo>
                <a:lnTo>
                  <a:pt x="682" y="640"/>
                </a:lnTo>
                <a:lnTo>
                  <a:pt x="680" y="640"/>
                </a:lnTo>
                <a:lnTo>
                  <a:pt x="678" y="640"/>
                </a:lnTo>
                <a:lnTo>
                  <a:pt x="677" y="640"/>
                </a:lnTo>
                <a:lnTo>
                  <a:pt x="675" y="639"/>
                </a:lnTo>
                <a:lnTo>
                  <a:pt x="673" y="639"/>
                </a:lnTo>
                <a:lnTo>
                  <a:pt x="672" y="639"/>
                </a:lnTo>
                <a:lnTo>
                  <a:pt x="670" y="639"/>
                </a:lnTo>
                <a:lnTo>
                  <a:pt x="668" y="639"/>
                </a:lnTo>
                <a:lnTo>
                  <a:pt x="666" y="639"/>
                </a:lnTo>
                <a:lnTo>
                  <a:pt x="666" y="640"/>
                </a:lnTo>
                <a:lnTo>
                  <a:pt x="665" y="640"/>
                </a:lnTo>
                <a:lnTo>
                  <a:pt x="663" y="639"/>
                </a:lnTo>
                <a:lnTo>
                  <a:pt x="661" y="639"/>
                </a:lnTo>
                <a:lnTo>
                  <a:pt x="659" y="639"/>
                </a:lnTo>
                <a:lnTo>
                  <a:pt x="658" y="639"/>
                </a:lnTo>
                <a:lnTo>
                  <a:pt x="658" y="640"/>
                </a:lnTo>
                <a:lnTo>
                  <a:pt x="656" y="640"/>
                </a:lnTo>
                <a:lnTo>
                  <a:pt x="654" y="640"/>
                </a:lnTo>
                <a:lnTo>
                  <a:pt x="652" y="639"/>
                </a:lnTo>
                <a:lnTo>
                  <a:pt x="651" y="639"/>
                </a:lnTo>
                <a:lnTo>
                  <a:pt x="649" y="639"/>
                </a:lnTo>
                <a:lnTo>
                  <a:pt x="647" y="640"/>
                </a:lnTo>
                <a:lnTo>
                  <a:pt x="645" y="640"/>
                </a:lnTo>
                <a:lnTo>
                  <a:pt x="645" y="642"/>
                </a:lnTo>
                <a:lnTo>
                  <a:pt x="645" y="644"/>
                </a:lnTo>
                <a:lnTo>
                  <a:pt x="644" y="646"/>
                </a:lnTo>
                <a:lnTo>
                  <a:pt x="645" y="646"/>
                </a:lnTo>
                <a:lnTo>
                  <a:pt x="645" y="647"/>
                </a:lnTo>
                <a:lnTo>
                  <a:pt x="645" y="649"/>
                </a:lnTo>
                <a:lnTo>
                  <a:pt x="645" y="651"/>
                </a:lnTo>
                <a:lnTo>
                  <a:pt x="644" y="651"/>
                </a:lnTo>
                <a:lnTo>
                  <a:pt x="642" y="651"/>
                </a:lnTo>
                <a:lnTo>
                  <a:pt x="642" y="653"/>
                </a:lnTo>
                <a:lnTo>
                  <a:pt x="640" y="653"/>
                </a:lnTo>
                <a:lnTo>
                  <a:pt x="640" y="651"/>
                </a:lnTo>
                <a:lnTo>
                  <a:pt x="638" y="653"/>
                </a:lnTo>
                <a:lnTo>
                  <a:pt x="637" y="653"/>
                </a:lnTo>
                <a:lnTo>
                  <a:pt x="637" y="654"/>
                </a:lnTo>
                <a:lnTo>
                  <a:pt x="635" y="654"/>
                </a:lnTo>
                <a:lnTo>
                  <a:pt x="633" y="654"/>
                </a:lnTo>
                <a:lnTo>
                  <a:pt x="631" y="656"/>
                </a:lnTo>
                <a:lnTo>
                  <a:pt x="630" y="656"/>
                </a:lnTo>
                <a:lnTo>
                  <a:pt x="630" y="658"/>
                </a:lnTo>
                <a:lnTo>
                  <a:pt x="630" y="660"/>
                </a:lnTo>
                <a:lnTo>
                  <a:pt x="628" y="661"/>
                </a:lnTo>
                <a:lnTo>
                  <a:pt x="626" y="660"/>
                </a:lnTo>
                <a:lnTo>
                  <a:pt x="624" y="660"/>
                </a:lnTo>
                <a:lnTo>
                  <a:pt x="623" y="660"/>
                </a:lnTo>
                <a:lnTo>
                  <a:pt x="621" y="660"/>
                </a:lnTo>
                <a:lnTo>
                  <a:pt x="619" y="660"/>
                </a:lnTo>
                <a:lnTo>
                  <a:pt x="617" y="660"/>
                </a:lnTo>
                <a:lnTo>
                  <a:pt x="617" y="661"/>
                </a:lnTo>
                <a:lnTo>
                  <a:pt x="616" y="663"/>
                </a:lnTo>
                <a:lnTo>
                  <a:pt x="616" y="665"/>
                </a:lnTo>
                <a:lnTo>
                  <a:pt x="614" y="667"/>
                </a:lnTo>
                <a:lnTo>
                  <a:pt x="614" y="668"/>
                </a:lnTo>
                <a:lnTo>
                  <a:pt x="612" y="668"/>
                </a:lnTo>
                <a:lnTo>
                  <a:pt x="612" y="670"/>
                </a:lnTo>
                <a:lnTo>
                  <a:pt x="612" y="672"/>
                </a:lnTo>
                <a:lnTo>
                  <a:pt x="610" y="672"/>
                </a:lnTo>
                <a:lnTo>
                  <a:pt x="610" y="674"/>
                </a:lnTo>
                <a:lnTo>
                  <a:pt x="610" y="675"/>
                </a:lnTo>
                <a:lnTo>
                  <a:pt x="609" y="675"/>
                </a:lnTo>
                <a:lnTo>
                  <a:pt x="609" y="677"/>
                </a:lnTo>
                <a:lnTo>
                  <a:pt x="609" y="679"/>
                </a:lnTo>
                <a:lnTo>
                  <a:pt x="607" y="679"/>
                </a:lnTo>
                <a:lnTo>
                  <a:pt x="605" y="681"/>
                </a:lnTo>
                <a:lnTo>
                  <a:pt x="603" y="682"/>
                </a:lnTo>
                <a:lnTo>
                  <a:pt x="603" y="684"/>
                </a:lnTo>
                <a:lnTo>
                  <a:pt x="602" y="684"/>
                </a:lnTo>
                <a:lnTo>
                  <a:pt x="602" y="686"/>
                </a:lnTo>
                <a:lnTo>
                  <a:pt x="600" y="686"/>
                </a:lnTo>
                <a:lnTo>
                  <a:pt x="600" y="688"/>
                </a:lnTo>
                <a:lnTo>
                  <a:pt x="598" y="688"/>
                </a:lnTo>
                <a:lnTo>
                  <a:pt x="598" y="689"/>
                </a:lnTo>
                <a:lnTo>
                  <a:pt x="596" y="689"/>
                </a:lnTo>
                <a:lnTo>
                  <a:pt x="595" y="689"/>
                </a:lnTo>
                <a:lnTo>
                  <a:pt x="595" y="691"/>
                </a:lnTo>
                <a:lnTo>
                  <a:pt x="593" y="691"/>
                </a:lnTo>
                <a:lnTo>
                  <a:pt x="593" y="693"/>
                </a:lnTo>
                <a:lnTo>
                  <a:pt x="591" y="693"/>
                </a:lnTo>
                <a:lnTo>
                  <a:pt x="591" y="695"/>
                </a:lnTo>
                <a:lnTo>
                  <a:pt x="589" y="695"/>
                </a:lnTo>
                <a:lnTo>
                  <a:pt x="588" y="696"/>
                </a:lnTo>
                <a:lnTo>
                  <a:pt x="588" y="698"/>
                </a:lnTo>
                <a:lnTo>
                  <a:pt x="586" y="700"/>
                </a:lnTo>
                <a:lnTo>
                  <a:pt x="586" y="702"/>
                </a:lnTo>
                <a:lnTo>
                  <a:pt x="584" y="702"/>
                </a:lnTo>
                <a:lnTo>
                  <a:pt x="584" y="703"/>
                </a:lnTo>
                <a:lnTo>
                  <a:pt x="583" y="703"/>
                </a:lnTo>
                <a:lnTo>
                  <a:pt x="581" y="703"/>
                </a:lnTo>
                <a:lnTo>
                  <a:pt x="581" y="705"/>
                </a:lnTo>
                <a:lnTo>
                  <a:pt x="579" y="705"/>
                </a:lnTo>
                <a:lnTo>
                  <a:pt x="579" y="707"/>
                </a:lnTo>
                <a:lnTo>
                  <a:pt x="577" y="707"/>
                </a:lnTo>
                <a:lnTo>
                  <a:pt x="577" y="708"/>
                </a:lnTo>
                <a:lnTo>
                  <a:pt x="576" y="707"/>
                </a:lnTo>
                <a:lnTo>
                  <a:pt x="574" y="707"/>
                </a:lnTo>
                <a:lnTo>
                  <a:pt x="572" y="707"/>
                </a:lnTo>
                <a:lnTo>
                  <a:pt x="570" y="708"/>
                </a:lnTo>
                <a:lnTo>
                  <a:pt x="569" y="708"/>
                </a:lnTo>
                <a:lnTo>
                  <a:pt x="567" y="710"/>
                </a:lnTo>
                <a:lnTo>
                  <a:pt x="567" y="708"/>
                </a:lnTo>
                <a:lnTo>
                  <a:pt x="565" y="708"/>
                </a:lnTo>
                <a:lnTo>
                  <a:pt x="563" y="708"/>
                </a:lnTo>
                <a:lnTo>
                  <a:pt x="562" y="708"/>
                </a:lnTo>
                <a:lnTo>
                  <a:pt x="560" y="708"/>
                </a:lnTo>
                <a:lnTo>
                  <a:pt x="558" y="710"/>
                </a:lnTo>
                <a:lnTo>
                  <a:pt x="556" y="710"/>
                </a:lnTo>
                <a:lnTo>
                  <a:pt x="555" y="708"/>
                </a:lnTo>
                <a:lnTo>
                  <a:pt x="553" y="710"/>
                </a:lnTo>
                <a:lnTo>
                  <a:pt x="551" y="710"/>
                </a:lnTo>
                <a:lnTo>
                  <a:pt x="551" y="708"/>
                </a:lnTo>
                <a:lnTo>
                  <a:pt x="549" y="708"/>
                </a:lnTo>
                <a:lnTo>
                  <a:pt x="549" y="710"/>
                </a:lnTo>
                <a:lnTo>
                  <a:pt x="548" y="710"/>
                </a:lnTo>
                <a:lnTo>
                  <a:pt x="548" y="712"/>
                </a:lnTo>
                <a:lnTo>
                  <a:pt x="546" y="710"/>
                </a:lnTo>
                <a:lnTo>
                  <a:pt x="546" y="708"/>
                </a:lnTo>
                <a:lnTo>
                  <a:pt x="544" y="707"/>
                </a:lnTo>
                <a:lnTo>
                  <a:pt x="544" y="705"/>
                </a:lnTo>
                <a:lnTo>
                  <a:pt x="542" y="705"/>
                </a:lnTo>
                <a:lnTo>
                  <a:pt x="541" y="705"/>
                </a:lnTo>
                <a:lnTo>
                  <a:pt x="539" y="705"/>
                </a:lnTo>
                <a:lnTo>
                  <a:pt x="537" y="705"/>
                </a:lnTo>
                <a:lnTo>
                  <a:pt x="535" y="705"/>
                </a:lnTo>
                <a:lnTo>
                  <a:pt x="534" y="705"/>
                </a:lnTo>
                <a:lnTo>
                  <a:pt x="532" y="705"/>
                </a:lnTo>
                <a:lnTo>
                  <a:pt x="530" y="705"/>
                </a:lnTo>
                <a:lnTo>
                  <a:pt x="528" y="707"/>
                </a:lnTo>
                <a:lnTo>
                  <a:pt x="527" y="707"/>
                </a:lnTo>
                <a:lnTo>
                  <a:pt x="525" y="707"/>
                </a:lnTo>
                <a:lnTo>
                  <a:pt x="527" y="707"/>
                </a:lnTo>
                <a:lnTo>
                  <a:pt x="528" y="708"/>
                </a:lnTo>
                <a:lnTo>
                  <a:pt x="530" y="710"/>
                </a:lnTo>
                <a:lnTo>
                  <a:pt x="532" y="712"/>
                </a:lnTo>
                <a:lnTo>
                  <a:pt x="532" y="714"/>
                </a:lnTo>
                <a:lnTo>
                  <a:pt x="532" y="715"/>
                </a:lnTo>
                <a:lnTo>
                  <a:pt x="532" y="717"/>
                </a:lnTo>
                <a:lnTo>
                  <a:pt x="530" y="719"/>
                </a:lnTo>
                <a:lnTo>
                  <a:pt x="530" y="721"/>
                </a:lnTo>
                <a:lnTo>
                  <a:pt x="530" y="722"/>
                </a:lnTo>
                <a:lnTo>
                  <a:pt x="528" y="724"/>
                </a:lnTo>
                <a:lnTo>
                  <a:pt x="528" y="726"/>
                </a:lnTo>
                <a:lnTo>
                  <a:pt x="528" y="728"/>
                </a:lnTo>
                <a:lnTo>
                  <a:pt x="528" y="729"/>
                </a:lnTo>
                <a:lnTo>
                  <a:pt x="528" y="731"/>
                </a:lnTo>
                <a:lnTo>
                  <a:pt x="528" y="733"/>
                </a:lnTo>
                <a:lnTo>
                  <a:pt x="528" y="735"/>
                </a:lnTo>
                <a:lnTo>
                  <a:pt x="528" y="736"/>
                </a:lnTo>
                <a:lnTo>
                  <a:pt x="528" y="738"/>
                </a:lnTo>
                <a:lnTo>
                  <a:pt x="528" y="740"/>
                </a:lnTo>
                <a:lnTo>
                  <a:pt x="528" y="742"/>
                </a:lnTo>
                <a:lnTo>
                  <a:pt x="530" y="743"/>
                </a:lnTo>
                <a:lnTo>
                  <a:pt x="530" y="745"/>
                </a:lnTo>
                <a:lnTo>
                  <a:pt x="530" y="747"/>
                </a:lnTo>
                <a:lnTo>
                  <a:pt x="530" y="749"/>
                </a:lnTo>
                <a:lnTo>
                  <a:pt x="530" y="750"/>
                </a:lnTo>
                <a:lnTo>
                  <a:pt x="530" y="752"/>
                </a:lnTo>
                <a:lnTo>
                  <a:pt x="530" y="754"/>
                </a:lnTo>
                <a:lnTo>
                  <a:pt x="530" y="756"/>
                </a:lnTo>
                <a:lnTo>
                  <a:pt x="532" y="757"/>
                </a:lnTo>
                <a:lnTo>
                  <a:pt x="532" y="759"/>
                </a:lnTo>
                <a:lnTo>
                  <a:pt x="532" y="761"/>
                </a:lnTo>
                <a:lnTo>
                  <a:pt x="532" y="763"/>
                </a:lnTo>
                <a:lnTo>
                  <a:pt x="532" y="764"/>
                </a:lnTo>
                <a:lnTo>
                  <a:pt x="532" y="766"/>
                </a:lnTo>
                <a:lnTo>
                  <a:pt x="532" y="768"/>
                </a:lnTo>
                <a:lnTo>
                  <a:pt x="532" y="770"/>
                </a:lnTo>
                <a:lnTo>
                  <a:pt x="532" y="771"/>
                </a:lnTo>
                <a:lnTo>
                  <a:pt x="532" y="773"/>
                </a:lnTo>
                <a:lnTo>
                  <a:pt x="534" y="775"/>
                </a:lnTo>
                <a:lnTo>
                  <a:pt x="534" y="777"/>
                </a:lnTo>
                <a:lnTo>
                  <a:pt x="535" y="778"/>
                </a:lnTo>
                <a:lnTo>
                  <a:pt x="537" y="778"/>
                </a:lnTo>
                <a:lnTo>
                  <a:pt x="537" y="780"/>
                </a:lnTo>
                <a:lnTo>
                  <a:pt x="539" y="780"/>
                </a:lnTo>
                <a:lnTo>
                  <a:pt x="541" y="782"/>
                </a:lnTo>
                <a:lnTo>
                  <a:pt x="542" y="784"/>
                </a:lnTo>
                <a:lnTo>
                  <a:pt x="542" y="785"/>
                </a:lnTo>
                <a:lnTo>
                  <a:pt x="542" y="787"/>
                </a:lnTo>
                <a:lnTo>
                  <a:pt x="542" y="789"/>
                </a:lnTo>
                <a:lnTo>
                  <a:pt x="542" y="791"/>
                </a:lnTo>
                <a:lnTo>
                  <a:pt x="541" y="792"/>
                </a:lnTo>
                <a:lnTo>
                  <a:pt x="541" y="794"/>
                </a:lnTo>
                <a:lnTo>
                  <a:pt x="541" y="796"/>
                </a:lnTo>
                <a:lnTo>
                  <a:pt x="541" y="798"/>
                </a:lnTo>
                <a:lnTo>
                  <a:pt x="541" y="799"/>
                </a:lnTo>
                <a:lnTo>
                  <a:pt x="539" y="801"/>
                </a:lnTo>
                <a:lnTo>
                  <a:pt x="539" y="803"/>
                </a:lnTo>
                <a:lnTo>
                  <a:pt x="539" y="804"/>
                </a:lnTo>
                <a:lnTo>
                  <a:pt x="539" y="806"/>
                </a:lnTo>
                <a:lnTo>
                  <a:pt x="539" y="808"/>
                </a:lnTo>
                <a:lnTo>
                  <a:pt x="539" y="810"/>
                </a:lnTo>
                <a:lnTo>
                  <a:pt x="541" y="810"/>
                </a:lnTo>
                <a:lnTo>
                  <a:pt x="539" y="818"/>
                </a:lnTo>
                <a:lnTo>
                  <a:pt x="537" y="824"/>
                </a:lnTo>
                <a:lnTo>
                  <a:pt x="532" y="831"/>
                </a:lnTo>
                <a:lnTo>
                  <a:pt x="523" y="831"/>
                </a:lnTo>
                <a:lnTo>
                  <a:pt x="518" y="827"/>
                </a:lnTo>
                <a:lnTo>
                  <a:pt x="509" y="815"/>
                </a:lnTo>
                <a:lnTo>
                  <a:pt x="504" y="810"/>
                </a:lnTo>
                <a:lnTo>
                  <a:pt x="497" y="799"/>
                </a:lnTo>
                <a:lnTo>
                  <a:pt x="492" y="791"/>
                </a:lnTo>
                <a:lnTo>
                  <a:pt x="487" y="784"/>
                </a:lnTo>
                <a:lnTo>
                  <a:pt x="481" y="775"/>
                </a:lnTo>
                <a:lnTo>
                  <a:pt x="480" y="775"/>
                </a:lnTo>
                <a:lnTo>
                  <a:pt x="478" y="775"/>
                </a:lnTo>
                <a:lnTo>
                  <a:pt x="478" y="773"/>
                </a:lnTo>
                <a:lnTo>
                  <a:pt x="476" y="771"/>
                </a:lnTo>
                <a:lnTo>
                  <a:pt x="476" y="770"/>
                </a:lnTo>
                <a:lnTo>
                  <a:pt x="474" y="770"/>
                </a:lnTo>
                <a:lnTo>
                  <a:pt x="474" y="768"/>
                </a:lnTo>
                <a:lnTo>
                  <a:pt x="473" y="766"/>
                </a:lnTo>
                <a:lnTo>
                  <a:pt x="471" y="764"/>
                </a:lnTo>
                <a:lnTo>
                  <a:pt x="471" y="763"/>
                </a:lnTo>
                <a:lnTo>
                  <a:pt x="469" y="761"/>
                </a:lnTo>
                <a:lnTo>
                  <a:pt x="469" y="759"/>
                </a:lnTo>
                <a:lnTo>
                  <a:pt x="467" y="759"/>
                </a:lnTo>
                <a:lnTo>
                  <a:pt x="467" y="757"/>
                </a:lnTo>
                <a:lnTo>
                  <a:pt x="466" y="756"/>
                </a:lnTo>
                <a:lnTo>
                  <a:pt x="466" y="754"/>
                </a:lnTo>
                <a:lnTo>
                  <a:pt x="464" y="754"/>
                </a:lnTo>
                <a:lnTo>
                  <a:pt x="464" y="752"/>
                </a:lnTo>
                <a:lnTo>
                  <a:pt x="462" y="752"/>
                </a:lnTo>
                <a:lnTo>
                  <a:pt x="462" y="750"/>
                </a:lnTo>
                <a:lnTo>
                  <a:pt x="460" y="749"/>
                </a:lnTo>
                <a:lnTo>
                  <a:pt x="460" y="747"/>
                </a:lnTo>
                <a:lnTo>
                  <a:pt x="459" y="745"/>
                </a:lnTo>
                <a:lnTo>
                  <a:pt x="457" y="743"/>
                </a:lnTo>
                <a:lnTo>
                  <a:pt x="457" y="742"/>
                </a:lnTo>
                <a:lnTo>
                  <a:pt x="455" y="742"/>
                </a:lnTo>
                <a:lnTo>
                  <a:pt x="455" y="740"/>
                </a:lnTo>
                <a:lnTo>
                  <a:pt x="453" y="738"/>
                </a:lnTo>
                <a:lnTo>
                  <a:pt x="452" y="736"/>
                </a:lnTo>
                <a:lnTo>
                  <a:pt x="452" y="735"/>
                </a:lnTo>
                <a:lnTo>
                  <a:pt x="450" y="735"/>
                </a:lnTo>
                <a:lnTo>
                  <a:pt x="450" y="733"/>
                </a:lnTo>
                <a:lnTo>
                  <a:pt x="450" y="731"/>
                </a:lnTo>
                <a:lnTo>
                  <a:pt x="448" y="731"/>
                </a:lnTo>
                <a:lnTo>
                  <a:pt x="448" y="729"/>
                </a:lnTo>
                <a:lnTo>
                  <a:pt x="446" y="728"/>
                </a:lnTo>
                <a:lnTo>
                  <a:pt x="446" y="726"/>
                </a:lnTo>
                <a:lnTo>
                  <a:pt x="445" y="726"/>
                </a:lnTo>
                <a:lnTo>
                  <a:pt x="445" y="724"/>
                </a:lnTo>
                <a:lnTo>
                  <a:pt x="443" y="722"/>
                </a:lnTo>
                <a:lnTo>
                  <a:pt x="443" y="721"/>
                </a:lnTo>
                <a:lnTo>
                  <a:pt x="441" y="721"/>
                </a:lnTo>
                <a:lnTo>
                  <a:pt x="441" y="719"/>
                </a:lnTo>
                <a:lnTo>
                  <a:pt x="439" y="717"/>
                </a:lnTo>
                <a:lnTo>
                  <a:pt x="439" y="715"/>
                </a:lnTo>
                <a:lnTo>
                  <a:pt x="438" y="715"/>
                </a:lnTo>
                <a:lnTo>
                  <a:pt x="438" y="714"/>
                </a:lnTo>
                <a:lnTo>
                  <a:pt x="436" y="712"/>
                </a:lnTo>
                <a:lnTo>
                  <a:pt x="436" y="710"/>
                </a:lnTo>
                <a:lnTo>
                  <a:pt x="434" y="708"/>
                </a:lnTo>
                <a:lnTo>
                  <a:pt x="432" y="707"/>
                </a:lnTo>
                <a:lnTo>
                  <a:pt x="432" y="705"/>
                </a:lnTo>
                <a:lnTo>
                  <a:pt x="431" y="703"/>
                </a:lnTo>
                <a:lnTo>
                  <a:pt x="431" y="702"/>
                </a:lnTo>
                <a:lnTo>
                  <a:pt x="429" y="702"/>
                </a:lnTo>
                <a:lnTo>
                  <a:pt x="429" y="700"/>
                </a:lnTo>
                <a:lnTo>
                  <a:pt x="427" y="698"/>
                </a:lnTo>
                <a:lnTo>
                  <a:pt x="425" y="696"/>
                </a:lnTo>
                <a:lnTo>
                  <a:pt x="425" y="695"/>
                </a:lnTo>
                <a:lnTo>
                  <a:pt x="424" y="693"/>
                </a:lnTo>
                <a:lnTo>
                  <a:pt x="424" y="691"/>
                </a:lnTo>
                <a:lnTo>
                  <a:pt x="422" y="689"/>
                </a:lnTo>
                <a:lnTo>
                  <a:pt x="422" y="688"/>
                </a:lnTo>
                <a:lnTo>
                  <a:pt x="420" y="686"/>
                </a:lnTo>
                <a:lnTo>
                  <a:pt x="418" y="684"/>
                </a:lnTo>
                <a:lnTo>
                  <a:pt x="418" y="682"/>
                </a:lnTo>
                <a:lnTo>
                  <a:pt x="417" y="681"/>
                </a:lnTo>
                <a:lnTo>
                  <a:pt x="415" y="681"/>
                </a:lnTo>
                <a:lnTo>
                  <a:pt x="415" y="679"/>
                </a:lnTo>
                <a:lnTo>
                  <a:pt x="415" y="677"/>
                </a:lnTo>
                <a:lnTo>
                  <a:pt x="413" y="675"/>
                </a:lnTo>
                <a:lnTo>
                  <a:pt x="413" y="674"/>
                </a:lnTo>
                <a:lnTo>
                  <a:pt x="411" y="674"/>
                </a:lnTo>
                <a:lnTo>
                  <a:pt x="411" y="672"/>
                </a:lnTo>
                <a:lnTo>
                  <a:pt x="411" y="670"/>
                </a:lnTo>
                <a:lnTo>
                  <a:pt x="410" y="670"/>
                </a:lnTo>
                <a:lnTo>
                  <a:pt x="410" y="668"/>
                </a:lnTo>
                <a:lnTo>
                  <a:pt x="410" y="667"/>
                </a:lnTo>
                <a:lnTo>
                  <a:pt x="408" y="667"/>
                </a:lnTo>
                <a:lnTo>
                  <a:pt x="408" y="665"/>
                </a:lnTo>
                <a:lnTo>
                  <a:pt x="410" y="663"/>
                </a:lnTo>
                <a:lnTo>
                  <a:pt x="408" y="663"/>
                </a:lnTo>
                <a:lnTo>
                  <a:pt x="408" y="661"/>
                </a:lnTo>
                <a:lnTo>
                  <a:pt x="406" y="661"/>
                </a:lnTo>
                <a:lnTo>
                  <a:pt x="406" y="660"/>
                </a:lnTo>
                <a:lnTo>
                  <a:pt x="405" y="658"/>
                </a:lnTo>
                <a:lnTo>
                  <a:pt x="405" y="656"/>
                </a:lnTo>
                <a:lnTo>
                  <a:pt x="403" y="654"/>
                </a:lnTo>
                <a:lnTo>
                  <a:pt x="403" y="653"/>
                </a:lnTo>
                <a:lnTo>
                  <a:pt x="401" y="653"/>
                </a:lnTo>
                <a:lnTo>
                  <a:pt x="399" y="653"/>
                </a:lnTo>
                <a:lnTo>
                  <a:pt x="398" y="653"/>
                </a:lnTo>
                <a:lnTo>
                  <a:pt x="396" y="653"/>
                </a:lnTo>
                <a:lnTo>
                  <a:pt x="394" y="654"/>
                </a:lnTo>
                <a:lnTo>
                  <a:pt x="392" y="656"/>
                </a:lnTo>
                <a:lnTo>
                  <a:pt x="391" y="656"/>
                </a:lnTo>
                <a:lnTo>
                  <a:pt x="391" y="658"/>
                </a:lnTo>
                <a:lnTo>
                  <a:pt x="389" y="658"/>
                </a:lnTo>
                <a:lnTo>
                  <a:pt x="387" y="658"/>
                </a:lnTo>
                <a:lnTo>
                  <a:pt x="385" y="660"/>
                </a:lnTo>
                <a:lnTo>
                  <a:pt x="385" y="661"/>
                </a:lnTo>
                <a:lnTo>
                  <a:pt x="384" y="661"/>
                </a:lnTo>
                <a:lnTo>
                  <a:pt x="382" y="661"/>
                </a:lnTo>
                <a:lnTo>
                  <a:pt x="380" y="661"/>
                </a:lnTo>
                <a:lnTo>
                  <a:pt x="380" y="663"/>
                </a:lnTo>
                <a:lnTo>
                  <a:pt x="378" y="661"/>
                </a:lnTo>
                <a:lnTo>
                  <a:pt x="378" y="665"/>
                </a:lnTo>
                <a:lnTo>
                  <a:pt x="378" y="667"/>
                </a:lnTo>
                <a:lnTo>
                  <a:pt x="375" y="670"/>
                </a:lnTo>
                <a:lnTo>
                  <a:pt x="375" y="674"/>
                </a:lnTo>
                <a:lnTo>
                  <a:pt x="373" y="675"/>
                </a:lnTo>
                <a:lnTo>
                  <a:pt x="371" y="675"/>
                </a:lnTo>
                <a:lnTo>
                  <a:pt x="370" y="677"/>
                </a:lnTo>
                <a:lnTo>
                  <a:pt x="370" y="679"/>
                </a:lnTo>
                <a:lnTo>
                  <a:pt x="368" y="682"/>
                </a:lnTo>
                <a:lnTo>
                  <a:pt x="366" y="684"/>
                </a:lnTo>
                <a:lnTo>
                  <a:pt x="364" y="684"/>
                </a:lnTo>
                <a:lnTo>
                  <a:pt x="364" y="686"/>
                </a:lnTo>
                <a:lnTo>
                  <a:pt x="363" y="688"/>
                </a:lnTo>
                <a:lnTo>
                  <a:pt x="361" y="689"/>
                </a:lnTo>
                <a:lnTo>
                  <a:pt x="359" y="693"/>
                </a:lnTo>
                <a:lnTo>
                  <a:pt x="357" y="695"/>
                </a:lnTo>
                <a:lnTo>
                  <a:pt x="356" y="696"/>
                </a:lnTo>
                <a:lnTo>
                  <a:pt x="354" y="696"/>
                </a:lnTo>
                <a:lnTo>
                  <a:pt x="352" y="698"/>
                </a:lnTo>
                <a:lnTo>
                  <a:pt x="350" y="700"/>
                </a:lnTo>
                <a:lnTo>
                  <a:pt x="350" y="702"/>
                </a:lnTo>
                <a:lnTo>
                  <a:pt x="349" y="702"/>
                </a:lnTo>
                <a:lnTo>
                  <a:pt x="347" y="703"/>
                </a:lnTo>
                <a:lnTo>
                  <a:pt x="347" y="705"/>
                </a:lnTo>
                <a:lnTo>
                  <a:pt x="345" y="705"/>
                </a:lnTo>
                <a:lnTo>
                  <a:pt x="347" y="707"/>
                </a:lnTo>
                <a:lnTo>
                  <a:pt x="347" y="708"/>
                </a:lnTo>
                <a:lnTo>
                  <a:pt x="347" y="710"/>
                </a:lnTo>
                <a:lnTo>
                  <a:pt x="345" y="712"/>
                </a:lnTo>
                <a:lnTo>
                  <a:pt x="345" y="714"/>
                </a:lnTo>
                <a:lnTo>
                  <a:pt x="345" y="715"/>
                </a:lnTo>
                <a:lnTo>
                  <a:pt x="345" y="717"/>
                </a:lnTo>
                <a:lnTo>
                  <a:pt x="345" y="719"/>
                </a:lnTo>
                <a:lnTo>
                  <a:pt x="345" y="721"/>
                </a:lnTo>
                <a:lnTo>
                  <a:pt x="338" y="719"/>
                </a:lnTo>
                <a:lnTo>
                  <a:pt x="329" y="705"/>
                </a:lnTo>
                <a:lnTo>
                  <a:pt x="331" y="691"/>
                </a:lnTo>
                <a:lnTo>
                  <a:pt x="329" y="688"/>
                </a:lnTo>
                <a:lnTo>
                  <a:pt x="335" y="679"/>
                </a:lnTo>
                <a:lnTo>
                  <a:pt x="333" y="667"/>
                </a:lnTo>
                <a:lnTo>
                  <a:pt x="335" y="656"/>
                </a:lnTo>
                <a:lnTo>
                  <a:pt x="343" y="647"/>
                </a:lnTo>
                <a:lnTo>
                  <a:pt x="345" y="632"/>
                </a:lnTo>
                <a:lnTo>
                  <a:pt x="338" y="630"/>
                </a:lnTo>
                <a:lnTo>
                  <a:pt x="336" y="630"/>
                </a:lnTo>
                <a:lnTo>
                  <a:pt x="335" y="630"/>
                </a:lnTo>
                <a:lnTo>
                  <a:pt x="333" y="630"/>
                </a:lnTo>
                <a:lnTo>
                  <a:pt x="331" y="630"/>
                </a:lnTo>
                <a:lnTo>
                  <a:pt x="331" y="628"/>
                </a:lnTo>
                <a:lnTo>
                  <a:pt x="331" y="626"/>
                </a:lnTo>
                <a:lnTo>
                  <a:pt x="329" y="626"/>
                </a:lnTo>
                <a:lnTo>
                  <a:pt x="328" y="626"/>
                </a:lnTo>
                <a:lnTo>
                  <a:pt x="328" y="628"/>
                </a:lnTo>
                <a:lnTo>
                  <a:pt x="326" y="630"/>
                </a:lnTo>
                <a:lnTo>
                  <a:pt x="326" y="632"/>
                </a:lnTo>
                <a:lnTo>
                  <a:pt x="326" y="633"/>
                </a:lnTo>
                <a:lnTo>
                  <a:pt x="326" y="635"/>
                </a:lnTo>
                <a:lnTo>
                  <a:pt x="328" y="635"/>
                </a:lnTo>
                <a:lnTo>
                  <a:pt x="328" y="637"/>
                </a:lnTo>
                <a:lnTo>
                  <a:pt x="328" y="639"/>
                </a:lnTo>
                <a:lnTo>
                  <a:pt x="329" y="639"/>
                </a:lnTo>
                <a:lnTo>
                  <a:pt x="329" y="640"/>
                </a:lnTo>
                <a:lnTo>
                  <a:pt x="329" y="642"/>
                </a:lnTo>
                <a:lnTo>
                  <a:pt x="331" y="644"/>
                </a:lnTo>
                <a:lnTo>
                  <a:pt x="331" y="646"/>
                </a:lnTo>
                <a:lnTo>
                  <a:pt x="331" y="647"/>
                </a:lnTo>
                <a:lnTo>
                  <a:pt x="333" y="647"/>
                </a:lnTo>
                <a:lnTo>
                  <a:pt x="331" y="649"/>
                </a:lnTo>
                <a:lnTo>
                  <a:pt x="331" y="651"/>
                </a:lnTo>
                <a:lnTo>
                  <a:pt x="331" y="653"/>
                </a:lnTo>
                <a:lnTo>
                  <a:pt x="331" y="654"/>
                </a:lnTo>
                <a:lnTo>
                  <a:pt x="329" y="656"/>
                </a:lnTo>
                <a:lnTo>
                  <a:pt x="329" y="658"/>
                </a:lnTo>
                <a:lnTo>
                  <a:pt x="328" y="658"/>
                </a:lnTo>
                <a:lnTo>
                  <a:pt x="326" y="660"/>
                </a:lnTo>
                <a:lnTo>
                  <a:pt x="326" y="661"/>
                </a:lnTo>
                <a:lnTo>
                  <a:pt x="326" y="663"/>
                </a:lnTo>
                <a:lnTo>
                  <a:pt x="326" y="665"/>
                </a:lnTo>
                <a:lnTo>
                  <a:pt x="326" y="667"/>
                </a:lnTo>
                <a:lnTo>
                  <a:pt x="326" y="668"/>
                </a:lnTo>
                <a:lnTo>
                  <a:pt x="326" y="670"/>
                </a:lnTo>
                <a:lnTo>
                  <a:pt x="326" y="672"/>
                </a:lnTo>
                <a:lnTo>
                  <a:pt x="326" y="674"/>
                </a:lnTo>
                <a:lnTo>
                  <a:pt x="326" y="675"/>
                </a:lnTo>
                <a:lnTo>
                  <a:pt x="326" y="677"/>
                </a:lnTo>
                <a:lnTo>
                  <a:pt x="324" y="679"/>
                </a:lnTo>
                <a:lnTo>
                  <a:pt x="324" y="681"/>
                </a:lnTo>
                <a:lnTo>
                  <a:pt x="322" y="682"/>
                </a:lnTo>
                <a:lnTo>
                  <a:pt x="322" y="684"/>
                </a:lnTo>
                <a:lnTo>
                  <a:pt x="321" y="686"/>
                </a:lnTo>
                <a:lnTo>
                  <a:pt x="319" y="688"/>
                </a:lnTo>
                <a:lnTo>
                  <a:pt x="317" y="689"/>
                </a:lnTo>
                <a:lnTo>
                  <a:pt x="317" y="691"/>
                </a:lnTo>
                <a:lnTo>
                  <a:pt x="316" y="691"/>
                </a:lnTo>
                <a:lnTo>
                  <a:pt x="316" y="693"/>
                </a:lnTo>
                <a:lnTo>
                  <a:pt x="314" y="695"/>
                </a:lnTo>
                <a:lnTo>
                  <a:pt x="312" y="695"/>
                </a:lnTo>
                <a:lnTo>
                  <a:pt x="310" y="695"/>
                </a:lnTo>
                <a:lnTo>
                  <a:pt x="309" y="695"/>
                </a:lnTo>
                <a:lnTo>
                  <a:pt x="307" y="695"/>
                </a:lnTo>
                <a:lnTo>
                  <a:pt x="305" y="695"/>
                </a:lnTo>
                <a:lnTo>
                  <a:pt x="303" y="695"/>
                </a:lnTo>
                <a:lnTo>
                  <a:pt x="302" y="695"/>
                </a:lnTo>
                <a:lnTo>
                  <a:pt x="300" y="695"/>
                </a:lnTo>
                <a:lnTo>
                  <a:pt x="298" y="695"/>
                </a:lnTo>
                <a:lnTo>
                  <a:pt x="296" y="695"/>
                </a:lnTo>
                <a:lnTo>
                  <a:pt x="295" y="696"/>
                </a:lnTo>
                <a:lnTo>
                  <a:pt x="293" y="696"/>
                </a:lnTo>
                <a:lnTo>
                  <a:pt x="291" y="696"/>
                </a:lnTo>
                <a:lnTo>
                  <a:pt x="289" y="696"/>
                </a:lnTo>
                <a:lnTo>
                  <a:pt x="288" y="696"/>
                </a:lnTo>
                <a:lnTo>
                  <a:pt x="286" y="696"/>
                </a:lnTo>
                <a:lnTo>
                  <a:pt x="284" y="696"/>
                </a:lnTo>
                <a:lnTo>
                  <a:pt x="284" y="695"/>
                </a:lnTo>
                <a:lnTo>
                  <a:pt x="282" y="693"/>
                </a:lnTo>
                <a:lnTo>
                  <a:pt x="282" y="691"/>
                </a:lnTo>
                <a:lnTo>
                  <a:pt x="282" y="689"/>
                </a:lnTo>
                <a:lnTo>
                  <a:pt x="282" y="688"/>
                </a:lnTo>
                <a:lnTo>
                  <a:pt x="282" y="686"/>
                </a:lnTo>
                <a:lnTo>
                  <a:pt x="282" y="684"/>
                </a:lnTo>
                <a:lnTo>
                  <a:pt x="281" y="684"/>
                </a:lnTo>
                <a:lnTo>
                  <a:pt x="281" y="682"/>
                </a:lnTo>
                <a:lnTo>
                  <a:pt x="281" y="681"/>
                </a:lnTo>
                <a:lnTo>
                  <a:pt x="281" y="679"/>
                </a:lnTo>
                <a:lnTo>
                  <a:pt x="281" y="677"/>
                </a:lnTo>
                <a:lnTo>
                  <a:pt x="281" y="675"/>
                </a:lnTo>
                <a:lnTo>
                  <a:pt x="279" y="674"/>
                </a:lnTo>
                <a:lnTo>
                  <a:pt x="279" y="672"/>
                </a:lnTo>
                <a:lnTo>
                  <a:pt x="277" y="672"/>
                </a:lnTo>
                <a:lnTo>
                  <a:pt x="275" y="670"/>
                </a:lnTo>
                <a:lnTo>
                  <a:pt x="274" y="670"/>
                </a:lnTo>
                <a:lnTo>
                  <a:pt x="272" y="668"/>
                </a:lnTo>
                <a:lnTo>
                  <a:pt x="270" y="668"/>
                </a:lnTo>
                <a:lnTo>
                  <a:pt x="268" y="668"/>
                </a:lnTo>
                <a:lnTo>
                  <a:pt x="268" y="667"/>
                </a:lnTo>
                <a:lnTo>
                  <a:pt x="267" y="665"/>
                </a:lnTo>
                <a:lnTo>
                  <a:pt x="267" y="663"/>
                </a:lnTo>
                <a:lnTo>
                  <a:pt x="265" y="663"/>
                </a:lnTo>
                <a:lnTo>
                  <a:pt x="265" y="661"/>
                </a:lnTo>
                <a:lnTo>
                  <a:pt x="263" y="660"/>
                </a:lnTo>
                <a:lnTo>
                  <a:pt x="261" y="661"/>
                </a:lnTo>
                <a:lnTo>
                  <a:pt x="260" y="661"/>
                </a:lnTo>
                <a:lnTo>
                  <a:pt x="258" y="661"/>
                </a:lnTo>
                <a:lnTo>
                  <a:pt x="256" y="661"/>
                </a:lnTo>
                <a:lnTo>
                  <a:pt x="254" y="661"/>
                </a:lnTo>
                <a:lnTo>
                  <a:pt x="253" y="661"/>
                </a:lnTo>
                <a:lnTo>
                  <a:pt x="251" y="661"/>
                </a:lnTo>
                <a:lnTo>
                  <a:pt x="251" y="660"/>
                </a:lnTo>
                <a:lnTo>
                  <a:pt x="249" y="660"/>
                </a:lnTo>
                <a:lnTo>
                  <a:pt x="247" y="660"/>
                </a:lnTo>
                <a:lnTo>
                  <a:pt x="246" y="658"/>
                </a:lnTo>
                <a:lnTo>
                  <a:pt x="244" y="658"/>
                </a:lnTo>
                <a:lnTo>
                  <a:pt x="242" y="658"/>
                </a:lnTo>
                <a:lnTo>
                  <a:pt x="242" y="656"/>
                </a:lnTo>
                <a:lnTo>
                  <a:pt x="240" y="656"/>
                </a:lnTo>
                <a:lnTo>
                  <a:pt x="239" y="656"/>
                </a:lnTo>
                <a:lnTo>
                  <a:pt x="239" y="654"/>
                </a:lnTo>
                <a:lnTo>
                  <a:pt x="237" y="654"/>
                </a:lnTo>
                <a:lnTo>
                  <a:pt x="235" y="654"/>
                </a:lnTo>
                <a:lnTo>
                  <a:pt x="235" y="653"/>
                </a:lnTo>
                <a:lnTo>
                  <a:pt x="233" y="653"/>
                </a:lnTo>
                <a:lnTo>
                  <a:pt x="232" y="651"/>
                </a:lnTo>
                <a:lnTo>
                  <a:pt x="230" y="651"/>
                </a:lnTo>
                <a:lnTo>
                  <a:pt x="228" y="649"/>
                </a:lnTo>
                <a:lnTo>
                  <a:pt x="227" y="649"/>
                </a:lnTo>
                <a:lnTo>
                  <a:pt x="227" y="647"/>
                </a:lnTo>
                <a:lnTo>
                  <a:pt x="225" y="647"/>
                </a:lnTo>
                <a:lnTo>
                  <a:pt x="223" y="646"/>
                </a:lnTo>
                <a:lnTo>
                  <a:pt x="221" y="646"/>
                </a:lnTo>
                <a:lnTo>
                  <a:pt x="221" y="647"/>
                </a:lnTo>
                <a:lnTo>
                  <a:pt x="220" y="647"/>
                </a:lnTo>
                <a:lnTo>
                  <a:pt x="218" y="647"/>
                </a:lnTo>
                <a:lnTo>
                  <a:pt x="218" y="649"/>
                </a:lnTo>
                <a:lnTo>
                  <a:pt x="216" y="649"/>
                </a:lnTo>
                <a:lnTo>
                  <a:pt x="214" y="649"/>
                </a:lnTo>
                <a:lnTo>
                  <a:pt x="213" y="651"/>
                </a:lnTo>
                <a:lnTo>
                  <a:pt x="211" y="651"/>
                </a:lnTo>
                <a:lnTo>
                  <a:pt x="209" y="653"/>
                </a:lnTo>
                <a:lnTo>
                  <a:pt x="207" y="653"/>
                </a:lnTo>
                <a:lnTo>
                  <a:pt x="206" y="653"/>
                </a:lnTo>
                <a:lnTo>
                  <a:pt x="206" y="654"/>
                </a:lnTo>
                <a:lnTo>
                  <a:pt x="204" y="654"/>
                </a:lnTo>
                <a:lnTo>
                  <a:pt x="204" y="656"/>
                </a:lnTo>
                <a:lnTo>
                  <a:pt x="202" y="658"/>
                </a:lnTo>
                <a:lnTo>
                  <a:pt x="202" y="660"/>
                </a:lnTo>
                <a:lnTo>
                  <a:pt x="202" y="661"/>
                </a:lnTo>
                <a:lnTo>
                  <a:pt x="200" y="663"/>
                </a:lnTo>
                <a:lnTo>
                  <a:pt x="200" y="665"/>
                </a:lnTo>
                <a:lnTo>
                  <a:pt x="199" y="667"/>
                </a:lnTo>
                <a:lnTo>
                  <a:pt x="199" y="668"/>
                </a:lnTo>
                <a:lnTo>
                  <a:pt x="197" y="670"/>
                </a:lnTo>
                <a:lnTo>
                  <a:pt x="195" y="670"/>
                </a:lnTo>
                <a:lnTo>
                  <a:pt x="193" y="672"/>
                </a:lnTo>
                <a:lnTo>
                  <a:pt x="192" y="672"/>
                </a:lnTo>
                <a:lnTo>
                  <a:pt x="190" y="672"/>
                </a:lnTo>
                <a:lnTo>
                  <a:pt x="190" y="674"/>
                </a:lnTo>
                <a:lnTo>
                  <a:pt x="188" y="674"/>
                </a:lnTo>
                <a:lnTo>
                  <a:pt x="186" y="674"/>
                </a:lnTo>
                <a:lnTo>
                  <a:pt x="185" y="674"/>
                </a:lnTo>
                <a:lnTo>
                  <a:pt x="183" y="674"/>
                </a:lnTo>
                <a:lnTo>
                  <a:pt x="181" y="675"/>
                </a:lnTo>
                <a:lnTo>
                  <a:pt x="179" y="675"/>
                </a:lnTo>
                <a:lnTo>
                  <a:pt x="178" y="677"/>
                </a:lnTo>
                <a:lnTo>
                  <a:pt x="176" y="677"/>
                </a:lnTo>
                <a:lnTo>
                  <a:pt x="174" y="677"/>
                </a:lnTo>
                <a:lnTo>
                  <a:pt x="174" y="679"/>
                </a:lnTo>
                <a:lnTo>
                  <a:pt x="172" y="679"/>
                </a:lnTo>
                <a:lnTo>
                  <a:pt x="172" y="681"/>
                </a:lnTo>
                <a:lnTo>
                  <a:pt x="171" y="681"/>
                </a:lnTo>
                <a:lnTo>
                  <a:pt x="158" y="693"/>
                </a:lnTo>
                <a:lnTo>
                  <a:pt x="158" y="691"/>
                </a:lnTo>
                <a:lnTo>
                  <a:pt x="157" y="689"/>
                </a:lnTo>
                <a:lnTo>
                  <a:pt x="155" y="688"/>
                </a:lnTo>
                <a:lnTo>
                  <a:pt x="153" y="688"/>
                </a:lnTo>
                <a:lnTo>
                  <a:pt x="151" y="688"/>
                </a:lnTo>
                <a:lnTo>
                  <a:pt x="150" y="686"/>
                </a:lnTo>
                <a:lnTo>
                  <a:pt x="148" y="686"/>
                </a:lnTo>
                <a:lnTo>
                  <a:pt x="146" y="688"/>
                </a:lnTo>
                <a:lnTo>
                  <a:pt x="144" y="689"/>
                </a:lnTo>
                <a:lnTo>
                  <a:pt x="143" y="689"/>
                </a:lnTo>
                <a:lnTo>
                  <a:pt x="141" y="691"/>
                </a:lnTo>
                <a:lnTo>
                  <a:pt x="139" y="691"/>
                </a:lnTo>
                <a:lnTo>
                  <a:pt x="139" y="693"/>
                </a:lnTo>
                <a:lnTo>
                  <a:pt x="138" y="693"/>
                </a:lnTo>
                <a:lnTo>
                  <a:pt x="136" y="695"/>
                </a:lnTo>
                <a:lnTo>
                  <a:pt x="134" y="695"/>
                </a:lnTo>
                <a:lnTo>
                  <a:pt x="132" y="696"/>
                </a:lnTo>
                <a:lnTo>
                  <a:pt x="131" y="698"/>
                </a:lnTo>
                <a:lnTo>
                  <a:pt x="129" y="700"/>
                </a:lnTo>
                <a:lnTo>
                  <a:pt x="127" y="700"/>
                </a:lnTo>
                <a:lnTo>
                  <a:pt x="125" y="702"/>
                </a:lnTo>
                <a:lnTo>
                  <a:pt x="124" y="702"/>
                </a:lnTo>
                <a:lnTo>
                  <a:pt x="122" y="703"/>
                </a:lnTo>
                <a:lnTo>
                  <a:pt x="120" y="703"/>
                </a:lnTo>
                <a:lnTo>
                  <a:pt x="120" y="705"/>
                </a:lnTo>
                <a:lnTo>
                  <a:pt x="118" y="705"/>
                </a:lnTo>
                <a:lnTo>
                  <a:pt x="117" y="707"/>
                </a:lnTo>
                <a:lnTo>
                  <a:pt x="115" y="707"/>
                </a:lnTo>
                <a:lnTo>
                  <a:pt x="115" y="708"/>
                </a:lnTo>
                <a:lnTo>
                  <a:pt x="113" y="708"/>
                </a:lnTo>
                <a:lnTo>
                  <a:pt x="111" y="710"/>
                </a:lnTo>
                <a:lnTo>
                  <a:pt x="110" y="712"/>
                </a:lnTo>
                <a:lnTo>
                  <a:pt x="110" y="714"/>
                </a:lnTo>
                <a:lnTo>
                  <a:pt x="110" y="715"/>
                </a:lnTo>
                <a:lnTo>
                  <a:pt x="111" y="715"/>
                </a:lnTo>
                <a:lnTo>
                  <a:pt x="111" y="717"/>
                </a:lnTo>
                <a:lnTo>
                  <a:pt x="111" y="719"/>
                </a:lnTo>
                <a:lnTo>
                  <a:pt x="111" y="721"/>
                </a:lnTo>
                <a:lnTo>
                  <a:pt x="110" y="721"/>
                </a:lnTo>
                <a:lnTo>
                  <a:pt x="108" y="721"/>
                </a:lnTo>
                <a:lnTo>
                  <a:pt x="106" y="721"/>
                </a:lnTo>
                <a:lnTo>
                  <a:pt x="106" y="722"/>
                </a:lnTo>
                <a:lnTo>
                  <a:pt x="104" y="722"/>
                </a:lnTo>
                <a:lnTo>
                  <a:pt x="103" y="722"/>
                </a:lnTo>
                <a:lnTo>
                  <a:pt x="101" y="722"/>
                </a:lnTo>
                <a:lnTo>
                  <a:pt x="99" y="724"/>
                </a:lnTo>
                <a:lnTo>
                  <a:pt x="97" y="724"/>
                </a:lnTo>
                <a:lnTo>
                  <a:pt x="96" y="724"/>
                </a:lnTo>
                <a:lnTo>
                  <a:pt x="94" y="726"/>
                </a:lnTo>
                <a:lnTo>
                  <a:pt x="92" y="726"/>
                </a:lnTo>
                <a:lnTo>
                  <a:pt x="90" y="726"/>
                </a:lnTo>
                <a:lnTo>
                  <a:pt x="89" y="726"/>
                </a:lnTo>
                <a:lnTo>
                  <a:pt x="87" y="726"/>
                </a:lnTo>
                <a:lnTo>
                  <a:pt x="87" y="728"/>
                </a:lnTo>
                <a:lnTo>
                  <a:pt x="85" y="728"/>
                </a:lnTo>
                <a:lnTo>
                  <a:pt x="83" y="728"/>
                </a:lnTo>
                <a:lnTo>
                  <a:pt x="82" y="729"/>
                </a:lnTo>
                <a:lnTo>
                  <a:pt x="80" y="731"/>
                </a:lnTo>
                <a:lnTo>
                  <a:pt x="76" y="733"/>
                </a:lnTo>
                <a:lnTo>
                  <a:pt x="75" y="735"/>
                </a:lnTo>
                <a:lnTo>
                  <a:pt x="73" y="735"/>
                </a:lnTo>
                <a:lnTo>
                  <a:pt x="73" y="736"/>
                </a:lnTo>
                <a:lnTo>
                  <a:pt x="71" y="736"/>
                </a:lnTo>
                <a:lnTo>
                  <a:pt x="69" y="736"/>
                </a:lnTo>
                <a:lnTo>
                  <a:pt x="69" y="738"/>
                </a:lnTo>
                <a:lnTo>
                  <a:pt x="68" y="738"/>
                </a:lnTo>
                <a:lnTo>
                  <a:pt x="66" y="738"/>
                </a:lnTo>
                <a:lnTo>
                  <a:pt x="64" y="740"/>
                </a:lnTo>
                <a:lnTo>
                  <a:pt x="62" y="740"/>
                </a:lnTo>
                <a:lnTo>
                  <a:pt x="61" y="740"/>
                </a:lnTo>
                <a:lnTo>
                  <a:pt x="59" y="742"/>
                </a:lnTo>
                <a:lnTo>
                  <a:pt x="57" y="742"/>
                </a:lnTo>
                <a:lnTo>
                  <a:pt x="55" y="742"/>
                </a:lnTo>
                <a:lnTo>
                  <a:pt x="54" y="742"/>
                </a:lnTo>
                <a:lnTo>
                  <a:pt x="52" y="743"/>
                </a:lnTo>
                <a:lnTo>
                  <a:pt x="50" y="745"/>
                </a:lnTo>
                <a:lnTo>
                  <a:pt x="49" y="745"/>
                </a:lnTo>
                <a:lnTo>
                  <a:pt x="49" y="743"/>
                </a:lnTo>
                <a:lnTo>
                  <a:pt x="47" y="743"/>
                </a:lnTo>
                <a:lnTo>
                  <a:pt x="45" y="742"/>
                </a:lnTo>
                <a:lnTo>
                  <a:pt x="43" y="740"/>
                </a:lnTo>
                <a:lnTo>
                  <a:pt x="42" y="738"/>
                </a:lnTo>
                <a:lnTo>
                  <a:pt x="40" y="736"/>
                </a:lnTo>
                <a:lnTo>
                  <a:pt x="38" y="736"/>
                </a:lnTo>
                <a:lnTo>
                  <a:pt x="36" y="735"/>
                </a:lnTo>
                <a:lnTo>
                  <a:pt x="36" y="733"/>
                </a:lnTo>
                <a:lnTo>
                  <a:pt x="35" y="733"/>
                </a:lnTo>
                <a:lnTo>
                  <a:pt x="33" y="733"/>
                </a:lnTo>
                <a:lnTo>
                  <a:pt x="33" y="731"/>
                </a:lnTo>
                <a:lnTo>
                  <a:pt x="31" y="731"/>
                </a:lnTo>
                <a:lnTo>
                  <a:pt x="31" y="729"/>
                </a:lnTo>
                <a:lnTo>
                  <a:pt x="29" y="729"/>
                </a:lnTo>
                <a:lnTo>
                  <a:pt x="29" y="728"/>
                </a:lnTo>
                <a:lnTo>
                  <a:pt x="28" y="726"/>
                </a:lnTo>
                <a:lnTo>
                  <a:pt x="26" y="726"/>
                </a:lnTo>
                <a:lnTo>
                  <a:pt x="26" y="724"/>
                </a:lnTo>
                <a:lnTo>
                  <a:pt x="24" y="724"/>
                </a:lnTo>
                <a:lnTo>
                  <a:pt x="24" y="722"/>
                </a:lnTo>
                <a:lnTo>
                  <a:pt x="22" y="722"/>
                </a:lnTo>
                <a:lnTo>
                  <a:pt x="22" y="721"/>
                </a:lnTo>
                <a:lnTo>
                  <a:pt x="21" y="721"/>
                </a:lnTo>
                <a:lnTo>
                  <a:pt x="19" y="719"/>
                </a:lnTo>
                <a:lnTo>
                  <a:pt x="17" y="717"/>
                </a:lnTo>
                <a:lnTo>
                  <a:pt x="15" y="717"/>
                </a:lnTo>
                <a:lnTo>
                  <a:pt x="15" y="715"/>
                </a:lnTo>
                <a:lnTo>
                  <a:pt x="14" y="715"/>
                </a:lnTo>
                <a:lnTo>
                  <a:pt x="14" y="714"/>
                </a:lnTo>
                <a:lnTo>
                  <a:pt x="12" y="714"/>
                </a:lnTo>
                <a:lnTo>
                  <a:pt x="10" y="712"/>
                </a:lnTo>
                <a:lnTo>
                  <a:pt x="8" y="712"/>
                </a:lnTo>
                <a:lnTo>
                  <a:pt x="8" y="710"/>
                </a:lnTo>
                <a:lnTo>
                  <a:pt x="7" y="710"/>
                </a:lnTo>
                <a:lnTo>
                  <a:pt x="7" y="708"/>
                </a:lnTo>
                <a:lnTo>
                  <a:pt x="5" y="707"/>
                </a:lnTo>
                <a:lnTo>
                  <a:pt x="5" y="705"/>
                </a:lnTo>
                <a:lnTo>
                  <a:pt x="3" y="703"/>
                </a:lnTo>
                <a:lnTo>
                  <a:pt x="3" y="702"/>
                </a:lnTo>
                <a:lnTo>
                  <a:pt x="3" y="700"/>
                </a:lnTo>
                <a:lnTo>
                  <a:pt x="1" y="700"/>
                </a:lnTo>
                <a:lnTo>
                  <a:pt x="1" y="698"/>
                </a:lnTo>
                <a:lnTo>
                  <a:pt x="0" y="696"/>
                </a:lnTo>
                <a:lnTo>
                  <a:pt x="0" y="695"/>
                </a:lnTo>
                <a:lnTo>
                  <a:pt x="1" y="693"/>
                </a:lnTo>
                <a:lnTo>
                  <a:pt x="1" y="691"/>
                </a:lnTo>
                <a:lnTo>
                  <a:pt x="5" y="679"/>
                </a:lnTo>
                <a:lnTo>
                  <a:pt x="5" y="677"/>
                </a:lnTo>
                <a:lnTo>
                  <a:pt x="7" y="675"/>
                </a:lnTo>
                <a:lnTo>
                  <a:pt x="8" y="674"/>
                </a:lnTo>
                <a:lnTo>
                  <a:pt x="10" y="672"/>
                </a:lnTo>
                <a:lnTo>
                  <a:pt x="12" y="672"/>
                </a:lnTo>
                <a:lnTo>
                  <a:pt x="12" y="670"/>
                </a:lnTo>
                <a:lnTo>
                  <a:pt x="14" y="668"/>
                </a:lnTo>
                <a:lnTo>
                  <a:pt x="15" y="667"/>
                </a:lnTo>
                <a:lnTo>
                  <a:pt x="17" y="665"/>
                </a:lnTo>
                <a:lnTo>
                  <a:pt x="19" y="663"/>
                </a:lnTo>
                <a:lnTo>
                  <a:pt x="21" y="661"/>
                </a:lnTo>
                <a:lnTo>
                  <a:pt x="22" y="661"/>
                </a:lnTo>
                <a:lnTo>
                  <a:pt x="22" y="660"/>
                </a:lnTo>
                <a:lnTo>
                  <a:pt x="24" y="660"/>
                </a:lnTo>
                <a:lnTo>
                  <a:pt x="26" y="660"/>
                </a:lnTo>
                <a:lnTo>
                  <a:pt x="26" y="658"/>
                </a:lnTo>
                <a:lnTo>
                  <a:pt x="26" y="656"/>
                </a:lnTo>
                <a:lnTo>
                  <a:pt x="26" y="654"/>
                </a:lnTo>
                <a:lnTo>
                  <a:pt x="26" y="653"/>
                </a:lnTo>
                <a:lnTo>
                  <a:pt x="28" y="651"/>
                </a:lnTo>
                <a:lnTo>
                  <a:pt x="26" y="651"/>
                </a:lnTo>
                <a:lnTo>
                  <a:pt x="26" y="649"/>
                </a:lnTo>
                <a:lnTo>
                  <a:pt x="28" y="649"/>
                </a:lnTo>
                <a:lnTo>
                  <a:pt x="28" y="647"/>
                </a:lnTo>
                <a:lnTo>
                  <a:pt x="29" y="647"/>
                </a:lnTo>
                <a:lnTo>
                  <a:pt x="31" y="646"/>
                </a:lnTo>
                <a:lnTo>
                  <a:pt x="33" y="646"/>
                </a:lnTo>
                <a:lnTo>
                  <a:pt x="33" y="647"/>
                </a:lnTo>
                <a:lnTo>
                  <a:pt x="35" y="647"/>
                </a:lnTo>
                <a:lnTo>
                  <a:pt x="36" y="647"/>
                </a:lnTo>
                <a:lnTo>
                  <a:pt x="38" y="647"/>
                </a:lnTo>
                <a:lnTo>
                  <a:pt x="38" y="649"/>
                </a:lnTo>
                <a:lnTo>
                  <a:pt x="40" y="651"/>
                </a:lnTo>
                <a:lnTo>
                  <a:pt x="42" y="651"/>
                </a:lnTo>
                <a:lnTo>
                  <a:pt x="42" y="649"/>
                </a:lnTo>
                <a:lnTo>
                  <a:pt x="43" y="649"/>
                </a:lnTo>
                <a:lnTo>
                  <a:pt x="45" y="649"/>
                </a:lnTo>
                <a:lnTo>
                  <a:pt x="49" y="649"/>
                </a:lnTo>
                <a:lnTo>
                  <a:pt x="49" y="647"/>
                </a:lnTo>
                <a:lnTo>
                  <a:pt x="50" y="647"/>
                </a:lnTo>
                <a:lnTo>
                  <a:pt x="50" y="646"/>
                </a:lnTo>
                <a:lnTo>
                  <a:pt x="50" y="644"/>
                </a:lnTo>
                <a:lnTo>
                  <a:pt x="50" y="642"/>
                </a:lnTo>
                <a:lnTo>
                  <a:pt x="50" y="640"/>
                </a:lnTo>
                <a:lnTo>
                  <a:pt x="50" y="639"/>
                </a:lnTo>
                <a:lnTo>
                  <a:pt x="50" y="637"/>
                </a:lnTo>
                <a:lnTo>
                  <a:pt x="50" y="635"/>
                </a:lnTo>
                <a:lnTo>
                  <a:pt x="50" y="633"/>
                </a:lnTo>
                <a:lnTo>
                  <a:pt x="50" y="632"/>
                </a:lnTo>
                <a:lnTo>
                  <a:pt x="50" y="630"/>
                </a:lnTo>
                <a:lnTo>
                  <a:pt x="50" y="628"/>
                </a:lnTo>
                <a:lnTo>
                  <a:pt x="50" y="626"/>
                </a:lnTo>
                <a:lnTo>
                  <a:pt x="50" y="625"/>
                </a:lnTo>
                <a:lnTo>
                  <a:pt x="50" y="623"/>
                </a:lnTo>
                <a:lnTo>
                  <a:pt x="50" y="621"/>
                </a:lnTo>
                <a:lnTo>
                  <a:pt x="49" y="619"/>
                </a:lnTo>
                <a:lnTo>
                  <a:pt x="49" y="618"/>
                </a:lnTo>
                <a:lnTo>
                  <a:pt x="50" y="616"/>
                </a:lnTo>
                <a:lnTo>
                  <a:pt x="49" y="616"/>
                </a:lnTo>
                <a:lnTo>
                  <a:pt x="50" y="614"/>
                </a:lnTo>
                <a:lnTo>
                  <a:pt x="50" y="613"/>
                </a:lnTo>
                <a:lnTo>
                  <a:pt x="50" y="611"/>
                </a:lnTo>
                <a:lnTo>
                  <a:pt x="50" y="609"/>
                </a:lnTo>
                <a:lnTo>
                  <a:pt x="49" y="607"/>
                </a:lnTo>
                <a:lnTo>
                  <a:pt x="50" y="607"/>
                </a:lnTo>
                <a:lnTo>
                  <a:pt x="50" y="606"/>
                </a:lnTo>
                <a:lnTo>
                  <a:pt x="50" y="604"/>
                </a:lnTo>
                <a:lnTo>
                  <a:pt x="50" y="602"/>
                </a:lnTo>
                <a:lnTo>
                  <a:pt x="50" y="600"/>
                </a:lnTo>
                <a:lnTo>
                  <a:pt x="50" y="599"/>
                </a:lnTo>
                <a:lnTo>
                  <a:pt x="50" y="597"/>
                </a:lnTo>
                <a:lnTo>
                  <a:pt x="50" y="595"/>
                </a:lnTo>
                <a:lnTo>
                  <a:pt x="50" y="593"/>
                </a:lnTo>
                <a:lnTo>
                  <a:pt x="50" y="592"/>
                </a:lnTo>
                <a:lnTo>
                  <a:pt x="50" y="590"/>
                </a:lnTo>
                <a:lnTo>
                  <a:pt x="50" y="588"/>
                </a:lnTo>
                <a:lnTo>
                  <a:pt x="50" y="586"/>
                </a:lnTo>
                <a:lnTo>
                  <a:pt x="52" y="585"/>
                </a:lnTo>
                <a:lnTo>
                  <a:pt x="52" y="583"/>
                </a:lnTo>
                <a:lnTo>
                  <a:pt x="50" y="581"/>
                </a:lnTo>
                <a:lnTo>
                  <a:pt x="52" y="581"/>
                </a:lnTo>
                <a:lnTo>
                  <a:pt x="52" y="579"/>
                </a:lnTo>
                <a:lnTo>
                  <a:pt x="52" y="578"/>
                </a:lnTo>
                <a:lnTo>
                  <a:pt x="52" y="576"/>
                </a:lnTo>
                <a:lnTo>
                  <a:pt x="52" y="574"/>
                </a:lnTo>
                <a:lnTo>
                  <a:pt x="52" y="572"/>
                </a:lnTo>
                <a:lnTo>
                  <a:pt x="52" y="571"/>
                </a:lnTo>
                <a:lnTo>
                  <a:pt x="52" y="569"/>
                </a:lnTo>
                <a:lnTo>
                  <a:pt x="52" y="567"/>
                </a:lnTo>
                <a:lnTo>
                  <a:pt x="52" y="565"/>
                </a:lnTo>
                <a:lnTo>
                  <a:pt x="52" y="564"/>
                </a:lnTo>
                <a:lnTo>
                  <a:pt x="52" y="562"/>
                </a:lnTo>
                <a:lnTo>
                  <a:pt x="52" y="560"/>
                </a:lnTo>
                <a:lnTo>
                  <a:pt x="52" y="558"/>
                </a:lnTo>
                <a:lnTo>
                  <a:pt x="52" y="557"/>
                </a:lnTo>
                <a:lnTo>
                  <a:pt x="52" y="555"/>
                </a:lnTo>
                <a:lnTo>
                  <a:pt x="52" y="553"/>
                </a:lnTo>
                <a:lnTo>
                  <a:pt x="52" y="551"/>
                </a:lnTo>
                <a:lnTo>
                  <a:pt x="52" y="550"/>
                </a:lnTo>
                <a:lnTo>
                  <a:pt x="52" y="548"/>
                </a:lnTo>
                <a:lnTo>
                  <a:pt x="52" y="546"/>
                </a:lnTo>
                <a:lnTo>
                  <a:pt x="52" y="544"/>
                </a:lnTo>
                <a:lnTo>
                  <a:pt x="52" y="543"/>
                </a:lnTo>
                <a:lnTo>
                  <a:pt x="52" y="541"/>
                </a:lnTo>
                <a:lnTo>
                  <a:pt x="52" y="539"/>
                </a:lnTo>
                <a:lnTo>
                  <a:pt x="52" y="537"/>
                </a:lnTo>
                <a:lnTo>
                  <a:pt x="52" y="536"/>
                </a:lnTo>
                <a:lnTo>
                  <a:pt x="52" y="534"/>
                </a:lnTo>
                <a:lnTo>
                  <a:pt x="52" y="532"/>
                </a:lnTo>
                <a:lnTo>
                  <a:pt x="52" y="530"/>
                </a:lnTo>
                <a:lnTo>
                  <a:pt x="52" y="529"/>
                </a:lnTo>
                <a:lnTo>
                  <a:pt x="52" y="527"/>
                </a:lnTo>
                <a:lnTo>
                  <a:pt x="52" y="525"/>
                </a:lnTo>
                <a:lnTo>
                  <a:pt x="52" y="523"/>
                </a:lnTo>
                <a:lnTo>
                  <a:pt x="52" y="522"/>
                </a:lnTo>
                <a:lnTo>
                  <a:pt x="52" y="520"/>
                </a:lnTo>
                <a:lnTo>
                  <a:pt x="52" y="518"/>
                </a:lnTo>
                <a:lnTo>
                  <a:pt x="52" y="517"/>
                </a:lnTo>
                <a:lnTo>
                  <a:pt x="52" y="515"/>
                </a:lnTo>
                <a:lnTo>
                  <a:pt x="52" y="513"/>
                </a:lnTo>
                <a:lnTo>
                  <a:pt x="52" y="511"/>
                </a:lnTo>
                <a:lnTo>
                  <a:pt x="52" y="510"/>
                </a:lnTo>
                <a:lnTo>
                  <a:pt x="52" y="508"/>
                </a:lnTo>
                <a:lnTo>
                  <a:pt x="52" y="506"/>
                </a:lnTo>
                <a:lnTo>
                  <a:pt x="52" y="504"/>
                </a:lnTo>
                <a:lnTo>
                  <a:pt x="52" y="503"/>
                </a:lnTo>
                <a:lnTo>
                  <a:pt x="52" y="501"/>
                </a:lnTo>
                <a:lnTo>
                  <a:pt x="52" y="499"/>
                </a:lnTo>
                <a:lnTo>
                  <a:pt x="52" y="497"/>
                </a:lnTo>
                <a:lnTo>
                  <a:pt x="52" y="496"/>
                </a:lnTo>
                <a:lnTo>
                  <a:pt x="52" y="494"/>
                </a:lnTo>
                <a:lnTo>
                  <a:pt x="52" y="492"/>
                </a:lnTo>
                <a:lnTo>
                  <a:pt x="52" y="490"/>
                </a:lnTo>
                <a:lnTo>
                  <a:pt x="52" y="489"/>
                </a:lnTo>
                <a:lnTo>
                  <a:pt x="52" y="487"/>
                </a:lnTo>
                <a:lnTo>
                  <a:pt x="52" y="485"/>
                </a:lnTo>
                <a:lnTo>
                  <a:pt x="52" y="483"/>
                </a:lnTo>
                <a:lnTo>
                  <a:pt x="52" y="482"/>
                </a:lnTo>
                <a:lnTo>
                  <a:pt x="52" y="480"/>
                </a:lnTo>
                <a:lnTo>
                  <a:pt x="52" y="478"/>
                </a:lnTo>
                <a:lnTo>
                  <a:pt x="54" y="476"/>
                </a:lnTo>
                <a:lnTo>
                  <a:pt x="54" y="475"/>
                </a:lnTo>
                <a:lnTo>
                  <a:pt x="54" y="473"/>
                </a:lnTo>
                <a:lnTo>
                  <a:pt x="54" y="471"/>
                </a:lnTo>
                <a:lnTo>
                  <a:pt x="54" y="469"/>
                </a:lnTo>
                <a:lnTo>
                  <a:pt x="54" y="468"/>
                </a:lnTo>
                <a:lnTo>
                  <a:pt x="54" y="466"/>
                </a:lnTo>
                <a:lnTo>
                  <a:pt x="54" y="464"/>
                </a:lnTo>
                <a:lnTo>
                  <a:pt x="55" y="457"/>
                </a:lnTo>
                <a:lnTo>
                  <a:pt x="54" y="455"/>
                </a:lnTo>
                <a:lnTo>
                  <a:pt x="54" y="454"/>
                </a:lnTo>
                <a:lnTo>
                  <a:pt x="54" y="452"/>
                </a:lnTo>
                <a:lnTo>
                  <a:pt x="54" y="450"/>
                </a:lnTo>
                <a:lnTo>
                  <a:pt x="54" y="448"/>
                </a:lnTo>
                <a:lnTo>
                  <a:pt x="54" y="447"/>
                </a:lnTo>
                <a:lnTo>
                  <a:pt x="54" y="445"/>
                </a:lnTo>
                <a:lnTo>
                  <a:pt x="54" y="443"/>
                </a:lnTo>
                <a:lnTo>
                  <a:pt x="54" y="441"/>
                </a:lnTo>
                <a:lnTo>
                  <a:pt x="54" y="440"/>
                </a:lnTo>
                <a:lnTo>
                  <a:pt x="54" y="438"/>
                </a:lnTo>
                <a:lnTo>
                  <a:pt x="54" y="436"/>
                </a:lnTo>
                <a:lnTo>
                  <a:pt x="54" y="434"/>
                </a:lnTo>
                <a:lnTo>
                  <a:pt x="54" y="433"/>
                </a:lnTo>
                <a:lnTo>
                  <a:pt x="54" y="431"/>
                </a:lnTo>
                <a:lnTo>
                  <a:pt x="54" y="429"/>
                </a:lnTo>
                <a:lnTo>
                  <a:pt x="54" y="427"/>
                </a:lnTo>
                <a:lnTo>
                  <a:pt x="54" y="426"/>
                </a:lnTo>
                <a:lnTo>
                  <a:pt x="54" y="424"/>
                </a:lnTo>
                <a:lnTo>
                  <a:pt x="54" y="422"/>
                </a:lnTo>
                <a:lnTo>
                  <a:pt x="54" y="421"/>
                </a:lnTo>
                <a:lnTo>
                  <a:pt x="54" y="419"/>
                </a:lnTo>
                <a:lnTo>
                  <a:pt x="54" y="417"/>
                </a:lnTo>
                <a:lnTo>
                  <a:pt x="54" y="415"/>
                </a:lnTo>
                <a:lnTo>
                  <a:pt x="52" y="407"/>
                </a:lnTo>
                <a:lnTo>
                  <a:pt x="54" y="405"/>
                </a:lnTo>
                <a:lnTo>
                  <a:pt x="54" y="403"/>
                </a:lnTo>
                <a:lnTo>
                  <a:pt x="54" y="401"/>
                </a:lnTo>
                <a:lnTo>
                  <a:pt x="54" y="400"/>
                </a:lnTo>
                <a:lnTo>
                  <a:pt x="54" y="398"/>
                </a:lnTo>
                <a:lnTo>
                  <a:pt x="54" y="396"/>
                </a:lnTo>
                <a:lnTo>
                  <a:pt x="54" y="394"/>
                </a:lnTo>
                <a:lnTo>
                  <a:pt x="55" y="394"/>
                </a:lnTo>
                <a:lnTo>
                  <a:pt x="57" y="396"/>
                </a:lnTo>
                <a:lnTo>
                  <a:pt x="59" y="398"/>
                </a:lnTo>
                <a:lnTo>
                  <a:pt x="61" y="400"/>
                </a:lnTo>
                <a:lnTo>
                  <a:pt x="61" y="401"/>
                </a:lnTo>
                <a:lnTo>
                  <a:pt x="62" y="401"/>
                </a:lnTo>
                <a:lnTo>
                  <a:pt x="64" y="403"/>
                </a:lnTo>
                <a:lnTo>
                  <a:pt x="66" y="405"/>
                </a:lnTo>
                <a:lnTo>
                  <a:pt x="68" y="405"/>
                </a:lnTo>
                <a:lnTo>
                  <a:pt x="68" y="407"/>
                </a:lnTo>
                <a:lnTo>
                  <a:pt x="69" y="407"/>
                </a:lnTo>
                <a:lnTo>
                  <a:pt x="71" y="408"/>
                </a:lnTo>
                <a:lnTo>
                  <a:pt x="73" y="408"/>
                </a:lnTo>
                <a:lnTo>
                  <a:pt x="73" y="410"/>
                </a:lnTo>
                <a:lnTo>
                  <a:pt x="75" y="410"/>
                </a:lnTo>
                <a:lnTo>
                  <a:pt x="76" y="412"/>
                </a:lnTo>
                <a:lnTo>
                  <a:pt x="78" y="412"/>
                </a:lnTo>
                <a:lnTo>
                  <a:pt x="80" y="412"/>
                </a:lnTo>
                <a:lnTo>
                  <a:pt x="80" y="414"/>
                </a:lnTo>
                <a:lnTo>
                  <a:pt x="82" y="414"/>
                </a:lnTo>
                <a:lnTo>
                  <a:pt x="82" y="415"/>
                </a:lnTo>
                <a:lnTo>
                  <a:pt x="83" y="417"/>
                </a:lnTo>
                <a:lnTo>
                  <a:pt x="83" y="419"/>
                </a:lnTo>
                <a:lnTo>
                  <a:pt x="83" y="421"/>
                </a:lnTo>
                <a:lnTo>
                  <a:pt x="83" y="422"/>
                </a:lnTo>
                <a:lnTo>
                  <a:pt x="83" y="424"/>
                </a:lnTo>
                <a:lnTo>
                  <a:pt x="83" y="426"/>
                </a:lnTo>
                <a:lnTo>
                  <a:pt x="85" y="426"/>
                </a:lnTo>
                <a:lnTo>
                  <a:pt x="85" y="427"/>
                </a:lnTo>
                <a:lnTo>
                  <a:pt x="87" y="427"/>
                </a:lnTo>
                <a:lnTo>
                  <a:pt x="87" y="429"/>
                </a:lnTo>
                <a:lnTo>
                  <a:pt x="89" y="429"/>
                </a:lnTo>
                <a:lnTo>
                  <a:pt x="90" y="429"/>
                </a:lnTo>
                <a:lnTo>
                  <a:pt x="92" y="429"/>
                </a:lnTo>
                <a:lnTo>
                  <a:pt x="96" y="429"/>
                </a:lnTo>
                <a:lnTo>
                  <a:pt x="97" y="429"/>
                </a:lnTo>
                <a:lnTo>
                  <a:pt x="99" y="429"/>
                </a:lnTo>
                <a:lnTo>
                  <a:pt x="101" y="427"/>
                </a:lnTo>
                <a:lnTo>
                  <a:pt x="103" y="427"/>
                </a:lnTo>
                <a:lnTo>
                  <a:pt x="103" y="426"/>
                </a:lnTo>
                <a:lnTo>
                  <a:pt x="104" y="426"/>
                </a:lnTo>
                <a:lnTo>
                  <a:pt x="106" y="424"/>
                </a:lnTo>
                <a:lnTo>
                  <a:pt x="106" y="422"/>
                </a:lnTo>
                <a:lnTo>
                  <a:pt x="108" y="422"/>
                </a:lnTo>
                <a:lnTo>
                  <a:pt x="108" y="421"/>
                </a:lnTo>
                <a:lnTo>
                  <a:pt x="110" y="421"/>
                </a:lnTo>
                <a:lnTo>
                  <a:pt x="111" y="421"/>
                </a:lnTo>
                <a:lnTo>
                  <a:pt x="113" y="419"/>
                </a:lnTo>
                <a:lnTo>
                  <a:pt x="115" y="419"/>
                </a:lnTo>
                <a:lnTo>
                  <a:pt x="117" y="417"/>
                </a:lnTo>
                <a:lnTo>
                  <a:pt x="118" y="417"/>
                </a:lnTo>
                <a:lnTo>
                  <a:pt x="120" y="415"/>
                </a:lnTo>
                <a:lnTo>
                  <a:pt x="122" y="415"/>
                </a:lnTo>
                <a:lnTo>
                  <a:pt x="124" y="414"/>
                </a:lnTo>
                <a:lnTo>
                  <a:pt x="125" y="414"/>
                </a:lnTo>
                <a:lnTo>
                  <a:pt x="127" y="414"/>
                </a:lnTo>
                <a:lnTo>
                  <a:pt x="127" y="412"/>
                </a:lnTo>
                <a:lnTo>
                  <a:pt x="129" y="412"/>
                </a:lnTo>
                <a:lnTo>
                  <a:pt x="131" y="410"/>
                </a:lnTo>
                <a:lnTo>
                  <a:pt x="132" y="408"/>
                </a:lnTo>
                <a:lnTo>
                  <a:pt x="134" y="407"/>
                </a:lnTo>
                <a:lnTo>
                  <a:pt x="134" y="405"/>
                </a:lnTo>
                <a:lnTo>
                  <a:pt x="134" y="403"/>
                </a:lnTo>
                <a:lnTo>
                  <a:pt x="134" y="401"/>
                </a:lnTo>
                <a:lnTo>
                  <a:pt x="136" y="400"/>
                </a:lnTo>
                <a:lnTo>
                  <a:pt x="136" y="398"/>
                </a:lnTo>
                <a:lnTo>
                  <a:pt x="136" y="396"/>
                </a:lnTo>
                <a:lnTo>
                  <a:pt x="136" y="394"/>
                </a:lnTo>
                <a:lnTo>
                  <a:pt x="138" y="393"/>
                </a:lnTo>
                <a:lnTo>
                  <a:pt x="138" y="391"/>
                </a:lnTo>
                <a:lnTo>
                  <a:pt x="138" y="389"/>
                </a:lnTo>
                <a:lnTo>
                  <a:pt x="138" y="387"/>
                </a:lnTo>
                <a:lnTo>
                  <a:pt x="139" y="386"/>
                </a:lnTo>
                <a:lnTo>
                  <a:pt x="139" y="384"/>
                </a:lnTo>
                <a:lnTo>
                  <a:pt x="139" y="382"/>
                </a:lnTo>
                <a:lnTo>
                  <a:pt x="139" y="380"/>
                </a:lnTo>
                <a:lnTo>
                  <a:pt x="139" y="379"/>
                </a:lnTo>
                <a:lnTo>
                  <a:pt x="141" y="379"/>
                </a:lnTo>
                <a:lnTo>
                  <a:pt x="141" y="377"/>
                </a:lnTo>
                <a:lnTo>
                  <a:pt x="141" y="375"/>
                </a:lnTo>
                <a:lnTo>
                  <a:pt x="141" y="373"/>
                </a:lnTo>
                <a:lnTo>
                  <a:pt x="143" y="372"/>
                </a:lnTo>
                <a:lnTo>
                  <a:pt x="143" y="370"/>
                </a:lnTo>
                <a:lnTo>
                  <a:pt x="143" y="368"/>
                </a:lnTo>
                <a:lnTo>
                  <a:pt x="143" y="366"/>
                </a:lnTo>
                <a:lnTo>
                  <a:pt x="144" y="365"/>
                </a:lnTo>
                <a:lnTo>
                  <a:pt x="144" y="363"/>
                </a:lnTo>
                <a:lnTo>
                  <a:pt x="144" y="361"/>
                </a:lnTo>
                <a:lnTo>
                  <a:pt x="144" y="359"/>
                </a:lnTo>
                <a:lnTo>
                  <a:pt x="144" y="358"/>
                </a:lnTo>
                <a:lnTo>
                  <a:pt x="146" y="358"/>
                </a:lnTo>
                <a:lnTo>
                  <a:pt x="146" y="356"/>
                </a:lnTo>
                <a:lnTo>
                  <a:pt x="146" y="354"/>
                </a:lnTo>
                <a:lnTo>
                  <a:pt x="146" y="352"/>
                </a:lnTo>
                <a:lnTo>
                  <a:pt x="148" y="351"/>
                </a:lnTo>
                <a:lnTo>
                  <a:pt x="148" y="349"/>
                </a:lnTo>
                <a:lnTo>
                  <a:pt x="148" y="347"/>
                </a:lnTo>
                <a:lnTo>
                  <a:pt x="148" y="344"/>
                </a:lnTo>
                <a:lnTo>
                  <a:pt x="150" y="344"/>
                </a:lnTo>
                <a:lnTo>
                  <a:pt x="150" y="342"/>
                </a:lnTo>
                <a:lnTo>
                  <a:pt x="150" y="340"/>
                </a:lnTo>
                <a:lnTo>
                  <a:pt x="150" y="338"/>
                </a:lnTo>
                <a:lnTo>
                  <a:pt x="150" y="337"/>
                </a:lnTo>
                <a:lnTo>
                  <a:pt x="151" y="335"/>
                </a:lnTo>
                <a:lnTo>
                  <a:pt x="151" y="333"/>
                </a:lnTo>
                <a:lnTo>
                  <a:pt x="151" y="332"/>
                </a:lnTo>
                <a:lnTo>
                  <a:pt x="151" y="330"/>
                </a:lnTo>
                <a:lnTo>
                  <a:pt x="151" y="328"/>
                </a:lnTo>
                <a:lnTo>
                  <a:pt x="153" y="326"/>
                </a:lnTo>
                <a:lnTo>
                  <a:pt x="153" y="325"/>
                </a:lnTo>
                <a:lnTo>
                  <a:pt x="153" y="323"/>
                </a:lnTo>
                <a:lnTo>
                  <a:pt x="153" y="321"/>
                </a:lnTo>
                <a:lnTo>
                  <a:pt x="153" y="319"/>
                </a:lnTo>
                <a:lnTo>
                  <a:pt x="153" y="318"/>
                </a:lnTo>
                <a:lnTo>
                  <a:pt x="155" y="318"/>
                </a:lnTo>
                <a:lnTo>
                  <a:pt x="155" y="316"/>
                </a:lnTo>
                <a:lnTo>
                  <a:pt x="155" y="314"/>
                </a:lnTo>
                <a:lnTo>
                  <a:pt x="155" y="312"/>
                </a:lnTo>
                <a:lnTo>
                  <a:pt x="155" y="311"/>
                </a:lnTo>
                <a:lnTo>
                  <a:pt x="155" y="309"/>
                </a:lnTo>
                <a:lnTo>
                  <a:pt x="155" y="307"/>
                </a:lnTo>
                <a:lnTo>
                  <a:pt x="155" y="305"/>
                </a:lnTo>
                <a:lnTo>
                  <a:pt x="157" y="304"/>
                </a:lnTo>
                <a:lnTo>
                  <a:pt x="157" y="302"/>
                </a:lnTo>
                <a:lnTo>
                  <a:pt x="157" y="300"/>
                </a:lnTo>
                <a:lnTo>
                  <a:pt x="157" y="298"/>
                </a:lnTo>
                <a:lnTo>
                  <a:pt x="157" y="297"/>
                </a:lnTo>
                <a:lnTo>
                  <a:pt x="157" y="295"/>
                </a:lnTo>
                <a:lnTo>
                  <a:pt x="158" y="293"/>
                </a:lnTo>
                <a:lnTo>
                  <a:pt x="158" y="291"/>
                </a:lnTo>
                <a:lnTo>
                  <a:pt x="158" y="290"/>
                </a:lnTo>
                <a:lnTo>
                  <a:pt x="158" y="288"/>
                </a:lnTo>
                <a:lnTo>
                  <a:pt x="158" y="286"/>
                </a:lnTo>
                <a:lnTo>
                  <a:pt x="158" y="284"/>
                </a:lnTo>
                <a:lnTo>
                  <a:pt x="158" y="283"/>
                </a:lnTo>
                <a:lnTo>
                  <a:pt x="160" y="281"/>
                </a:lnTo>
                <a:lnTo>
                  <a:pt x="160" y="279"/>
                </a:lnTo>
                <a:lnTo>
                  <a:pt x="160" y="277"/>
                </a:lnTo>
                <a:lnTo>
                  <a:pt x="160" y="276"/>
                </a:lnTo>
                <a:lnTo>
                  <a:pt x="160" y="274"/>
                </a:lnTo>
                <a:lnTo>
                  <a:pt x="160" y="272"/>
                </a:lnTo>
                <a:lnTo>
                  <a:pt x="160" y="270"/>
                </a:lnTo>
                <a:lnTo>
                  <a:pt x="157" y="267"/>
                </a:lnTo>
                <a:lnTo>
                  <a:pt x="171" y="225"/>
                </a:lnTo>
                <a:lnTo>
                  <a:pt x="172" y="225"/>
                </a:lnTo>
                <a:lnTo>
                  <a:pt x="174" y="225"/>
                </a:lnTo>
                <a:lnTo>
                  <a:pt x="176" y="225"/>
                </a:lnTo>
                <a:lnTo>
                  <a:pt x="178" y="225"/>
                </a:lnTo>
                <a:lnTo>
                  <a:pt x="179" y="225"/>
                </a:lnTo>
                <a:lnTo>
                  <a:pt x="181" y="223"/>
                </a:lnTo>
                <a:lnTo>
                  <a:pt x="183" y="223"/>
                </a:lnTo>
                <a:lnTo>
                  <a:pt x="185" y="223"/>
                </a:lnTo>
                <a:lnTo>
                  <a:pt x="186" y="223"/>
                </a:lnTo>
                <a:lnTo>
                  <a:pt x="188" y="222"/>
                </a:lnTo>
                <a:lnTo>
                  <a:pt x="188" y="220"/>
                </a:lnTo>
                <a:lnTo>
                  <a:pt x="190" y="218"/>
                </a:lnTo>
                <a:lnTo>
                  <a:pt x="190" y="216"/>
                </a:lnTo>
                <a:lnTo>
                  <a:pt x="190" y="215"/>
                </a:lnTo>
                <a:lnTo>
                  <a:pt x="192" y="213"/>
                </a:lnTo>
                <a:lnTo>
                  <a:pt x="192" y="211"/>
                </a:lnTo>
                <a:lnTo>
                  <a:pt x="193" y="209"/>
                </a:lnTo>
                <a:lnTo>
                  <a:pt x="193" y="208"/>
                </a:lnTo>
                <a:lnTo>
                  <a:pt x="193" y="206"/>
                </a:lnTo>
                <a:lnTo>
                  <a:pt x="195" y="204"/>
                </a:lnTo>
                <a:lnTo>
                  <a:pt x="195" y="202"/>
                </a:lnTo>
                <a:lnTo>
                  <a:pt x="195" y="201"/>
                </a:lnTo>
                <a:lnTo>
                  <a:pt x="197" y="201"/>
                </a:lnTo>
                <a:lnTo>
                  <a:pt x="197" y="199"/>
                </a:lnTo>
                <a:lnTo>
                  <a:pt x="197" y="197"/>
                </a:lnTo>
                <a:lnTo>
                  <a:pt x="199" y="195"/>
                </a:lnTo>
                <a:lnTo>
                  <a:pt x="199" y="194"/>
                </a:lnTo>
                <a:lnTo>
                  <a:pt x="200" y="192"/>
                </a:lnTo>
                <a:lnTo>
                  <a:pt x="200" y="190"/>
                </a:lnTo>
                <a:lnTo>
                  <a:pt x="200" y="188"/>
                </a:lnTo>
                <a:lnTo>
                  <a:pt x="200" y="187"/>
                </a:lnTo>
                <a:lnTo>
                  <a:pt x="202" y="187"/>
                </a:lnTo>
                <a:lnTo>
                  <a:pt x="202" y="185"/>
                </a:lnTo>
                <a:lnTo>
                  <a:pt x="202" y="183"/>
                </a:lnTo>
                <a:lnTo>
                  <a:pt x="202" y="181"/>
                </a:lnTo>
                <a:lnTo>
                  <a:pt x="202" y="180"/>
                </a:lnTo>
                <a:lnTo>
                  <a:pt x="202" y="178"/>
                </a:lnTo>
                <a:lnTo>
                  <a:pt x="204" y="178"/>
                </a:lnTo>
                <a:lnTo>
                  <a:pt x="204" y="176"/>
                </a:lnTo>
                <a:lnTo>
                  <a:pt x="204" y="174"/>
                </a:lnTo>
                <a:lnTo>
                  <a:pt x="204" y="173"/>
                </a:lnTo>
                <a:lnTo>
                  <a:pt x="204" y="171"/>
                </a:lnTo>
                <a:lnTo>
                  <a:pt x="204" y="169"/>
                </a:lnTo>
                <a:lnTo>
                  <a:pt x="206" y="169"/>
                </a:lnTo>
                <a:lnTo>
                  <a:pt x="206" y="167"/>
                </a:lnTo>
                <a:lnTo>
                  <a:pt x="206" y="166"/>
                </a:lnTo>
                <a:lnTo>
                  <a:pt x="204" y="166"/>
                </a:lnTo>
                <a:lnTo>
                  <a:pt x="202" y="166"/>
                </a:lnTo>
                <a:lnTo>
                  <a:pt x="200" y="166"/>
                </a:lnTo>
                <a:lnTo>
                  <a:pt x="199" y="166"/>
                </a:lnTo>
                <a:lnTo>
                  <a:pt x="197" y="164"/>
                </a:lnTo>
                <a:lnTo>
                  <a:pt x="195" y="164"/>
                </a:lnTo>
                <a:lnTo>
                  <a:pt x="193" y="164"/>
                </a:lnTo>
                <a:lnTo>
                  <a:pt x="192" y="164"/>
                </a:lnTo>
                <a:lnTo>
                  <a:pt x="190" y="162"/>
                </a:lnTo>
                <a:lnTo>
                  <a:pt x="188" y="162"/>
                </a:lnTo>
                <a:lnTo>
                  <a:pt x="186" y="162"/>
                </a:lnTo>
                <a:lnTo>
                  <a:pt x="185" y="162"/>
                </a:lnTo>
                <a:lnTo>
                  <a:pt x="185" y="160"/>
                </a:lnTo>
                <a:lnTo>
                  <a:pt x="183" y="160"/>
                </a:lnTo>
                <a:lnTo>
                  <a:pt x="181" y="160"/>
                </a:lnTo>
                <a:lnTo>
                  <a:pt x="179" y="159"/>
                </a:lnTo>
                <a:lnTo>
                  <a:pt x="178" y="159"/>
                </a:lnTo>
                <a:lnTo>
                  <a:pt x="176" y="159"/>
                </a:lnTo>
                <a:lnTo>
                  <a:pt x="174" y="157"/>
                </a:lnTo>
                <a:lnTo>
                  <a:pt x="172" y="157"/>
                </a:lnTo>
                <a:lnTo>
                  <a:pt x="171" y="157"/>
                </a:lnTo>
                <a:lnTo>
                  <a:pt x="169" y="155"/>
                </a:lnTo>
                <a:close/>
              </a:path>
            </a:pathLst>
          </a:custGeom>
          <a:solidFill>
            <a:schemeClr val="tx2">
              <a:lumMod val="40000"/>
              <a:lumOff val="60000"/>
            </a:schemeClr>
          </a:solidFill>
          <a:ln>
            <a:noFill/>
          </a:ln>
        </p:spPr>
        <p:txBody>
          <a:bodyPr/>
          <a:lstStyle/>
          <a:p>
            <a:pPr>
              <a:defRPr/>
            </a:pPr>
            <a:endParaRPr lang="en-US">
              <a:latin typeface="Calibri" pitchFamily="34" charset="0"/>
              <a:cs typeface="Arial" charset="0"/>
            </a:endParaRPr>
          </a:p>
        </p:txBody>
      </p:sp>
      <p:sp>
        <p:nvSpPr>
          <p:cNvPr id="26630" name="Freeform 326"/>
          <p:cNvSpPr>
            <a:spLocks/>
          </p:cNvSpPr>
          <p:nvPr/>
        </p:nvSpPr>
        <p:spPr bwMode="auto">
          <a:xfrm>
            <a:off x="4964113" y="1422400"/>
            <a:ext cx="1177925" cy="1319213"/>
          </a:xfrm>
          <a:custGeom>
            <a:avLst/>
            <a:gdLst>
              <a:gd name="T0" fmla="*/ 2147483647 w 742"/>
              <a:gd name="T1" fmla="*/ 2147483647 h 831"/>
              <a:gd name="T2" fmla="*/ 2147483647 w 742"/>
              <a:gd name="T3" fmla="*/ 2147483647 h 831"/>
              <a:gd name="T4" fmla="*/ 2147483647 w 742"/>
              <a:gd name="T5" fmla="*/ 2147483647 h 831"/>
              <a:gd name="T6" fmla="*/ 2147483647 w 742"/>
              <a:gd name="T7" fmla="*/ 2147483647 h 831"/>
              <a:gd name="T8" fmla="*/ 2147483647 w 742"/>
              <a:gd name="T9" fmla="*/ 2147483647 h 831"/>
              <a:gd name="T10" fmla="*/ 2147483647 w 742"/>
              <a:gd name="T11" fmla="*/ 2147483647 h 831"/>
              <a:gd name="T12" fmla="*/ 2147483647 w 742"/>
              <a:gd name="T13" fmla="*/ 2147483647 h 831"/>
              <a:gd name="T14" fmla="*/ 2147483647 w 742"/>
              <a:gd name="T15" fmla="*/ 2147483647 h 831"/>
              <a:gd name="T16" fmla="*/ 2147483647 w 742"/>
              <a:gd name="T17" fmla="*/ 2147483647 h 831"/>
              <a:gd name="T18" fmla="*/ 2147483647 w 742"/>
              <a:gd name="T19" fmla="*/ 2147483647 h 831"/>
              <a:gd name="T20" fmla="*/ 2147483647 w 742"/>
              <a:gd name="T21" fmla="*/ 2147483647 h 831"/>
              <a:gd name="T22" fmla="*/ 2147483647 w 742"/>
              <a:gd name="T23" fmla="*/ 2147483647 h 831"/>
              <a:gd name="T24" fmla="*/ 2147483647 w 742"/>
              <a:gd name="T25" fmla="*/ 2147483647 h 831"/>
              <a:gd name="T26" fmla="*/ 2147483647 w 742"/>
              <a:gd name="T27" fmla="*/ 2147483647 h 831"/>
              <a:gd name="T28" fmla="*/ 2147483647 w 742"/>
              <a:gd name="T29" fmla="*/ 2147483647 h 831"/>
              <a:gd name="T30" fmla="*/ 2147483647 w 742"/>
              <a:gd name="T31" fmla="*/ 2147483647 h 831"/>
              <a:gd name="T32" fmla="*/ 2147483647 w 742"/>
              <a:gd name="T33" fmla="*/ 2147483647 h 831"/>
              <a:gd name="T34" fmla="*/ 2147483647 w 742"/>
              <a:gd name="T35" fmla="*/ 2147483647 h 831"/>
              <a:gd name="T36" fmla="*/ 2147483647 w 742"/>
              <a:gd name="T37" fmla="*/ 2147483647 h 831"/>
              <a:gd name="T38" fmla="*/ 2147483647 w 742"/>
              <a:gd name="T39" fmla="*/ 2147483647 h 831"/>
              <a:gd name="T40" fmla="*/ 2147483647 w 742"/>
              <a:gd name="T41" fmla="*/ 2147483647 h 831"/>
              <a:gd name="T42" fmla="*/ 2147483647 w 742"/>
              <a:gd name="T43" fmla="*/ 2147483647 h 831"/>
              <a:gd name="T44" fmla="*/ 2147483647 w 742"/>
              <a:gd name="T45" fmla="*/ 2147483647 h 831"/>
              <a:gd name="T46" fmla="*/ 2147483647 w 742"/>
              <a:gd name="T47" fmla="*/ 2147483647 h 831"/>
              <a:gd name="T48" fmla="*/ 2147483647 w 742"/>
              <a:gd name="T49" fmla="*/ 2147483647 h 831"/>
              <a:gd name="T50" fmla="*/ 2147483647 w 742"/>
              <a:gd name="T51" fmla="*/ 2147483647 h 831"/>
              <a:gd name="T52" fmla="*/ 2147483647 w 742"/>
              <a:gd name="T53" fmla="*/ 2147483647 h 831"/>
              <a:gd name="T54" fmla="*/ 2147483647 w 742"/>
              <a:gd name="T55" fmla="*/ 2147483647 h 831"/>
              <a:gd name="T56" fmla="*/ 2147483647 w 742"/>
              <a:gd name="T57" fmla="*/ 2147483647 h 831"/>
              <a:gd name="T58" fmla="*/ 2147483647 w 742"/>
              <a:gd name="T59" fmla="*/ 2147483647 h 831"/>
              <a:gd name="T60" fmla="*/ 2147483647 w 742"/>
              <a:gd name="T61" fmla="*/ 2147483647 h 831"/>
              <a:gd name="T62" fmla="*/ 2147483647 w 742"/>
              <a:gd name="T63" fmla="*/ 2147483647 h 831"/>
              <a:gd name="T64" fmla="*/ 2147483647 w 742"/>
              <a:gd name="T65" fmla="*/ 2147483647 h 831"/>
              <a:gd name="T66" fmla="*/ 2147483647 w 742"/>
              <a:gd name="T67" fmla="*/ 2147483647 h 831"/>
              <a:gd name="T68" fmla="*/ 2147483647 w 742"/>
              <a:gd name="T69" fmla="*/ 2147483647 h 831"/>
              <a:gd name="T70" fmla="*/ 2147483647 w 742"/>
              <a:gd name="T71" fmla="*/ 2147483647 h 831"/>
              <a:gd name="T72" fmla="*/ 2147483647 w 742"/>
              <a:gd name="T73" fmla="*/ 2147483647 h 831"/>
              <a:gd name="T74" fmla="*/ 2147483647 w 742"/>
              <a:gd name="T75" fmla="*/ 2147483647 h 831"/>
              <a:gd name="T76" fmla="*/ 2147483647 w 742"/>
              <a:gd name="T77" fmla="*/ 2147483647 h 831"/>
              <a:gd name="T78" fmla="*/ 2147483647 w 742"/>
              <a:gd name="T79" fmla="*/ 2147483647 h 831"/>
              <a:gd name="T80" fmla="*/ 2147483647 w 742"/>
              <a:gd name="T81" fmla="*/ 2147483647 h 831"/>
              <a:gd name="T82" fmla="*/ 2147483647 w 742"/>
              <a:gd name="T83" fmla="*/ 2147483647 h 831"/>
              <a:gd name="T84" fmla="*/ 2147483647 w 742"/>
              <a:gd name="T85" fmla="*/ 2147483647 h 831"/>
              <a:gd name="T86" fmla="*/ 2147483647 w 742"/>
              <a:gd name="T87" fmla="*/ 2147483647 h 831"/>
              <a:gd name="T88" fmla="*/ 2147483647 w 742"/>
              <a:gd name="T89" fmla="*/ 2147483647 h 831"/>
              <a:gd name="T90" fmla="*/ 2147483647 w 742"/>
              <a:gd name="T91" fmla="*/ 2147483647 h 831"/>
              <a:gd name="T92" fmla="*/ 2147483647 w 742"/>
              <a:gd name="T93" fmla="*/ 2147483647 h 831"/>
              <a:gd name="T94" fmla="*/ 2147483647 w 742"/>
              <a:gd name="T95" fmla="*/ 2147483647 h 831"/>
              <a:gd name="T96" fmla="*/ 2147483647 w 742"/>
              <a:gd name="T97" fmla="*/ 2147483647 h 831"/>
              <a:gd name="T98" fmla="*/ 2147483647 w 742"/>
              <a:gd name="T99" fmla="*/ 2147483647 h 831"/>
              <a:gd name="T100" fmla="*/ 2147483647 w 742"/>
              <a:gd name="T101" fmla="*/ 2147483647 h 831"/>
              <a:gd name="T102" fmla="*/ 2147483647 w 742"/>
              <a:gd name="T103" fmla="*/ 2147483647 h 831"/>
              <a:gd name="T104" fmla="*/ 2147483647 w 742"/>
              <a:gd name="T105" fmla="*/ 2147483647 h 831"/>
              <a:gd name="T106" fmla="*/ 2147483647 w 742"/>
              <a:gd name="T107" fmla="*/ 2147483647 h 831"/>
              <a:gd name="T108" fmla="*/ 2147483647 w 742"/>
              <a:gd name="T109" fmla="*/ 2147483647 h 831"/>
              <a:gd name="T110" fmla="*/ 2147483647 w 742"/>
              <a:gd name="T111" fmla="*/ 2147483647 h 831"/>
              <a:gd name="T112" fmla="*/ 2147483647 w 742"/>
              <a:gd name="T113" fmla="*/ 2147483647 h 831"/>
              <a:gd name="T114" fmla="*/ 2147483647 w 742"/>
              <a:gd name="T115" fmla="*/ 2147483647 h 831"/>
              <a:gd name="T116" fmla="*/ 2147483647 w 742"/>
              <a:gd name="T117" fmla="*/ 2147483647 h 831"/>
              <a:gd name="T118" fmla="*/ 2147483647 w 742"/>
              <a:gd name="T119" fmla="*/ 2147483647 h 83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42"/>
              <a:gd name="T181" fmla="*/ 0 h 831"/>
              <a:gd name="T182" fmla="*/ 742 w 742"/>
              <a:gd name="T183" fmla="*/ 831 h 83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42" h="831">
                <a:moveTo>
                  <a:pt x="9" y="155"/>
                </a:moveTo>
                <a:lnTo>
                  <a:pt x="7" y="155"/>
                </a:lnTo>
                <a:lnTo>
                  <a:pt x="5" y="155"/>
                </a:lnTo>
                <a:lnTo>
                  <a:pt x="5" y="153"/>
                </a:lnTo>
                <a:lnTo>
                  <a:pt x="4" y="153"/>
                </a:lnTo>
                <a:lnTo>
                  <a:pt x="4" y="152"/>
                </a:lnTo>
                <a:lnTo>
                  <a:pt x="4" y="150"/>
                </a:lnTo>
                <a:lnTo>
                  <a:pt x="4" y="148"/>
                </a:lnTo>
                <a:lnTo>
                  <a:pt x="4" y="146"/>
                </a:lnTo>
                <a:lnTo>
                  <a:pt x="4" y="145"/>
                </a:lnTo>
                <a:lnTo>
                  <a:pt x="4" y="143"/>
                </a:lnTo>
                <a:lnTo>
                  <a:pt x="4" y="141"/>
                </a:lnTo>
                <a:lnTo>
                  <a:pt x="4" y="140"/>
                </a:lnTo>
                <a:lnTo>
                  <a:pt x="4" y="138"/>
                </a:lnTo>
                <a:lnTo>
                  <a:pt x="4" y="136"/>
                </a:lnTo>
                <a:lnTo>
                  <a:pt x="4" y="134"/>
                </a:lnTo>
                <a:lnTo>
                  <a:pt x="4" y="133"/>
                </a:lnTo>
                <a:lnTo>
                  <a:pt x="4" y="131"/>
                </a:lnTo>
                <a:lnTo>
                  <a:pt x="4" y="129"/>
                </a:lnTo>
                <a:lnTo>
                  <a:pt x="4" y="127"/>
                </a:lnTo>
                <a:lnTo>
                  <a:pt x="2" y="126"/>
                </a:lnTo>
                <a:lnTo>
                  <a:pt x="2" y="124"/>
                </a:lnTo>
                <a:lnTo>
                  <a:pt x="2" y="122"/>
                </a:lnTo>
                <a:lnTo>
                  <a:pt x="2" y="120"/>
                </a:lnTo>
                <a:lnTo>
                  <a:pt x="2" y="119"/>
                </a:lnTo>
                <a:lnTo>
                  <a:pt x="2" y="117"/>
                </a:lnTo>
                <a:lnTo>
                  <a:pt x="2" y="115"/>
                </a:lnTo>
                <a:lnTo>
                  <a:pt x="2" y="113"/>
                </a:lnTo>
                <a:lnTo>
                  <a:pt x="2" y="112"/>
                </a:lnTo>
                <a:lnTo>
                  <a:pt x="2" y="110"/>
                </a:lnTo>
                <a:lnTo>
                  <a:pt x="2" y="108"/>
                </a:lnTo>
                <a:lnTo>
                  <a:pt x="2" y="106"/>
                </a:lnTo>
                <a:lnTo>
                  <a:pt x="2" y="105"/>
                </a:lnTo>
                <a:lnTo>
                  <a:pt x="2" y="103"/>
                </a:lnTo>
                <a:lnTo>
                  <a:pt x="2" y="101"/>
                </a:lnTo>
                <a:lnTo>
                  <a:pt x="2" y="99"/>
                </a:lnTo>
                <a:lnTo>
                  <a:pt x="2" y="98"/>
                </a:lnTo>
                <a:lnTo>
                  <a:pt x="0" y="96"/>
                </a:lnTo>
                <a:lnTo>
                  <a:pt x="0" y="94"/>
                </a:lnTo>
                <a:lnTo>
                  <a:pt x="0" y="92"/>
                </a:lnTo>
                <a:lnTo>
                  <a:pt x="2" y="91"/>
                </a:lnTo>
                <a:lnTo>
                  <a:pt x="2" y="89"/>
                </a:lnTo>
                <a:lnTo>
                  <a:pt x="2" y="87"/>
                </a:lnTo>
                <a:lnTo>
                  <a:pt x="2" y="85"/>
                </a:lnTo>
                <a:lnTo>
                  <a:pt x="2" y="84"/>
                </a:lnTo>
                <a:lnTo>
                  <a:pt x="2" y="82"/>
                </a:lnTo>
                <a:lnTo>
                  <a:pt x="2" y="80"/>
                </a:lnTo>
                <a:lnTo>
                  <a:pt x="2" y="78"/>
                </a:lnTo>
                <a:lnTo>
                  <a:pt x="4" y="77"/>
                </a:lnTo>
                <a:lnTo>
                  <a:pt x="4" y="75"/>
                </a:lnTo>
                <a:lnTo>
                  <a:pt x="4" y="73"/>
                </a:lnTo>
                <a:lnTo>
                  <a:pt x="4" y="71"/>
                </a:lnTo>
                <a:lnTo>
                  <a:pt x="4" y="70"/>
                </a:lnTo>
                <a:lnTo>
                  <a:pt x="4" y="68"/>
                </a:lnTo>
                <a:lnTo>
                  <a:pt x="4" y="66"/>
                </a:lnTo>
                <a:lnTo>
                  <a:pt x="4" y="64"/>
                </a:lnTo>
                <a:lnTo>
                  <a:pt x="5" y="63"/>
                </a:lnTo>
                <a:lnTo>
                  <a:pt x="5" y="61"/>
                </a:lnTo>
                <a:lnTo>
                  <a:pt x="5" y="59"/>
                </a:lnTo>
                <a:lnTo>
                  <a:pt x="5" y="57"/>
                </a:lnTo>
                <a:lnTo>
                  <a:pt x="5" y="56"/>
                </a:lnTo>
                <a:lnTo>
                  <a:pt x="5" y="54"/>
                </a:lnTo>
                <a:lnTo>
                  <a:pt x="5" y="52"/>
                </a:lnTo>
                <a:lnTo>
                  <a:pt x="5" y="50"/>
                </a:lnTo>
                <a:lnTo>
                  <a:pt x="7" y="49"/>
                </a:lnTo>
                <a:lnTo>
                  <a:pt x="7" y="47"/>
                </a:lnTo>
                <a:lnTo>
                  <a:pt x="7" y="45"/>
                </a:lnTo>
                <a:lnTo>
                  <a:pt x="7" y="44"/>
                </a:lnTo>
                <a:lnTo>
                  <a:pt x="7" y="42"/>
                </a:lnTo>
                <a:lnTo>
                  <a:pt x="7" y="40"/>
                </a:lnTo>
                <a:lnTo>
                  <a:pt x="7" y="38"/>
                </a:lnTo>
                <a:lnTo>
                  <a:pt x="7" y="37"/>
                </a:lnTo>
                <a:lnTo>
                  <a:pt x="7" y="35"/>
                </a:lnTo>
                <a:lnTo>
                  <a:pt x="9" y="35"/>
                </a:lnTo>
                <a:lnTo>
                  <a:pt x="9" y="33"/>
                </a:lnTo>
                <a:lnTo>
                  <a:pt x="9" y="31"/>
                </a:lnTo>
                <a:lnTo>
                  <a:pt x="9" y="30"/>
                </a:lnTo>
                <a:lnTo>
                  <a:pt x="9" y="28"/>
                </a:lnTo>
                <a:lnTo>
                  <a:pt x="9" y="26"/>
                </a:lnTo>
                <a:lnTo>
                  <a:pt x="9" y="24"/>
                </a:lnTo>
                <a:lnTo>
                  <a:pt x="9" y="23"/>
                </a:lnTo>
                <a:lnTo>
                  <a:pt x="9" y="21"/>
                </a:lnTo>
                <a:lnTo>
                  <a:pt x="9" y="19"/>
                </a:lnTo>
                <a:lnTo>
                  <a:pt x="9" y="17"/>
                </a:lnTo>
                <a:lnTo>
                  <a:pt x="9" y="16"/>
                </a:lnTo>
                <a:lnTo>
                  <a:pt x="9" y="14"/>
                </a:lnTo>
                <a:lnTo>
                  <a:pt x="9" y="12"/>
                </a:lnTo>
                <a:lnTo>
                  <a:pt x="9" y="10"/>
                </a:lnTo>
                <a:lnTo>
                  <a:pt x="9" y="9"/>
                </a:lnTo>
                <a:lnTo>
                  <a:pt x="9" y="0"/>
                </a:lnTo>
                <a:lnTo>
                  <a:pt x="11" y="2"/>
                </a:lnTo>
                <a:lnTo>
                  <a:pt x="14" y="2"/>
                </a:lnTo>
                <a:lnTo>
                  <a:pt x="16" y="3"/>
                </a:lnTo>
                <a:lnTo>
                  <a:pt x="18" y="5"/>
                </a:lnTo>
                <a:lnTo>
                  <a:pt x="21" y="7"/>
                </a:lnTo>
                <a:lnTo>
                  <a:pt x="23" y="7"/>
                </a:lnTo>
                <a:lnTo>
                  <a:pt x="25" y="9"/>
                </a:lnTo>
                <a:lnTo>
                  <a:pt x="28" y="10"/>
                </a:lnTo>
                <a:lnTo>
                  <a:pt x="30" y="12"/>
                </a:lnTo>
                <a:lnTo>
                  <a:pt x="32" y="12"/>
                </a:lnTo>
                <a:lnTo>
                  <a:pt x="35" y="14"/>
                </a:lnTo>
                <a:lnTo>
                  <a:pt x="37" y="16"/>
                </a:lnTo>
                <a:lnTo>
                  <a:pt x="39" y="17"/>
                </a:lnTo>
                <a:lnTo>
                  <a:pt x="42" y="17"/>
                </a:lnTo>
                <a:lnTo>
                  <a:pt x="44" y="19"/>
                </a:lnTo>
                <a:lnTo>
                  <a:pt x="47" y="21"/>
                </a:lnTo>
                <a:lnTo>
                  <a:pt x="49" y="23"/>
                </a:lnTo>
                <a:lnTo>
                  <a:pt x="51" y="23"/>
                </a:lnTo>
                <a:lnTo>
                  <a:pt x="54" y="24"/>
                </a:lnTo>
                <a:lnTo>
                  <a:pt x="56" y="26"/>
                </a:lnTo>
                <a:lnTo>
                  <a:pt x="58" y="28"/>
                </a:lnTo>
                <a:lnTo>
                  <a:pt x="61" y="28"/>
                </a:lnTo>
                <a:lnTo>
                  <a:pt x="63" y="30"/>
                </a:lnTo>
                <a:lnTo>
                  <a:pt x="65" y="31"/>
                </a:lnTo>
                <a:lnTo>
                  <a:pt x="68" y="33"/>
                </a:lnTo>
                <a:lnTo>
                  <a:pt x="70" y="33"/>
                </a:lnTo>
                <a:lnTo>
                  <a:pt x="72" y="35"/>
                </a:lnTo>
                <a:lnTo>
                  <a:pt x="75" y="37"/>
                </a:lnTo>
                <a:lnTo>
                  <a:pt x="77" y="38"/>
                </a:lnTo>
                <a:lnTo>
                  <a:pt x="79" y="38"/>
                </a:lnTo>
                <a:lnTo>
                  <a:pt x="82" y="40"/>
                </a:lnTo>
                <a:lnTo>
                  <a:pt x="84" y="42"/>
                </a:lnTo>
                <a:lnTo>
                  <a:pt x="86" y="44"/>
                </a:lnTo>
                <a:lnTo>
                  <a:pt x="89" y="44"/>
                </a:lnTo>
                <a:lnTo>
                  <a:pt x="91" y="45"/>
                </a:lnTo>
                <a:lnTo>
                  <a:pt x="93" y="47"/>
                </a:lnTo>
                <a:lnTo>
                  <a:pt x="94" y="47"/>
                </a:lnTo>
                <a:lnTo>
                  <a:pt x="96" y="49"/>
                </a:lnTo>
                <a:lnTo>
                  <a:pt x="98" y="49"/>
                </a:lnTo>
                <a:lnTo>
                  <a:pt x="100" y="50"/>
                </a:lnTo>
                <a:lnTo>
                  <a:pt x="103" y="52"/>
                </a:lnTo>
                <a:lnTo>
                  <a:pt x="105" y="54"/>
                </a:lnTo>
                <a:lnTo>
                  <a:pt x="107" y="54"/>
                </a:lnTo>
                <a:lnTo>
                  <a:pt x="110" y="56"/>
                </a:lnTo>
                <a:lnTo>
                  <a:pt x="112" y="57"/>
                </a:lnTo>
                <a:lnTo>
                  <a:pt x="115" y="59"/>
                </a:lnTo>
                <a:lnTo>
                  <a:pt x="117" y="59"/>
                </a:lnTo>
                <a:lnTo>
                  <a:pt x="119" y="61"/>
                </a:lnTo>
                <a:lnTo>
                  <a:pt x="122" y="63"/>
                </a:lnTo>
                <a:lnTo>
                  <a:pt x="124" y="64"/>
                </a:lnTo>
                <a:lnTo>
                  <a:pt x="126" y="64"/>
                </a:lnTo>
                <a:lnTo>
                  <a:pt x="129" y="66"/>
                </a:lnTo>
                <a:lnTo>
                  <a:pt x="131" y="68"/>
                </a:lnTo>
                <a:lnTo>
                  <a:pt x="133" y="70"/>
                </a:lnTo>
                <a:lnTo>
                  <a:pt x="136" y="70"/>
                </a:lnTo>
                <a:lnTo>
                  <a:pt x="138" y="71"/>
                </a:lnTo>
                <a:lnTo>
                  <a:pt x="140" y="73"/>
                </a:lnTo>
                <a:lnTo>
                  <a:pt x="143" y="75"/>
                </a:lnTo>
                <a:lnTo>
                  <a:pt x="145" y="75"/>
                </a:lnTo>
                <a:lnTo>
                  <a:pt x="147" y="77"/>
                </a:lnTo>
                <a:lnTo>
                  <a:pt x="150" y="78"/>
                </a:lnTo>
                <a:lnTo>
                  <a:pt x="152" y="80"/>
                </a:lnTo>
                <a:lnTo>
                  <a:pt x="154" y="80"/>
                </a:lnTo>
                <a:lnTo>
                  <a:pt x="157" y="82"/>
                </a:lnTo>
                <a:lnTo>
                  <a:pt x="159" y="84"/>
                </a:lnTo>
                <a:lnTo>
                  <a:pt x="161" y="84"/>
                </a:lnTo>
                <a:lnTo>
                  <a:pt x="164" y="85"/>
                </a:lnTo>
                <a:lnTo>
                  <a:pt x="166" y="87"/>
                </a:lnTo>
                <a:lnTo>
                  <a:pt x="168" y="89"/>
                </a:lnTo>
                <a:lnTo>
                  <a:pt x="171" y="91"/>
                </a:lnTo>
                <a:lnTo>
                  <a:pt x="173" y="91"/>
                </a:lnTo>
                <a:lnTo>
                  <a:pt x="176" y="92"/>
                </a:lnTo>
                <a:lnTo>
                  <a:pt x="178" y="94"/>
                </a:lnTo>
                <a:lnTo>
                  <a:pt x="180" y="96"/>
                </a:lnTo>
                <a:lnTo>
                  <a:pt x="183" y="96"/>
                </a:lnTo>
                <a:lnTo>
                  <a:pt x="185" y="98"/>
                </a:lnTo>
                <a:lnTo>
                  <a:pt x="187" y="99"/>
                </a:lnTo>
                <a:lnTo>
                  <a:pt x="190" y="101"/>
                </a:lnTo>
                <a:lnTo>
                  <a:pt x="192" y="101"/>
                </a:lnTo>
                <a:lnTo>
                  <a:pt x="194" y="103"/>
                </a:lnTo>
                <a:lnTo>
                  <a:pt x="197" y="105"/>
                </a:lnTo>
                <a:lnTo>
                  <a:pt x="199" y="105"/>
                </a:lnTo>
                <a:lnTo>
                  <a:pt x="201" y="106"/>
                </a:lnTo>
                <a:lnTo>
                  <a:pt x="204" y="108"/>
                </a:lnTo>
                <a:lnTo>
                  <a:pt x="206" y="110"/>
                </a:lnTo>
                <a:lnTo>
                  <a:pt x="208" y="112"/>
                </a:lnTo>
                <a:lnTo>
                  <a:pt x="211" y="112"/>
                </a:lnTo>
                <a:lnTo>
                  <a:pt x="213" y="113"/>
                </a:lnTo>
                <a:lnTo>
                  <a:pt x="215" y="115"/>
                </a:lnTo>
                <a:lnTo>
                  <a:pt x="218" y="117"/>
                </a:lnTo>
                <a:lnTo>
                  <a:pt x="220" y="117"/>
                </a:lnTo>
                <a:lnTo>
                  <a:pt x="222" y="119"/>
                </a:lnTo>
                <a:lnTo>
                  <a:pt x="225" y="120"/>
                </a:lnTo>
                <a:lnTo>
                  <a:pt x="227" y="122"/>
                </a:lnTo>
                <a:lnTo>
                  <a:pt x="229" y="122"/>
                </a:lnTo>
                <a:lnTo>
                  <a:pt x="232" y="124"/>
                </a:lnTo>
                <a:lnTo>
                  <a:pt x="234" y="126"/>
                </a:lnTo>
                <a:lnTo>
                  <a:pt x="236" y="127"/>
                </a:lnTo>
                <a:lnTo>
                  <a:pt x="239" y="127"/>
                </a:lnTo>
                <a:lnTo>
                  <a:pt x="241" y="129"/>
                </a:lnTo>
                <a:lnTo>
                  <a:pt x="245" y="131"/>
                </a:lnTo>
                <a:lnTo>
                  <a:pt x="246" y="131"/>
                </a:lnTo>
                <a:lnTo>
                  <a:pt x="248" y="133"/>
                </a:lnTo>
                <a:lnTo>
                  <a:pt x="251" y="134"/>
                </a:lnTo>
                <a:lnTo>
                  <a:pt x="253" y="136"/>
                </a:lnTo>
                <a:lnTo>
                  <a:pt x="255" y="138"/>
                </a:lnTo>
                <a:lnTo>
                  <a:pt x="258" y="138"/>
                </a:lnTo>
                <a:lnTo>
                  <a:pt x="260" y="140"/>
                </a:lnTo>
                <a:lnTo>
                  <a:pt x="262" y="141"/>
                </a:lnTo>
                <a:lnTo>
                  <a:pt x="265" y="143"/>
                </a:lnTo>
                <a:lnTo>
                  <a:pt x="267" y="143"/>
                </a:lnTo>
                <a:lnTo>
                  <a:pt x="269" y="145"/>
                </a:lnTo>
                <a:lnTo>
                  <a:pt x="271" y="145"/>
                </a:lnTo>
                <a:lnTo>
                  <a:pt x="272" y="146"/>
                </a:lnTo>
                <a:lnTo>
                  <a:pt x="274" y="146"/>
                </a:lnTo>
                <a:lnTo>
                  <a:pt x="274" y="148"/>
                </a:lnTo>
                <a:lnTo>
                  <a:pt x="276" y="148"/>
                </a:lnTo>
                <a:lnTo>
                  <a:pt x="279" y="150"/>
                </a:lnTo>
                <a:lnTo>
                  <a:pt x="281" y="152"/>
                </a:lnTo>
                <a:lnTo>
                  <a:pt x="283" y="152"/>
                </a:lnTo>
                <a:lnTo>
                  <a:pt x="285" y="153"/>
                </a:lnTo>
                <a:lnTo>
                  <a:pt x="286" y="153"/>
                </a:lnTo>
                <a:lnTo>
                  <a:pt x="288" y="155"/>
                </a:lnTo>
                <a:lnTo>
                  <a:pt x="290" y="157"/>
                </a:lnTo>
                <a:lnTo>
                  <a:pt x="293" y="157"/>
                </a:lnTo>
                <a:lnTo>
                  <a:pt x="295" y="159"/>
                </a:lnTo>
                <a:lnTo>
                  <a:pt x="297" y="160"/>
                </a:lnTo>
                <a:lnTo>
                  <a:pt x="300" y="162"/>
                </a:lnTo>
                <a:lnTo>
                  <a:pt x="302" y="162"/>
                </a:lnTo>
                <a:lnTo>
                  <a:pt x="306" y="164"/>
                </a:lnTo>
                <a:lnTo>
                  <a:pt x="307" y="166"/>
                </a:lnTo>
                <a:lnTo>
                  <a:pt x="309" y="167"/>
                </a:lnTo>
                <a:lnTo>
                  <a:pt x="313" y="167"/>
                </a:lnTo>
                <a:lnTo>
                  <a:pt x="313" y="169"/>
                </a:lnTo>
                <a:lnTo>
                  <a:pt x="314" y="169"/>
                </a:lnTo>
                <a:lnTo>
                  <a:pt x="316" y="171"/>
                </a:lnTo>
                <a:lnTo>
                  <a:pt x="320" y="173"/>
                </a:lnTo>
                <a:lnTo>
                  <a:pt x="321" y="173"/>
                </a:lnTo>
                <a:lnTo>
                  <a:pt x="323" y="174"/>
                </a:lnTo>
                <a:lnTo>
                  <a:pt x="327" y="176"/>
                </a:lnTo>
                <a:lnTo>
                  <a:pt x="328" y="178"/>
                </a:lnTo>
                <a:lnTo>
                  <a:pt x="330" y="178"/>
                </a:lnTo>
                <a:lnTo>
                  <a:pt x="334" y="180"/>
                </a:lnTo>
                <a:lnTo>
                  <a:pt x="335" y="181"/>
                </a:lnTo>
                <a:lnTo>
                  <a:pt x="337" y="183"/>
                </a:lnTo>
                <a:lnTo>
                  <a:pt x="340" y="183"/>
                </a:lnTo>
                <a:lnTo>
                  <a:pt x="342" y="185"/>
                </a:lnTo>
                <a:lnTo>
                  <a:pt x="344" y="187"/>
                </a:lnTo>
                <a:lnTo>
                  <a:pt x="347" y="188"/>
                </a:lnTo>
                <a:lnTo>
                  <a:pt x="349" y="188"/>
                </a:lnTo>
                <a:lnTo>
                  <a:pt x="351" y="190"/>
                </a:lnTo>
                <a:lnTo>
                  <a:pt x="354" y="192"/>
                </a:lnTo>
                <a:lnTo>
                  <a:pt x="356" y="194"/>
                </a:lnTo>
                <a:lnTo>
                  <a:pt x="358" y="194"/>
                </a:lnTo>
                <a:lnTo>
                  <a:pt x="361" y="195"/>
                </a:lnTo>
                <a:lnTo>
                  <a:pt x="361" y="197"/>
                </a:lnTo>
                <a:lnTo>
                  <a:pt x="365" y="199"/>
                </a:lnTo>
                <a:lnTo>
                  <a:pt x="372" y="202"/>
                </a:lnTo>
                <a:lnTo>
                  <a:pt x="377" y="206"/>
                </a:lnTo>
                <a:lnTo>
                  <a:pt x="381" y="208"/>
                </a:lnTo>
                <a:lnTo>
                  <a:pt x="386" y="211"/>
                </a:lnTo>
                <a:lnTo>
                  <a:pt x="391" y="213"/>
                </a:lnTo>
                <a:lnTo>
                  <a:pt x="395" y="216"/>
                </a:lnTo>
                <a:lnTo>
                  <a:pt x="400" y="218"/>
                </a:lnTo>
                <a:lnTo>
                  <a:pt x="405" y="222"/>
                </a:lnTo>
                <a:lnTo>
                  <a:pt x="409" y="223"/>
                </a:lnTo>
                <a:lnTo>
                  <a:pt x="414" y="227"/>
                </a:lnTo>
                <a:lnTo>
                  <a:pt x="419" y="229"/>
                </a:lnTo>
                <a:lnTo>
                  <a:pt x="423" y="230"/>
                </a:lnTo>
                <a:lnTo>
                  <a:pt x="428" y="234"/>
                </a:lnTo>
                <a:lnTo>
                  <a:pt x="431" y="236"/>
                </a:lnTo>
                <a:lnTo>
                  <a:pt x="433" y="237"/>
                </a:lnTo>
                <a:lnTo>
                  <a:pt x="436" y="239"/>
                </a:lnTo>
                <a:lnTo>
                  <a:pt x="442" y="241"/>
                </a:lnTo>
                <a:lnTo>
                  <a:pt x="447" y="244"/>
                </a:lnTo>
                <a:lnTo>
                  <a:pt x="450" y="246"/>
                </a:lnTo>
                <a:lnTo>
                  <a:pt x="456" y="249"/>
                </a:lnTo>
                <a:lnTo>
                  <a:pt x="461" y="251"/>
                </a:lnTo>
                <a:lnTo>
                  <a:pt x="464" y="255"/>
                </a:lnTo>
                <a:lnTo>
                  <a:pt x="470" y="256"/>
                </a:lnTo>
                <a:lnTo>
                  <a:pt x="475" y="260"/>
                </a:lnTo>
                <a:lnTo>
                  <a:pt x="478" y="262"/>
                </a:lnTo>
                <a:lnTo>
                  <a:pt x="484" y="265"/>
                </a:lnTo>
                <a:lnTo>
                  <a:pt x="489" y="267"/>
                </a:lnTo>
                <a:lnTo>
                  <a:pt x="492" y="270"/>
                </a:lnTo>
                <a:lnTo>
                  <a:pt x="494" y="270"/>
                </a:lnTo>
                <a:lnTo>
                  <a:pt x="498" y="272"/>
                </a:lnTo>
                <a:lnTo>
                  <a:pt x="503" y="274"/>
                </a:lnTo>
                <a:lnTo>
                  <a:pt x="506" y="277"/>
                </a:lnTo>
                <a:lnTo>
                  <a:pt x="512" y="279"/>
                </a:lnTo>
                <a:lnTo>
                  <a:pt x="517" y="283"/>
                </a:lnTo>
                <a:lnTo>
                  <a:pt x="520" y="284"/>
                </a:lnTo>
                <a:lnTo>
                  <a:pt x="524" y="286"/>
                </a:lnTo>
                <a:lnTo>
                  <a:pt x="525" y="288"/>
                </a:lnTo>
                <a:lnTo>
                  <a:pt x="531" y="290"/>
                </a:lnTo>
                <a:lnTo>
                  <a:pt x="534" y="293"/>
                </a:lnTo>
                <a:lnTo>
                  <a:pt x="539" y="295"/>
                </a:lnTo>
                <a:lnTo>
                  <a:pt x="545" y="298"/>
                </a:lnTo>
                <a:lnTo>
                  <a:pt x="548" y="300"/>
                </a:lnTo>
                <a:lnTo>
                  <a:pt x="553" y="304"/>
                </a:lnTo>
                <a:lnTo>
                  <a:pt x="559" y="305"/>
                </a:lnTo>
                <a:lnTo>
                  <a:pt x="562" y="309"/>
                </a:lnTo>
                <a:lnTo>
                  <a:pt x="567" y="311"/>
                </a:lnTo>
                <a:lnTo>
                  <a:pt x="571" y="314"/>
                </a:lnTo>
                <a:lnTo>
                  <a:pt x="576" y="316"/>
                </a:lnTo>
                <a:lnTo>
                  <a:pt x="581" y="319"/>
                </a:lnTo>
                <a:lnTo>
                  <a:pt x="587" y="321"/>
                </a:lnTo>
                <a:lnTo>
                  <a:pt x="590" y="323"/>
                </a:lnTo>
                <a:lnTo>
                  <a:pt x="595" y="326"/>
                </a:lnTo>
                <a:lnTo>
                  <a:pt x="599" y="328"/>
                </a:lnTo>
                <a:lnTo>
                  <a:pt x="604" y="332"/>
                </a:lnTo>
                <a:lnTo>
                  <a:pt x="609" y="333"/>
                </a:lnTo>
                <a:lnTo>
                  <a:pt x="611" y="335"/>
                </a:lnTo>
                <a:lnTo>
                  <a:pt x="613" y="337"/>
                </a:lnTo>
                <a:lnTo>
                  <a:pt x="618" y="338"/>
                </a:lnTo>
                <a:lnTo>
                  <a:pt x="623" y="342"/>
                </a:lnTo>
                <a:lnTo>
                  <a:pt x="627" y="344"/>
                </a:lnTo>
                <a:lnTo>
                  <a:pt x="632" y="347"/>
                </a:lnTo>
                <a:lnTo>
                  <a:pt x="637" y="349"/>
                </a:lnTo>
                <a:lnTo>
                  <a:pt x="641" y="352"/>
                </a:lnTo>
                <a:lnTo>
                  <a:pt x="646" y="354"/>
                </a:lnTo>
                <a:lnTo>
                  <a:pt x="651" y="356"/>
                </a:lnTo>
                <a:lnTo>
                  <a:pt x="655" y="359"/>
                </a:lnTo>
                <a:lnTo>
                  <a:pt x="660" y="361"/>
                </a:lnTo>
                <a:lnTo>
                  <a:pt x="665" y="365"/>
                </a:lnTo>
                <a:lnTo>
                  <a:pt x="669" y="366"/>
                </a:lnTo>
                <a:lnTo>
                  <a:pt x="674" y="370"/>
                </a:lnTo>
                <a:lnTo>
                  <a:pt x="679" y="372"/>
                </a:lnTo>
                <a:lnTo>
                  <a:pt x="683" y="375"/>
                </a:lnTo>
                <a:lnTo>
                  <a:pt x="688" y="377"/>
                </a:lnTo>
                <a:lnTo>
                  <a:pt x="693" y="380"/>
                </a:lnTo>
                <a:lnTo>
                  <a:pt x="696" y="382"/>
                </a:lnTo>
                <a:lnTo>
                  <a:pt x="702" y="386"/>
                </a:lnTo>
                <a:lnTo>
                  <a:pt x="707" y="387"/>
                </a:lnTo>
                <a:lnTo>
                  <a:pt x="710" y="391"/>
                </a:lnTo>
                <a:lnTo>
                  <a:pt x="716" y="393"/>
                </a:lnTo>
                <a:lnTo>
                  <a:pt x="721" y="396"/>
                </a:lnTo>
                <a:lnTo>
                  <a:pt x="724" y="398"/>
                </a:lnTo>
                <a:lnTo>
                  <a:pt x="730" y="401"/>
                </a:lnTo>
                <a:lnTo>
                  <a:pt x="735" y="403"/>
                </a:lnTo>
                <a:lnTo>
                  <a:pt x="738" y="405"/>
                </a:lnTo>
                <a:lnTo>
                  <a:pt x="742" y="407"/>
                </a:lnTo>
                <a:lnTo>
                  <a:pt x="737" y="414"/>
                </a:lnTo>
                <a:lnTo>
                  <a:pt x="735" y="412"/>
                </a:lnTo>
                <a:lnTo>
                  <a:pt x="733" y="412"/>
                </a:lnTo>
                <a:lnTo>
                  <a:pt x="731" y="412"/>
                </a:lnTo>
                <a:lnTo>
                  <a:pt x="730" y="412"/>
                </a:lnTo>
                <a:lnTo>
                  <a:pt x="728" y="412"/>
                </a:lnTo>
                <a:lnTo>
                  <a:pt x="726" y="412"/>
                </a:lnTo>
                <a:lnTo>
                  <a:pt x="724" y="410"/>
                </a:lnTo>
                <a:lnTo>
                  <a:pt x="723" y="410"/>
                </a:lnTo>
                <a:lnTo>
                  <a:pt x="721" y="408"/>
                </a:lnTo>
                <a:lnTo>
                  <a:pt x="719" y="408"/>
                </a:lnTo>
                <a:lnTo>
                  <a:pt x="719" y="407"/>
                </a:lnTo>
                <a:lnTo>
                  <a:pt x="717" y="405"/>
                </a:lnTo>
                <a:lnTo>
                  <a:pt x="716" y="405"/>
                </a:lnTo>
                <a:lnTo>
                  <a:pt x="714" y="403"/>
                </a:lnTo>
                <a:lnTo>
                  <a:pt x="712" y="403"/>
                </a:lnTo>
                <a:lnTo>
                  <a:pt x="710" y="403"/>
                </a:lnTo>
                <a:lnTo>
                  <a:pt x="709" y="401"/>
                </a:lnTo>
                <a:lnTo>
                  <a:pt x="707" y="401"/>
                </a:lnTo>
                <a:lnTo>
                  <a:pt x="705" y="401"/>
                </a:lnTo>
                <a:lnTo>
                  <a:pt x="703" y="401"/>
                </a:lnTo>
                <a:lnTo>
                  <a:pt x="702" y="400"/>
                </a:lnTo>
                <a:lnTo>
                  <a:pt x="700" y="400"/>
                </a:lnTo>
                <a:lnTo>
                  <a:pt x="698" y="400"/>
                </a:lnTo>
                <a:lnTo>
                  <a:pt x="696" y="398"/>
                </a:lnTo>
                <a:lnTo>
                  <a:pt x="696" y="396"/>
                </a:lnTo>
                <a:lnTo>
                  <a:pt x="695" y="396"/>
                </a:lnTo>
                <a:lnTo>
                  <a:pt x="695" y="394"/>
                </a:lnTo>
                <a:lnTo>
                  <a:pt x="693" y="394"/>
                </a:lnTo>
                <a:lnTo>
                  <a:pt x="691" y="393"/>
                </a:lnTo>
                <a:lnTo>
                  <a:pt x="690" y="393"/>
                </a:lnTo>
                <a:lnTo>
                  <a:pt x="688" y="393"/>
                </a:lnTo>
                <a:lnTo>
                  <a:pt x="686" y="391"/>
                </a:lnTo>
                <a:lnTo>
                  <a:pt x="684" y="391"/>
                </a:lnTo>
                <a:lnTo>
                  <a:pt x="683" y="391"/>
                </a:lnTo>
                <a:lnTo>
                  <a:pt x="681" y="389"/>
                </a:lnTo>
                <a:lnTo>
                  <a:pt x="681" y="391"/>
                </a:lnTo>
                <a:lnTo>
                  <a:pt x="679" y="391"/>
                </a:lnTo>
                <a:lnTo>
                  <a:pt x="677" y="391"/>
                </a:lnTo>
                <a:lnTo>
                  <a:pt x="676" y="391"/>
                </a:lnTo>
                <a:lnTo>
                  <a:pt x="674" y="391"/>
                </a:lnTo>
                <a:lnTo>
                  <a:pt x="672" y="391"/>
                </a:lnTo>
                <a:lnTo>
                  <a:pt x="670" y="393"/>
                </a:lnTo>
                <a:lnTo>
                  <a:pt x="669" y="393"/>
                </a:lnTo>
                <a:lnTo>
                  <a:pt x="667" y="393"/>
                </a:lnTo>
                <a:lnTo>
                  <a:pt x="665" y="394"/>
                </a:lnTo>
                <a:lnTo>
                  <a:pt x="665" y="393"/>
                </a:lnTo>
                <a:lnTo>
                  <a:pt x="665" y="391"/>
                </a:lnTo>
                <a:lnTo>
                  <a:pt x="665" y="389"/>
                </a:lnTo>
                <a:lnTo>
                  <a:pt x="663" y="389"/>
                </a:lnTo>
                <a:lnTo>
                  <a:pt x="662" y="389"/>
                </a:lnTo>
                <a:lnTo>
                  <a:pt x="660" y="389"/>
                </a:lnTo>
                <a:lnTo>
                  <a:pt x="658" y="389"/>
                </a:lnTo>
                <a:lnTo>
                  <a:pt x="656" y="389"/>
                </a:lnTo>
                <a:lnTo>
                  <a:pt x="655" y="389"/>
                </a:lnTo>
                <a:lnTo>
                  <a:pt x="653" y="389"/>
                </a:lnTo>
                <a:lnTo>
                  <a:pt x="651" y="389"/>
                </a:lnTo>
                <a:lnTo>
                  <a:pt x="649" y="389"/>
                </a:lnTo>
                <a:lnTo>
                  <a:pt x="649" y="391"/>
                </a:lnTo>
                <a:lnTo>
                  <a:pt x="648" y="393"/>
                </a:lnTo>
                <a:lnTo>
                  <a:pt x="646" y="393"/>
                </a:lnTo>
                <a:lnTo>
                  <a:pt x="646" y="394"/>
                </a:lnTo>
                <a:lnTo>
                  <a:pt x="644" y="394"/>
                </a:lnTo>
                <a:lnTo>
                  <a:pt x="642" y="394"/>
                </a:lnTo>
                <a:lnTo>
                  <a:pt x="641" y="393"/>
                </a:lnTo>
                <a:lnTo>
                  <a:pt x="639" y="394"/>
                </a:lnTo>
                <a:lnTo>
                  <a:pt x="637" y="394"/>
                </a:lnTo>
                <a:lnTo>
                  <a:pt x="635" y="394"/>
                </a:lnTo>
                <a:lnTo>
                  <a:pt x="635" y="396"/>
                </a:lnTo>
                <a:lnTo>
                  <a:pt x="634" y="396"/>
                </a:lnTo>
                <a:lnTo>
                  <a:pt x="634" y="398"/>
                </a:lnTo>
                <a:lnTo>
                  <a:pt x="632" y="400"/>
                </a:lnTo>
                <a:lnTo>
                  <a:pt x="630" y="401"/>
                </a:lnTo>
                <a:lnTo>
                  <a:pt x="630" y="403"/>
                </a:lnTo>
                <a:lnTo>
                  <a:pt x="628" y="403"/>
                </a:lnTo>
                <a:lnTo>
                  <a:pt x="628" y="405"/>
                </a:lnTo>
                <a:lnTo>
                  <a:pt x="627" y="407"/>
                </a:lnTo>
                <a:lnTo>
                  <a:pt x="627" y="408"/>
                </a:lnTo>
                <a:lnTo>
                  <a:pt x="625" y="410"/>
                </a:lnTo>
                <a:lnTo>
                  <a:pt x="623" y="410"/>
                </a:lnTo>
                <a:lnTo>
                  <a:pt x="623" y="412"/>
                </a:lnTo>
                <a:lnTo>
                  <a:pt x="621" y="412"/>
                </a:lnTo>
                <a:lnTo>
                  <a:pt x="620" y="414"/>
                </a:lnTo>
                <a:lnTo>
                  <a:pt x="618" y="412"/>
                </a:lnTo>
                <a:lnTo>
                  <a:pt x="616" y="412"/>
                </a:lnTo>
                <a:lnTo>
                  <a:pt x="614" y="414"/>
                </a:lnTo>
                <a:lnTo>
                  <a:pt x="614" y="415"/>
                </a:lnTo>
                <a:lnTo>
                  <a:pt x="613" y="417"/>
                </a:lnTo>
                <a:lnTo>
                  <a:pt x="613" y="419"/>
                </a:lnTo>
                <a:lnTo>
                  <a:pt x="611" y="419"/>
                </a:lnTo>
                <a:lnTo>
                  <a:pt x="611" y="421"/>
                </a:lnTo>
                <a:lnTo>
                  <a:pt x="609" y="422"/>
                </a:lnTo>
                <a:lnTo>
                  <a:pt x="607" y="422"/>
                </a:lnTo>
                <a:lnTo>
                  <a:pt x="606" y="424"/>
                </a:lnTo>
                <a:lnTo>
                  <a:pt x="604" y="426"/>
                </a:lnTo>
                <a:lnTo>
                  <a:pt x="602" y="427"/>
                </a:lnTo>
                <a:lnTo>
                  <a:pt x="601" y="429"/>
                </a:lnTo>
                <a:lnTo>
                  <a:pt x="599" y="429"/>
                </a:lnTo>
                <a:lnTo>
                  <a:pt x="599" y="431"/>
                </a:lnTo>
                <a:lnTo>
                  <a:pt x="597" y="431"/>
                </a:lnTo>
                <a:lnTo>
                  <a:pt x="595" y="431"/>
                </a:lnTo>
                <a:lnTo>
                  <a:pt x="594" y="431"/>
                </a:lnTo>
                <a:lnTo>
                  <a:pt x="594" y="433"/>
                </a:lnTo>
                <a:lnTo>
                  <a:pt x="592" y="433"/>
                </a:lnTo>
                <a:lnTo>
                  <a:pt x="590" y="431"/>
                </a:lnTo>
                <a:lnTo>
                  <a:pt x="590" y="433"/>
                </a:lnTo>
                <a:lnTo>
                  <a:pt x="588" y="433"/>
                </a:lnTo>
                <a:lnTo>
                  <a:pt x="587" y="433"/>
                </a:lnTo>
                <a:lnTo>
                  <a:pt x="585" y="433"/>
                </a:lnTo>
                <a:lnTo>
                  <a:pt x="583" y="433"/>
                </a:lnTo>
                <a:lnTo>
                  <a:pt x="581" y="433"/>
                </a:lnTo>
                <a:lnTo>
                  <a:pt x="580" y="433"/>
                </a:lnTo>
                <a:lnTo>
                  <a:pt x="578" y="433"/>
                </a:lnTo>
                <a:lnTo>
                  <a:pt x="576" y="433"/>
                </a:lnTo>
                <a:lnTo>
                  <a:pt x="574" y="434"/>
                </a:lnTo>
                <a:lnTo>
                  <a:pt x="573" y="434"/>
                </a:lnTo>
                <a:lnTo>
                  <a:pt x="571" y="434"/>
                </a:lnTo>
                <a:lnTo>
                  <a:pt x="569" y="434"/>
                </a:lnTo>
                <a:lnTo>
                  <a:pt x="569" y="436"/>
                </a:lnTo>
                <a:lnTo>
                  <a:pt x="567" y="436"/>
                </a:lnTo>
                <a:lnTo>
                  <a:pt x="567" y="438"/>
                </a:lnTo>
                <a:lnTo>
                  <a:pt x="566" y="440"/>
                </a:lnTo>
                <a:lnTo>
                  <a:pt x="566" y="441"/>
                </a:lnTo>
                <a:lnTo>
                  <a:pt x="564" y="443"/>
                </a:lnTo>
                <a:lnTo>
                  <a:pt x="564" y="445"/>
                </a:lnTo>
                <a:lnTo>
                  <a:pt x="562" y="445"/>
                </a:lnTo>
                <a:lnTo>
                  <a:pt x="562" y="447"/>
                </a:lnTo>
                <a:lnTo>
                  <a:pt x="562" y="448"/>
                </a:lnTo>
                <a:lnTo>
                  <a:pt x="560" y="448"/>
                </a:lnTo>
                <a:lnTo>
                  <a:pt x="560" y="450"/>
                </a:lnTo>
                <a:lnTo>
                  <a:pt x="560" y="452"/>
                </a:lnTo>
                <a:lnTo>
                  <a:pt x="560" y="454"/>
                </a:lnTo>
                <a:lnTo>
                  <a:pt x="562" y="454"/>
                </a:lnTo>
                <a:lnTo>
                  <a:pt x="562" y="455"/>
                </a:lnTo>
                <a:lnTo>
                  <a:pt x="562" y="457"/>
                </a:lnTo>
                <a:lnTo>
                  <a:pt x="562" y="459"/>
                </a:lnTo>
                <a:lnTo>
                  <a:pt x="562" y="461"/>
                </a:lnTo>
                <a:lnTo>
                  <a:pt x="560" y="461"/>
                </a:lnTo>
                <a:lnTo>
                  <a:pt x="560" y="462"/>
                </a:lnTo>
                <a:lnTo>
                  <a:pt x="562" y="464"/>
                </a:lnTo>
                <a:lnTo>
                  <a:pt x="562" y="466"/>
                </a:lnTo>
                <a:lnTo>
                  <a:pt x="562" y="468"/>
                </a:lnTo>
                <a:lnTo>
                  <a:pt x="562" y="469"/>
                </a:lnTo>
                <a:lnTo>
                  <a:pt x="562" y="471"/>
                </a:lnTo>
                <a:lnTo>
                  <a:pt x="562" y="473"/>
                </a:lnTo>
                <a:lnTo>
                  <a:pt x="562" y="475"/>
                </a:lnTo>
                <a:lnTo>
                  <a:pt x="562" y="476"/>
                </a:lnTo>
                <a:lnTo>
                  <a:pt x="562" y="478"/>
                </a:lnTo>
                <a:lnTo>
                  <a:pt x="562" y="480"/>
                </a:lnTo>
                <a:lnTo>
                  <a:pt x="564" y="480"/>
                </a:lnTo>
                <a:lnTo>
                  <a:pt x="564" y="482"/>
                </a:lnTo>
                <a:lnTo>
                  <a:pt x="564" y="483"/>
                </a:lnTo>
                <a:lnTo>
                  <a:pt x="564" y="485"/>
                </a:lnTo>
                <a:lnTo>
                  <a:pt x="562" y="485"/>
                </a:lnTo>
                <a:lnTo>
                  <a:pt x="564" y="487"/>
                </a:lnTo>
                <a:lnTo>
                  <a:pt x="564" y="489"/>
                </a:lnTo>
                <a:lnTo>
                  <a:pt x="564" y="490"/>
                </a:lnTo>
                <a:lnTo>
                  <a:pt x="564" y="492"/>
                </a:lnTo>
                <a:lnTo>
                  <a:pt x="562" y="494"/>
                </a:lnTo>
                <a:lnTo>
                  <a:pt x="564" y="496"/>
                </a:lnTo>
                <a:lnTo>
                  <a:pt x="566" y="496"/>
                </a:lnTo>
                <a:lnTo>
                  <a:pt x="567" y="496"/>
                </a:lnTo>
                <a:lnTo>
                  <a:pt x="567" y="497"/>
                </a:lnTo>
                <a:lnTo>
                  <a:pt x="569" y="497"/>
                </a:lnTo>
                <a:lnTo>
                  <a:pt x="571" y="499"/>
                </a:lnTo>
                <a:lnTo>
                  <a:pt x="573" y="499"/>
                </a:lnTo>
                <a:lnTo>
                  <a:pt x="573" y="501"/>
                </a:lnTo>
                <a:lnTo>
                  <a:pt x="574" y="501"/>
                </a:lnTo>
                <a:lnTo>
                  <a:pt x="576" y="503"/>
                </a:lnTo>
                <a:lnTo>
                  <a:pt x="578" y="503"/>
                </a:lnTo>
                <a:lnTo>
                  <a:pt x="580" y="503"/>
                </a:lnTo>
                <a:lnTo>
                  <a:pt x="581" y="504"/>
                </a:lnTo>
                <a:lnTo>
                  <a:pt x="583" y="504"/>
                </a:lnTo>
                <a:lnTo>
                  <a:pt x="583" y="506"/>
                </a:lnTo>
                <a:lnTo>
                  <a:pt x="585" y="506"/>
                </a:lnTo>
                <a:lnTo>
                  <a:pt x="585" y="508"/>
                </a:lnTo>
                <a:lnTo>
                  <a:pt x="587" y="508"/>
                </a:lnTo>
                <a:lnTo>
                  <a:pt x="588" y="508"/>
                </a:lnTo>
                <a:lnTo>
                  <a:pt x="588" y="510"/>
                </a:lnTo>
                <a:lnTo>
                  <a:pt x="590" y="510"/>
                </a:lnTo>
                <a:lnTo>
                  <a:pt x="592" y="511"/>
                </a:lnTo>
                <a:lnTo>
                  <a:pt x="594" y="511"/>
                </a:lnTo>
                <a:lnTo>
                  <a:pt x="595" y="511"/>
                </a:lnTo>
                <a:lnTo>
                  <a:pt x="595" y="513"/>
                </a:lnTo>
                <a:lnTo>
                  <a:pt x="597" y="513"/>
                </a:lnTo>
                <a:lnTo>
                  <a:pt x="599" y="515"/>
                </a:lnTo>
                <a:lnTo>
                  <a:pt x="601" y="517"/>
                </a:lnTo>
                <a:lnTo>
                  <a:pt x="602" y="518"/>
                </a:lnTo>
                <a:lnTo>
                  <a:pt x="604" y="518"/>
                </a:lnTo>
                <a:lnTo>
                  <a:pt x="606" y="520"/>
                </a:lnTo>
                <a:lnTo>
                  <a:pt x="607" y="522"/>
                </a:lnTo>
                <a:lnTo>
                  <a:pt x="609" y="522"/>
                </a:lnTo>
                <a:lnTo>
                  <a:pt x="609" y="523"/>
                </a:lnTo>
                <a:lnTo>
                  <a:pt x="611" y="523"/>
                </a:lnTo>
                <a:lnTo>
                  <a:pt x="611" y="525"/>
                </a:lnTo>
                <a:lnTo>
                  <a:pt x="611" y="527"/>
                </a:lnTo>
                <a:lnTo>
                  <a:pt x="613" y="527"/>
                </a:lnTo>
                <a:lnTo>
                  <a:pt x="614" y="527"/>
                </a:lnTo>
                <a:lnTo>
                  <a:pt x="614" y="529"/>
                </a:lnTo>
                <a:lnTo>
                  <a:pt x="616" y="529"/>
                </a:lnTo>
                <a:lnTo>
                  <a:pt x="618" y="530"/>
                </a:lnTo>
                <a:lnTo>
                  <a:pt x="620" y="530"/>
                </a:lnTo>
                <a:lnTo>
                  <a:pt x="620" y="532"/>
                </a:lnTo>
                <a:lnTo>
                  <a:pt x="620" y="534"/>
                </a:lnTo>
                <a:lnTo>
                  <a:pt x="620" y="536"/>
                </a:lnTo>
                <a:lnTo>
                  <a:pt x="620" y="537"/>
                </a:lnTo>
                <a:lnTo>
                  <a:pt x="620" y="539"/>
                </a:lnTo>
                <a:lnTo>
                  <a:pt x="620" y="541"/>
                </a:lnTo>
                <a:lnTo>
                  <a:pt x="620" y="543"/>
                </a:lnTo>
                <a:lnTo>
                  <a:pt x="620" y="544"/>
                </a:lnTo>
                <a:lnTo>
                  <a:pt x="620" y="546"/>
                </a:lnTo>
                <a:lnTo>
                  <a:pt x="620" y="548"/>
                </a:lnTo>
                <a:lnTo>
                  <a:pt x="618" y="550"/>
                </a:lnTo>
                <a:lnTo>
                  <a:pt x="618" y="551"/>
                </a:lnTo>
                <a:lnTo>
                  <a:pt x="618" y="553"/>
                </a:lnTo>
                <a:lnTo>
                  <a:pt x="618" y="555"/>
                </a:lnTo>
                <a:lnTo>
                  <a:pt x="618" y="557"/>
                </a:lnTo>
                <a:lnTo>
                  <a:pt x="618" y="558"/>
                </a:lnTo>
                <a:lnTo>
                  <a:pt x="618" y="560"/>
                </a:lnTo>
                <a:lnTo>
                  <a:pt x="620" y="562"/>
                </a:lnTo>
                <a:lnTo>
                  <a:pt x="620" y="564"/>
                </a:lnTo>
                <a:lnTo>
                  <a:pt x="620" y="565"/>
                </a:lnTo>
                <a:lnTo>
                  <a:pt x="620" y="567"/>
                </a:lnTo>
                <a:lnTo>
                  <a:pt x="620" y="569"/>
                </a:lnTo>
                <a:lnTo>
                  <a:pt x="620" y="571"/>
                </a:lnTo>
                <a:lnTo>
                  <a:pt x="620" y="572"/>
                </a:lnTo>
                <a:lnTo>
                  <a:pt x="620" y="574"/>
                </a:lnTo>
                <a:lnTo>
                  <a:pt x="620" y="576"/>
                </a:lnTo>
                <a:lnTo>
                  <a:pt x="620" y="578"/>
                </a:lnTo>
                <a:lnTo>
                  <a:pt x="620" y="579"/>
                </a:lnTo>
                <a:lnTo>
                  <a:pt x="620" y="581"/>
                </a:lnTo>
                <a:lnTo>
                  <a:pt x="620" y="583"/>
                </a:lnTo>
                <a:lnTo>
                  <a:pt x="620" y="585"/>
                </a:lnTo>
                <a:lnTo>
                  <a:pt x="620" y="586"/>
                </a:lnTo>
                <a:lnTo>
                  <a:pt x="620" y="588"/>
                </a:lnTo>
                <a:lnTo>
                  <a:pt x="620" y="590"/>
                </a:lnTo>
                <a:lnTo>
                  <a:pt x="620" y="592"/>
                </a:lnTo>
                <a:lnTo>
                  <a:pt x="620" y="593"/>
                </a:lnTo>
                <a:lnTo>
                  <a:pt x="620" y="595"/>
                </a:lnTo>
                <a:lnTo>
                  <a:pt x="620" y="597"/>
                </a:lnTo>
                <a:lnTo>
                  <a:pt x="620" y="599"/>
                </a:lnTo>
                <a:lnTo>
                  <a:pt x="620" y="600"/>
                </a:lnTo>
                <a:lnTo>
                  <a:pt x="620" y="602"/>
                </a:lnTo>
                <a:lnTo>
                  <a:pt x="620" y="604"/>
                </a:lnTo>
                <a:lnTo>
                  <a:pt x="620" y="606"/>
                </a:lnTo>
                <a:lnTo>
                  <a:pt x="618" y="606"/>
                </a:lnTo>
                <a:lnTo>
                  <a:pt x="616" y="606"/>
                </a:lnTo>
                <a:lnTo>
                  <a:pt x="616" y="607"/>
                </a:lnTo>
                <a:lnTo>
                  <a:pt x="614" y="607"/>
                </a:lnTo>
                <a:lnTo>
                  <a:pt x="613" y="607"/>
                </a:lnTo>
                <a:lnTo>
                  <a:pt x="611" y="607"/>
                </a:lnTo>
                <a:lnTo>
                  <a:pt x="609" y="607"/>
                </a:lnTo>
                <a:lnTo>
                  <a:pt x="607" y="607"/>
                </a:lnTo>
                <a:lnTo>
                  <a:pt x="606" y="607"/>
                </a:lnTo>
                <a:lnTo>
                  <a:pt x="606" y="609"/>
                </a:lnTo>
                <a:lnTo>
                  <a:pt x="604" y="609"/>
                </a:lnTo>
                <a:lnTo>
                  <a:pt x="602" y="611"/>
                </a:lnTo>
                <a:lnTo>
                  <a:pt x="602" y="613"/>
                </a:lnTo>
                <a:lnTo>
                  <a:pt x="601" y="614"/>
                </a:lnTo>
                <a:lnTo>
                  <a:pt x="599" y="616"/>
                </a:lnTo>
                <a:lnTo>
                  <a:pt x="597" y="616"/>
                </a:lnTo>
                <a:lnTo>
                  <a:pt x="597" y="618"/>
                </a:lnTo>
                <a:lnTo>
                  <a:pt x="595" y="618"/>
                </a:lnTo>
                <a:lnTo>
                  <a:pt x="595" y="619"/>
                </a:lnTo>
                <a:lnTo>
                  <a:pt x="594" y="619"/>
                </a:lnTo>
                <a:lnTo>
                  <a:pt x="594" y="621"/>
                </a:lnTo>
                <a:lnTo>
                  <a:pt x="592" y="623"/>
                </a:lnTo>
                <a:lnTo>
                  <a:pt x="592" y="625"/>
                </a:lnTo>
                <a:lnTo>
                  <a:pt x="590" y="625"/>
                </a:lnTo>
                <a:lnTo>
                  <a:pt x="590" y="626"/>
                </a:lnTo>
                <a:lnTo>
                  <a:pt x="588" y="626"/>
                </a:lnTo>
                <a:lnTo>
                  <a:pt x="588" y="628"/>
                </a:lnTo>
                <a:lnTo>
                  <a:pt x="587" y="630"/>
                </a:lnTo>
                <a:lnTo>
                  <a:pt x="587" y="632"/>
                </a:lnTo>
                <a:lnTo>
                  <a:pt x="585" y="632"/>
                </a:lnTo>
                <a:lnTo>
                  <a:pt x="583" y="632"/>
                </a:lnTo>
                <a:lnTo>
                  <a:pt x="581" y="632"/>
                </a:lnTo>
                <a:lnTo>
                  <a:pt x="580" y="632"/>
                </a:lnTo>
                <a:lnTo>
                  <a:pt x="578" y="632"/>
                </a:lnTo>
                <a:lnTo>
                  <a:pt x="576" y="632"/>
                </a:lnTo>
                <a:lnTo>
                  <a:pt x="574" y="632"/>
                </a:lnTo>
                <a:lnTo>
                  <a:pt x="573" y="632"/>
                </a:lnTo>
                <a:lnTo>
                  <a:pt x="571" y="632"/>
                </a:lnTo>
                <a:lnTo>
                  <a:pt x="569" y="632"/>
                </a:lnTo>
                <a:lnTo>
                  <a:pt x="567" y="632"/>
                </a:lnTo>
                <a:lnTo>
                  <a:pt x="566" y="632"/>
                </a:lnTo>
                <a:lnTo>
                  <a:pt x="564" y="632"/>
                </a:lnTo>
                <a:lnTo>
                  <a:pt x="562" y="632"/>
                </a:lnTo>
                <a:lnTo>
                  <a:pt x="560" y="632"/>
                </a:lnTo>
                <a:lnTo>
                  <a:pt x="559" y="632"/>
                </a:lnTo>
                <a:lnTo>
                  <a:pt x="557" y="632"/>
                </a:lnTo>
                <a:lnTo>
                  <a:pt x="555" y="633"/>
                </a:lnTo>
                <a:lnTo>
                  <a:pt x="555" y="635"/>
                </a:lnTo>
                <a:lnTo>
                  <a:pt x="553" y="637"/>
                </a:lnTo>
                <a:lnTo>
                  <a:pt x="553" y="639"/>
                </a:lnTo>
                <a:lnTo>
                  <a:pt x="552" y="639"/>
                </a:lnTo>
                <a:lnTo>
                  <a:pt x="552" y="640"/>
                </a:lnTo>
                <a:lnTo>
                  <a:pt x="552" y="642"/>
                </a:lnTo>
                <a:lnTo>
                  <a:pt x="550" y="642"/>
                </a:lnTo>
                <a:lnTo>
                  <a:pt x="550" y="644"/>
                </a:lnTo>
                <a:lnTo>
                  <a:pt x="548" y="646"/>
                </a:lnTo>
                <a:lnTo>
                  <a:pt x="548" y="647"/>
                </a:lnTo>
                <a:lnTo>
                  <a:pt x="546" y="649"/>
                </a:lnTo>
                <a:lnTo>
                  <a:pt x="546" y="651"/>
                </a:lnTo>
                <a:lnTo>
                  <a:pt x="545" y="653"/>
                </a:lnTo>
                <a:lnTo>
                  <a:pt x="543" y="654"/>
                </a:lnTo>
                <a:lnTo>
                  <a:pt x="541" y="654"/>
                </a:lnTo>
                <a:lnTo>
                  <a:pt x="541" y="656"/>
                </a:lnTo>
                <a:lnTo>
                  <a:pt x="539" y="656"/>
                </a:lnTo>
                <a:lnTo>
                  <a:pt x="538" y="658"/>
                </a:lnTo>
                <a:lnTo>
                  <a:pt x="536" y="658"/>
                </a:lnTo>
                <a:lnTo>
                  <a:pt x="534" y="658"/>
                </a:lnTo>
                <a:lnTo>
                  <a:pt x="532" y="660"/>
                </a:lnTo>
                <a:lnTo>
                  <a:pt x="531" y="661"/>
                </a:lnTo>
                <a:lnTo>
                  <a:pt x="531" y="660"/>
                </a:lnTo>
                <a:lnTo>
                  <a:pt x="531" y="658"/>
                </a:lnTo>
                <a:lnTo>
                  <a:pt x="531" y="656"/>
                </a:lnTo>
                <a:lnTo>
                  <a:pt x="531" y="654"/>
                </a:lnTo>
                <a:lnTo>
                  <a:pt x="531" y="653"/>
                </a:lnTo>
                <a:lnTo>
                  <a:pt x="529" y="651"/>
                </a:lnTo>
                <a:lnTo>
                  <a:pt x="529" y="649"/>
                </a:lnTo>
                <a:lnTo>
                  <a:pt x="527" y="649"/>
                </a:lnTo>
                <a:lnTo>
                  <a:pt x="527" y="647"/>
                </a:lnTo>
                <a:lnTo>
                  <a:pt x="525" y="647"/>
                </a:lnTo>
                <a:lnTo>
                  <a:pt x="525" y="646"/>
                </a:lnTo>
                <a:lnTo>
                  <a:pt x="525" y="644"/>
                </a:lnTo>
                <a:lnTo>
                  <a:pt x="524" y="642"/>
                </a:lnTo>
                <a:lnTo>
                  <a:pt x="524" y="640"/>
                </a:lnTo>
                <a:lnTo>
                  <a:pt x="522" y="640"/>
                </a:lnTo>
                <a:lnTo>
                  <a:pt x="520" y="640"/>
                </a:lnTo>
                <a:lnTo>
                  <a:pt x="518" y="640"/>
                </a:lnTo>
                <a:lnTo>
                  <a:pt x="517" y="640"/>
                </a:lnTo>
                <a:lnTo>
                  <a:pt x="515" y="639"/>
                </a:lnTo>
                <a:lnTo>
                  <a:pt x="513" y="639"/>
                </a:lnTo>
                <a:lnTo>
                  <a:pt x="512" y="639"/>
                </a:lnTo>
                <a:lnTo>
                  <a:pt x="510" y="639"/>
                </a:lnTo>
                <a:lnTo>
                  <a:pt x="508" y="639"/>
                </a:lnTo>
                <a:lnTo>
                  <a:pt x="506" y="639"/>
                </a:lnTo>
                <a:lnTo>
                  <a:pt x="506" y="640"/>
                </a:lnTo>
                <a:lnTo>
                  <a:pt x="505" y="640"/>
                </a:lnTo>
                <a:lnTo>
                  <a:pt x="503" y="639"/>
                </a:lnTo>
                <a:lnTo>
                  <a:pt x="501" y="639"/>
                </a:lnTo>
                <a:lnTo>
                  <a:pt x="499" y="639"/>
                </a:lnTo>
                <a:lnTo>
                  <a:pt x="498" y="639"/>
                </a:lnTo>
                <a:lnTo>
                  <a:pt x="498" y="640"/>
                </a:lnTo>
                <a:lnTo>
                  <a:pt x="496" y="640"/>
                </a:lnTo>
                <a:lnTo>
                  <a:pt x="494" y="640"/>
                </a:lnTo>
                <a:lnTo>
                  <a:pt x="492" y="639"/>
                </a:lnTo>
                <a:lnTo>
                  <a:pt x="491" y="639"/>
                </a:lnTo>
                <a:lnTo>
                  <a:pt x="489" y="639"/>
                </a:lnTo>
                <a:lnTo>
                  <a:pt x="487" y="640"/>
                </a:lnTo>
                <a:lnTo>
                  <a:pt x="485" y="640"/>
                </a:lnTo>
                <a:lnTo>
                  <a:pt x="485" y="642"/>
                </a:lnTo>
                <a:lnTo>
                  <a:pt x="485" y="644"/>
                </a:lnTo>
                <a:lnTo>
                  <a:pt x="484" y="646"/>
                </a:lnTo>
                <a:lnTo>
                  <a:pt x="485" y="646"/>
                </a:lnTo>
                <a:lnTo>
                  <a:pt x="485" y="647"/>
                </a:lnTo>
                <a:lnTo>
                  <a:pt x="485" y="649"/>
                </a:lnTo>
                <a:lnTo>
                  <a:pt x="485" y="651"/>
                </a:lnTo>
                <a:lnTo>
                  <a:pt x="484" y="651"/>
                </a:lnTo>
                <a:lnTo>
                  <a:pt x="482" y="651"/>
                </a:lnTo>
                <a:lnTo>
                  <a:pt x="482" y="653"/>
                </a:lnTo>
                <a:lnTo>
                  <a:pt x="480" y="653"/>
                </a:lnTo>
                <a:lnTo>
                  <a:pt x="480" y="651"/>
                </a:lnTo>
                <a:lnTo>
                  <a:pt x="478" y="653"/>
                </a:lnTo>
                <a:lnTo>
                  <a:pt x="477" y="653"/>
                </a:lnTo>
                <a:lnTo>
                  <a:pt x="477" y="654"/>
                </a:lnTo>
                <a:lnTo>
                  <a:pt x="475" y="654"/>
                </a:lnTo>
                <a:lnTo>
                  <a:pt x="473" y="654"/>
                </a:lnTo>
                <a:lnTo>
                  <a:pt x="471" y="656"/>
                </a:lnTo>
                <a:lnTo>
                  <a:pt x="470" y="656"/>
                </a:lnTo>
                <a:lnTo>
                  <a:pt x="470" y="658"/>
                </a:lnTo>
                <a:lnTo>
                  <a:pt x="470" y="660"/>
                </a:lnTo>
                <a:lnTo>
                  <a:pt x="468" y="661"/>
                </a:lnTo>
                <a:lnTo>
                  <a:pt x="466" y="660"/>
                </a:lnTo>
                <a:lnTo>
                  <a:pt x="464" y="660"/>
                </a:lnTo>
                <a:lnTo>
                  <a:pt x="463" y="660"/>
                </a:lnTo>
                <a:lnTo>
                  <a:pt x="461" y="660"/>
                </a:lnTo>
                <a:lnTo>
                  <a:pt x="459" y="660"/>
                </a:lnTo>
                <a:lnTo>
                  <a:pt x="457" y="660"/>
                </a:lnTo>
                <a:lnTo>
                  <a:pt x="457" y="661"/>
                </a:lnTo>
                <a:lnTo>
                  <a:pt x="456" y="663"/>
                </a:lnTo>
                <a:lnTo>
                  <a:pt x="456" y="665"/>
                </a:lnTo>
                <a:lnTo>
                  <a:pt x="454" y="667"/>
                </a:lnTo>
                <a:lnTo>
                  <a:pt x="454" y="668"/>
                </a:lnTo>
                <a:lnTo>
                  <a:pt x="452" y="668"/>
                </a:lnTo>
                <a:lnTo>
                  <a:pt x="452" y="670"/>
                </a:lnTo>
                <a:lnTo>
                  <a:pt x="452" y="672"/>
                </a:lnTo>
                <a:lnTo>
                  <a:pt x="450" y="672"/>
                </a:lnTo>
                <a:lnTo>
                  <a:pt x="450" y="674"/>
                </a:lnTo>
                <a:lnTo>
                  <a:pt x="450" y="675"/>
                </a:lnTo>
                <a:lnTo>
                  <a:pt x="449" y="675"/>
                </a:lnTo>
                <a:lnTo>
                  <a:pt x="449" y="677"/>
                </a:lnTo>
                <a:lnTo>
                  <a:pt x="449" y="679"/>
                </a:lnTo>
                <a:lnTo>
                  <a:pt x="447" y="679"/>
                </a:lnTo>
                <a:lnTo>
                  <a:pt x="445" y="681"/>
                </a:lnTo>
                <a:lnTo>
                  <a:pt x="443" y="682"/>
                </a:lnTo>
                <a:lnTo>
                  <a:pt x="443" y="684"/>
                </a:lnTo>
                <a:lnTo>
                  <a:pt x="442" y="684"/>
                </a:lnTo>
                <a:lnTo>
                  <a:pt x="442" y="686"/>
                </a:lnTo>
                <a:lnTo>
                  <a:pt x="440" y="686"/>
                </a:lnTo>
                <a:lnTo>
                  <a:pt x="440" y="688"/>
                </a:lnTo>
                <a:lnTo>
                  <a:pt x="438" y="688"/>
                </a:lnTo>
                <a:lnTo>
                  <a:pt x="438" y="689"/>
                </a:lnTo>
                <a:lnTo>
                  <a:pt x="436" y="689"/>
                </a:lnTo>
                <a:lnTo>
                  <a:pt x="435" y="689"/>
                </a:lnTo>
                <a:lnTo>
                  <a:pt x="435" y="691"/>
                </a:lnTo>
                <a:lnTo>
                  <a:pt x="433" y="691"/>
                </a:lnTo>
                <a:lnTo>
                  <a:pt x="433" y="693"/>
                </a:lnTo>
                <a:lnTo>
                  <a:pt x="431" y="693"/>
                </a:lnTo>
                <a:lnTo>
                  <a:pt x="431" y="695"/>
                </a:lnTo>
                <a:lnTo>
                  <a:pt x="429" y="695"/>
                </a:lnTo>
                <a:lnTo>
                  <a:pt x="428" y="696"/>
                </a:lnTo>
                <a:lnTo>
                  <a:pt x="428" y="698"/>
                </a:lnTo>
                <a:lnTo>
                  <a:pt x="426" y="700"/>
                </a:lnTo>
                <a:lnTo>
                  <a:pt x="426" y="702"/>
                </a:lnTo>
                <a:lnTo>
                  <a:pt x="424" y="702"/>
                </a:lnTo>
                <a:lnTo>
                  <a:pt x="424" y="703"/>
                </a:lnTo>
                <a:lnTo>
                  <a:pt x="423" y="703"/>
                </a:lnTo>
                <a:lnTo>
                  <a:pt x="421" y="703"/>
                </a:lnTo>
                <a:lnTo>
                  <a:pt x="421" y="705"/>
                </a:lnTo>
                <a:lnTo>
                  <a:pt x="419" y="705"/>
                </a:lnTo>
                <a:lnTo>
                  <a:pt x="419" y="707"/>
                </a:lnTo>
                <a:lnTo>
                  <a:pt x="417" y="707"/>
                </a:lnTo>
                <a:lnTo>
                  <a:pt x="417" y="708"/>
                </a:lnTo>
                <a:lnTo>
                  <a:pt x="416" y="707"/>
                </a:lnTo>
                <a:lnTo>
                  <a:pt x="414" y="707"/>
                </a:lnTo>
                <a:lnTo>
                  <a:pt x="412" y="707"/>
                </a:lnTo>
                <a:lnTo>
                  <a:pt x="410" y="708"/>
                </a:lnTo>
                <a:lnTo>
                  <a:pt x="409" y="708"/>
                </a:lnTo>
                <a:lnTo>
                  <a:pt x="407" y="710"/>
                </a:lnTo>
                <a:lnTo>
                  <a:pt x="407" y="708"/>
                </a:lnTo>
                <a:lnTo>
                  <a:pt x="405" y="708"/>
                </a:lnTo>
                <a:lnTo>
                  <a:pt x="403" y="708"/>
                </a:lnTo>
                <a:lnTo>
                  <a:pt x="402" y="708"/>
                </a:lnTo>
                <a:lnTo>
                  <a:pt x="400" y="708"/>
                </a:lnTo>
                <a:lnTo>
                  <a:pt x="398" y="710"/>
                </a:lnTo>
                <a:lnTo>
                  <a:pt x="396" y="710"/>
                </a:lnTo>
                <a:lnTo>
                  <a:pt x="395" y="708"/>
                </a:lnTo>
                <a:lnTo>
                  <a:pt x="393" y="710"/>
                </a:lnTo>
                <a:lnTo>
                  <a:pt x="391" y="710"/>
                </a:lnTo>
                <a:lnTo>
                  <a:pt x="391" y="708"/>
                </a:lnTo>
                <a:lnTo>
                  <a:pt x="389" y="708"/>
                </a:lnTo>
                <a:lnTo>
                  <a:pt x="389" y="710"/>
                </a:lnTo>
                <a:lnTo>
                  <a:pt x="388" y="710"/>
                </a:lnTo>
                <a:lnTo>
                  <a:pt x="388" y="712"/>
                </a:lnTo>
                <a:lnTo>
                  <a:pt x="386" y="710"/>
                </a:lnTo>
                <a:lnTo>
                  <a:pt x="386" y="708"/>
                </a:lnTo>
                <a:lnTo>
                  <a:pt x="384" y="707"/>
                </a:lnTo>
                <a:lnTo>
                  <a:pt x="384" y="705"/>
                </a:lnTo>
                <a:lnTo>
                  <a:pt x="382" y="705"/>
                </a:lnTo>
                <a:lnTo>
                  <a:pt x="381" y="705"/>
                </a:lnTo>
                <a:lnTo>
                  <a:pt x="379" y="705"/>
                </a:lnTo>
                <a:lnTo>
                  <a:pt x="377" y="705"/>
                </a:lnTo>
                <a:lnTo>
                  <a:pt x="375" y="705"/>
                </a:lnTo>
                <a:lnTo>
                  <a:pt x="374" y="705"/>
                </a:lnTo>
                <a:lnTo>
                  <a:pt x="372" y="705"/>
                </a:lnTo>
                <a:lnTo>
                  <a:pt x="370" y="705"/>
                </a:lnTo>
                <a:lnTo>
                  <a:pt x="368" y="707"/>
                </a:lnTo>
                <a:lnTo>
                  <a:pt x="367" y="707"/>
                </a:lnTo>
                <a:lnTo>
                  <a:pt x="365" y="707"/>
                </a:lnTo>
                <a:lnTo>
                  <a:pt x="367" y="707"/>
                </a:lnTo>
                <a:lnTo>
                  <a:pt x="368" y="708"/>
                </a:lnTo>
                <a:lnTo>
                  <a:pt x="370" y="710"/>
                </a:lnTo>
                <a:lnTo>
                  <a:pt x="372" y="712"/>
                </a:lnTo>
                <a:lnTo>
                  <a:pt x="372" y="714"/>
                </a:lnTo>
                <a:lnTo>
                  <a:pt x="372" y="715"/>
                </a:lnTo>
                <a:lnTo>
                  <a:pt x="372" y="717"/>
                </a:lnTo>
                <a:lnTo>
                  <a:pt x="370" y="719"/>
                </a:lnTo>
                <a:lnTo>
                  <a:pt x="370" y="721"/>
                </a:lnTo>
                <a:lnTo>
                  <a:pt x="370" y="722"/>
                </a:lnTo>
                <a:lnTo>
                  <a:pt x="368" y="724"/>
                </a:lnTo>
                <a:lnTo>
                  <a:pt x="368" y="726"/>
                </a:lnTo>
                <a:lnTo>
                  <a:pt x="368" y="728"/>
                </a:lnTo>
                <a:lnTo>
                  <a:pt x="368" y="729"/>
                </a:lnTo>
                <a:lnTo>
                  <a:pt x="368" y="731"/>
                </a:lnTo>
                <a:lnTo>
                  <a:pt x="368" y="733"/>
                </a:lnTo>
                <a:lnTo>
                  <a:pt x="368" y="735"/>
                </a:lnTo>
                <a:lnTo>
                  <a:pt x="368" y="736"/>
                </a:lnTo>
                <a:lnTo>
                  <a:pt x="368" y="738"/>
                </a:lnTo>
                <a:lnTo>
                  <a:pt x="368" y="740"/>
                </a:lnTo>
                <a:lnTo>
                  <a:pt x="368" y="742"/>
                </a:lnTo>
                <a:lnTo>
                  <a:pt x="370" y="743"/>
                </a:lnTo>
                <a:lnTo>
                  <a:pt x="370" y="745"/>
                </a:lnTo>
                <a:lnTo>
                  <a:pt x="370" y="747"/>
                </a:lnTo>
                <a:lnTo>
                  <a:pt x="370" y="749"/>
                </a:lnTo>
                <a:lnTo>
                  <a:pt x="370" y="750"/>
                </a:lnTo>
                <a:lnTo>
                  <a:pt x="370" y="752"/>
                </a:lnTo>
                <a:lnTo>
                  <a:pt x="370" y="754"/>
                </a:lnTo>
                <a:lnTo>
                  <a:pt x="370" y="756"/>
                </a:lnTo>
                <a:lnTo>
                  <a:pt x="372" y="757"/>
                </a:lnTo>
                <a:lnTo>
                  <a:pt x="372" y="759"/>
                </a:lnTo>
                <a:lnTo>
                  <a:pt x="372" y="761"/>
                </a:lnTo>
                <a:lnTo>
                  <a:pt x="372" y="763"/>
                </a:lnTo>
                <a:lnTo>
                  <a:pt x="372" y="764"/>
                </a:lnTo>
                <a:lnTo>
                  <a:pt x="372" y="766"/>
                </a:lnTo>
                <a:lnTo>
                  <a:pt x="372" y="768"/>
                </a:lnTo>
                <a:lnTo>
                  <a:pt x="372" y="770"/>
                </a:lnTo>
                <a:lnTo>
                  <a:pt x="372" y="771"/>
                </a:lnTo>
                <a:lnTo>
                  <a:pt x="372" y="773"/>
                </a:lnTo>
                <a:lnTo>
                  <a:pt x="374" y="775"/>
                </a:lnTo>
                <a:lnTo>
                  <a:pt x="374" y="777"/>
                </a:lnTo>
                <a:lnTo>
                  <a:pt x="375" y="778"/>
                </a:lnTo>
                <a:lnTo>
                  <a:pt x="377" y="778"/>
                </a:lnTo>
                <a:lnTo>
                  <a:pt x="377" y="780"/>
                </a:lnTo>
                <a:lnTo>
                  <a:pt x="379" y="780"/>
                </a:lnTo>
                <a:lnTo>
                  <a:pt x="381" y="782"/>
                </a:lnTo>
                <a:lnTo>
                  <a:pt x="382" y="784"/>
                </a:lnTo>
                <a:lnTo>
                  <a:pt x="382" y="785"/>
                </a:lnTo>
                <a:lnTo>
                  <a:pt x="382" y="787"/>
                </a:lnTo>
                <a:lnTo>
                  <a:pt x="382" y="789"/>
                </a:lnTo>
                <a:lnTo>
                  <a:pt x="382" y="791"/>
                </a:lnTo>
                <a:lnTo>
                  <a:pt x="381" y="792"/>
                </a:lnTo>
                <a:lnTo>
                  <a:pt x="381" y="794"/>
                </a:lnTo>
                <a:lnTo>
                  <a:pt x="381" y="796"/>
                </a:lnTo>
                <a:lnTo>
                  <a:pt x="381" y="798"/>
                </a:lnTo>
                <a:lnTo>
                  <a:pt x="381" y="799"/>
                </a:lnTo>
                <a:lnTo>
                  <a:pt x="379" y="801"/>
                </a:lnTo>
                <a:lnTo>
                  <a:pt x="379" y="803"/>
                </a:lnTo>
                <a:lnTo>
                  <a:pt x="379" y="804"/>
                </a:lnTo>
                <a:lnTo>
                  <a:pt x="379" y="806"/>
                </a:lnTo>
                <a:lnTo>
                  <a:pt x="379" y="808"/>
                </a:lnTo>
                <a:lnTo>
                  <a:pt x="379" y="810"/>
                </a:lnTo>
                <a:lnTo>
                  <a:pt x="381" y="810"/>
                </a:lnTo>
                <a:lnTo>
                  <a:pt x="379" y="818"/>
                </a:lnTo>
                <a:lnTo>
                  <a:pt x="377" y="824"/>
                </a:lnTo>
                <a:lnTo>
                  <a:pt x="372" y="831"/>
                </a:lnTo>
                <a:lnTo>
                  <a:pt x="363" y="831"/>
                </a:lnTo>
                <a:lnTo>
                  <a:pt x="358" y="827"/>
                </a:lnTo>
                <a:lnTo>
                  <a:pt x="349" y="815"/>
                </a:lnTo>
                <a:lnTo>
                  <a:pt x="344" y="810"/>
                </a:lnTo>
                <a:lnTo>
                  <a:pt x="337" y="799"/>
                </a:lnTo>
                <a:lnTo>
                  <a:pt x="332" y="791"/>
                </a:lnTo>
                <a:lnTo>
                  <a:pt x="327" y="784"/>
                </a:lnTo>
                <a:lnTo>
                  <a:pt x="321" y="775"/>
                </a:lnTo>
                <a:lnTo>
                  <a:pt x="320" y="775"/>
                </a:lnTo>
                <a:lnTo>
                  <a:pt x="318" y="775"/>
                </a:lnTo>
                <a:lnTo>
                  <a:pt x="318" y="773"/>
                </a:lnTo>
                <a:lnTo>
                  <a:pt x="316" y="771"/>
                </a:lnTo>
                <a:lnTo>
                  <a:pt x="316" y="770"/>
                </a:lnTo>
                <a:lnTo>
                  <a:pt x="314" y="770"/>
                </a:lnTo>
                <a:lnTo>
                  <a:pt x="314" y="768"/>
                </a:lnTo>
                <a:lnTo>
                  <a:pt x="313" y="766"/>
                </a:lnTo>
                <a:lnTo>
                  <a:pt x="311" y="764"/>
                </a:lnTo>
                <a:lnTo>
                  <a:pt x="311" y="763"/>
                </a:lnTo>
                <a:lnTo>
                  <a:pt x="309" y="761"/>
                </a:lnTo>
                <a:lnTo>
                  <a:pt x="309" y="759"/>
                </a:lnTo>
                <a:lnTo>
                  <a:pt x="307" y="759"/>
                </a:lnTo>
                <a:lnTo>
                  <a:pt x="307" y="757"/>
                </a:lnTo>
                <a:lnTo>
                  <a:pt x="306" y="756"/>
                </a:lnTo>
                <a:lnTo>
                  <a:pt x="306" y="754"/>
                </a:lnTo>
                <a:lnTo>
                  <a:pt x="304" y="754"/>
                </a:lnTo>
                <a:lnTo>
                  <a:pt x="304" y="752"/>
                </a:lnTo>
                <a:lnTo>
                  <a:pt x="302" y="752"/>
                </a:lnTo>
                <a:lnTo>
                  <a:pt x="302" y="750"/>
                </a:lnTo>
                <a:lnTo>
                  <a:pt x="300" y="749"/>
                </a:lnTo>
                <a:lnTo>
                  <a:pt x="300" y="747"/>
                </a:lnTo>
                <a:lnTo>
                  <a:pt x="299" y="745"/>
                </a:lnTo>
                <a:lnTo>
                  <a:pt x="297" y="743"/>
                </a:lnTo>
                <a:lnTo>
                  <a:pt x="297" y="742"/>
                </a:lnTo>
                <a:lnTo>
                  <a:pt x="295" y="742"/>
                </a:lnTo>
                <a:lnTo>
                  <a:pt x="295" y="740"/>
                </a:lnTo>
                <a:lnTo>
                  <a:pt x="293" y="738"/>
                </a:lnTo>
                <a:lnTo>
                  <a:pt x="292" y="736"/>
                </a:lnTo>
                <a:lnTo>
                  <a:pt x="292" y="735"/>
                </a:lnTo>
                <a:lnTo>
                  <a:pt x="290" y="735"/>
                </a:lnTo>
                <a:lnTo>
                  <a:pt x="290" y="733"/>
                </a:lnTo>
                <a:lnTo>
                  <a:pt x="290" y="731"/>
                </a:lnTo>
                <a:lnTo>
                  <a:pt x="288" y="731"/>
                </a:lnTo>
                <a:lnTo>
                  <a:pt x="288" y="729"/>
                </a:lnTo>
                <a:lnTo>
                  <a:pt x="286" y="728"/>
                </a:lnTo>
                <a:lnTo>
                  <a:pt x="286" y="726"/>
                </a:lnTo>
                <a:lnTo>
                  <a:pt x="285" y="726"/>
                </a:lnTo>
                <a:lnTo>
                  <a:pt x="285" y="724"/>
                </a:lnTo>
                <a:lnTo>
                  <a:pt x="283" y="722"/>
                </a:lnTo>
                <a:lnTo>
                  <a:pt x="283" y="721"/>
                </a:lnTo>
                <a:lnTo>
                  <a:pt x="281" y="721"/>
                </a:lnTo>
                <a:lnTo>
                  <a:pt x="281" y="719"/>
                </a:lnTo>
                <a:lnTo>
                  <a:pt x="279" y="717"/>
                </a:lnTo>
                <a:lnTo>
                  <a:pt x="279" y="715"/>
                </a:lnTo>
                <a:lnTo>
                  <a:pt x="278" y="715"/>
                </a:lnTo>
                <a:lnTo>
                  <a:pt x="278" y="714"/>
                </a:lnTo>
                <a:lnTo>
                  <a:pt x="276" y="712"/>
                </a:lnTo>
                <a:lnTo>
                  <a:pt x="276" y="710"/>
                </a:lnTo>
                <a:lnTo>
                  <a:pt x="274" y="708"/>
                </a:lnTo>
                <a:lnTo>
                  <a:pt x="272" y="707"/>
                </a:lnTo>
                <a:lnTo>
                  <a:pt x="272" y="705"/>
                </a:lnTo>
                <a:lnTo>
                  <a:pt x="271" y="703"/>
                </a:lnTo>
                <a:lnTo>
                  <a:pt x="271" y="702"/>
                </a:lnTo>
                <a:lnTo>
                  <a:pt x="269" y="702"/>
                </a:lnTo>
                <a:lnTo>
                  <a:pt x="269" y="700"/>
                </a:lnTo>
                <a:lnTo>
                  <a:pt x="267" y="698"/>
                </a:lnTo>
                <a:lnTo>
                  <a:pt x="265" y="696"/>
                </a:lnTo>
                <a:lnTo>
                  <a:pt x="265" y="695"/>
                </a:lnTo>
                <a:lnTo>
                  <a:pt x="264" y="693"/>
                </a:lnTo>
                <a:lnTo>
                  <a:pt x="264" y="691"/>
                </a:lnTo>
                <a:lnTo>
                  <a:pt x="262" y="689"/>
                </a:lnTo>
                <a:lnTo>
                  <a:pt x="262" y="688"/>
                </a:lnTo>
                <a:lnTo>
                  <a:pt x="260" y="686"/>
                </a:lnTo>
                <a:lnTo>
                  <a:pt x="258" y="684"/>
                </a:lnTo>
                <a:lnTo>
                  <a:pt x="258" y="682"/>
                </a:lnTo>
                <a:lnTo>
                  <a:pt x="257" y="681"/>
                </a:lnTo>
                <a:lnTo>
                  <a:pt x="255" y="681"/>
                </a:lnTo>
                <a:lnTo>
                  <a:pt x="255" y="679"/>
                </a:lnTo>
                <a:lnTo>
                  <a:pt x="255" y="677"/>
                </a:lnTo>
                <a:lnTo>
                  <a:pt x="253" y="675"/>
                </a:lnTo>
                <a:lnTo>
                  <a:pt x="253" y="674"/>
                </a:lnTo>
                <a:lnTo>
                  <a:pt x="251" y="674"/>
                </a:lnTo>
                <a:lnTo>
                  <a:pt x="251" y="672"/>
                </a:lnTo>
                <a:lnTo>
                  <a:pt x="251" y="670"/>
                </a:lnTo>
                <a:lnTo>
                  <a:pt x="250" y="670"/>
                </a:lnTo>
                <a:lnTo>
                  <a:pt x="250" y="668"/>
                </a:lnTo>
                <a:lnTo>
                  <a:pt x="250" y="667"/>
                </a:lnTo>
                <a:lnTo>
                  <a:pt x="248" y="667"/>
                </a:lnTo>
                <a:lnTo>
                  <a:pt x="248" y="665"/>
                </a:lnTo>
                <a:lnTo>
                  <a:pt x="250" y="663"/>
                </a:lnTo>
                <a:lnTo>
                  <a:pt x="248" y="663"/>
                </a:lnTo>
                <a:lnTo>
                  <a:pt x="248" y="661"/>
                </a:lnTo>
                <a:lnTo>
                  <a:pt x="246" y="661"/>
                </a:lnTo>
                <a:lnTo>
                  <a:pt x="246" y="660"/>
                </a:lnTo>
                <a:lnTo>
                  <a:pt x="245" y="658"/>
                </a:lnTo>
                <a:lnTo>
                  <a:pt x="245" y="656"/>
                </a:lnTo>
                <a:lnTo>
                  <a:pt x="243" y="654"/>
                </a:lnTo>
                <a:lnTo>
                  <a:pt x="243" y="653"/>
                </a:lnTo>
                <a:lnTo>
                  <a:pt x="241" y="653"/>
                </a:lnTo>
                <a:lnTo>
                  <a:pt x="239" y="653"/>
                </a:lnTo>
                <a:lnTo>
                  <a:pt x="238" y="653"/>
                </a:lnTo>
                <a:lnTo>
                  <a:pt x="236" y="653"/>
                </a:lnTo>
                <a:lnTo>
                  <a:pt x="234" y="654"/>
                </a:lnTo>
                <a:lnTo>
                  <a:pt x="232" y="656"/>
                </a:lnTo>
                <a:lnTo>
                  <a:pt x="231" y="656"/>
                </a:lnTo>
                <a:lnTo>
                  <a:pt x="231" y="658"/>
                </a:lnTo>
                <a:lnTo>
                  <a:pt x="229" y="658"/>
                </a:lnTo>
                <a:lnTo>
                  <a:pt x="227" y="658"/>
                </a:lnTo>
                <a:lnTo>
                  <a:pt x="225" y="660"/>
                </a:lnTo>
                <a:lnTo>
                  <a:pt x="225" y="661"/>
                </a:lnTo>
                <a:lnTo>
                  <a:pt x="224" y="661"/>
                </a:lnTo>
                <a:lnTo>
                  <a:pt x="222" y="661"/>
                </a:lnTo>
                <a:lnTo>
                  <a:pt x="220" y="661"/>
                </a:lnTo>
                <a:lnTo>
                  <a:pt x="220" y="663"/>
                </a:lnTo>
                <a:lnTo>
                  <a:pt x="218" y="661"/>
                </a:lnTo>
                <a:lnTo>
                  <a:pt x="218" y="665"/>
                </a:lnTo>
                <a:lnTo>
                  <a:pt x="218" y="667"/>
                </a:lnTo>
                <a:lnTo>
                  <a:pt x="215" y="670"/>
                </a:lnTo>
                <a:lnTo>
                  <a:pt x="215" y="674"/>
                </a:lnTo>
                <a:lnTo>
                  <a:pt x="213" y="675"/>
                </a:lnTo>
                <a:lnTo>
                  <a:pt x="211" y="675"/>
                </a:lnTo>
                <a:lnTo>
                  <a:pt x="210" y="677"/>
                </a:lnTo>
                <a:lnTo>
                  <a:pt x="210" y="679"/>
                </a:lnTo>
                <a:lnTo>
                  <a:pt x="208" y="682"/>
                </a:lnTo>
                <a:lnTo>
                  <a:pt x="206" y="684"/>
                </a:lnTo>
                <a:lnTo>
                  <a:pt x="204" y="684"/>
                </a:lnTo>
                <a:lnTo>
                  <a:pt x="204" y="686"/>
                </a:lnTo>
                <a:lnTo>
                  <a:pt x="203" y="688"/>
                </a:lnTo>
                <a:lnTo>
                  <a:pt x="201" y="689"/>
                </a:lnTo>
                <a:lnTo>
                  <a:pt x="199" y="693"/>
                </a:lnTo>
                <a:lnTo>
                  <a:pt x="197" y="695"/>
                </a:lnTo>
                <a:lnTo>
                  <a:pt x="196" y="696"/>
                </a:lnTo>
                <a:lnTo>
                  <a:pt x="194" y="696"/>
                </a:lnTo>
                <a:lnTo>
                  <a:pt x="192" y="698"/>
                </a:lnTo>
                <a:lnTo>
                  <a:pt x="190" y="700"/>
                </a:lnTo>
                <a:lnTo>
                  <a:pt x="190" y="702"/>
                </a:lnTo>
                <a:lnTo>
                  <a:pt x="189" y="702"/>
                </a:lnTo>
                <a:lnTo>
                  <a:pt x="187" y="703"/>
                </a:lnTo>
                <a:lnTo>
                  <a:pt x="187" y="705"/>
                </a:lnTo>
                <a:lnTo>
                  <a:pt x="185" y="705"/>
                </a:lnTo>
                <a:lnTo>
                  <a:pt x="187" y="707"/>
                </a:lnTo>
                <a:lnTo>
                  <a:pt x="187" y="708"/>
                </a:lnTo>
                <a:lnTo>
                  <a:pt x="187" y="710"/>
                </a:lnTo>
                <a:lnTo>
                  <a:pt x="185" y="712"/>
                </a:lnTo>
                <a:lnTo>
                  <a:pt x="185" y="714"/>
                </a:lnTo>
                <a:lnTo>
                  <a:pt x="185" y="715"/>
                </a:lnTo>
                <a:lnTo>
                  <a:pt x="185" y="717"/>
                </a:lnTo>
                <a:lnTo>
                  <a:pt x="185" y="719"/>
                </a:lnTo>
                <a:lnTo>
                  <a:pt x="185" y="721"/>
                </a:lnTo>
                <a:lnTo>
                  <a:pt x="178" y="719"/>
                </a:lnTo>
                <a:lnTo>
                  <a:pt x="169" y="705"/>
                </a:lnTo>
                <a:lnTo>
                  <a:pt x="171" y="691"/>
                </a:lnTo>
                <a:lnTo>
                  <a:pt x="169" y="688"/>
                </a:lnTo>
                <a:lnTo>
                  <a:pt x="175" y="679"/>
                </a:lnTo>
                <a:lnTo>
                  <a:pt x="173" y="667"/>
                </a:lnTo>
                <a:lnTo>
                  <a:pt x="175" y="656"/>
                </a:lnTo>
                <a:lnTo>
                  <a:pt x="183" y="647"/>
                </a:lnTo>
                <a:lnTo>
                  <a:pt x="185" y="632"/>
                </a:lnTo>
                <a:lnTo>
                  <a:pt x="178" y="630"/>
                </a:lnTo>
                <a:lnTo>
                  <a:pt x="176" y="630"/>
                </a:lnTo>
                <a:lnTo>
                  <a:pt x="175" y="630"/>
                </a:lnTo>
                <a:lnTo>
                  <a:pt x="173" y="630"/>
                </a:lnTo>
                <a:lnTo>
                  <a:pt x="171" y="630"/>
                </a:lnTo>
                <a:lnTo>
                  <a:pt x="171" y="628"/>
                </a:lnTo>
                <a:lnTo>
                  <a:pt x="171" y="626"/>
                </a:lnTo>
                <a:lnTo>
                  <a:pt x="169" y="626"/>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31" name="Freeform 327"/>
          <p:cNvSpPr>
            <a:spLocks/>
          </p:cNvSpPr>
          <p:nvPr/>
        </p:nvSpPr>
        <p:spPr bwMode="auto">
          <a:xfrm>
            <a:off x="4710113" y="1668463"/>
            <a:ext cx="528637" cy="936625"/>
          </a:xfrm>
          <a:custGeom>
            <a:avLst/>
            <a:gdLst>
              <a:gd name="T0" fmla="*/ 2147483647 w 333"/>
              <a:gd name="T1" fmla="*/ 2147483647 h 590"/>
              <a:gd name="T2" fmla="*/ 2147483647 w 333"/>
              <a:gd name="T3" fmla="*/ 2147483647 h 590"/>
              <a:gd name="T4" fmla="*/ 2147483647 w 333"/>
              <a:gd name="T5" fmla="*/ 2147483647 h 590"/>
              <a:gd name="T6" fmla="*/ 2147483647 w 333"/>
              <a:gd name="T7" fmla="*/ 2147483647 h 590"/>
              <a:gd name="T8" fmla="*/ 2147483647 w 333"/>
              <a:gd name="T9" fmla="*/ 2147483647 h 590"/>
              <a:gd name="T10" fmla="*/ 2147483647 w 333"/>
              <a:gd name="T11" fmla="*/ 2147483647 h 590"/>
              <a:gd name="T12" fmla="*/ 2147483647 w 333"/>
              <a:gd name="T13" fmla="*/ 2147483647 h 590"/>
              <a:gd name="T14" fmla="*/ 2147483647 w 333"/>
              <a:gd name="T15" fmla="*/ 2147483647 h 590"/>
              <a:gd name="T16" fmla="*/ 2147483647 w 333"/>
              <a:gd name="T17" fmla="*/ 2147483647 h 590"/>
              <a:gd name="T18" fmla="*/ 2147483647 w 333"/>
              <a:gd name="T19" fmla="*/ 2147483647 h 590"/>
              <a:gd name="T20" fmla="*/ 2147483647 w 333"/>
              <a:gd name="T21" fmla="*/ 2147483647 h 590"/>
              <a:gd name="T22" fmla="*/ 2147483647 w 333"/>
              <a:gd name="T23" fmla="*/ 2147483647 h 590"/>
              <a:gd name="T24" fmla="*/ 2147483647 w 333"/>
              <a:gd name="T25" fmla="*/ 2147483647 h 590"/>
              <a:gd name="T26" fmla="*/ 2147483647 w 333"/>
              <a:gd name="T27" fmla="*/ 2147483647 h 590"/>
              <a:gd name="T28" fmla="*/ 2147483647 w 333"/>
              <a:gd name="T29" fmla="*/ 2147483647 h 590"/>
              <a:gd name="T30" fmla="*/ 2147483647 w 333"/>
              <a:gd name="T31" fmla="*/ 2147483647 h 590"/>
              <a:gd name="T32" fmla="*/ 2147483647 w 333"/>
              <a:gd name="T33" fmla="*/ 2147483647 h 590"/>
              <a:gd name="T34" fmla="*/ 2147483647 w 333"/>
              <a:gd name="T35" fmla="*/ 2147483647 h 590"/>
              <a:gd name="T36" fmla="*/ 2147483647 w 333"/>
              <a:gd name="T37" fmla="*/ 2147483647 h 590"/>
              <a:gd name="T38" fmla="*/ 2147483647 w 333"/>
              <a:gd name="T39" fmla="*/ 2147483647 h 590"/>
              <a:gd name="T40" fmla="*/ 2147483647 w 333"/>
              <a:gd name="T41" fmla="*/ 2147483647 h 590"/>
              <a:gd name="T42" fmla="*/ 2147483647 w 333"/>
              <a:gd name="T43" fmla="*/ 2147483647 h 590"/>
              <a:gd name="T44" fmla="*/ 2147483647 w 333"/>
              <a:gd name="T45" fmla="*/ 2147483647 h 590"/>
              <a:gd name="T46" fmla="*/ 2147483647 w 333"/>
              <a:gd name="T47" fmla="*/ 2147483647 h 590"/>
              <a:gd name="T48" fmla="*/ 2147483647 w 333"/>
              <a:gd name="T49" fmla="*/ 2147483647 h 590"/>
              <a:gd name="T50" fmla="*/ 2147483647 w 333"/>
              <a:gd name="T51" fmla="*/ 2147483647 h 590"/>
              <a:gd name="T52" fmla="*/ 2147483647 w 333"/>
              <a:gd name="T53" fmla="*/ 2147483647 h 590"/>
              <a:gd name="T54" fmla="*/ 2147483647 w 333"/>
              <a:gd name="T55" fmla="*/ 2147483647 h 590"/>
              <a:gd name="T56" fmla="*/ 2147483647 w 333"/>
              <a:gd name="T57" fmla="*/ 2147483647 h 590"/>
              <a:gd name="T58" fmla="*/ 2147483647 w 333"/>
              <a:gd name="T59" fmla="*/ 2147483647 h 590"/>
              <a:gd name="T60" fmla="*/ 2147483647 w 333"/>
              <a:gd name="T61" fmla="*/ 2147483647 h 590"/>
              <a:gd name="T62" fmla="*/ 2147483647 w 333"/>
              <a:gd name="T63" fmla="*/ 2147483647 h 590"/>
              <a:gd name="T64" fmla="*/ 2147483647 w 333"/>
              <a:gd name="T65" fmla="*/ 2147483647 h 590"/>
              <a:gd name="T66" fmla="*/ 2147483647 w 333"/>
              <a:gd name="T67" fmla="*/ 2147483647 h 590"/>
              <a:gd name="T68" fmla="*/ 2147483647 w 333"/>
              <a:gd name="T69" fmla="*/ 2147483647 h 590"/>
              <a:gd name="T70" fmla="*/ 2147483647 w 333"/>
              <a:gd name="T71" fmla="*/ 2147483647 h 590"/>
              <a:gd name="T72" fmla="*/ 2147483647 w 333"/>
              <a:gd name="T73" fmla="*/ 2147483647 h 590"/>
              <a:gd name="T74" fmla="*/ 2147483647 w 333"/>
              <a:gd name="T75" fmla="*/ 2147483647 h 590"/>
              <a:gd name="T76" fmla="*/ 2147483647 w 333"/>
              <a:gd name="T77" fmla="*/ 2147483647 h 590"/>
              <a:gd name="T78" fmla="*/ 2147483647 w 333"/>
              <a:gd name="T79" fmla="*/ 2147483647 h 590"/>
              <a:gd name="T80" fmla="*/ 2147483647 w 333"/>
              <a:gd name="T81" fmla="*/ 2147483647 h 590"/>
              <a:gd name="T82" fmla="*/ 2147483647 w 333"/>
              <a:gd name="T83" fmla="*/ 2147483647 h 590"/>
              <a:gd name="T84" fmla="*/ 2147483647 w 333"/>
              <a:gd name="T85" fmla="*/ 2147483647 h 590"/>
              <a:gd name="T86" fmla="*/ 2147483647 w 333"/>
              <a:gd name="T87" fmla="*/ 2147483647 h 590"/>
              <a:gd name="T88" fmla="*/ 2147483647 w 333"/>
              <a:gd name="T89" fmla="*/ 2147483647 h 590"/>
              <a:gd name="T90" fmla="*/ 2147483647 w 333"/>
              <a:gd name="T91" fmla="*/ 2147483647 h 590"/>
              <a:gd name="T92" fmla="*/ 2147483647 w 333"/>
              <a:gd name="T93" fmla="*/ 2147483647 h 590"/>
              <a:gd name="T94" fmla="*/ 2147483647 w 333"/>
              <a:gd name="T95" fmla="*/ 2147483647 h 590"/>
              <a:gd name="T96" fmla="*/ 2147483647 w 333"/>
              <a:gd name="T97" fmla="*/ 2147483647 h 590"/>
              <a:gd name="T98" fmla="*/ 2147483647 w 333"/>
              <a:gd name="T99" fmla="*/ 2147483647 h 590"/>
              <a:gd name="T100" fmla="*/ 2147483647 w 333"/>
              <a:gd name="T101" fmla="*/ 2147483647 h 590"/>
              <a:gd name="T102" fmla="*/ 2147483647 w 333"/>
              <a:gd name="T103" fmla="*/ 2147483647 h 590"/>
              <a:gd name="T104" fmla="*/ 2147483647 w 333"/>
              <a:gd name="T105" fmla="*/ 2147483647 h 590"/>
              <a:gd name="T106" fmla="*/ 2147483647 w 333"/>
              <a:gd name="T107" fmla="*/ 2147483647 h 590"/>
              <a:gd name="T108" fmla="*/ 2147483647 w 333"/>
              <a:gd name="T109" fmla="*/ 2147483647 h 590"/>
              <a:gd name="T110" fmla="*/ 2147483647 w 333"/>
              <a:gd name="T111" fmla="*/ 2147483647 h 590"/>
              <a:gd name="T112" fmla="*/ 2147483647 w 333"/>
              <a:gd name="T113" fmla="*/ 2147483647 h 590"/>
              <a:gd name="T114" fmla="*/ 2147483647 w 333"/>
              <a:gd name="T115" fmla="*/ 2147483647 h 590"/>
              <a:gd name="T116" fmla="*/ 2147483647 w 333"/>
              <a:gd name="T117" fmla="*/ 2147483647 h 590"/>
              <a:gd name="T118" fmla="*/ 2147483647 w 333"/>
              <a:gd name="T119" fmla="*/ 2147483647 h 590"/>
              <a:gd name="T120" fmla="*/ 2147483647 w 333"/>
              <a:gd name="T121" fmla="*/ 2147483647 h 59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33"/>
              <a:gd name="T184" fmla="*/ 0 h 590"/>
              <a:gd name="T185" fmla="*/ 333 w 333"/>
              <a:gd name="T186" fmla="*/ 590 h 59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33" h="590">
                <a:moveTo>
                  <a:pt x="329" y="471"/>
                </a:moveTo>
                <a:lnTo>
                  <a:pt x="328" y="471"/>
                </a:lnTo>
                <a:lnTo>
                  <a:pt x="328" y="473"/>
                </a:lnTo>
                <a:lnTo>
                  <a:pt x="326" y="475"/>
                </a:lnTo>
                <a:lnTo>
                  <a:pt x="326" y="477"/>
                </a:lnTo>
                <a:lnTo>
                  <a:pt x="326" y="478"/>
                </a:lnTo>
                <a:lnTo>
                  <a:pt x="326" y="480"/>
                </a:lnTo>
                <a:lnTo>
                  <a:pt x="328" y="480"/>
                </a:lnTo>
                <a:lnTo>
                  <a:pt x="328" y="482"/>
                </a:lnTo>
                <a:lnTo>
                  <a:pt x="328" y="484"/>
                </a:lnTo>
                <a:lnTo>
                  <a:pt x="329" y="484"/>
                </a:lnTo>
                <a:lnTo>
                  <a:pt x="329" y="485"/>
                </a:lnTo>
                <a:lnTo>
                  <a:pt x="329" y="487"/>
                </a:lnTo>
                <a:lnTo>
                  <a:pt x="331" y="489"/>
                </a:lnTo>
                <a:lnTo>
                  <a:pt x="331" y="491"/>
                </a:lnTo>
                <a:lnTo>
                  <a:pt x="331" y="492"/>
                </a:lnTo>
                <a:lnTo>
                  <a:pt x="333" y="492"/>
                </a:lnTo>
                <a:lnTo>
                  <a:pt x="331" y="494"/>
                </a:lnTo>
                <a:lnTo>
                  <a:pt x="331" y="496"/>
                </a:lnTo>
                <a:lnTo>
                  <a:pt x="331" y="498"/>
                </a:lnTo>
                <a:lnTo>
                  <a:pt x="331" y="499"/>
                </a:lnTo>
                <a:lnTo>
                  <a:pt x="329" y="501"/>
                </a:lnTo>
                <a:lnTo>
                  <a:pt x="329" y="503"/>
                </a:lnTo>
                <a:lnTo>
                  <a:pt x="328" y="503"/>
                </a:lnTo>
                <a:lnTo>
                  <a:pt x="326" y="505"/>
                </a:lnTo>
                <a:lnTo>
                  <a:pt x="326" y="506"/>
                </a:lnTo>
                <a:lnTo>
                  <a:pt x="326" y="508"/>
                </a:lnTo>
                <a:lnTo>
                  <a:pt x="326" y="510"/>
                </a:lnTo>
                <a:lnTo>
                  <a:pt x="326" y="512"/>
                </a:lnTo>
                <a:lnTo>
                  <a:pt x="326" y="513"/>
                </a:lnTo>
                <a:lnTo>
                  <a:pt x="326" y="515"/>
                </a:lnTo>
                <a:lnTo>
                  <a:pt x="326" y="517"/>
                </a:lnTo>
                <a:lnTo>
                  <a:pt x="326" y="519"/>
                </a:lnTo>
                <a:lnTo>
                  <a:pt x="326" y="520"/>
                </a:lnTo>
                <a:lnTo>
                  <a:pt x="326" y="522"/>
                </a:lnTo>
                <a:lnTo>
                  <a:pt x="324" y="524"/>
                </a:lnTo>
                <a:lnTo>
                  <a:pt x="324" y="526"/>
                </a:lnTo>
                <a:lnTo>
                  <a:pt x="322" y="527"/>
                </a:lnTo>
                <a:lnTo>
                  <a:pt x="322" y="529"/>
                </a:lnTo>
                <a:lnTo>
                  <a:pt x="321" y="531"/>
                </a:lnTo>
                <a:lnTo>
                  <a:pt x="319" y="533"/>
                </a:lnTo>
                <a:lnTo>
                  <a:pt x="317" y="534"/>
                </a:lnTo>
                <a:lnTo>
                  <a:pt x="317" y="536"/>
                </a:lnTo>
                <a:lnTo>
                  <a:pt x="316" y="536"/>
                </a:lnTo>
                <a:lnTo>
                  <a:pt x="316" y="538"/>
                </a:lnTo>
                <a:lnTo>
                  <a:pt x="314" y="540"/>
                </a:lnTo>
                <a:lnTo>
                  <a:pt x="312" y="540"/>
                </a:lnTo>
                <a:lnTo>
                  <a:pt x="310" y="540"/>
                </a:lnTo>
                <a:lnTo>
                  <a:pt x="309" y="540"/>
                </a:lnTo>
                <a:lnTo>
                  <a:pt x="307" y="540"/>
                </a:lnTo>
                <a:lnTo>
                  <a:pt x="305" y="540"/>
                </a:lnTo>
                <a:lnTo>
                  <a:pt x="303" y="540"/>
                </a:lnTo>
                <a:lnTo>
                  <a:pt x="302" y="540"/>
                </a:lnTo>
                <a:lnTo>
                  <a:pt x="300" y="540"/>
                </a:lnTo>
                <a:lnTo>
                  <a:pt x="298" y="540"/>
                </a:lnTo>
                <a:lnTo>
                  <a:pt x="296" y="540"/>
                </a:lnTo>
                <a:lnTo>
                  <a:pt x="295" y="541"/>
                </a:lnTo>
                <a:lnTo>
                  <a:pt x="293" y="541"/>
                </a:lnTo>
                <a:lnTo>
                  <a:pt x="291" y="541"/>
                </a:lnTo>
                <a:lnTo>
                  <a:pt x="289" y="541"/>
                </a:lnTo>
                <a:lnTo>
                  <a:pt x="288" y="541"/>
                </a:lnTo>
                <a:lnTo>
                  <a:pt x="286" y="541"/>
                </a:lnTo>
                <a:lnTo>
                  <a:pt x="284" y="541"/>
                </a:lnTo>
                <a:lnTo>
                  <a:pt x="284" y="540"/>
                </a:lnTo>
                <a:lnTo>
                  <a:pt x="282" y="538"/>
                </a:lnTo>
                <a:lnTo>
                  <a:pt x="282" y="536"/>
                </a:lnTo>
                <a:lnTo>
                  <a:pt x="282" y="534"/>
                </a:lnTo>
                <a:lnTo>
                  <a:pt x="282" y="533"/>
                </a:lnTo>
                <a:lnTo>
                  <a:pt x="282" y="531"/>
                </a:lnTo>
                <a:lnTo>
                  <a:pt x="282" y="529"/>
                </a:lnTo>
                <a:lnTo>
                  <a:pt x="281" y="529"/>
                </a:lnTo>
                <a:lnTo>
                  <a:pt x="281" y="527"/>
                </a:lnTo>
                <a:lnTo>
                  <a:pt x="281" y="526"/>
                </a:lnTo>
                <a:lnTo>
                  <a:pt x="281" y="524"/>
                </a:lnTo>
                <a:lnTo>
                  <a:pt x="281" y="522"/>
                </a:lnTo>
                <a:lnTo>
                  <a:pt x="281" y="520"/>
                </a:lnTo>
                <a:lnTo>
                  <a:pt x="279" y="519"/>
                </a:lnTo>
                <a:lnTo>
                  <a:pt x="279" y="517"/>
                </a:lnTo>
                <a:lnTo>
                  <a:pt x="277" y="517"/>
                </a:lnTo>
                <a:lnTo>
                  <a:pt x="275" y="515"/>
                </a:lnTo>
                <a:lnTo>
                  <a:pt x="274" y="515"/>
                </a:lnTo>
                <a:lnTo>
                  <a:pt x="272" y="513"/>
                </a:lnTo>
                <a:lnTo>
                  <a:pt x="270" y="513"/>
                </a:lnTo>
                <a:lnTo>
                  <a:pt x="268" y="513"/>
                </a:lnTo>
                <a:lnTo>
                  <a:pt x="268" y="512"/>
                </a:lnTo>
                <a:lnTo>
                  <a:pt x="267" y="510"/>
                </a:lnTo>
                <a:lnTo>
                  <a:pt x="267" y="508"/>
                </a:lnTo>
                <a:lnTo>
                  <a:pt x="265" y="508"/>
                </a:lnTo>
                <a:lnTo>
                  <a:pt x="265" y="506"/>
                </a:lnTo>
                <a:lnTo>
                  <a:pt x="263" y="505"/>
                </a:lnTo>
                <a:lnTo>
                  <a:pt x="261" y="506"/>
                </a:lnTo>
                <a:lnTo>
                  <a:pt x="260" y="506"/>
                </a:lnTo>
                <a:lnTo>
                  <a:pt x="258" y="506"/>
                </a:lnTo>
                <a:lnTo>
                  <a:pt x="256" y="506"/>
                </a:lnTo>
                <a:lnTo>
                  <a:pt x="254" y="506"/>
                </a:lnTo>
                <a:lnTo>
                  <a:pt x="253" y="506"/>
                </a:lnTo>
                <a:lnTo>
                  <a:pt x="251" y="506"/>
                </a:lnTo>
                <a:lnTo>
                  <a:pt x="251" y="505"/>
                </a:lnTo>
                <a:lnTo>
                  <a:pt x="249" y="505"/>
                </a:lnTo>
                <a:lnTo>
                  <a:pt x="247" y="505"/>
                </a:lnTo>
                <a:lnTo>
                  <a:pt x="246" y="503"/>
                </a:lnTo>
                <a:lnTo>
                  <a:pt x="244" y="503"/>
                </a:lnTo>
                <a:lnTo>
                  <a:pt x="242" y="503"/>
                </a:lnTo>
                <a:lnTo>
                  <a:pt x="242" y="501"/>
                </a:lnTo>
                <a:lnTo>
                  <a:pt x="240" y="501"/>
                </a:lnTo>
                <a:lnTo>
                  <a:pt x="239" y="501"/>
                </a:lnTo>
                <a:lnTo>
                  <a:pt x="239" y="499"/>
                </a:lnTo>
                <a:lnTo>
                  <a:pt x="237" y="499"/>
                </a:lnTo>
                <a:lnTo>
                  <a:pt x="235" y="499"/>
                </a:lnTo>
                <a:lnTo>
                  <a:pt x="235" y="498"/>
                </a:lnTo>
                <a:lnTo>
                  <a:pt x="233" y="498"/>
                </a:lnTo>
                <a:lnTo>
                  <a:pt x="232" y="496"/>
                </a:lnTo>
                <a:lnTo>
                  <a:pt x="230" y="496"/>
                </a:lnTo>
                <a:lnTo>
                  <a:pt x="228" y="494"/>
                </a:lnTo>
                <a:lnTo>
                  <a:pt x="227" y="494"/>
                </a:lnTo>
                <a:lnTo>
                  <a:pt x="227" y="492"/>
                </a:lnTo>
                <a:lnTo>
                  <a:pt x="225" y="492"/>
                </a:lnTo>
                <a:lnTo>
                  <a:pt x="223" y="491"/>
                </a:lnTo>
                <a:lnTo>
                  <a:pt x="221" y="491"/>
                </a:lnTo>
                <a:lnTo>
                  <a:pt x="221" y="492"/>
                </a:lnTo>
                <a:lnTo>
                  <a:pt x="220" y="492"/>
                </a:lnTo>
                <a:lnTo>
                  <a:pt x="218" y="492"/>
                </a:lnTo>
                <a:lnTo>
                  <a:pt x="218" y="494"/>
                </a:lnTo>
                <a:lnTo>
                  <a:pt x="216" y="494"/>
                </a:lnTo>
                <a:lnTo>
                  <a:pt x="214" y="494"/>
                </a:lnTo>
                <a:lnTo>
                  <a:pt x="213" y="496"/>
                </a:lnTo>
                <a:lnTo>
                  <a:pt x="211" y="496"/>
                </a:lnTo>
                <a:lnTo>
                  <a:pt x="209" y="498"/>
                </a:lnTo>
                <a:lnTo>
                  <a:pt x="207" y="498"/>
                </a:lnTo>
                <a:lnTo>
                  <a:pt x="206" y="498"/>
                </a:lnTo>
                <a:lnTo>
                  <a:pt x="206" y="499"/>
                </a:lnTo>
                <a:lnTo>
                  <a:pt x="204" y="499"/>
                </a:lnTo>
                <a:lnTo>
                  <a:pt x="204" y="501"/>
                </a:lnTo>
                <a:lnTo>
                  <a:pt x="202" y="503"/>
                </a:lnTo>
                <a:lnTo>
                  <a:pt x="202" y="505"/>
                </a:lnTo>
                <a:lnTo>
                  <a:pt x="202" y="506"/>
                </a:lnTo>
                <a:lnTo>
                  <a:pt x="200" y="508"/>
                </a:lnTo>
                <a:lnTo>
                  <a:pt x="200" y="510"/>
                </a:lnTo>
                <a:lnTo>
                  <a:pt x="199" y="512"/>
                </a:lnTo>
                <a:lnTo>
                  <a:pt x="199" y="513"/>
                </a:lnTo>
                <a:lnTo>
                  <a:pt x="197" y="515"/>
                </a:lnTo>
                <a:lnTo>
                  <a:pt x="195" y="515"/>
                </a:lnTo>
                <a:lnTo>
                  <a:pt x="193" y="517"/>
                </a:lnTo>
                <a:lnTo>
                  <a:pt x="192" y="517"/>
                </a:lnTo>
                <a:lnTo>
                  <a:pt x="190" y="517"/>
                </a:lnTo>
                <a:lnTo>
                  <a:pt x="190" y="519"/>
                </a:lnTo>
                <a:lnTo>
                  <a:pt x="188" y="519"/>
                </a:lnTo>
                <a:lnTo>
                  <a:pt x="186" y="519"/>
                </a:lnTo>
                <a:lnTo>
                  <a:pt x="185" y="519"/>
                </a:lnTo>
                <a:lnTo>
                  <a:pt x="183" y="519"/>
                </a:lnTo>
                <a:lnTo>
                  <a:pt x="181" y="520"/>
                </a:lnTo>
                <a:lnTo>
                  <a:pt x="179" y="520"/>
                </a:lnTo>
                <a:lnTo>
                  <a:pt x="178" y="522"/>
                </a:lnTo>
                <a:lnTo>
                  <a:pt x="176" y="522"/>
                </a:lnTo>
                <a:lnTo>
                  <a:pt x="174" y="522"/>
                </a:lnTo>
                <a:lnTo>
                  <a:pt x="174" y="524"/>
                </a:lnTo>
                <a:lnTo>
                  <a:pt x="172" y="524"/>
                </a:lnTo>
                <a:lnTo>
                  <a:pt x="172" y="526"/>
                </a:lnTo>
                <a:lnTo>
                  <a:pt x="171" y="526"/>
                </a:lnTo>
                <a:lnTo>
                  <a:pt x="158" y="538"/>
                </a:lnTo>
                <a:lnTo>
                  <a:pt x="158" y="536"/>
                </a:lnTo>
                <a:lnTo>
                  <a:pt x="157" y="534"/>
                </a:lnTo>
                <a:lnTo>
                  <a:pt x="155" y="533"/>
                </a:lnTo>
                <a:lnTo>
                  <a:pt x="153" y="533"/>
                </a:lnTo>
                <a:lnTo>
                  <a:pt x="151" y="533"/>
                </a:lnTo>
                <a:lnTo>
                  <a:pt x="150" y="531"/>
                </a:lnTo>
                <a:lnTo>
                  <a:pt x="148" y="531"/>
                </a:lnTo>
                <a:lnTo>
                  <a:pt x="146" y="533"/>
                </a:lnTo>
                <a:lnTo>
                  <a:pt x="144" y="534"/>
                </a:lnTo>
                <a:lnTo>
                  <a:pt x="143" y="534"/>
                </a:lnTo>
                <a:lnTo>
                  <a:pt x="141" y="536"/>
                </a:lnTo>
                <a:lnTo>
                  <a:pt x="139" y="536"/>
                </a:lnTo>
                <a:lnTo>
                  <a:pt x="139" y="538"/>
                </a:lnTo>
                <a:lnTo>
                  <a:pt x="138" y="538"/>
                </a:lnTo>
                <a:lnTo>
                  <a:pt x="136" y="540"/>
                </a:lnTo>
                <a:lnTo>
                  <a:pt x="134" y="540"/>
                </a:lnTo>
                <a:lnTo>
                  <a:pt x="132" y="541"/>
                </a:lnTo>
                <a:lnTo>
                  <a:pt x="131" y="543"/>
                </a:lnTo>
                <a:lnTo>
                  <a:pt x="129" y="545"/>
                </a:lnTo>
                <a:lnTo>
                  <a:pt x="127" y="545"/>
                </a:lnTo>
                <a:lnTo>
                  <a:pt x="125" y="547"/>
                </a:lnTo>
                <a:lnTo>
                  <a:pt x="124" y="547"/>
                </a:lnTo>
                <a:lnTo>
                  <a:pt x="122" y="548"/>
                </a:lnTo>
                <a:lnTo>
                  <a:pt x="120" y="548"/>
                </a:lnTo>
                <a:lnTo>
                  <a:pt x="120" y="550"/>
                </a:lnTo>
                <a:lnTo>
                  <a:pt x="118" y="550"/>
                </a:lnTo>
                <a:lnTo>
                  <a:pt x="117" y="552"/>
                </a:lnTo>
                <a:lnTo>
                  <a:pt x="115" y="552"/>
                </a:lnTo>
                <a:lnTo>
                  <a:pt x="115" y="553"/>
                </a:lnTo>
                <a:lnTo>
                  <a:pt x="113" y="553"/>
                </a:lnTo>
                <a:lnTo>
                  <a:pt x="111" y="555"/>
                </a:lnTo>
                <a:lnTo>
                  <a:pt x="110" y="557"/>
                </a:lnTo>
                <a:lnTo>
                  <a:pt x="110" y="559"/>
                </a:lnTo>
                <a:lnTo>
                  <a:pt x="110" y="560"/>
                </a:lnTo>
                <a:lnTo>
                  <a:pt x="111" y="560"/>
                </a:lnTo>
                <a:lnTo>
                  <a:pt x="111" y="562"/>
                </a:lnTo>
                <a:lnTo>
                  <a:pt x="111" y="564"/>
                </a:lnTo>
                <a:lnTo>
                  <a:pt x="111" y="566"/>
                </a:lnTo>
                <a:lnTo>
                  <a:pt x="110" y="566"/>
                </a:lnTo>
                <a:lnTo>
                  <a:pt x="108" y="566"/>
                </a:lnTo>
                <a:lnTo>
                  <a:pt x="106" y="566"/>
                </a:lnTo>
                <a:lnTo>
                  <a:pt x="106" y="567"/>
                </a:lnTo>
                <a:lnTo>
                  <a:pt x="104" y="567"/>
                </a:lnTo>
                <a:lnTo>
                  <a:pt x="103" y="567"/>
                </a:lnTo>
                <a:lnTo>
                  <a:pt x="101" y="567"/>
                </a:lnTo>
                <a:lnTo>
                  <a:pt x="99" y="569"/>
                </a:lnTo>
                <a:lnTo>
                  <a:pt x="97" y="569"/>
                </a:lnTo>
                <a:lnTo>
                  <a:pt x="96" y="569"/>
                </a:lnTo>
                <a:lnTo>
                  <a:pt x="94" y="571"/>
                </a:lnTo>
                <a:lnTo>
                  <a:pt x="92" y="571"/>
                </a:lnTo>
                <a:lnTo>
                  <a:pt x="90" y="571"/>
                </a:lnTo>
                <a:lnTo>
                  <a:pt x="89" y="571"/>
                </a:lnTo>
                <a:lnTo>
                  <a:pt x="87" y="571"/>
                </a:lnTo>
                <a:lnTo>
                  <a:pt x="87" y="573"/>
                </a:lnTo>
                <a:lnTo>
                  <a:pt x="85" y="573"/>
                </a:lnTo>
                <a:lnTo>
                  <a:pt x="83" y="573"/>
                </a:lnTo>
                <a:lnTo>
                  <a:pt x="82" y="574"/>
                </a:lnTo>
                <a:lnTo>
                  <a:pt x="80" y="576"/>
                </a:lnTo>
                <a:lnTo>
                  <a:pt x="76" y="578"/>
                </a:lnTo>
                <a:lnTo>
                  <a:pt x="75" y="580"/>
                </a:lnTo>
                <a:lnTo>
                  <a:pt x="73" y="580"/>
                </a:lnTo>
                <a:lnTo>
                  <a:pt x="73" y="581"/>
                </a:lnTo>
                <a:lnTo>
                  <a:pt x="71" y="581"/>
                </a:lnTo>
                <a:lnTo>
                  <a:pt x="69" y="581"/>
                </a:lnTo>
                <a:lnTo>
                  <a:pt x="69" y="583"/>
                </a:lnTo>
                <a:lnTo>
                  <a:pt x="68" y="583"/>
                </a:lnTo>
                <a:lnTo>
                  <a:pt x="66" y="583"/>
                </a:lnTo>
                <a:lnTo>
                  <a:pt x="64" y="585"/>
                </a:lnTo>
                <a:lnTo>
                  <a:pt x="62" y="585"/>
                </a:lnTo>
                <a:lnTo>
                  <a:pt x="61" y="585"/>
                </a:lnTo>
                <a:lnTo>
                  <a:pt x="59" y="587"/>
                </a:lnTo>
                <a:lnTo>
                  <a:pt x="57" y="587"/>
                </a:lnTo>
                <a:lnTo>
                  <a:pt x="55" y="587"/>
                </a:lnTo>
                <a:lnTo>
                  <a:pt x="54" y="587"/>
                </a:lnTo>
                <a:lnTo>
                  <a:pt x="52" y="588"/>
                </a:lnTo>
                <a:lnTo>
                  <a:pt x="50" y="590"/>
                </a:lnTo>
                <a:lnTo>
                  <a:pt x="49" y="590"/>
                </a:lnTo>
                <a:lnTo>
                  <a:pt x="49" y="588"/>
                </a:lnTo>
                <a:lnTo>
                  <a:pt x="47" y="588"/>
                </a:lnTo>
                <a:lnTo>
                  <a:pt x="45" y="587"/>
                </a:lnTo>
                <a:lnTo>
                  <a:pt x="43" y="585"/>
                </a:lnTo>
                <a:lnTo>
                  <a:pt x="42" y="583"/>
                </a:lnTo>
                <a:lnTo>
                  <a:pt x="40" y="581"/>
                </a:lnTo>
                <a:lnTo>
                  <a:pt x="38" y="581"/>
                </a:lnTo>
                <a:lnTo>
                  <a:pt x="36" y="580"/>
                </a:lnTo>
                <a:lnTo>
                  <a:pt x="36" y="578"/>
                </a:lnTo>
                <a:lnTo>
                  <a:pt x="35" y="578"/>
                </a:lnTo>
                <a:lnTo>
                  <a:pt x="33" y="578"/>
                </a:lnTo>
                <a:lnTo>
                  <a:pt x="33" y="576"/>
                </a:lnTo>
                <a:lnTo>
                  <a:pt x="31" y="576"/>
                </a:lnTo>
                <a:lnTo>
                  <a:pt x="31" y="574"/>
                </a:lnTo>
                <a:lnTo>
                  <a:pt x="29" y="574"/>
                </a:lnTo>
                <a:lnTo>
                  <a:pt x="29" y="573"/>
                </a:lnTo>
                <a:lnTo>
                  <a:pt x="28" y="571"/>
                </a:lnTo>
                <a:lnTo>
                  <a:pt x="26" y="571"/>
                </a:lnTo>
                <a:lnTo>
                  <a:pt x="26" y="569"/>
                </a:lnTo>
                <a:lnTo>
                  <a:pt x="24" y="569"/>
                </a:lnTo>
                <a:lnTo>
                  <a:pt x="24" y="567"/>
                </a:lnTo>
                <a:lnTo>
                  <a:pt x="22" y="567"/>
                </a:lnTo>
                <a:lnTo>
                  <a:pt x="22" y="566"/>
                </a:lnTo>
                <a:lnTo>
                  <a:pt x="21" y="566"/>
                </a:lnTo>
                <a:lnTo>
                  <a:pt x="19" y="564"/>
                </a:lnTo>
                <a:lnTo>
                  <a:pt x="17" y="562"/>
                </a:lnTo>
                <a:lnTo>
                  <a:pt x="15" y="562"/>
                </a:lnTo>
                <a:lnTo>
                  <a:pt x="15" y="560"/>
                </a:lnTo>
                <a:lnTo>
                  <a:pt x="14" y="560"/>
                </a:lnTo>
                <a:lnTo>
                  <a:pt x="14" y="559"/>
                </a:lnTo>
                <a:lnTo>
                  <a:pt x="12" y="559"/>
                </a:lnTo>
                <a:lnTo>
                  <a:pt x="10" y="557"/>
                </a:lnTo>
                <a:lnTo>
                  <a:pt x="8" y="557"/>
                </a:lnTo>
                <a:lnTo>
                  <a:pt x="8" y="555"/>
                </a:lnTo>
                <a:lnTo>
                  <a:pt x="7" y="555"/>
                </a:lnTo>
                <a:lnTo>
                  <a:pt x="7" y="553"/>
                </a:lnTo>
                <a:lnTo>
                  <a:pt x="5" y="552"/>
                </a:lnTo>
                <a:lnTo>
                  <a:pt x="5" y="550"/>
                </a:lnTo>
                <a:lnTo>
                  <a:pt x="3" y="548"/>
                </a:lnTo>
                <a:lnTo>
                  <a:pt x="3" y="547"/>
                </a:lnTo>
                <a:lnTo>
                  <a:pt x="3" y="545"/>
                </a:lnTo>
                <a:lnTo>
                  <a:pt x="1" y="545"/>
                </a:lnTo>
                <a:lnTo>
                  <a:pt x="1" y="543"/>
                </a:lnTo>
                <a:lnTo>
                  <a:pt x="0" y="541"/>
                </a:lnTo>
                <a:lnTo>
                  <a:pt x="0" y="540"/>
                </a:lnTo>
                <a:lnTo>
                  <a:pt x="1" y="538"/>
                </a:lnTo>
                <a:lnTo>
                  <a:pt x="1" y="536"/>
                </a:lnTo>
                <a:lnTo>
                  <a:pt x="5" y="524"/>
                </a:lnTo>
                <a:lnTo>
                  <a:pt x="5" y="522"/>
                </a:lnTo>
                <a:lnTo>
                  <a:pt x="7" y="520"/>
                </a:lnTo>
                <a:lnTo>
                  <a:pt x="8" y="519"/>
                </a:lnTo>
                <a:lnTo>
                  <a:pt x="10" y="517"/>
                </a:lnTo>
                <a:lnTo>
                  <a:pt x="12" y="517"/>
                </a:lnTo>
                <a:lnTo>
                  <a:pt x="12" y="515"/>
                </a:lnTo>
                <a:lnTo>
                  <a:pt x="14" y="513"/>
                </a:lnTo>
                <a:lnTo>
                  <a:pt x="15" y="512"/>
                </a:lnTo>
                <a:lnTo>
                  <a:pt x="17" y="510"/>
                </a:lnTo>
                <a:lnTo>
                  <a:pt x="19" y="508"/>
                </a:lnTo>
                <a:lnTo>
                  <a:pt x="21" y="506"/>
                </a:lnTo>
                <a:lnTo>
                  <a:pt x="22" y="506"/>
                </a:lnTo>
                <a:lnTo>
                  <a:pt x="22" y="505"/>
                </a:lnTo>
                <a:lnTo>
                  <a:pt x="24" y="505"/>
                </a:lnTo>
                <a:lnTo>
                  <a:pt x="26" y="505"/>
                </a:lnTo>
                <a:lnTo>
                  <a:pt x="26" y="503"/>
                </a:lnTo>
                <a:lnTo>
                  <a:pt x="26" y="501"/>
                </a:lnTo>
                <a:lnTo>
                  <a:pt x="26" y="499"/>
                </a:lnTo>
                <a:lnTo>
                  <a:pt x="26" y="498"/>
                </a:lnTo>
                <a:lnTo>
                  <a:pt x="28" y="496"/>
                </a:lnTo>
                <a:lnTo>
                  <a:pt x="26" y="496"/>
                </a:lnTo>
                <a:lnTo>
                  <a:pt x="26" y="494"/>
                </a:lnTo>
                <a:lnTo>
                  <a:pt x="28" y="494"/>
                </a:lnTo>
                <a:lnTo>
                  <a:pt x="28" y="492"/>
                </a:lnTo>
                <a:lnTo>
                  <a:pt x="29" y="492"/>
                </a:lnTo>
                <a:lnTo>
                  <a:pt x="31" y="491"/>
                </a:lnTo>
                <a:lnTo>
                  <a:pt x="33" y="491"/>
                </a:lnTo>
                <a:lnTo>
                  <a:pt x="33" y="492"/>
                </a:lnTo>
                <a:lnTo>
                  <a:pt x="35" y="492"/>
                </a:lnTo>
                <a:lnTo>
                  <a:pt x="36" y="492"/>
                </a:lnTo>
                <a:lnTo>
                  <a:pt x="38" y="492"/>
                </a:lnTo>
                <a:lnTo>
                  <a:pt x="38" y="494"/>
                </a:lnTo>
                <a:lnTo>
                  <a:pt x="40" y="496"/>
                </a:lnTo>
                <a:lnTo>
                  <a:pt x="42" y="496"/>
                </a:lnTo>
                <a:lnTo>
                  <a:pt x="42" y="494"/>
                </a:lnTo>
                <a:lnTo>
                  <a:pt x="43" y="494"/>
                </a:lnTo>
                <a:lnTo>
                  <a:pt x="45" y="494"/>
                </a:lnTo>
                <a:lnTo>
                  <a:pt x="49" y="494"/>
                </a:lnTo>
                <a:lnTo>
                  <a:pt x="49" y="492"/>
                </a:lnTo>
                <a:lnTo>
                  <a:pt x="50" y="492"/>
                </a:lnTo>
                <a:lnTo>
                  <a:pt x="50" y="491"/>
                </a:lnTo>
                <a:lnTo>
                  <a:pt x="50" y="489"/>
                </a:lnTo>
                <a:lnTo>
                  <a:pt x="50" y="487"/>
                </a:lnTo>
                <a:lnTo>
                  <a:pt x="50" y="485"/>
                </a:lnTo>
                <a:lnTo>
                  <a:pt x="50" y="484"/>
                </a:lnTo>
                <a:lnTo>
                  <a:pt x="50" y="482"/>
                </a:lnTo>
                <a:lnTo>
                  <a:pt x="50" y="480"/>
                </a:lnTo>
                <a:lnTo>
                  <a:pt x="50" y="478"/>
                </a:lnTo>
                <a:lnTo>
                  <a:pt x="50" y="477"/>
                </a:lnTo>
                <a:lnTo>
                  <a:pt x="50" y="475"/>
                </a:lnTo>
                <a:lnTo>
                  <a:pt x="50" y="473"/>
                </a:lnTo>
                <a:lnTo>
                  <a:pt x="50" y="471"/>
                </a:lnTo>
                <a:lnTo>
                  <a:pt x="50" y="470"/>
                </a:lnTo>
                <a:lnTo>
                  <a:pt x="50" y="468"/>
                </a:lnTo>
                <a:lnTo>
                  <a:pt x="50" y="466"/>
                </a:lnTo>
                <a:lnTo>
                  <a:pt x="49" y="464"/>
                </a:lnTo>
                <a:lnTo>
                  <a:pt x="49" y="463"/>
                </a:lnTo>
                <a:lnTo>
                  <a:pt x="50" y="461"/>
                </a:lnTo>
                <a:lnTo>
                  <a:pt x="49" y="461"/>
                </a:lnTo>
                <a:lnTo>
                  <a:pt x="50" y="459"/>
                </a:lnTo>
                <a:lnTo>
                  <a:pt x="50" y="458"/>
                </a:lnTo>
                <a:lnTo>
                  <a:pt x="50" y="456"/>
                </a:lnTo>
                <a:lnTo>
                  <a:pt x="50" y="454"/>
                </a:lnTo>
                <a:lnTo>
                  <a:pt x="49" y="452"/>
                </a:lnTo>
                <a:lnTo>
                  <a:pt x="50" y="452"/>
                </a:lnTo>
                <a:lnTo>
                  <a:pt x="50" y="451"/>
                </a:lnTo>
                <a:lnTo>
                  <a:pt x="50" y="449"/>
                </a:lnTo>
                <a:lnTo>
                  <a:pt x="50" y="447"/>
                </a:lnTo>
                <a:lnTo>
                  <a:pt x="50" y="445"/>
                </a:lnTo>
                <a:lnTo>
                  <a:pt x="50" y="444"/>
                </a:lnTo>
                <a:lnTo>
                  <a:pt x="50" y="442"/>
                </a:lnTo>
                <a:lnTo>
                  <a:pt x="50" y="440"/>
                </a:lnTo>
                <a:lnTo>
                  <a:pt x="50" y="438"/>
                </a:lnTo>
                <a:lnTo>
                  <a:pt x="50" y="437"/>
                </a:lnTo>
                <a:lnTo>
                  <a:pt x="50" y="435"/>
                </a:lnTo>
                <a:lnTo>
                  <a:pt x="50" y="433"/>
                </a:lnTo>
                <a:lnTo>
                  <a:pt x="50" y="431"/>
                </a:lnTo>
                <a:lnTo>
                  <a:pt x="52" y="430"/>
                </a:lnTo>
                <a:lnTo>
                  <a:pt x="52" y="428"/>
                </a:lnTo>
                <a:lnTo>
                  <a:pt x="50" y="426"/>
                </a:lnTo>
                <a:lnTo>
                  <a:pt x="52" y="426"/>
                </a:lnTo>
                <a:lnTo>
                  <a:pt x="52" y="424"/>
                </a:lnTo>
                <a:lnTo>
                  <a:pt x="52" y="423"/>
                </a:lnTo>
                <a:lnTo>
                  <a:pt x="52" y="421"/>
                </a:lnTo>
                <a:lnTo>
                  <a:pt x="52" y="419"/>
                </a:lnTo>
                <a:lnTo>
                  <a:pt x="52" y="417"/>
                </a:lnTo>
                <a:lnTo>
                  <a:pt x="52" y="416"/>
                </a:lnTo>
                <a:lnTo>
                  <a:pt x="52" y="414"/>
                </a:lnTo>
                <a:lnTo>
                  <a:pt x="52" y="412"/>
                </a:lnTo>
                <a:lnTo>
                  <a:pt x="52" y="410"/>
                </a:lnTo>
                <a:lnTo>
                  <a:pt x="52" y="409"/>
                </a:lnTo>
                <a:lnTo>
                  <a:pt x="52" y="407"/>
                </a:lnTo>
                <a:lnTo>
                  <a:pt x="52" y="405"/>
                </a:lnTo>
                <a:lnTo>
                  <a:pt x="52" y="403"/>
                </a:lnTo>
                <a:lnTo>
                  <a:pt x="52" y="402"/>
                </a:lnTo>
                <a:lnTo>
                  <a:pt x="52" y="400"/>
                </a:lnTo>
                <a:lnTo>
                  <a:pt x="52" y="398"/>
                </a:lnTo>
                <a:lnTo>
                  <a:pt x="52" y="396"/>
                </a:lnTo>
                <a:lnTo>
                  <a:pt x="52" y="395"/>
                </a:lnTo>
                <a:lnTo>
                  <a:pt x="52" y="393"/>
                </a:lnTo>
                <a:lnTo>
                  <a:pt x="52" y="391"/>
                </a:lnTo>
                <a:lnTo>
                  <a:pt x="52" y="389"/>
                </a:lnTo>
                <a:lnTo>
                  <a:pt x="52" y="388"/>
                </a:lnTo>
                <a:lnTo>
                  <a:pt x="52" y="386"/>
                </a:lnTo>
                <a:lnTo>
                  <a:pt x="52" y="384"/>
                </a:lnTo>
                <a:lnTo>
                  <a:pt x="52" y="382"/>
                </a:lnTo>
                <a:lnTo>
                  <a:pt x="52" y="381"/>
                </a:lnTo>
                <a:lnTo>
                  <a:pt x="52" y="379"/>
                </a:lnTo>
                <a:lnTo>
                  <a:pt x="52" y="377"/>
                </a:lnTo>
                <a:lnTo>
                  <a:pt x="52" y="375"/>
                </a:lnTo>
                <a:lnTo>
                  <a:pt x="52" y="374"/>
                </a:lnTo>
                <a:lnTo>
                  <a:pt x="52" y="372"/>
                </a:lnTo>
                <a:lnTo>
                  <a:pt x="52" y="370"/>
                </a:lnTo>
                <a:lnTo>
                  <a:pt x="52" y="368"/>
                </a:lnTo>
                <a:lnTo>
                  <a:pt x="52" y="367"/>
                </a:lnTo>
                <a:lnTo>
                  <a:pt x="52" y="365"/>
                </a:lnTo>
                <a:lnTo>
                  <a:pt x="52" y="363"/>
                </a:lnTo>
                <a:lnTo>
                  <a:pt x="52" y="362"/>
                </a:lnTo>
                <a:lnTo>
                  <a:pt x="52" y="360"/>
                </a:lnTo>
                <a:lnTo>
                  <a:pt x="52" y="358"/>
                </a:lnTo>
                <a:lnTo>
                  <a:pt x="52" y="356"/>
                </a:lnTo>
                <a:lnTo>
                  <a:pt x="52" y="355"/>
                </a:lnTo>
                <a:lnTo>
                  <a:pt x="52" y="353"/>
                </a:lnTo>
                <a:lnTo>
                  <a:pt x="52" y="351"/>
                </a:lnTo>
                <a:lnTo>
                  <a:pt x="52" y="349"/>
                </a:lnTo>
                <a:lnTo>
                  <a:pt x="52" y="348"/>
                </a:lnTo>
                <a:lnTo>
                  <a:pt x="52" y="346"/>
                </a:lnTo>
                <a:lnTo>
                  <a:pt x="52" y="344"/>
                </a:lnTo>
                <a:lnTo>
                  <a:pt x="52" y="342"/>
                </a:lnTo>
                <a:lnTo>
                  <a:pt x="52" y="341"/>
                </a:lnTo>
                <a:lnTo>
                  <a:pt x="52" y="339"/>
                </a:lnTo>
                <a:lnTo>
                  <a:pt x="52" y="337"/>
                </a:lnTo>
                <a:lnTo>
                  <a:pt x="52" y="335"/>
                </a:lnTo>
                <a:lnTo>
                  <a:pt x="52" y="334"/>
                </a:lnTo>
                <a:lnTo>
                  <a:pt x="52" y="332"/>
                </a:lnTo>
                <a:lnTo>
                  <a:pt x="52" y="330"/>
                </a:lnTo>
                <a:lnTo>
                  <a:pt x="52" y="328"/>
                </a:lnTo>
                <a:lnTo>
                  <a:pt x="52" y="327"/>
                </a:lnTo>
                <a:lnTo>
                  <a:pt x="52" y="325"/>
                </a:lnTo>
                <a:lnTo>
                  <a:pt x="52" y="323"/>
                </a:lnTo>
                <a:lnTo>
                  <a:pt x="54" y="321"/>
                </a:lnTo>
                <a:lnTo>
                  <a:pt x="54" y="320"/>
                </a:lnTo>
                <a:lnTo>
                  <a:pt x="54" y="318"/>
                </a:lnTo>
                <a:lnTo>
                  <a:pt x="54" y="316"/>
                </a:lnTo>
                <a:lnTo>
                  <a:pt x="54" y="314"/>
                </a:lnTo>
                <a:lnTo>
                  <a:pt x="54" y="313"/>
                </a:lnTo>
                <a:lnTo>
                  <a:pt x="54" y="311"/>
                </a:lnTo>
                <a:lnTo>
                  <a:pt x="54" y="309"/>
                </a:lnTo>
                <a:lnTo>
                  <a:pt x="55" y="302"/>
                </a:lnTo>
                <a:lnTo>
                  <a:pt x="54" y="300"/>
                </a:lnTo>
                <a:lnTo>
                  <a:pt x="54" y="299"/>
                </a:lnTo>
                <a:lnTo>
                  <a:pt x="54" y="297"/>
                </a:lnTo>
                <a:lnTo>
                  <a:pt x="54" y="295"/>
                </a:lnTo>
                <a:lnTo>
                  <a:pt x="54" y="293"/>
                </a:lnTo>
                <a:lnTo>
                  <a:pt x="54" y="292"/>
                </a:lnTo>
                <a:lnTo>
                  <a:pt x="54" y="290"/>
                </a:lnTo>
                <a:lnTo>
                  <a:pt x="54" y="288"/>
                </a:lnTo>
                <a:lnTo>
                  <a:pt x="54" y="286"/>
                </a:lnTo>
                <a:lnTo>
                  <a:pt x="54" y="285"/>
                </a:lnTo>
                <a:lnTo>
                  <a:pt x="54" y="283"/>
                </a:lnTo>
                <a:lnTo>
                  <a:pt x="54" y="281"/>
                </a:lnTo>
                <a:lnTo>
                  <a:pt x="54" y="279"/>
                </a:lnTo>
                <a:lnTo>
                  <a:pt x="54" y="278"/>
                </a:lnTo>
                <a:lnTo>
                  <a:pt x="54" y="276"/>
                </a:lnTo>
                <a:lnTo>
                  <a:pt x="54" y="274"/>
                </a:lnTo>
                <a:lnTo>
                  <a:pt x="54" y="272"/>
                </a:lnTo>
                <a:lnTo>
                  <a:pt x="54" y="271"/>
                </a:lnTo>
                <a:lnTo>
                  <a:pt x="54" y="269"/>
                </a:lnTo>
                <a:lnTo>
                  <a:pt x="54" y="267"/>
                </a:lnTo>
                <a:lnTo>
                  <a:pt x="54" y="266"/>
                </a:lnTo>
                <a:lnTo>
                  <a:pt x="54" y="264"/>
                </a:lnTo>
                <a:lnTo>
                  <a:pt x="54" y="262"/>
                </a:lnTo>
                <a:lnTo>
                  <a:pt x="54" y="260"/>
                </a:lnTo>
                <a:lnTo>
                  <a:pt x="52" y="252"/>
                </a:lnTo>
                <a:lnTo>
                  <a:pt x="54" y="250"/>
                </a:lnTo>
                <a:lnTo>
                  <a:pt x="54" y="248"/>
                </a:lnTo>
                <a:lnTo>
                  <a:pt x="54" y="246"/>
                </a:lnTo>
                <a:lnTo>
                  <a:pt x="54" y="245"/>
                </a:lnTo>
                <a:lnTo>
                  <a:pt x="54" y="243"/>
                </a:lnTo>
                <a:lnTo>
                  <a:pt x="54" y="241"/>
                </a:lnTo>
                <a:lnTo>
                  <a:pt x="54" y="239"/>
                </a:lnTo>
                <a:lnTo>
                  <a:pt x="55" y="239"/>
                </a:lnTo>
                <a:lnTo>
                  <a:pt x="57" y="241"/>
                </a:lnTo>
                <a:lnTo>
                  <a:pt x="59" y="243"/>
                </a:lnTo>
                <a:lnTo>
                  <a:pt x="61" y="245"/>
                </a:lnTo>
                <a:lnTo>
                  <a:pt x="61" y="246"/>
                </a:lnTo>
                <a:lnTo>
                  <a:pt x="62" y="246"/>
                </a:lnTo>
                <a:lnTo>
                  <a:pt x="64" y="248"/>
                </a:lnTo>
                <a:lnTo>
                  <a:pt x="66" y="250"/>
                </a:lnTo>
                <a:lnTo>
                  <a:pt x="68" y="250"/>
                </a:lnTo>
                <a:lnTo>
                  <a:pt x="68" y="252"/>
                </a:lnTo>
                <a:lnTo>
                  <a:pt x="69" y="252"/>
                </a:lnTo>
                <a:lnTo>
                  <a:pt x="71" y="253"/>
                </a:lnTo>
                <a:lnTo>
                  <a:pt x="73" y="253"/>
                </a:lnTo>
                <a:lnTo>
                  <a:pt x="73" y="255"/>
                </a:lnTo>
                <a:lnTo>
                  <a:pt x="75" y="255"/>
                </a:lnTo>
                <a:lnTo>
                  <a:pt x="76" y="257"/>
                </a:lnTo>
                <a:lnTo>
                  <a:pt x="78" y="257"/>
                </a:lnTo>
                <a:lnTo>
                  <a:pt x="80" y="257"/>
                </a:lnTo>
                <a:lnTo>
                  <a:pt x="80" y="259"/>
                </a:lnTo>
                <a:lnTo>
                  <a:pt x="82" y="259"/>
                </a:lnTo>
                <a:lnTo>
                  <a:pt x="82" y="260"/>
                </a:lnTo>
                <a:lnTo>
                  <a:pt x="83" y="262"/>
                </a:lnTo>
                <a:lnTo>
                  <a:pt x="83" y="264"/>
                </a:lnTo>
                <a:lnTo>
                  <a:pt x="83" y="266"/>
                </a:lnTo>
                <a:lnTo>
                  <a:pt x="83" y="267"/>
                </a:lnTo>
                <a:lnTo>
                  <a:pt x="83" y="269"/>
                </a:lnTo>
                <a:lnTo>
                  <a:pt x="83" y="271"/>
                </a:lnTo>
                <a:lnTo>
                  <a:pt x="85" y="271"/>
                </a:lnTo>
                <a:lnTo>
                  <a:pt x="85" y="272"/>
                </a:lnTo>
                <a:lnTo>
                  <a:pt x="87" y="272"/>
                </a:lnTo>
                <a:lnTo>
                  <a:pt x="87" y="274"/>
                </a:lnTo>
                <a:lnTo>
                  <a:pt x="89" y="274"/>
                </a:lnTo>
                <a:lnTo>
                  <a:pt x="90" y="274"/>
                </a:lnTo>
                <a:lnTo>
                  <a:pt x="92" y="274"/>
                </a:lnTo>
                <a:lnTo>
                  <a:pt x="96" y="274"/>
                </a:lnTo>
                <a:lnTo>
                  <a:pt x="97" y="274"/>
                </a:lnTo>
                <a:lnTo>
                  <a:pt x="99" y="274"/>
                </a:lnTo>
                <a:lnTo>
                  <a:pt x="101" y="272"/>
                </a:lnTo>
                <a:lnTo>
                  <a:pt x="103" y="272"/>
                </a:lnTo>
                <a:lnTo>
                  <a:pt x="103" y="271"/>
                </a:lnTo>
                <a:lnTo>
                  <a:pt x="104" y="271"/>
                </a:lnTo>
                <a:lnTo>
                  <a:pt x="106" y="269"/>
                </a:lnTo>
                <a:lnTo>
                  <a:pt x="106" y="267"/>
                </a:lnTo>
                <a:lnTo>
                  <a:pt x="108" y="267"/>
                </a:lnTo>
                <a:lnTo>
                  <a:pt x="108" y="266"/>
                </a:lnTo>
                <a:lnTo>
                  <a:pt x="110" y="266"/>
                </a:lnTo>
                <a:lnTo>
                  <a:pt x="111" y="266"/>
                </a:lnTo>
                <a:lnTo>
                  <a:pt x="113" y="264"/>
                </a:lnTo>
                <a:lnTo>
                  <a:pt x="115" y="264"/>
                </a:lnTo>
                <a:lnTo>
                  <a:pt x="117" y="262"/>
                </a:lnTo>
                <a:lnTo>
                  <a:pt x="118" y="262"/>
                </a:lnTo>
                <a:lnTo>
                  <a:pt x="120" y="260"/>
                </a:lnTo>
                <a:lnTo>
                  <a:pt x="122" y="260"/>
                </a:lnTo>
                <a:lnTo>
                  <a:pt x="124" y="259"/>
                </a:lnTo>
                <a:lnTo>
                  <a:pt x="125" y="259"/>
                </a:lnTo>
                <a:lnTo>
                  <a:pt x="127" y="259"/>
                </a:lnTo>
                <a:lnTo>
                  <a:pt x="127" y="257"/>
                </a:lnTo>
                <a:lnTo>
                  <a:pt x="129" y="257"/>
                </a:lnTo>
                <a:lnTo>
                  <a:pt x="131" y="255"/>
                </a:lnTo>
                <a:lnTo>
                  <a:pt x="132" y="253"/>
                </a:lnTo>
                <a:lnTo>
                  <a:pt x="134" y="252"/>
                </a:lnTo>
                <a:lnTo>
                  <a:pt x="134" y="250"/>
                </a:lnTo>
                <a:lnTo>
                  <a:pt x="134" y="248"/>
                </a:lnTo>
                <a:lnTo>
                  <a:pt x="134" y="246"/>
                </a:lnTo>
                <a:lnTo>
                  <a:pt x="136" y="245"/>
                </a:lnTo>
                <a:lnTo>
                  <a:pt x="136" y="243"/>
                </a:lnTo>
                <a:lnTo>
                  <a:pt x="136" y="241"/>
                </a:lnTo>
                <a:lnTo>
                  <a:pt x="136" y="239"/>
                </a:lnTo>
                <a:lnTo>
                  <a:pt x="138" y="238"/>
                </a:lnTo>
                <a:lnTo>
                  <a:pt x="138" y="236"/>
                </a:lnTo>
                <a:lnTo>
                  <a:pt x="138" y="234"/>
                </a:lnTo>
                <a:lnTo>
                  <a:pt x="138" y="232"/>
                </a:lnTo>
                <a:lnTo>
                  <a:pt x="139" y="231"/>
                </a:lnTo>
                <a:lnTo>
                  <a:pt x="139" y="229"/>
                </a:lnTo>
                <a:lnTo>
                  <a:pt x="139" y="227"/>
                </a:lnTo>
                <a:lnTo>
                  <a:pt x="139" y="225"/>
                </a:lnTo>
                <a:lnTo>
                  <a:pt x="139" y="224"/>
                </a:lnTo>
                <a:lnTo>
                  <a:pt x="141" y="224"/>
                </a:lnTo>
                <a:lnTo>
                  <a:pt x="141" y="222"/>
                </a:lnTo>
                <a:lnTo>
                  <a:pt x="141" y="220"/>
                </a:lnTo>
                <a:lnTo>
                  <a:pt x="141" y="218"/>
                </a:lnTo>
                <a:lnTo>
                  <a:pt x="143" y="217"/>
                </a:lnTo>
                <a:lnTo>
                  <a:pt x="143" y="215"/>
                </a:lnTo>
                <a:lnTo>
                  <a:pt x="143" y="213"/>
                </a:lnTo>
                <a:lnTo>
                  <a:pt x="143" y="211"/>
                </a:lnTo>
                <a:lnTo>
                  <a:pt x="144" y="210"/>
                </a:lnTo>
                <a:lnTo>
                  <a:pt x="144" y="208"/>
                </a:lnTo>
                <a:lnTo>
                  <a:pt x="144" y="206"/>
                </a:lnTo>
                <a:lnTo>
                  <a:pt x="144" y="204"/>
                </a:lnTo>
                <a:lnTo>
                  <a:pt x="144" y="203"/>
                </a:lnTo>
                <a:lnTo>
                  <a:pt x="146" y="203"/>
                </a:lnTo>
                <a:lnTo>
                  <a:pt x="146" y="201"/>
                </a:lnTo>
                <a:lnTo>
                  <a:pt x="146" y="199"/>
                </a:lnTo>
                <a:lnTo>
                  <a:pt x="146" y="197"/>
                </a:lnTo>
                <a:lnTo>
                  <a:pt x="148" y="196"/>
                </a:lnTo>
                <a:lnTo>
                  <a:pt x="148" y="194"/>
                </a:lnTo>
                <a:lnTo>
                  <a:pt x="148" y="192"/>
                </a:lnTo>
                <a:lnTo>
                  <a:pt x="148" y="189"/>
                </a:lnTo>
                <a:lnTo>
                  <a:pt x="150" y="189"/>
                </a:lnTo>
                <a:lnTo>
                  <a:pt x="150" y="187"/>
                </a:lnTo>
                <a:lnTo>
                  <a:pt x="150" y="185"/>
                </a:lnTo>
                <a:lnTo>
                  <a:pt x="150" y="183"/>
                </a:lnTo>
                <a:lnTo>
                  <a:pt x="150" y="182"/>
                </a:lnTo>
                <a:lnTo>
                  <a:pt x="151" y="180"/>
                </a:lnTo>
                <a:lnTo>
                  <a:pt x="151" y="178"/>
                </a:lnTo>
                <a:lnTo>
                  <a:pt x="151" y="177"/>
                </a:lnTo>
                <a:lnTo>
                  <a:pt x="151" y="175"/>
                </a:lnTo>
                <a:lnTo>
                  <a:pt x="151" y="173"/>
                </a:lnTo>
                <a:lnTo>
                  <a:pt x="153" y="171"/>
                </a:lnTo>
                <a:lnTo>
                  <a:pt x="153" y="170"/>
                </a:lnTo>
                <a:lnTo>
                  <a:pt x="153" y="168"/>
                </a:lnTo>
                <a:lnTo>
                  <a:pt x="153" y="166"/>
                </a:lnTo>
                <a:lnTo>
                  <a:pt x="153" y="164"/>
                </a:lnTo>
                <a:lnTo>
                  <a:pt x="153" y="163"/>
                </a:lnTo>
                <a:lnTo>
                  <a:pt x="155" y="163"/>
                </a:lnTo>
                <a:lnTo>
                  <a:pt x="155" y="161"/>
                </a:lnTo>
                <a:lnTo>
                  <a:pt x="155" y="159"/>
                </a:lnTo>
                <a:lnTo>
                  <a:pt x="155" y="157"/>
                </a:lnTo>
                <a:lnTo>
                  <a:pt x="155" y="156"/>
                </a:lnTo>
                <a:lnTo>
                  <a:pt x="155" y="154"/>
                </a:lnTo>
                <a:lnTo>
                  <a:pt x="155" y="152"/>
                </a:lnTo>
                <a:lnTo>
                  <a:pt x="155" y="150"/>
                </a:lnTo>
                <a:lnTo>
                  <a:pt x="157" y="149"/>
                </a:lnTo>
                <a:lnTo>
                  <a:pt x="157" y="147"/>
                </a:lnTo>
                <a:lnTo>
                  <a:pt x="157" y="145"/>
                </a:lnTo>
                <a:lnTo>
                  <a:pt x="157" y="143"/>
                </a:lnTo>
                <a:lnTo>
                  <a:pt x="157" y="142"/>
                </a:lnTo>
                <a:lnTo>
                  <a:pt x="157" y="140"/>
                </a:lnTo>
                <a:lnTo>
                  <a:pt x="158" y="138"/>
                </a:lnTo>
                <a:lnTo>
                  <a:pt x="158" y="136"/>
                </a:lnTo>
                <a:lnTo>
                  <a:pt x="158" y="135"/>
                </a:lnTo>
                <a:lnTo>
                  <a:pt x="158" y="133"/>
                </a:lnTo>
                <a:lnTo>
                  <a:pt x="158" y="131"/>
                </a:lnTo>
                <a:lnTo>
                  <a:pt x="158" y="129"/>
                </a:lnTo>
                <a:lnTo>
                  <a:pt x="158" y="128"/>
                </a:lnTo>
                <a:lnTo>
                  <a:pt x="160" y="126"/>
                </a:lnTo>
                <a:lnTo>
                  <a:pt x="160" y="124"/>
                </a:lnTo>
                <a:lnTo>
                  <a:pt x="160" y="122"/>
                </a:lnTo>
                <a:lnTo>
                  <a:pt x="160" y="121"/>
                </a:lnTo>
                <a:lnTo>
                  <a:pt x="160" y="119"/>
                </a:lnTo>
                <a:lnTo>
                  <a:pt x="160" y="117"/>
                </a:lnTo>
                <a:lnTo>
                  <a:pt x="160" y="115"/>
                </a:lnTo>
                <a:lnTo>
                  <a:pt x="157" y="112"/>
                </a:lnTo>
                <a:lnTo>
                  <a:pt x="171" y="70"/>
                </a:lnTo>
                <a:lnTo>
                  <a:pt x="172" y="70"/>
                </a:lnTo>
                <a:lnTo>
                  <a:pt x="174" y="70"/>
                </a:lnTo>
                <a:lnTo>
                  <a:pt x="176" y="70"/>
                </a:lnTo>
                <a:lnTo>
                  <a:pt x="178" y="70"/>
                </a:lnTo>
                <a:lnTo>
                  <a:pt x="179" y="70"/>
                </a:lnTo>
                <a:lnTo>
                  <a:pt x="181" y="68"/>
                </a:lnTo>
                <a:lnTo>
                  <a:pt x="183" y="68"/>
                </a:lnTo>
                <a:lnTo>
                  <a:pt x="185" y="68"/>
                </a:lnTo>
                <a:lnTo>
                  <a:pt x="186" y="68"/>
                </a:lnTo>
                <a:lnTo>
                  <a:pt x="188" y="67"/>
                </a:lnTo>
                <a:lnTo>
                  <a:pt x="188" y="65"/>
                </a:lnTo>
                <a:lnTo>
                  <a:pt x="190" y="63"/>
                </a:lnTo>
                <a:lnTo>
                  <a:pt x="190" y="61"/>
                </a:lnTo>
                <a:lnTo>
                  <a:pt x="190" y="60"/>
                </a:lnTo>
                <a:lnTo>
                  <a:pt x="192" y="58"/>
                </a:lnTo>
                <a:lnTo>
                  <a:pt x="192" y="56"/>
                </a:lnTo>
                <a:lnTo>
                  <a:pt x="193" y="54"/>
                </a:lnTo>
                <a:lnTo>
                  <a:pt x="193" y="53"/>
                </a:lnTo>
                <a:lnTo>
                  <a:pt x="193" y="51"/>
                </a:lnTo>
                <a:lnTo>
                  <a:pt x="195" y="49"/>
                </a:lnTo>
                <a:lnTo>
                  <a:pt x="195" y="47"/>
                </a:lnTo>
                <a:lnTo>
                  <a:pt x="195" y="46"/>
                </a:lnTo>
                <a:lnTo>
                  <a:pt x="197" y="46"/>
                </a:lnTo>
                <a:lnTo>
                  <a:pt x="197" y="44"/>
                </a:lnTo>
                <a:lnTo>
                  <a:pt x="197" y="42"/>
                </a:lnTo>
                <a:lnTo>
                  <a:pt x="199" y="40"/>
                </a:lnTo>
                <a:lnTo>
                  <a:pt x="199" y="39"/>
                </a:lnTo>
                <a:lnTo>
                  <a:pt x="200" y="37"/>
                </a:lnTo>
                <a:lnTo>
                  <a:pt x="200" y="35"/>
                </a:lnTo>
                <a:lnTo>
                  <a:pt x="200" y="33"/>
                </a:lnTo>
                <a:lnTo>
                  <a:pt x="200" y="32"/>
                </a:lnTo>
                <a:lnTo>
                  <a:pt x="202" y="32"/>
                </a:lnTo>
                <a:lnTo>
                  <a:pt x="202" y="30"/>
                </a:lnTo>
                <a:lnTo>
                  <a:pt x="202" y="28"/>
                </a:lnTo>
                <a:lnTo>
                  <a:pt x="202" y="26"/>
                </a:lnTo>
                <a:lnTo>
                  <a:pt x="202" y="25"/>
                </a:lnTo>
                <a:lnTo>
                  <a:pt x="202" y="23"/>
                </a:lnTo>
                <a:lnTo>
                  <a:pt x="204" y="23"/>
                </a:lnTo>
                <a:lnTo>
                  <a:pt x="204" y="21"/>
                </a:lnTo>
                <a:lnTo>
                  <a:pt x="204" y="19"/>
                </a:lnTo>
                <a:lnTo>
                  <a:pt x="204" y="18"/>
                </a:lnTo>
                <a:lnTo>
                  <a:pt x="204" y="16"/>
                </a:lnTo>
                <a:lnTo>
                  <a:pt x="204" y="14"/>
                </a:lnTo>
                <a:lnTo>
                  <a:pt x="206" y="14"/>
                </a:lnTo>
                <a:lnTo>
                  <a:pt x="206" y="12"/>
                </a:lnTo>
                <a:lnTo>
                  <a:pt x="206" y="11"/>
                </a:lnTo>
                <a:lnTo>
                  <a:pt x="204" y="11"/>
                </a:lnTo>
                <a:lnTo>
                  <a:pt x="202" y="11"/>
                </a:lnTo>
                <a:lnTo>
                  <a:pt x="200" y="11"/>
                </a:lnTo>
                <a:lnTo>
                  <a:pt x="199" y="11"/>
                </a:lnTo>
                <a:lnTo>
                  <a:pt x="197" y="9"/>
                </a:lnTo>
                <a:lnTo>
                  <a:pt x="195" y="9"/>
                </a:lnTo>
                <a:lnTo>
                  <a:pt x="193" y="9"/>
                </a:lnTo>
                <a:lnTo>
                  <a:pt x="192" y="9"/>
                </a:lnTo>
                <a:lnTo>
                  <a:pt x="190" y="7"/>
                </a:lnTo>
                <a:lnTo>
                  <a:pt x="188" y="7"/>
                </a:lnTo>
                <a:lnTo>
                  <a:pt x="186" y="7"/>
                </a:lnTo>
                <a:lnTo>
                  <a:pt x="185" y="7"/>
                </a:lnTo>
                <a:lnTo>
                  <a:pt x="185" y="5"/>
                </a:lnTo>
                <a:lnTo>
                  <a:pt x="183" y="5"/>
                </a:lnTo>
                <a:lnTo>
                  <a:pt x="181" y="5"/>
                </a:lnTo>
                <a:lnTo>
                  <a:pt x="179" y="4"/>
                </a:lnTo>
                <a:lnTo>
                  <a:pt x="178" y="4"/>
                </a:lnTo>
                <a:lnTo>
                  <a:pt x="176" y="4"/>
                </a:lnTo>
                <a:lnTo>
                  <a:pt x="174" y="2"/>
                </a:lnTo>
                <a:lnTo>
                  <a:pt x="172" y="2"/>
                </a:lnTo>
                <a:lnTo>
                  <a:pt x="171" y="2"/>
                </a:lnTo>
                <a:lnTo>
                  <a:pt x="169"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32" name="Freeform 328"/>
          <p:cNvSpPr>
            <a:spLocks noEditPoints="1"/>
          </p:cNvSpPr>
          <p:nvPr/>
        </p:nvSpPr>
        <p:spPr bwMode="auto">
          <a:xfrm>
            <a:off x="6986588" y="4021138"/>
            <a:ext cx="290512" cy="331787"/>
          </a:xfrm>
          <a:custGeom>
            <a:avLst/>
            <a:gdLst>
              <a:gd name="T0" fmla="*/ 2147483647 w 183"/>
              <a:gd name="T1" fmla="*/ 2147483647 h 209"/>
              <a:gd name="T2" fmla="*/ 2147483647 w 183"/>
              <a:gd name="T3" fmla="*/ 2147483647 h 209"/>
              <a:gd name="T4" fmla="*/ 2147483647 w 183"/>
              <a:gd name="T5" fmla="*/ 2147483647 h 209"/>
              <a:gd name="T6" fmla="*/ 2147483647 w 183"/>
              <a:gd name="T7" fmla="*/ 2147483647 h 209"/>
              <a:gd name="T8" fmla="*/ 2147483647 w 183"/>
              <a:gd name="T9" fmla="*/ 2147483647 h 209"/>
              <a:gd name="T10" fmla="*/ 2147483647 w 183"/>
              <a:gd name="T11" fmla="*/ 2147483647 h 209"/>
              <a:gd name="T12" fmla="*/ 2147483647 w 183"/>
              <a:gd name="T13" fmla="*/ 2147483647 h 209"/>
              <a:gd name="T14" fmla="*/ 2147483647 w 183"/>
              <a:gd name="T15" fmla="*/ 2147483647 h 209"/>
              <a:gd name="T16" fmla="*/ 2147483647 w 183"/>
              <a:gd name="T17" fmla="*/ 2147483647 h 209"/>
              <a:gd name="T18" fmla="*/ 2147483647 w 183"/>
              <a:gd name="T19" fmla="*/ 2147483647 h 209"/>
              <a:gd name="T20" fmla="*/ 2147483647 w 183"/>
              <a:gd name="T21" fmla="*/ 2147483647 h 209"/>
              <a:gd name="T22" fmla="*/ 2147483647 w 183"/>
              <a:gd name="T23" fmla="*/ 2147483647 h 209"/>
              <a:gd name="T24" fmla="*/ 2147483647 w 183"/>
              <a:gd name="T25" fmla="*/ 2147483647 h 209"/>
              <a:gd name="T26" fmla="*/ 2147483647 w 183"/>
              <a:gd name="T27" fmla="*/ 2147483647 h 209"/>
              <a:gd name="T28" fmla="*/ 2147483647 w 183"/>
              <a:gd name="T29" fmla="*/ 2147483647 h 209"/>
              <a:gd name="T30" fmla="*/ 2147483647 w 183"/>
              <a:gd name="T31" fmla="*/ 2147483647 h 209"/>
              <a:gd name="T32" fmla="*/ 2147483647 w 183"/>
              <a:gd name="T33" fmla="*/ 2147483647 h 209"/>
              <a:gd name="T34" fmla="*/ 2147483647 w 183"/>
              <a:gd name="T35" fmla="*/ 2147483647 h 209"/>
              <a:gd name="T36" fmla="*/ 2147483647 w 183"/>
              <a:gd name="T37" fmla="*/ 2147483647 h 209"/>
              <a:gd name="T38" fmla="*/ 2147483647 w 183"/>
              <a:gd name="T39" fmla="*/ 2147483647 h 209"/>
              <a:gd name="T40" fmla="*/ 2147483647 w 183"/>
              <a:gd name="T41" fmla="*/ 2147483647 h 209"/>
              <a:gd name="T42" fmla="*/ 2147483647 w 183"/>
              <a:gd name="T43" fmla="*/ 2147483647 h 209"/>
              <a:gd name="T44" fmla="*/ 2147483647 w 183"/>
              <a:gd name="T45" fmla="*/ 2147483647 h 209"/>
              <a:gd name="T46" fmla="*/ 2147483647 w 183"/>
              <a:gd name="T47" fmla="*/ 2147483647 h 209"/>
              <a:gd name="T48" fmla="*/ 2147483647 w 183"/>
              <a:gd name="T49" fmla="*/ 2147483647 h 209"/>
              <a:gd name="T50" fmla="*/ 2147483647 w 183"/>
              <a:gd name="T51" fmla="*/ 2147483647 h 209"/>
              <a:gd name="T52" fmla="*/ 2147483647 w 183"/>
              <a:gd name="T53" fmla="*/ 2147483647 h 209"/>
              <a:gd name="T54" fmla="*/ 2147483647 w 183"/>
              <a:gd name="T55" fmla="*/ 2147483647 h 209"/>
              <a:gd name="T56" fmla="*/ 2147483647 w 183"/>
              <a:gd name="T57" fmla="*/ 2147483647 h 209"/>
              <a:gd name="T58" fmla="*/ 2147483647 w 183"/>
              <a:gd name="T59" fmla="*/ 2147483647 h 209"/>
              <a:gd name="T60" fmla="*/ 2147483647 w 183"/>
              <a:gd name="T61" fmla="*/ 2147483647 h 209"/>
              <a:gd name="T62" fmla="*/ 2147483647 w 183"/>
              <a:gd name="T63" fmla="*/ 2147483647 h 209"/>
              <a:gd name="T64" fmla="*/ 2147483647 w 183"/>
              <a:gd name="T65" fmla="*/ 2147483647 h 209"/>
              <a:gd name="T66" fmla="*/ 2147483647 w 183"/>
              <a:gd name="T67" fmla="*/ 2147483647 h 209"/>
              <a:gd name="T68" fmla="*/ 2147483647 w 183"/>
              <a:gd name="T69" fmla="*/ 2147483647 h 209"/>
              <a:gd name="T70" fmla="*/ 2147483647 w 183"/>
              <a:gd name="T71" fmla="*/ 2147483647 h 209"/>
              <a:gd name="T72" fmla="*/ 2147483647 w 183"/>
              <a:gd name="T73" fmla="*/ 2147483647 h 209"/>
              <a:gd name="T74" fmla="*/ 2147483647 w 183"/>
              <a:gd name="T75" fmla="*/ 2147483647 h 209"/>
              <a:gd name="T76" fmla="*/ 2147483647 w 183"/>
              <a:gd name="T77" fmla="*/ 2147483647 h 209"/>
              <a:gd name="T78" fmla="*/ 2147483647 w 183"/>
              <a:gd name="T79" fmla="*/ 2147483647 h 209"/>
              <a:gd name="T80" fmla="*/ 2147483647 w 183"/>
              <a:gd name="T81" fmla="*/ 2147483647 h 209"/>
              <a:gd name="T82" fmla="*/ 2147483647 w 183"/>
              <a:gd name="T83" fmla="*/ 2147483647 h 209"/>
              <a:gd name="T84" fmla="*/ 2147483647 w 183"/>
              <a:gd name="T85" fmla="*/ 2147483647 h 209"/>
              <a:gd name="T86" fmla="*/ 2147483647 w 183"/>
              <a:gd name="T87" fmla="*/ 2147483647 h 209"/>
              <a:gd name="T88" fmla="*/ 2147483647 w 183"/>
              <a:gd name="T89" fmla="*/ 2147483647 h 209"/>
              <a:gd name="T90" fmla="*/ 2147483647 w 183"/>
              <a:gd name="T91" fmla="*/ 2147483647 h 209"/>
              <a:gd name="T92" fmla="*/ 2147483647 w 183"/>
              <a:gd name="T93" fmla="*/ 2147483647 h 209"/>
              <a:gd name="T94" fmla="*/ 2147483647 w 183"/>
              <a:gd name="T95" fmla="*/ 2147483647 h 209"/>
              <a:gd name="T96" fmla="*/ 2147483647 w 183"/>
              <a:gd name="T97" fmla="*/ 2147483647 h 209"/>
              <a:gd name="T98" fmla="*/ 2147483647 w 183"/>
              <a:gd name="T99" fmla="*/ 2147483647 h 209"/>
              <a:gd name="T100" fmla="*/ 2147483647 w 183"/>
              <a:gd name="T101" fmla="*/ 2147483647 h 209"/>
              <a:gd name="T102" fmla="*/ 2147483647 w 183"/>
              <a:gd name="T103" fmla="*/ 2147483647 h 209"/>
              <a:gd name="T104" fmla="*/ 2147483647 w 183"/>
              <a:gd name="T105" fmla="*/ 2147483647 h 209"/>
              <a:gd name="T106" fmla="*/ 2147483647 w 183"/>
              <a:gd name="T107" fmla="*/ 2147483647 h 209"/>
              <a:gd name="T108" fmla="*/ 2147483647 w 183"/>
              <a:gd name="T109" fmla="*/ 2147483647 h 209"/>
              <a:gd name="T110" fmla="*/ 2147483647 w 183"/>
              <a:gd name="T111" fmla="*/ 2147483647 h 209"/>
              <a:gd name="T112" fmla="*/ 2147483647 w 183"/>
              <a:gd name="T113" fmla="*/ 2147483647 h 209"/>
              <a:gd name="T114" fmla="*/ 2147483647 w 183"/>
              <a:gd name="T115" fmla="*/ 2147483647 h 20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83"/>
              <a:gd name="T175" fmla="*/ 0 h 209"/>
              <a:gd name="T176" fmla="*/ 183 w 183"/>
              <a:gd name="T177" fmla="*/ 209 h 20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83" h="209">
                <a:moveTo>
                  <a:pt x="147" y="98"/>
                </a:moveTo>
                <a:lnTo>
                  <a:pt x="147" y="100"/>
                </a:lnTo>
                <a:lnTo>
                  <a:pt x="145" y="100"/>
                </a:lnTo>
                <a:lnTo>
                  <a:pt x="143" y="98"/>
                </a:lnTo>
                <a:lnTo>
                  <a:pt x="145" y="98"/>
                </a:lnTo>
                <a:lnTo>
                  <a:pt x="145" y="96"/>
                </a:lnTo>
                <a:lnTo>
                  <a:pt x="147" y="98"/>
                </a:lnTo>
                <a:close/>
                <a:moveTo>
                  <a:pt x="133" y="89"/>
                </a:moveTo>
                <a:lnTo>
                  <a:pt x="131" y="87"/>
                </a:lnTo>
                <a:lnTo>
                  <a:pt x="133" y="87"/>
                </a:lnTo>
                <a:lnTo>
                  <a:pt x="133" y="89"/>
                </a:lnTo>
                <a:close/>
                <a:moveTo>
                  <a:pt x="129" y="89"/>
                </a:moveTo>
                <a:lnTo>
                  <a:pt x="128" y="89"/>
                </a:lnTo>
                <a:lnTo>
                  <a:pt x="128" y="87"/>
                </a:lnTo>
                <a:lnTo>
                  <a:pt x="129" y="87"/>
                </a:lnTo>
                <a:lnTo>
                  <a:pt x="129" y="86"/>
                </a:lnTo>
                <a:lnTo>
                  <a:pt x="131" y="86"/>
                </a:lnTo>
                <a:lnTo>
                  <a:pt x="131" y="87"/>
                </a:lnTo>
                <a:lnTo>
                  <a:pt x="129" y="87"/>
                </a:lnTo>
                <a:lnTo>
                  <a:pt x="131" y="87"/>
                </a:lnTo>
                <a:lnTo>
                  <a:pt x="129" y="89"/>
                </a:lnTo>
                <a:close/>
                <a:moveTo>
                  <a:pt x="117" y="87"/>
                </a:moveTo>
                <a:lnTo>
                  <a:pt x="115" y="87"/>
                </a:lnTo>
                <a:lnTo>
                  <a:pt x="115" y="86"/>
                </a:lnTo>
                <a:lnTo>
                  <a:pt x="117" y="86"/>
                </a:lnTo>
                <a:lnTo>
                  <a:pt x="117" y="87"/>
                </a:lnTo>
                <a:close/>
                <a:moveTo>
                  <a:pt x="133" y="86"/>
                </a:moveTo>
                <a:lnTo>
                  <a:pt x="131" y="86"/>
                </a:lnTo>
                <a:lnTo>
                  <a:pt x="129" y="84"/>
                </a:lnTo>
                <a:lnTo>
                  <a:pt x="131" y="84"/>
                </a:lnTo>
                <a:lnTo>
                  <a:pt x="133" y="86"/>
                </a:lnTo>
                <a:close/>
                <a:moveTo>
                  <a:pt x="108" y="80"/>
                </a:moveTo>
                <a:lnTo>
                  <a:pt x="107" y="80"/>
                </a:lnTo>
                <a:lnTo>
                  <a:pt x="107" y="79"/>
                </a:lnTo>
                <a:lnTo>
                  <a:pt x="108" y="79"/>
                </a:lnTo>
                <a:lnTo>
                  <a:pt x="108" y="80"/>
                </a:lnTo>
                <a:close/>
                <a:moveTo>
                  <a:pt x="112" y="79"/>
                </a:moveTo>
                <a:lnTo>
                  <a:pt x="112" y="77"/>
                </a:lnTo>
                <a:lnTo>
                  <a:pt x="112" y="79"/>
                </a:lnTo>
                <a:close/>
                <a:moveTo>
                  <a:pt x="112" y="77"/>
                </a:moveTo>
                <a:lnTo>
                  <a:pt x="110" y="77"/>
                </a:lnTo>
                <a:lnTo>
                  <a:pt x="110" y="75"/>
                </a:lnTo>
                <a:lnTo>
                  <a:pt x="112" y="77"/>
                </a:lnTo>
                <a:close/>
                <a:moveTo>
                  <a:pt x="84" y="42"/>
                </a:moveTo>
                <a:lnTo>
                  <a:pt x="86" y="44"/>
                </a:lnTo>
                <a:lnTo>
                  <a:pt x="86" y="45"/>
                </a:lnTo>
                <a:lnTo>
                  <a:pt x="89" y="49"/>
                </a:lnTo>
                <a:lnTo>
                  <a:pt x="87" y="47"/>
                </a:lnTo>
                <a:lnTo>
                  <a:pt x="86" y="45"/>
                </a:lnTo>
                <a:lnTo>
                  <a:pt x="84" y="45"/>
                </a:lnTo>
                <a:lnTo>
                  <a:pt x="84" y="44"/>
                </a:lnTo>
                <a:lnTo>
                  <a:pt x="84" y="42"/>
                </a:lnTo>
                <a:close/>
                <a:moveTo>
                  <a:pt x="77" y="38"/>
                </a:moveTo>
                <a:lnTo>
                  <a:pt x="77" y="37"/>
                </a:lnTo>
                <a:lnTo>
                  <a:pt x="77" y="38"/>
                </a:lnTo>
                <a:close/>
                <a:moveTo>
                  <a:pt x="82" y="33"/>
                </a:moveTo>
                <a:lnTo>
                  <a:pt x="79" y="31"/>
                </a:lnTo>
                <a:lnTo>
                  <a:pt x="80" y="30"/>
                </a:lnTo>
                <a:lnTo>
                  <a:pt x="82" y="31"/>
                </a:lnTo>
                <a:lnTo>
                  <a:pt x="82" y="33"/>
                </a:lnTo>
                <a:close/>
                <a:moveTo>
                  <a:pt x="39" y="0"/>
                </a:moveTo>
                <a:lnTo>
                  <a:pt x="40" y="2"/>
                </a:lnTo>
                <a:lnTo>
                  <a:pt x="40" y="0"/>
                </a:lnTo>
                <a:lnTo>
                  <a:pt x="42" y="4"/>
                </a:lnTo>
                <a:lnTo>
                  <a:pt x="44" y="4"/>
                </a:lnTo>
                <a:lnTo>
                  <a:pt x="45" y="4"/>
                </a:lnTo>
                <a:lnTo>
                  <a:pt x="47" y="4"/>
                </a:lnTo>
                <a:lnTo>
                  <a:pt x="47" y="5"/>
                </a:lnTo>
                <a:lnTo>
                  <a:pt x="47" y="7"/>
                </a:lnTo>
                <a:lnTo>
                  <a:pt x="49" y="7"/>
                </a:lnTo>
                <a:lnTo>
                  <a:pt x="49" y="9"/>
                </a:lnTo>
                <a:lnTo>
                  <a:pt x="51" y="9"/>
                </a:lnTo>
                <a:lnTo>
                  <a:pt x="52" y="10"/>
                </a:lnTo>
                <a:lnTo>
                  <a:pt x="52" y="12"/>
                </a:lnTo>
                <a:lnTo>
                  <a:pt x="52" y="14"/>
                </a:lnTo>
                <a:lnTo>
                  <a:pt x="52" y="16"/>
                </a:lnTo>
                <a:lnTo>
                  <a:pt x="54" y="16"/>
                </a:lnTo>
                <a:lnTo>
                  <a:pt x="54" y="17"/>
                </a:lnTo>
                <a:lnTo>
                  <a:pt x="56" y="19"/>
                </a:lnTo>
                <a:lnTo>
                  <a:pt x="54" y="19"/>
                </a:lnTo>
                <a:lnTo>
                  <a:pt x="56" y="19"/>
                </a:lnTo>
                <a:lnTo>
                  <a:pt x="56" y="21"/>
                </a:lnTo>
                <a:lnTo>
                  <a:pt x="58" y="21"/>
                </a:lnTo>
                <a:lnTo>
                  <a:pt x="59" y="23"/>
                </a:lnTo>
                <a:lnTo>
                  <a:pt x="61" y="23"/>
                </a:lnTo>
                <a:lnTo>
                  <a:pt x="61" y="21"/>
                </a:lnTo>
                <a:lnTo>
                  <a:pt x="63" y="23"/>
                </a:lnTo>
                <a:lnTo>
                  <a:pt x="63" y="24"/>
                </a:lnTo>
                <a:lnTo>
                  <a:pt x="65" y="26"/>
                </a:lnTo>
                <a:lnTo>
                  <a:pt x="66" y="28"/>
                </a:lnTo>
                <a:lnTo>
                  <a:pt x="66" y="30"/>
                </a:lnTo>
                <a:lnTo>
                  <a:pt x="68" y="31"/>
                </a:lnTo>
                <a:lnTo>
                  <a:pt x="66" y="31"/>
                </a:lnTo>
                <a:lnTo>
                  <a:pt x="68" y="31"/>
                </a:lnTo>
                <a:lnTo>
                  <a:pt x="70" y="31"/>
                </a:lnTo>
                <a:lnTo>
                  <a:pt x="70" y="33"/>
                </a:lnTo>
                <a:lnTo>
                  <a:pt x="72" y="35"/>
                </a:lnTo>
                <a:lnTo>
                  <a:pt x="70" y="37"/>
                </a:lnTo>
                <a:lnTo>
                  <a:pt x="70" y="38"/>
                </a:lnTo>
                <a:lnTo>
                  <a:pt x="72" y="38"/>
                </a:lnTo>
                <a:lnTo>
                  <a:pt x="72" y="37"/>
                </a:lnTo>
                <a:lnTo>
                  <a:pt x="70" y="37"/>
                </a:lnTo>
                <a:lnTo>
                  <a:pt x="72" y="37"/>
                </a:lnTo>
                <a:lnTo>
                  <a:pt x="72" y="42"/>
                </a:lnTo>
                <a:lnTo>
                  <a:pt x="73" y="44"/>
                </a:lnTo>
                <a:lnTo>
                  <a:pt x="73" y="45"/>
                </a:lnTo>
                <a:lnTo>
                  <a:pt x="75" y="47"/>
                </a:lnTo>
                <a:lnTo>
                  <a:pt x="75" y="49"/>
                </a:lnTo>
                <a:lnTo>
                  <a:pt x="75" y="51"/>
                </a:lnTo>
                <a:lnTo>
                  <a:pt x="75" y="52"/>
                </a:lnTo>
                <a:lnTo>
                  <a:pt x="75" y="54"/>
                </a:lnTo>
                <a:lnTo>
                  <a:pt x="77" y="54"/>
                </a:lnTo>
                <a:lnTo>
                  <a:pt x="77" y="56"/>
                </a:lnTo>
                <a:lnTo>
                  <a:pt x="77" y="58"/>
                </a:lnTo>
                <a:lnTo>
                  <a:pt x="77" y="61"/>
                </a:lnTo>
                <a:lnTo>
                  <a:pt x="79" y="63"/>
                </a:lnTo>
                <a:lnTo>
                  <a:pt x="80" y="65"/>
                </a:lnTo>
                <a:lnTo>
                  <a:pt x="84" y="66"/>
                </a:lnTo>
                <a:lnTo>
                  <a:pt x="87" y="66"/>
                </a:lnTo>
                <a:lnTo>
                  <a:pt x="89" y="65"/>
                </a:lnTo>
                <a:lnTo>
                  <a:pt x="87" y="63"/>
                </a:lnTo>
                <a:lnTo>
                  <a:pt x="87" y="61"/>
                </a:lnTo>
                <a:lnTo>
                  <a:pt x="89" y="59"/>
                </a:lnTo>
                <a:lnTo>
                  <a:pt x="89" y="58"/>
                </a:lnTo>
                <a:lnTo>
                  <a:pt x="89" y="56"/>
                </a:lnTo>
                <a:lnTo>
                  <a:pt x="91" y="56"/>
                </a:lnTo>
                <a:lnTo>
                  <a:pt x="91" y="58"/>
                </a:lnTo>
                <a:lnTo>
                  <a:pt x="93" y="58"/>
                </a:lnTo>
                <a:lnTo>
                  <a:pt x="93" y="59"/>
                </a:lnTo>
                <a:lnTo>
                  <a:pt x="93" y="61"/>
                </a:lnTo>
                <a:lnTo>
                  <a:pt x="94" y="61"/>
                </a:lnTo>
                <a:lnTo>
                  <a:pt x="94" y="63"/>
                </a:lnTo>
                <a:lnTo>
                  <a:pt x="94" y="65"/>
                </a:lnTo>
                <a:lnTo>
                  <a:pt x="93" y="66"/>
                </a:lnTo>
                <a:lnTo>
                  <a:pt x="91" y="68"/>
                </a:lnTo>
                <a:lnTo>
                  <a:pt x="91" y="70"/>
                </a:lnTo>
                <a:lnTo>
                  <a:pt x="93" y="70"/>
                </a:lnTo>
                <a:lnTo>
                  <a:pt x="93" y="72"/>
                </a:lnTo>
                <a:lnTo>
                  <a:pt x="94" y="73"/>
                </a:lnTo>
                <a:lnTo>
                  <a:pt x="94" y="75"/>
                </a:lnTo>
                <a:lnTo>
                  <a:pt x="93" y="75"/>
                </a:lnTo>
                <a:lnTo>
                  <a:pt x="91" y="77"/>
                </a:lnTo>
                <a:lnTo>
                  <a:pt x="89" y="77"/>
                </a:lnTo>
                <a:lnTo>
                  <a:pt x="87" y="79"/>
                </a:lnTo>
                <a:lnTo>
                  <a:pt x="87" y="80"/>
                </a:lnTo>
                <a:lnTo>
                  <a:pt x="86" y="80"/>
                </a:lnTo>
                <a:lnTo>
                  <a:pt x="86" y="82"/>
                </a:lnTo>
                <a:lnTo>
                  <a:pt x="86" y="84"/>
                </a:lnTo>
                <a:lnTo>
                  <a:pt x="84" y="86"/>
                </a:lnTo>
                <a:lnTo>
                  <a:pt x="86" y="86"/>
                </a:lnTo>
                <a:lnTo>
                  <a:pt x="87" y="86"/>
                </a:lnTo>
                <a:lnTo>
                  <a:pt x="87" y="84"/>
                </a:lnTo>
                <a:lnTo>
                  <a:pt x="87" y="82"/>
                </a:lnTo>
                <a:lnTo>
                  <a:pt x="87" y="80"/>
                </a:lnTo>
                <a:lnTo>
                  <a:pt x="89" y="79"/>
                </a:lnTo>
                <a:lnTo>
                  <a:pt x="91" y="79"/>
                </a:lnTo>
                <a:lnTo>
                  <a:pt x="93" y="79"/>
                </a:lnTo>
                <a:lnTo>
                  <a:pt x="94" y="79"/>
                </a:lnTo>
                <a:lnTo>
                  <a:pt x="94" y="80"/>
                </a:lnTo>
                <a:lnTo>
                  <a:pt x="96" y="82"/>
                </a:lnTo>
                <a:lnTo>
                  <a:pt x="98" y="82"/>
                </a:lnTo>
                <a:lnTo>
                  <a:pt x="98" y="84"/>
                </a:lnTo>
                <a:lnTo>
                  <a:pt x="98" y="86"/>
                </a:lnTo>
                <a:lnTo>
                  <a:pt x="98" y="87"/>
                </a:lnTo>
                <a:lnTo>
                  <a:pt x="96" y="86"/>
                </a:lnTo>
                <a:lnTo>
                  <a:pt x="94" y="86"/>
                </a:lnTo>
                <a:lnTo>
                  <a:pt x="94" y="87"/>
                </a:lnTo>
                <a:lnTo>
                  <a:pt x="93" y="89"/>
                </a:lnTo>
                <a:lnTo>
                  <a:pt x="94" y="89"/>
                </a:lnTo>
                <a:lnTo>
                  <a:pt x="96" y="94"/>
                </a:lnTo>
                <a:lnTo>
                  <a:pt x="98" y="94"/>
                </a:lnTo>
                <a:lnTo>
                  <a:pt x="98" y="96"/>
                </a:lnTo>
                <a:lnTo>
                  <a:pt x="98" y="98"/>
                </a:lnTo>
                <a:lnTo>
                  <a:pt x="96" y="98"/>
                </a:lnTo>
                <a:lnTo>
                  <a:pt x="96" y="100"/>
                </a:lnTo>
                <a:lnTo>
                  <a:pt x="94" y="101"/>
                </a:lnTo>
                <a:lnTo>
                  <a:pt x="94" y="103"/>
                </a:lnTo>
                <a:lnTo>
                  <a:pt x="96" y="101"/>
                </a:lnTo>
                <a:lnTo>
                  <a:pt x="98" y="101"/>
                </a:lnTo>
                <a:lnTo>
                  <a:pt x="98" y="100"/>
                </a:lnTo>
                <a:lnTo>
                  <a:pt x="100" y="98"/>
                </a:lnTo>
                <a:lnTo>
                  <a:pt x="100" y="96"/>
                </a:lnTo>
                <a:lnTo>
                  <a:pt x="100" y="94"/>
                </a:lnTo>
                <a:lnTo>
                  <a:pt x="98" y="93"/>
                </a:lnTo>
                <a:lnTo>
                  <a:pt x="96" y="91"/>
                </a:lnTo>
                <a:lnTo>
                  <a:pt x="96" y="89"/>
                </a:lnTo>
                <a:lnTo>
                  <a:pt x="96" y="87"/>
                </a:lnTo>
                <a:lnTo>
                  <a:pt x="98" y="87"/>
                </a:lnTo>
                <a:lnTo>
                  <a:pt x="100" y="86"/>
                </a:lnTo>
                <a:lnTo>
                  <a:pt x="101" y="84"/>
                </a:lnTo>
                <a:lnTo>
                  <a:pt x="103" y="84"/>
                </a:lnTo>
                <a:lnTo>
                  <a:pt x="105" y="86"/>
                </a:lnTo>
                <a:lnTo>
                  <a:pt x="105" y="84"/>
                </a:lnTo>
                <a:lnTo>
                  <a:pt x="105" y="86"/>
                </a:lnTo>
                <a:lnTo>
                  <a:pt x="107" y="87"/>
                </a:lnTo>
                <a:lnTo>
                  <a:pt x="108" y="87"/>
                </a:lnTo>
                <a:lnTo>
                  <a:pt x="110" y="89"/>
                </a:lnTo>
                <a:lnTo>
                  <a:pt x="112" y="89"/>
                </a:lnTo>
                <a:lnTo>
                  <a:pt x="114" y="89"/>
                </a:lnTo>
                <a:lnTo>
                  <a:pt x="115" y="93"/>
                </a:lnTo>
                <a:lnTo>
                  <a:pt x="117" y="94"/>
                </a:lnTo>
                <a:lnTo>
                  <a:pt x="119" y="96"/>
                </a:lnTo>
                <a:lnTo>
                  <a:pt x="121" y="98"/>
                </a:lnTo>
                <a:lnTo>
                  <a:pt x="122" y="98"/>
                </a:lnTo>
                <a:lnTo>
                  <a:pt x="124" y="98"/>
                </a:lnTo>
                <a:lnTo>
                  <a:pt x="126" y="98"/>
                </a:lnTo>
                <a:lnTo>
                  <a:pt x="126" y="96"/>
                </a:lnTo>
                <a:lnTo>
                  <a:pt x="128" y="96"/>
                </a:lnTo>
                <a:lnTo>
                  <a:pt x="129" y="96"/>
                </a:lnTo>
                <a:lnTo>
                  <a:pt x="131" y="98"/>
                </a:lnTo>
                <a:lnTo>
                  <a:pt x="131" y="100"/>
                </a:lnTo>
                <a:lnTo>
                  <a:pt x="133" y="100"/>
                </a:lnTo>
                <a:lnTo>
                  <a:pt x="134" y="100"/>
                </a:lnTo>
                <a:lnTo>
                  <a:pt x="136" y="100"/>
                </a:lnTo>
                <a:lnTo>
                  <a:pt x="136" y="101"/>
                </a:lnTo>
                <a:lnTo>
                  <a:pt x="138" y="101"/>
                </a:lnTo>
                <a:lnTo>
                  <a:pt x="140" y="101"/>
                </a:lnTo>
                <a:lnTo>
                  <a:pt x="141" y="101"/>
                </a:lnTo>
                <a:lnTo>
                  <a:pt x="143" y="101"/>
                </a:lnTo>
                <a:lnTo>
                  <a:pt x="143" y="103"/>
                </a:lnTo>
                <a:lnTo>
                  <a:pt x="145" y="101"/>
                </a:lnTo>
                <a:lnTo>
                  <a:pt x="145" y="103"/>
                </a:lnTo>
                <a:lnTo>
                  <a:pt x="147" y="103"/>
                </a:lnTo>
                <a:lnTo>
                  <a:pt x="147" y="101"/>
                </a:lnTo>
                <a:lnTo>
                  <a:pt x="148" y="101"/>
                </a:lnTo>
                <a:lnTo>
                  <a:pt x="150" y="101"/>
                </a:lnTo>
                <a:lnTo>
                  <a:pt x="152" y="101"/>
                </a:lnTo>
                <a:lnTo>
                  <a:pt x="152" y="100"/>
                </a:lnTo>
                <a:lnTo>
                  <a:pt x="152" y="98"/>
                </a:lnTo>
                <a:lnTo>
                  <a:pt x="154" y="100"/>
                </a:lnTo>
                <a:lnTo>
                  <a:pt x="154" y="101"/>
                </a:lnTo>
                <a:lnTo>
                  <a:pt x="152" y="101"/>
                </a:lnTo>
                <a:lnTo>
                  <a:pt x="152" y="103"/>
                </a:lnTo>
                <a:lnTo>
                  <a:pt x="154" y="103"/>
                </a:lnTo>
                <a:lnTo>
                  <a:pt x="155" y="103"/>
                </a:lnTo>
                <a:lnTo>
                  <a:pt x="154" y="105"/>
                </a:lnTo>
                <a:lnTo>
                  <a:pt x="155" y="105"/>
                </a:lnTo>
                <a:lnTo>
                  <a:pt x="155" y="103"/>
                </a:lnTo>
                <a:lnTo>
                  <a:pt x="155" y="101"/>
                </a:lnTo>
                <a:lnTo>
                  <a:pt x="157" y="101"/>
                </a:lnTo>
                <a:lnTo>
                  <a:pt x="157" y="103"/>
                </a:lnTo>
                <a:lnTo>
                  <a:pt x="159" y="103"/>
                </a:lnTo>
                <a:lnTo>
                  <a:pt x="159" y="105"/>
                </a:lnTo>
                <a:lnTo>
                  <a:pt x="159" y="106"/>
                </a:lnTo>
                <a:lnTo>
                  <a:pt x="161" y="108"/>
                </a:lnTo>
                <a:lnTo>
                  <a:pt x="162" y="110"/>
                </a:lnTo>
                <a:lnTo>
                  <a:pt x="164" y="110"/>
                </a:lnTo>
                <a:lnTo>
                  <a:pt x="164" y="112"/>
                </a:lnTo>
                <a:lnTo>
                  <a:pt x="164" y="113"/>
                </a:lnTo>
                <a:lnTo>
                  <a:pt x="164" y="115"/>
                </a:lnTo>
                <a:lnTo>
                  <a:pt x="164" y="117"/>
                </a:lnTo>
                <a:lnTo>
                  <a:pt x="164" y="119"/>
                </a:lnTo>
                <a:lnTo>
                  <a:pt x="166" y="119"/>
                </a:lnTo>
                <a:lnTo>
                  <a:pt x="166" y="120"/>
                </a:lnTo>
                <a:lnTo>
                  <a:pt x="166" y="122"/>
                </a:lnTo>
                <a:lnTo>
                  <a:pt x="166" y="124"/>
                </a:lnTo>
                <a:lnTo>
                  <a:pt x="168" y="126"/>
                </a:lnTo>
                <a:lnTo>
                  <a:pt x="168" y="127"/>
                </a:lnTo>
                <a:lnTo>
                  <a:pt x="169" y="129"/>
                </a:lnTo>
                <a:lnTo>
                  <a:pt x="169" y="131"/>
                </a:lnTo>
                <a:lnTo>
                  <a:pt x="171" y="133"/>
                </a:lnTo>
                <a:lnTo>
                  <a:pt x="171" y="134"/>
                </a:lnTo>
                <a:lnTo>
                  <a:pt x="173" y="136"/>
                </a:lnTo>
                <a:lnTo>
                  <a:pt x="173" y="138"/>
                </a:lnTo>
                <a:lnTo>
                  <a:pt x="175" y="138"/>
                </a:lnTo>
                <a:lnTo>
                  <a:pt x="175" y="140"/>
                </a:lnTo>
                <a:lnTo>
                  <a:pt x="176" y="140"/>
                </a:lnTo>
                <a:lnTo>
                  <a:pt x="176" y="141"/>
                </a:lnTo>
                <a:lnTo>
                  <a:pt x="178" y="141"/>
                </a:lnTo>
                <a:lnTo>
                  <a:pt x="180" y="141"/>
                </a:lnTo>
                <a:lnTo>
                  <a:pt x="180" y="145"/>
                </a:lnTo>
                <a:lnTo>
                  <a:pt x="180" y="147"/>
                </a:lnTo>
                <a:lnTo>
                  <a:pt x="180" y="148"/>
                </a:lnTo>
                <a:lnTo>
                  <a:pt x="180" y="150"/>
                </a:lnTo>
                <a:lnTo>
                  <a:pt x="182" y="150"/>
                </a:lnTo>
                <a:lnTo>
                  <a:pt x="182" y="152"/>
                </a:lnTo>
                <a:lnTo>
                  <a:pt x="183" y="152"/>
                </a:lnTo>
                <a:lnTo>
                  <a:pt x="183" y="154"/>
                </a:lnTo>
                <a:lnTo>
                  <a:pt x="182" y="154"/>
                </a:lnTo>
                <a:lnTo>
                  <a:pt x="182" y="155"/>
                </a:lnTo>
                <a:lnTo>
                  <a:pt x="180" y="157"/>
                </a:lnTo>
                <a:lnTo>
                  <a:pt x="180" y="159"/>
                </a:lnTo>
                <a:lnTo>
                  <a:pt x="182" y="159"/>
                </a:lnTo>
                <a:lnTo>
                  <a:pt x="182" y="161"/>
                </a:lnTo>
                <a:lnTo>
                  <a:pt x="182" y="166"/>
                </a:lnTo>
                <a:lnTo>
                  <a:pt x="182" y="168"/>
                </a:lnTo>
                <a:lnTo>
                  <a:pt x="180" y="169"/>
                </a:lnTo>
                <a:lnTo>
                  <a:pt x="182" y="169"/>
                </a:lnTo>
                <a:lnTo>
                  <a:pt x="182" y="171"/>
                </a:lnTo>
                <a:lnTo>
                  <a:pt x="180" y="171"/>
                </a:lnTo>
                <a:lnTo>
                  <a:pt x="178" y="173"/>
                </a:lnTo>
                <a:lnTo>
                  <a:pt x="180" y="175"/>
                </a:lnTo>
                <a:lnTo>
                  <a:pt x="180" y="176"/>
                </a:lnTo>
                <a:lnTo>
                  <a:pt x="180" y="178"/>
                </a:lnTo>
                <a:lnTo>
                  <a:pt x="182" y="180"/>
                </a:lnTo>
                <a:lnTo>
                  <a:pt x="182" y="182"/>
                </a:lnTo>
                <a:lnTo>
                  <a:pt x="182" y="183"/>
                </a:lnTo>
                <a:lnTo>
                  <a:pt x="183" y="185"/>
                </a:lnTo>
                <a:lnTo>
                  <a:pt x="183" y="187"/>
                </a:lnTo>
                <a:lnTo>
                  <a:pt x="183" y="189"/>
                </a:lnTo>
                <a:lnTo>
                  <a:pt x="183" y="190"/>
                </a:lnTo>
                <a:lnTo>
                  <a:pt x="183" y="192"/>
                </a:lnTo>
                <a:lnTo>
                  <a:pt x="182" y="192"/>
                </a:lnTo>
                <a:lnTo>
                  <a:pt x="180" y="189"/>
                </a:lnTo>
                <a:lnTo>
                  <a:pt x="176" y="189"/>
                </a:lnTo>
                <a:lnTo>
                  <a:pt x="175" y="190"/>
                </a:lnTo>
                <a:lnTo>
                  <a:pt x="173" y="192"/>
                </a:lnTo>
                <a:lnTo>
                  <a:pt x="173" y="194"/>
                </a:lnTo>
                <a:lnTo>
                  <a:pt x="173" y="196"/>
                </a:lnTo>
                <a:lnTo>
                  <a:pt x="171" y="196"/>
                </a:lnTo>
                <a:lnTo>
                  <a:pt x="171" y="197"/>
                </a:lnTo>
                <a:lnTo>
                  <a:pt x="171" y="199"/>
                </a:lnTo>
                <a:lnTo>
                  <a:pt x="169" y="199"/>
                </a:lnTo>
                <a:lnTo>
                  <a:pt x="169" y="197"/>
                </a:lnTo>
                <a:lnTo>
                  <a:pt x="171" y="196"/>
                </a:lnTo>
                <a:lnTo>
                  <a:pt x="171" y="194"/>
                </a:lnTo>
                <a:lnTo>
                  <a:pt x="171" y="196"/>
                </a:lnTo>
                <a:lnTo>
                  <a:pt x="169" y="197"/>
                </a:lnTo>
                <a:lnTo>
                  <a:pt x="168" y="197"/>
                </a:lnTo>
                <a:lnTo>
                  <a:pt x="169" y="197"/>
                </a:lnTo>
                <a:lnTo>
                  <a:pt x="169" y="199"/>
                </a:lnTo>
                <a:lnTo>
                  <a:pt x="168" y="199"/>
                </a:lnTo>
                <a:lnTo>
                  <a:pt x="169" y="201"/>
                </a:lnTo>
                <a:lnTo>
                  <a:pt x="169" y="199"/>
                </a:lnTo>
                <a:lnTo>
                  <a:pt x="171" y="201"/>
                </a:lnTo>
                <a:lnTo>
                  <a:pt x="173" y="201"/>
                </a:lnTo>
                <a:lnTo>
                  <a:pt x="173" y="202"/>
                </a:lnTo>
                <a:lnTo>
                  <a:pt x="173" y="204"/>
                </a:lnTo>
                <a:lnTo>
                  <a:pt x="171" y="206"/>
                </a:lnTo>
                <a:lnTo>
                  <a:pt x="169" y="206"/>
                </a:lnTo>
                <a:lnTo>
                  <a:pt x="169" y="208"/>
                </a:lnTo>
                <a:lnTo>
                  <a:pt x="168" y="209"/>
                </a:lnTo>
                <a:lnTo>
                  <a:pt x="164" y="209"/>
                </a:lnTo>
                <a:lnTo>
                  <a:pt x="164" y="208"/>
                </a:lnTo>
                <a:lnTo>
                  <a:pt x="162" y="208"/>
                </a:lnTo>
                <a:lnTo>
                  <a:pt x="161" y="204"/>
                </a:lnTo>
                <a:lnTo>
                  <a:pt x="161" y="202"/>
                </a:lnTo>
                <a:lnTo>
                  <a:pt x="161" y="201"/>
                </a:lnTo>
                <a:lnTo>
                  <a:pt x="162" y="201"/>
                </a:lnTo>
                <a:lnTo>
                  <a:pt x="161" y="199"/>
                </a:lnTo>
                <a:lnTo>
                  <a:pt x="159" y="199"/>
                </a:lnTo>
                <a:lnTo>
                  <a:pt x="159" y="201"/>
                </a:lnTo>
                <a:lnTo>
                  <a:pt x="159" y="199"/>
                </a:lnTo>
                <a:lnTo>
                  <a:pt x="157" y="201"/>
                </a:lnTo>
                <a:lnTo>
                  <a:pt x="159" y="201"/>
                </a:lnTo>
                <a:lnTo>
                  <a:pt x="161" y="201"/>
                </a:lnTo>
                <a:lnTo>
                  <a:pt x="161" y="202"/>
                </a:lnTo>
                <a:lnTo>
                  <a:pt x="159" y="202"/>
                </a:lnTo>
                <a:lnTo>
                  <a:pt x="157" y="202"/>
                </a:lnTo>
                <a:lnTo>
                  <a:pt x="155" y="202"/>
                </a:lnTo>
                <a:lnTo>
                  <a:pt x="154" y="204"/>
                </a:lnTo>
                <a:lnTo>
                  <a:pt x="152" y="204"/>
                </a:lnTo>
                <a:lnTo>
                  <a:pt x="152" y="206"/>
                </a:lnTo>
                <a:lnTo>
                  <a:pt x="150" y="206"/>
                </a:lnTo>
                <a:lnTo>
                  <a:pt x="148" y="208"/>
                </a:lnTo>
                <a:lnTo>
                  <a:pt x="147" y="208"/>
                </a:lnTo>
                <a:lnTo>
                  <a:pt x="145" y="208"/>
                </a:lnTo>
                <a:lnTo>
                  <a:pt x="143" y="208"/>
                </a:lnTo>
                <a:lnTo>
                  <a:pt x="141" y="206"/>
                </a:lnTo>
                <a:lnTo>
                  <a:pt x="136" y="204"/>
                </a:lnTo>
                <a:lnTo>
                  <a:pt x="134" y="206"/>
                </a:lnTo>
                <a:lnTo>
                  <a:pt x="133" y="204"/>
                </a:lnTo>
                <a:lnTo>
                  <a:pt x="133" y="202"/>
                </a:lnTo>
                <a:lnTo>
                  <a:pt x="133" y="201"/>
                </a:lnTo>
                <a:lnTo>
                  <a:pt x="133" y="199"/>
                </a:lnTo>
                <a:lnTo>
                  <a:pt x="133" y="197"/>
                </a:lnTo>
                <a:lnTo>
                  <a:pt x="133" y="196"/>
                </a:lnTo>
                <a:lnTo>
                  <a:pt x="134" y="194"/>
                </a:lnTo>
                <a:lnTo>
                  <a:pt x="134" y="192"/>
                </a:lnTo>
                <a:lnTo>
                  <a:pt x="136" y="192"/>
                </a:lnTo>
                <a:lnTo>
                  <a:pt x="136" y="190"/>
                </a:lnTo>
                <a:lnTo>
                  <a:pt x="138" y="190"/>
                </a:lnTo>
                <a:lnTo>
                  <a:pt x="136" y="189"/>
                </a:lnTo>
                <a:lnTo>
                  <a:pt x="136" y="187"/>
                </a:lnTo>
                <a:lnTo>
                  <a:pt x="134" y="185"/>
                </a:lnTo>
                <a:lnTo>
                  <a:pt x="134" y="183"/>
                </a:lnTo>
                <a:lnTo>
                  <a:pt x="134" y="182"/>
                </a:lnTo>
                <a:lnTo>
                  <a:pt x="134" y="180"/>
                </a:lnTo>
                <a:lnTo>
                  <a:pt x="136" y="178"/>
                </a:lnTo>
                <a:lnTo>
                  <a:pt x="138" y="178"/>
                </a:lnTo>
                <a:lnTo>
                  <a:pt x="138" y="176"/>
                </a:lnTo>
                <a:lnTo>
                  <a:pt x="138" y="175"/>
                </a:lnTo>
                <a:lnTo>
                  <a:pt x="138" y="173"/>
                </a:lnTo>
                <a:lnTo>
                  <a:pt x="138" y="171"/>
                </a:lnTo>
                <a:lnTo>
                  <a:pt x="138" y="169"/>
                </a:lnTo>
                <a:lnTo>
                  <a:pt x="138" y="168"/>
                </a:lnTo>
                <a:lnTo>
                  <a:pt x="136" y="168"/>
                </a:lnTo>
                <a:lnTo>
                  <a:pt x="136" y="166"/>
                </a:lnTo>
                <a:lnTo>
                  <a:pt x="138" y="164"/>
                </a:lnTo>
                <a:lnTo>
                  <a:pt x="136" y="162"/>
                </a:lnTo>
                <a:lnTo>
                  <a:pt x="138" y="161"/>
                </a:lnTo>
                <a:lnTo>
                  <a:pt x="138" y="159"/>
                </a:lnTo>
                <a:lnTo>
                  <a:pt x="138" y="157"/>
                </a:lnTo>
                <a:lnTo>
                  <a:pt x="136" y="157"/>
                </a:lnTo>
                <a:lnTo>
                  <a:pt x="134" y="157"/>
                </a:lnTo>
                <a:lnTo>
                  <a:pt x="133" y="157"/>
                </a:lnTo>
                <a:lnTo>
                  <a:pt x="133" y="155"/>
                </a:lnTo>
                <a:lnTo>
                  <a:pt x="133" y="154"/>
                </a:lnTo>
                <a:lnTo>
                  <a:pt x="133" y="152"/>
                </a:lnTo>
                <a:lnTo>
                  <a:pt x="131" y="152"/>
                </a:lnTo>
                <a:lnTo>
                  <a:pt x="131" y="150"/>
                </a:lnTo>
                <a:lnTo>
                  <a:pt x="129" y="150"/>
                </a:lnTo>
                <a:lnTo>
                  <a:pt x="128" y="150"/>
                </a:lnTo>
                <a:lnTo>
                  <a:pt x="128" y="148"/>
                </a:lnTo>
                <a:lnTo>
                  <a:pt x="128" y="147"/>
                </a:lnTo>
                <a:lnTo>
                  <a:pt x="128" y="145"/>
                </a:lnTo>
                <a:lnTo>
                  <a:pt x="128" y="143"/>
                </a:lnTo>
                <a:lnTo>
                  <a:pt x="128" y="141"/>
                </a:lnTo>
                <a:lnTo>
                  <a:pt x="128" y="140"/>
                </a:lnTo>
                <a:lnTo>
                  <a:pt x="128" y="138"/>
                </a:lnTo>
                <a:lnTo>
                  <a:pt x="126" y="138"/>
                </a:lnTo>
                <a:lnTo>
                  <a:pt x="124" y="138"/>
                </a:lnTo>
                <a:lnTo>
                  <a:pt x="122" y="138"/>
                </a:lnTo>
                <a:lnTo>
                  <a:pt x="121" y="136"/>
                </a:lnTo>
                <a:lnTo>
                  <a:pt x="119" y="134"/>
                </a:lnTo>
                <a:lnTo>
                  <a:pt x="117" y="133"/>
                </a:lnTo>
                <a:lnTo>
                  <a:pt x="117" y="131"/>
                </a:lnTo>
                <a:lnTo>
                  <a:pt x="115" y="133"/>
                </a:lnTo>
                <a:lnTo>
                  <a:pt x="114" y="131"/>
                </a:lnTo>
                <a:lnTo>
                  <a:pt x="112" y="131"/>
                </a:lnTo>
                <a:lnTo>
                  <a:pt x="110" y="131"/>
                </a:lnTo>
                <a:lnTo>
                  <a:pt x="108" y="129"/>
                </a:lnTo>
                <a:lnTo>
                  <a:pt x="107" y="131"/>
                </a:lnTo>
                <a:lnTo>
                  <a:pt x="105" y="129"/>
                </a:lnTo>
                <a:lnTo>
                  <a:pt x="105" y="131"/>
                </a:lnTo>
                <a:lnTo>
                  <a:pt x="105" y="133"/>
                </a:lnTo>
                <a:lnTo>
                  <a:pt x="103" y="131"/>
                </a:lnTo>
                <a:lnTo>
                  <a:pt x="101" y="131"/>
                </a:lnTo>
                <a:lnTo>
                  <a:pt x="100" y="129"/>
                </a:lnTo>
                <a:lnTo>
                  <a:pt x="100" y="131"/>
                </a:lnTo>
                <a:lnTo>
                  <a:pt x="98" y="131"/>
                </a:lnTo>
                <a:lnTo>
                  <a:pt x="98" y="129"/>
                </a:lnTo>
                <a:lnTo>
                  <a:pt x="96" y="129"/>
                </a:lnTo>
                <a:lnTo>
                  <a:pt x="96" y="131"/>
                </a:lnTo>
                <a:lnTo>
                  <a:pt x="94" y="131"/>
                </a:lnTo>
                <a:lnTo>
                  <a:pt x="93" y="131"/>
                </a:lnTo>
                <a:lnTo>
                  <a:pt x="91" y="133"/>
                </a:lnTo>
                <a:lnTo>
                  <a:pt x="91" y="131"/>
                </a:lnTo>
                <a:lnTo>
                  <a:pt x="91" y="129"/>
                </a:lnTo>
                <a:lnTo>
                  <a:pt x="89" y="129"/>
                </a:lnTo>
                <a:lnTo>
                  <a:pt x="89" y="127"/>
                </a:lnTo>
                <a:lnTo>
                  <a:pt x="87" y="127"/>
                </a:lnTo>
                <a:lnTo>
                  <a:pt x="86" y="129"/>
                </a:lnTo>
                <a:lnTo>
                  <a:pt x="84" y="129"/>
                </a:lnTo>
                <a:lnTo>
                  <a:pt x="82" y="131"/>
                </a:lnTo>
                <a:lnTo>
                  <a:pt x="80" y="129"/>
                </a:lnTo>
                <a:lnTo>
                  <a:pt x="79" y="131"/>
                </a:lnTo>
                <a:lnTo>
                  <a:pt x="77" y="133"/>
                </a:lnTo>
                <a:lnTo>
                  <a:pt x="77" y="134"/>
                </a:lnTo>
                <a:lnTo>
                  <a:pt x="77" y="136"/>
                </a:lnTo>
                <a:lnTo>
                  <a:pt x="75" y="136"/>
                </a:lnTo>
                <a:lnTo>
                  <a:pt x="75" y="138"/>
                </a:lnTo>
                <a:lnTo>
                  <a:pt x="73" y="138"/>
                </a:lnTo>
                <a:lnTo>
                  <a:pt x="73" y="140"/>
                </a:lnTo>
                <a:lnTo>
                  <a:pt x="73" y="141"/>
                </a:lnTo>
                <a:lnTo>
                  <a:pt x="72" y="143"/>
                </a:lnTo>
                <a:lnTo>
                  <a:pt x="72" y="145"/>
                </a:lnTo>
                <a:lnTo>
                  <a:pt x="70" y="145"/>
                </a:lnTo>
                <a:lnTo>
                  <a:pt x="68" y="145"/>
                </a:lnTo>
                <a:lnTo>
                  <a:pt x="68" y="143"/>
                </a:lnTo>
                <a:lnTo>
                  <a:pt x="66" y="143"/>
                </a:lnTo>
                <a:lnTo>
                  <a:pt x="65" y="141"/>
                </a:lnTo>
                <a:lnTo>
                  <a:pt x="63" y="141"/>
                </a:lnTo>
                <a:lnTo>
                  <a:pt x="61" y="141"/>
                </a:lnTo>
                <a:lnTo>
                  <a:pt x="61" y="143"/>
                </a:lnTo>
                <a:lnTo>
                  <a:pt x="61" y="145"/>
                </a:lnTo>
                <a:lnTo>
                  <a:pt x="61" y="147"/>
                </a:lnTo>
                <a:lnTo>
                  <a:pt x="61" y="148"/>
                </a:lnTo>
                <a:lnTo>
                  <a:pt x="59" y="148"/>
                </a:lnTo>
                <a:lnTo>
                  <a:pt x="59" y="150"/>
                </a:lnTo>
                <a:lnTo>
                  <a:pt x="58" y="150"/>
                </a:lnTo>
                <a:lnTo>
                  <a:pt x="58" y="152"/>
                </a:lnTo>
                <a:lnTo>
                  <a:pt x="56" y="152"/>
                </a:lnTo>
                <a:lnTo>
                  <a:pt x="54" y="152"/>
                </a:lnTo>
                <a:lnTo>
                  <a:pt x="54" y="154"/>
                </a:lnTo>
                <a:lnTo>
                  <a:pt x="52" y="154"/>
                </a:lnTo>
                <a:lnTo>
                  <a:pt x="51" y="154"/>
                </a:lnTo>
                <a:lnTo>
                  <a:pt x="49" y="154"/>
                </a:lnTo>
                <a:lnTo>
                  <a:pt x="47" y="154"/>
                </a:lnTo>
                <a:lnTo>
                  <a:pt x="47" y="152"/>
                </a:lnTo>
                <a:lnTo>
                  <a:pt x="47" y="150"/>
                </a:lnTo>
                <a:lnTo>
                  <a:pt x="45" y="150"/>
                </a:lnTo>
                <a:lnTo>
                  <a:pt x="45" y="148"/>
                </a:lnTo>
                <a:lnTo>
                  <a:pt x="44" y="148"/>
                </a:lnTo>
                <a:lnTo>
                  <a:pt x="42" y="148"/>
                </a:lnTo>
                <a:lnTo>
                  <a:pt x="40" y="148"/>
                </a:lnTo>
                <a:lnTo>
                  <a:pt x="39" y="150"/>
                </a:lnTo>
                <a:lnTo>
                  <a:pt x="39" y="152"/>
                </a:lnTo>
                <a:lnTo>
                  <a:pt x="37" y="152"/>
                </a:lnTo>
                <a:lnTo>
                  <a:pt x="37" y="154"/>
                </a:lnTo>
                <a:lnTo>
                  <a:pt x="37" y="155"/>
                </a:lnTo>
                <a:lnTo>
                  <a:pt x="35" y="155"/>
                </a:lnTo>
                <a:lnTo>
                  <a:pt x="35" y="157"/>
                </a:lnTo>
                <a:lnTo>
                  <a:pt x="33" y="159"/>
                </a:lnTo>
                <a:lnTo>
                  <a:pt x="33" y="161"/>
                </a:lnTo>
                <a:lnTo>
                  <a:pt x="33" y="162"/>
                </a:lnTo>
                <a:lnTo>
                  <a:pt x="32" y="162"/>
                </a:lnTo>
                <a:lnTo>
                  <a:pt x="32" y="164"/>
                </a:lnTo>
                <a:lnTo>
                  <a:pt x="30" y="166"/>
                </a:lnTo>
                <a:lnTo>
                  <a:pt x="28" y="168"/>
                </a:lnTo>
                <a:lnTo>
                  <a:pt x="26" y="168"/>
                </a:lnTo>
                <a:lnTo>
                  <a:pt x="26" y="169"/>
                </a:lnTo>
                <a:lnTo>
                  <a:pt x="25" y="169"/>
                </a:lnTo>
                <a:lnTo>
                  <a:pt x="23" y="168"/>
                </a:lnTo>
                <a:lnTo>
                  <a:pt x="21" y="164"/>
                </a:lnTo>
                <a:lnTo>
                  <a:pt x="19" y="162"/>
                </a:lnTo>
                <a:lnTo>
                  <a:pt x="19" y="161"/>
                </a:lnTo>
                <a:lnTo>
                  <a:pt x="18" y="159"/>
                </a:lnTo>
                <a:lnTo>
                  <a:pt x="16" y="159"/>
                </a:lnTo>
                <a:lnTo>
                  <a:pt x="14" y="161"/>
                </a:lnTo>
                <a:lnTo>
                  <a:pt x="12" y="161"/>
                </a:lnTo>
                <a:lnTo>
                  <a:pt x="11" y="162"/>
                </a:lnTo>
                <a:lnTo>
                  <a:pt x="9" y="162"/>
                </a:lnTo>
                <a:lnTo>
                  <a:pt x="7" y="162"/>
                </a:lnTo>
                <a:lnTo>
                  <a:pt x="7" y="161"/>
                </a:lnTo>
                <a:lnTo>
                  <a:pt x="5" y="159"/>
                </a:lnTo>
                <a:lnTo>
                  <a:pt x="7" y="157"/>
                </a:lnTo>
                <a:lnTo>
                  <a:pt x="9" y="154"/>
                </a:lnTo>
                <a:lnTo>
                  <a:pt x="11" y="152"/>
                </a:lnTo>
                <a:lnTo>
                  <a:pt x="12" y="150"/>
                </a:lnTo>
                <a:lnTo>
                  <a:pt x="12" y="148"/>
                </a:lnTo>
                <a:lnTo>
                  <a:pt x="14" y="147"/>
                </a:lnTo>
                <a:lnTo>
                  <a:pt x="14" y="145"/>
                </a:lnTo>
                <a:lnTo>
                  <a:pt x="16" y="145"/>
                </a:lnTo>
                <a:lnTo>
                  <a:pt x="18" y="143"/>
                </a:lnTo>
                <a:lnTo>
                  <a:pt x="18" y="141"/>
                </a:lnTo>
                <a:lnTo>
                  <a:pt x="18" y="140"/>
                </a:lnTo>
                <a:lnTo>
                  <a:pt x="19" y="138"/>
                </a:lnTo>
                <a:lnTo>
                  <a:pt x="19" y="136"/>
                </a:lnTo>
                <a:lnTo>
                  <a:pt x="18" y="134"/>
                </a:lnTo>
                <a:lnTo>
                  <a:pt x="19" y="133"/>
                </a:lnTo>
                <a:lnTo>
                  <a:pt x="19" y="131"/>
                </a:lnTo>
                <a:lnTo>
                  <a:pt x="21" y="129"/>
                </a:lnTo>
                <a:lnTo>
                  <a:pt x="23" y="129"/>
                </a:lnTo>
                <a:lnTo>
                  <a:pt x="25" y="127"/>
                </a:lnTo>
                <a:lnTo>
                  <a:pt x="26" y="127"/>
                </a:lnTo>
                <a:lnTo>
                  <a:pt x="28" y="126"/>
                </a:lnTo>
                <a:lnTo>
                  <a:pt x="28" y="124"/>
                </a:lnTo>
                <a:lnTo>
                  <a:pt x="30" y="124"/>
                </a:lnTo>
                <a:lnTo>
                  <a:pt x="30" y="122"/>
                </a:lnTo>
                <a:lnTo>
                  <a:pt x="32" y="122"/>
                </a:lnTo>
                <a:lnTo>
                  <a:pt x="33" y="120"/>
                </a:lnTo>
                <a:lnTo>
                  <a:pt x="33" y="119"/>
                </a:lnTo>
                <a:lnTo>
                  <a:pt x="33" y="117"/>
                </a:lnTo>
                <a:lnTo>
                  <a:pt x="33" y="115"/>
                </a:lnTo>
                <a:lnTo>
                  <a:pt x="32" y="117"/>
                </a:lnTo>
                <a:lnTo>
                  <a:pt x="30" y="117"/>
                </a:lnTo>
                <a:lnTo>
                  <a:pt x="30" y="115"/>
                </a:lnTo>
                <a:lnTo>
                  <a:pt x="28" y="115"/>
                </a:lnTo>
                <a:lnTo>
                  <a:pt x="28" y="113"/>
                </a:lnTo>
                <a:lnTo>
                  <a:pt x="28" y="112"/>
                </a:lnTo>
                <a:lnTo>
                  <a:pt x="28" y="110"/>
                </a:lnTo>
                <a:lnTo>
                  <a:pt x="28" y="108"/>
                </a:lnTo>
                <a:lnTo>
                  <a:pt x="30" y="108"/>
                </a:lnTo>
                <a:lnTo>
                  <a:pt x="30" y="106"/>
                </a:lnTo>
                <a:lnTo>
                  <a:pt x="30" y="105"/>
                </a:lnTo>
                <a:lnTo>
                  <a:pt x="28" y="105"/>
                </a:lnTo>
                <a:lnTo>
                  <a:pt x="26" y="105"/>
                </a:lnTo>
                <a:lnTo>
                  <a:pt x="26" y="103"/>
                </a:lnTo>
                <a:lnTo>
                  <a:pt x="25" y="103"/>
                </a:lnTo>
                <a:lnTo>
                  <a:pt x="23" y="103"/>
                </a:lnTo>
                <a:lnTo>
                  <a:pt x="21" y="101"/>
                </a:lnTo>
                <a:lnTo>
                  <a:pt x="21" y="100"/>
                </a:lnTo>
                <a:lnTo>
                  <a:pt x="19" y="100"/>
                </a:lnTo>
                <a:lnTo>
                  <a:pt x="19" y="98"/>
                </a:lnTo>
                <a:lnTo>
                  <a:pt x="19" y="96"/>
                </a:lnTo>
                <a:lnTo>
                  <a:pt x="18" y="94"/>
                </a:lnTo>
                <a:lnTo>
                  <a:pt x="16" y="94"/>
                </a:lnTo>
                <a:lnTo>
                  <a:pt x="16" y="93"/>
                </a:lnTo>
                <a:lnTo>
                  <a:pt x="16" y="91"/>
                </a:lnTo>
                <a:lnTo>
                  <a:pt x="14" y="89"/>
                </a:lnTo>
                <a:lnTo>
                  <a:pt x="16" y="89"/>
                </a:lnTo>
                <a:lnTo>
                  <a:pt x="16" y="87"/>
                </a:lnTo>
                <a:lnTo>
                  <a:pt x="18" y="87"/>
                </a:lnTo>
                <a:lnTo>
                  <a:pt x="18" y="86"/>
                </a:lnTo>
                <a:lnTo>
                  <a:pt x="18" y="84"/>
                </a:lnTo>
                <a:lnTo>
                  <a:pt x="18" y="82"/>
                </a:lnTo>
                <a:lnTo>
                  <a:pt x="16" y="80"/>
                </a:lnTo>
                <a:lnTo>
                  <a:pt x="16" y="79"/>
                </a:lnTo>
                <a:lnTo>
                  <a:pt x="16" y="77"/>
                </a:lnTo>
                <a:lnTo>
                  <a:pt x="16" y="75"/>
                </a:lnTo>
                <a:lnTo>
                  <a:pt x="14" y="75"/>
                </a:lnTo>
                <a:lnTo>
                  <a:pt x="12" y="77"/>
                </a:lnTo>
                <a:lnTo>
                  <a:pt x="11" y="77"/>
                </a:lnTo>
                <a:lnTo>
                  <a:pt x="9" y="77"/>
                </a:lnTo>
                <a:lnTo>
                  <a:pt x="7" y="77"/>
                </a:lnTo>
                <a:lnTo>
                  <a:pt x="4" y="77"/>
                </a:lnTo>
                <a:lnTo>
                  <a:pt x="2" y="77"/>
                </a:lnTo>
                <a:lnTo>
                  <a:pt x="0" y="75"/>
                </a:lnTo>
                <a:lnTo>
                  <a:pt x="0" y="73"/>
                </a:lnTo>
                <a:lnTo>
                  <a:pt x="0" y="72"/>
                </a:lnTo>
                <a:lnTo>
                  <a:pt x="2" y="72"/>
                </a:lnTo>
                <a:lnTo>
                  <a:pt x="4" y="72"/>
                </a:lnTo>
                <a:lnTo>
                  <a:pt x="5" y="70"/>
                </a:lnTo>
                <a:lnTo>
                  <a:pt x="7" y="70"/>
                </a:lnTo>
                <a:lnTo>
                  <a:pt x="7" y="68"/>
                </a:lnTo>
                <a:lnTo>
                  <a:pt x="7" y="66"/>
                </a:lnTo>
                <a:lnTo>
                  <a:pt x="7" y="65"/>
                </a:lnTo>
                <a:lnTo>
                  <a:pt x="9" y="63"/>
                </a:lnTo>
                <a:lnTo>
                  <a:pt x="11" y="61"/>
                </a:lnTo>
                <a:lnTo>
                  <a:pt x="12" y="61"/>
                </a:lnTo>
                <a:lnTo>
                  <a:pt x="12" y="59"/>
                </a:lnTo>
                <a:lnTo>
                  <a:pt x="12" y="58"/>
                </a:lnTo>
                <a:lnTo>
                  <a:pt x="14" y="58"/>
                </a:lnTo>
                <a:lnTo>
                  <a:pt x="14" y="56"/>
                </a:lnTo>
                <a:lnTo>
                  <a:pt x="14" y="54"/>
                </a:lnTo>
                <a:lnTo>
                  <a:pt x="16" y="54"/>
                </a:lnTo>
                <a:lnTo>
                  <a:pt x="18" y="52"/>
                </a:lnTo>
                <a:lnTo>
                  <a:pt x="18" y="51"/>
                </a:lnTo>
                <a:lnTo>
                  <a:pt x="18" y="49"/>
                </a:lnTo>
                <a:lnTo>
                  <a:pt x="18" y="47"/>
                </a:lnTo>
                <a:lnTo>
                  <a:pt x="18" y="45"/>
                </a:lnTo>
                <a:lnTo>
                  <a:pt x="18" y="44"/>
                </a:lnTo>
                <a:lnTo>
                  <a:pt x="18" y="42"/>
                </a:lnTo>
                <a:lnTo>
                  <a:pt x="18" y="40"/>
                </a:lnTo>
                <a:lnTo>
                  <a:pt x="18" y="38"/>
                </a:lnTo>
                <a:lnTo>
                  <a:pt x="18" y="37"/>
                </a:lnTo>
                <a:lnTo>
                  <a:pt x="18" y="35"/>
                </a:lnTo>
                <a:lnTo>
                  <a:pt x="19" y="35"/>
                </a:lnTo>
                <a:lnTo>
                  <a:pt x="19" y="33"/>
                </a:lnTo>
                <a:lnTo>
                  <a:pt x="19" y="31"/>
                </a:lnTo>
                <a:lnTo>
                  <a:pt x="21" y="31"/>
                </a:lnTo>
                <a:lnTo>
                  <a:pt x="21" y="30"/>
                </a:lnTo>
                <a:lnTo>
                  <a:pt x="21" y="28"/>
                </a:lnTo>
                <a:lnTo>
                  <a:pt x="21" y="26"/>
                </a:lnTo>
                <a:lnTo>
                  <a:pt x="23" y="26"/>
                </a:lnTo>
                <a:lnTo>
                  <a:pt x="21" y="24"/>
                </a:lnTo>
                <a:lnTo>
                  <a:pt x="21" y="23"/>
                </a:lnTo>
                <a:lnTo>
                  <a:pt x="23" y="21"/>
                </a:lnTo>
                <a:lnTo>
                  <a:pt x="23" y="19"/>
                </a:lnTo>
                <a:lnTo>
                  <a:pt x="23" y="17"/>
                </a:lnTo>
                <a:lnTo>
                  <a:pt x="23" y="16"/>
                </a:lnTo>
                <a:lnTo>
                  <a:pt x="25" y="14"/>
                </a:lnTo>
                <a:lnTo>
                  <a:pt x="25" y="12"/>
                </a:lnTo>
                <a:lnTo>
                  <a:pt x="26" y="12"/>
                </a:lnTo>
                <a:lnTo>
                  <a:pt x="26" y="10"/>
                </a:lnTo>
                <a:lnTo>
                  <a:pt x="28" y="10"/>
                </a:lnTo>
                <a:lnTo>
                  <a:pt x="28" y="12"/>
                </a:lnTo>
                <a:lnTo>
                  <a:pt x="30" y="10"/>
                </a:lnTo>
                <a:lnTo>
                  <a:pt x="32" y="9"/>
                </a:lnTo>
                <a:lnTo>
                  <a:pt x="33" y="9"/>
                </a:lnTo>
                <a:lnTo>
                  <a:pt x="33" y="7"/>
                </a:lnTo>
                <a:lnTo>
                  <a:pt x="37" y="0"/>
                </a:lnTo>
                <a:lnTo>
                  <a:pt x="39" y="0"/>
                </a:lnTo>
                <a:close/>
              </a:path>
            </a:pathLst>
          </a:custGeom>
          <a:solidFill>
            <a:schemeClr val="tx2"/>
          </a:solidFill>
          <a:ln w="3">
            <a:solidFill>
              <a:srgbClr val="FFFFFF"/>
            </a:solidFill>
            <a:prstDash val="solid"/>
            <a:round/>
            <a:headEnd/>
            <a:tailEnd/>
          </a:ln>
        </p:spPr>
        <p:txBody>
          <a:bodyPr/>
          <a:lstStyle/>
          <a:p>
            <a:endParaRPr lang="en-US"/>
          </a:p>
        </p:txBody>
      </p:sp>
      <p:sp>
        <p:nvSpPr>
          <p:cNvPr id="10" name="Freeform 329"/>
          <p:cNvSpPr>
            <a:spLocks/>
          </p:cNvSpPr>
          <p:nvPr/>
        </p:nvSpPr>
        <p:spPr bwMode="auto">
          <a:xfrm>
            <a:off x="4875213" y="2752725"/>
            <a:ext cx="965200" cy="1698625"/>
          </a:xfrm>
          <a:custGeom>
            <a:avLst/>
            <a:gdLst>
              <a:gd name="T0" fmla="*/ 606 w 608"/>
              <a:gd name="T1" fmla="*/ 731 h 1070"/>
              <a:gd name="T2" fmla="*/ 569 w 608"/>
              <a:gd name="T3" fmla="*/ 790 h 1070"/>
              <a:gd name="T4" fmla="*/ 548 w 608"/>
              <a:gd name="T5" fmla="*/ 834 h 1070"/>
              <a:gd name="T6" fmla="*/ 534 w 608"/>
              <a:gd name="T7" fmla="*/ 872 h 1070"/>
              <a:gd name="T8" fmla="*/ 533 w 608"/>
              <a:gd name="T9" fmla="*/ 916 h 1070"/>
              <a:gd name="T10" fmla="*/ 529 w 608"/>
              <a:gd name="T11" fmla="*/ 953 h 1070"/>
              <a:gd name="T12" fmla="*/ 499 w 608"/>
              <a:gd name="T13" fmla="*/ 977 h 1070"/>
              <a:gd name="T14" fmla="*/ 489 w 608"/>
              <a:gd name="T15" fmla="*/ 1015 h 1070"/>
              <a:gd name="T16" fmla="*/ 494 w 608"/>
              <a:gd name="T17" fmla="*/ 1057 h 1070"/>
              <a:gd name="T18" fmla="*/ 452 w 608"/>
              <a:gd name="T19" fmla="*/ 1054 h 1070"/>
              <a:gd name="T20" fmla="*/ 426 w 608"/>
              <a:gd name="T21" fmla="*/ 1045 h 1070"/>
              <a:gd name="T22" fmla="*/ 405 w 608"/>
              <a:gd name="T23" fmla="*/ 1012 h 1070"/>
              <a:gd name="T24" fmla="*/ 376 w 608"/>
              <a:gd name="T25" fmla="*/ 998 h 1070"/>
              <a:gd name="T26" fmla="*/ 339 w 608"/>
              <a:gd name="T27" fmla="*/ 988 h 1070"/>
              <a:gd name="T28" fmla="*/ 295 w 608"/>
              <a:gd name="T29" fmla="*/ 982 h 1070"/>
              <a:gd name="T30" fmla="*/ 255 w 608"/>
              <a:gd name="T31" fmla="*/ 970 h 1070"/>
              <a:gd name="T32" fmla="*/ 222 w 608"/>
              <a:gd name="T33" fmla="*/ 970 h 1070"/>
              <a:gd name="T34" fmla="*/ 189 w 608"/>
              <a:gd name="T35" fmla="*/ 954 h 1070"/>
              <a:gd name="T36" fmla="*/ 159 w 608"/>
              <a:gd name="T37" fmla="*/ 939 h 1070"/>
              <a:gd name="T38" fmla="*/ 119 w 608"/>
              <a:gd name="T39" fmla="*/ 923 h 1070"/>
              <a:gd name="T40" fmla="*/ 74 w 608"/>
              <a:gd name="T41" fmla="*/ 939 h 1070"/>
              <a:gd name="T42" fmla="*/ 35 w 608"/>
              <a:gd name="T43" fmla="*/ 935 h 1070"/>
              <a:gd name="T44" fmla="*/ 11 w 608"/>
              <a:gd name="T45" fmla="*/ 907 h 1070"/>
              <a:gd name="T46" fmla="*/ 4 w 608"/>
              <a:gd name="T47" fmla="*/ 865 h 1070"/>
              <a:gd name="T48" fmla="*/ 28 w 608"/>
              <a:gd name="T49" fmla="*/ 853 h 1070"/>
              <a:gd name="T50" fmla="*/ 53 w 608"/>
              <a:gd name="T51" fmla="*/ 832 h 1070"/>
              <a:gd name="T52" fmla="*/ 51 w 608"/>
              <a:gd name="T53" fmla="*/ 787 h 1070"/>
              <a:gd name="T54" fmla="*/ 49 w 608"/>
              <a:gd name="T55" fmla="*/ 743 h 1070"/>
              <a:gd name="T56" fmla="*/ 58 w 608"/>
              <a:gd name="T57" fmla="*/ 710 h 1070"/>
              <a:gd name="T58" fmla="*/ 46 w 608"/>
              <a:gd name="T59" fmla="*/ 666 h 1070"/>
              <a:gd name="T60" fmla="*/ 54 w 608"/>
              <a:gd name="T61" fmla="*/ 623 h 1070"/>
              <a:gd name="T62" fmla="*/ 58 w 608"/>
              <a:gd name="T63" fmla="*/ 581 h 1070"/>
              <a:gd name="T64" fmla="*/ 79 w 608"/>
              <a:gd name="T65" fmla="*/ 548 h 1070"/>
              <a:gd name="T66" fmla="*/ 95 w 608"/>
              <a:gd name="T67" fmla="*/ 515 h 1070"/>
              <a:gd name="T68" fmla="*/ 75 w 608"/>
              <a:gd name="T69" fmla="*/ 480 h 1070"/>
              <a:gd name="T70" fmla="*/ 56 w 608"/>
              <a:gd name="T71" fmla="*/ 452 h 1070"/>
              <a:gd name="T72" fmla="*/ 34 w 608"/>
              <a:gd name="T73" fmla="*/ 420 h 1070"/>
              <a:gd name="T74" fmla="*/ 21 w 608"/>
              <a:gd name="T75" fmla="*/ 382 h 1070"/>
              <a:gd name="T76" fmla="*/ 13 w 608"/>
              <a:gd name="T77" fmla="*/ 343 h 1070"/>
              <a:gd name="T78" fmla="*/ 11 w 608"/>
              <a:gd name="T79" fmla="*/ 312 h 1070"/>
              <a:gd name="T80" fmla="*/ 42 w 608"/>
              <a:gd name="T81" fmla="*/ 286 h 1070"/>
              <a:gd name="T82" fmla="*/ 91 w 608"/>
              <a:gd name="T83" fmla="*/ 253 h 1070"/>
              <a:gd name="T84" fmla="*/ 110 w 608"/>
              <a:gd name="T85" fmla="*/ 228 h 1070"/>
              <a:gd name="T86" fmla="*/ 159 w 608"/>
              <a:gd name="T87" fmla="*/ 218 h 1070"/>
              <a:gd name="T88" fmla="*/ 194 w 608"/>
              <a:gd name="T89" fmla="*/ 157 h 1070"/>
              <a:gd name="T90" fmla="*/ 196 w 608"/>
              <a:gd name="T91" fmla="*/ 106 h 1070"/>
              <a:gd name="T92" fmla="*/ 224 w 608"/>
              <a:gd name="T93" fmla="*/ 89 h 1070"/>
              <a:gd name="T94" fmla="*/ 255 w 608"/>
              <a:gd name="T95" fmla="*/ 61 h 1070"/>
              <a:gd name="T96" fmla="*/ 288 w 608"/>
              <a:gd name="T97" fmla="*/ 54 h 1070"/>
              <a:gd name="T98" fmla="*/ 318 w 608"/>
              <a:gd name="T99" fmla="*/ 38 h 1070"/>
              <a:gd name="T100" fmla="*/ 391 w 608"/>
              <a:gd name="T101" fmla="*/ 8 h 1070"/>
              <a:gd name="T102" fmla="*/ 421 w 608"/>
              <a:gd name="T103" fmla="*/ 52 h 1070"/>
              <a:gd name="T104" fmla="*/ 430 w 608"/>
              <a:gd name="T105" fmla="*/ 136 h 1070"/>
              <a:gd name="T106" fmla="*/ 438 w 608"/>
              <a:gd name="T107" fmla="*/ 190 h 1070"/>
              <a:gd name="T108" fmla="*/ 437 w 608"/>
              <a:gd name="T109" fmla="*/ 235 h 1070"/>
              <a:gd name="T110" fmla="*/ 430 w 608"/>
              <a:gd name="T111" fmla="*/ 281 h 1070"/>
              <a:gd name="T112" fmla="*/ 419 w 608"/>
              <a:gd name="T113" fmla="*/ 330 h 1070"/>
              <a:gd name="T114" fmla="*/ 398 w 608"/>
              <a:gd name="T115" fmla="*/ 370 h 1070"/>
              <a:gd name="T116" fmla="*/ 400 w 608"/>
              <a:gd name="T117" fmla="*/ 410 h 1070"/>
              <a:gd name="T118" fmla="*/ 451 w 608"/>
              <a:gd name="T119" fmla="*/ 474 h 1070"/>
              <a:gd name="T120" fmla="*/ 531 w 608"/>
              <a:gd name="T121" fmla="*/ 556 h 1070"/>
              <a:gd name="T122" fmla="*/ 597 w 608"/>
              <a:gd name="T123" fmla="*/ 62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8" h="1070">
                <a:moveTo>
                  <a:pt x="599" y="654"/>
                </a:moveTo>
                <a:lnTo>
                  <a:pt x="599" y="656"/>
                </a:lnTo>
                <a:lnTo>
                  <a:pt x="599" y="659"/>
                </a:lnTo>
                <a:lnTo>
                  <a:pt x="601" y="665"/>
                </a:lnTo>
                <a:lnTo>
                  <a:pt x="601" y="672"/>
                </a:lnTo>
                <a:lnTo>
                  <a:pt x="601" y="673"/>
                </a:lnTo>
                <a:lnTo>
                  <a:pt x="601" y="679"/>
                </a:lnTo>
                <a:lnTo>
                  <a:pt x="601" y="680"/>
                </a:lnTo>
                <a:lnTo>
                  <a:pt x="601" y="682"/>
                </a:lnTo>
                <a:lnTo>
                  <a:pt x="602" y="686"/>
                </a:lnTo>
                <a:lnTo>
                  <a:pt x="602" y="687"/>
                </a:lnTo>
                <a:lnTo>
                  <a:pt x="602" y="691"/>
                </a:lnTo>
                <a:lnTo>
                  <a:pt x="604" y="694"/>
                </a:lnTo>
                <a:lnTo>
                  <a:pt x="604" y="696"/>
                </a:lnTo>
                <a:lnTo>
                  <a:pt x="604" y="698"/>
                </a:lnTo>
                <a:lnTo>
                  <a:pt x="604" y="701"/>
                </a:lnTo>
                <a:lnTo>
                  <a:pt x="604" y="703"/>
                </a:lnTo>
                <a:lnTo>
                  <a:pt x="606" y="707"/>
                </a:lnTo>
                <a:lnTo>
                  <a:pt x="606" y="708"/>
                </a:lnTo>
                <a:lnTo>
                  <a:pt x="606" y="710"/>
                </a:lnTo>
                <a:lnTo>
                  <a:pt x="606" y="714"/>
                </a:lnTo>
                <a:lnTo>
                  <a:pt x="606" y="717"/>
                </a:lnTo>
                <a:lnTo>
                  <a:pt x="604" y="722"/>
                </a:lnTo>
                <a:lnTo>
                  <a:pt x="604" y="724"/>
                </a:lnTo>
                <a:lnTo>
                  <a:pt x="608" y="729"/>
                </a:lnTo>
                <a:lnTo>
                  <a:pt x="606" y="731"/>
                </a:lnTo>
                <a:lnTo>
                  <a:pt x="606" y="733"/>
                </a:lnTo>
                <a:lnTo>
                  <a:pt x="606" y="736"/>
                </a:lnTo>
                <a:lnTo>
                  <a:pt x="604" y="738"/>
                </a:lnTo>
                <a:lnTo>
                  <a:pt x="602" y="741"/>
                </a:lnTo>
                <a:lnTo>
                  <a:pt x="601" y="745"/>
                </a:lnTo>
                <a:lnTo>
                  <a:pt x="599" y="747"/>
                </a:lnTo>
                <a:lnTo>
                  <a:pt x="597" y="748"/>
                </a:lnTo>
                <a:lnTo>
                  <a:pt x="595" y="750"/>
                </a:lnTo>
                <a:lnTo>
                  <a:pt x="594" y="752"/>
                </a:lnTo>
                <a:lnTo>
                  <a:pt x="590" y="752"/>
                </a:lnTo>
                <a:lnTo>
                  <a:pt x="587" y="752"/>
                </a:lnTo>
                <a:lnTo>
                  <a:pt x="585" y="752"/>
                </a:lnTo>
                <a:lnTo>
                  <a:pt x="583" y="754"/>
                </a:lnTo>
                <a:lnTo>
                  <a:pt x="581" y="754"/>
                </a:lnTo>
                <a:lnTo>
                  <a:pt x="580" y="754"/>
                </a:lnTo>
                <a:lnTo>
                  <a:pt x="578" y="757"/>
                </a:lnTo>
                <a:lnTo>
                  <a:pt x="576" y="757"/>
                </a:lnTo>
                <a:lnTo>
                  <a:pt x="574" y="759"/>
                </a:lnTo>
                <a:lnTo>
                  <a:pt x="573" y="759"/>
                </a:lnTo>
                <a:lnTo>
                  <a:pt x="573" y="762"/>
                </a:lnTo>
                <a:lnTo>
                  <a:pt x="573" y="764"/>
                </a:lnTo>
                <a:lnTo>
                  <a:pt x="573" y="769"/>
                </a:lnTo>
                <a:lnTo>
                  <a:pt x="571" y="778"/>
                </a:lnTo>
                <a:lnTo>
                  <a:pt x="569" y="780"/>
                </a:lnTo>
                <a:lnTo>
                  <a:pt x="571" y="783"/>
                </a:lnTo>
                <a:lnTo>
                  <a:pt x="569" y="790"/>
                </a:lnTo>
                <a:lnTo>
                  <a:pt x="568" y="794"/>
                </a:lnTo>
                <a:lnTo>
                  <a:pt x="568" y="796"/>
                </a:lnTo>
                <a:lnTo>
                  <a:pt x="566" y="799"/>
                </a:lnTo>
                <a:lnTo>
                  <a:pt x="564" y="803"/>
                </a:lnTo>
                <a:lnTo>
                  <a:pt x="562" y="804"/>
                </a:lnTo>
                <a:lnTo>
                  <a:pt x="561" y="806"/>
                </a:lnTo>
                <a:lnTo>
                  <a:pt x="561" y="808"/>
                </a:lnTo>
                <a:lnTo>
                  <a:pt x="554" y="822"/>
                </a:lnTo>
                <a:lnTo>
                  <a:pt x="554" y="823"/>
                </a:lnTo>
                <a:lnTo>
                  <a:pt x="552" y="823"/>
                </a:lnTo>
                <a:lnTo>
                  <a:pt x="550" y="823"/>
                </a:lnTo>
                <a:lnTo>
                  <a:pt x="548" y="822"/>
                </a:lnTo>
                <a:lnTo>
                  <a:pt x="547" y="822"/>
                </a:lnTo>
                <a:lnTo>
                  <a:pt x="545" y="822"/>
                </a:lnTo>
                <a:lnTo>
                  <a:pt x="545" y="820"/>
                </a:lnTo>
                <a:lnTo>
                  <a:pt x="543" y="820"/>
                </a:lnTo>
                <a:lnTo>
                  <a:pt x="541" y="820"/>
                </a:lnTo>
                <a:lnTo>
                  <a:pt x="541" y="822"/>
                </a:lnTo>
                <a:lnTo>
                  <a:pt x="543" y="822"/>
                </a:lnTo>
                <a:lnTo>
                  <a:pt x="543" y="823"/>
                </a:lnTo>
                <a:lnTo>
                  <a:pt x="543" y="825"/>
                </a:lnTo>
                <a:lnTo>
                  <a:pt x="545" y="827"/>
                </a:lnTo>
                <a:lnTo>
                  <a:pt x="545" y="829"/>
                </a:lnTo>
                <a:lnTo>
                  <a:pt x="547" y="830"/>
                </a:lnTo>
                <a:lnTo>
                  <a:pt x="547" y="832"/>
                </a:lnTo>
                <a:lnTo>
                  <a:pt x="548" y="834"/>
                </a:lnTo>
                <a:lnTo>
                  <a:pt x="548" y="836"/>
                </a:lnTo>
                <a:lnTo>
                  <a:pt x="548" y="837"/>
                </a:lnTo>
                <a:lnTo>
                  <a:pt x="547" y="839"/>
                </a:lnTo>
                <a:lnTo>
                  <a:pt x="547" y="841"/>
                </a:lnTo>
                <a:lnTo>
                  <a:pt x="545" y="843"/>
                </a:lnTo>
                <a:lnTo>
                  <a:pt x="543" y="844"/>
                </a:lnTo>
                <a:lnTo>
                  <a:pt x="543" y="846"/>
                </a:lnTo>
                <a:lnTo>
                  <a:pt x="541" y="848"/>
                </a:lnTo>
                <a:lnTo>
                  <a:pt x="541" y="850"/>
                </a:lnTo>
                <a:lnTo>
                  <a:pt x="540" y="850"/>
                </a:lnTo>
                <a:lnTo>
                  <a:pt x="540" y="851"/>
                </a:lnTo>
                <a:lnTo>
                  <a:pt x="538" y="853"/>
                </a:lnTo>
                <a:lnTo>
                  <a:pt x="538" y="855"/>
                </a:lnTo>
                <a:lnTo>
                  <a:pt x="536" y="855"/>
                </a:lnTo>
                <a:lnTo>
                  <a:pt x="536" y="857"/>
                </a:lnTo>
                <a:lnTo>
                  <a:pt x="534" y="858"/>
                </a:lnTo>
                <a:lnTo>
                  <a:pt x="534" y="860"/>
                </a:lnTo>
                <a:lnTo>
                  <a:pt x="533" y="862"/>
                </a:lnTo>
                <a:lnTo>
                  <a:pt x="533" y="864"/>
                </a:lnTo>
                <a:lnTo>
                  <a:pt x="533" y="865"/>
                </a:lnTo>
                <a:lnTo>
                  <a:pt x="534" y="865"/>
                </a:lnTo>
                <a:lnTo>
                  <a:pt x="536" y="867"/>
                </a:lnTo>
                <a:lnTo>
                  <a:pt x="536" y="869"/>
                </a:lnTo>
                <a:lnTo>
                  <a:pt x="536" y="871"/>
                </a:lnTo>
                <a:lnTo>
                  <a:pt x="536" y="872"/>
                </a:lnTo>
                <a:lnTo>
                  <a:pt x="534" y="872"/>
                </a:lnTo>
                <a:lnTo>
                  <a:pt x="534" y="874"/>
                </a:lnTo>
                <a:lnTo>
                  <a:pt x="534" y="876"/>
                </a:lnTo>
                <a:lnTo>
                  <a:pt x="534" y="878"/>
                </a:lnTo>
                <a:lnTo>
                  <a:pt x="534" y="879"/>
                </a:lnTo>
                <a:lnTo>
                  <a:pt x="534" y="881"/>
                </a:lnTo>
                <a:lnTo>
                  <a:pt x="534" y="883"/>
                </a:lnTo>
                <a:lnTo>
                  <a:pt x="534" y="885"/>
                </a:lnTo>
                <a:lnTo>
                  <a:pt x="534" y="886"/>
                </a:lnTo>
                <a:lnTo>
                  <a:pt x="534" y="888"/>
                </a:lnTo>
                <a:lnTo>
                  <a:pt x="534" y="890"/>
                </a:lnTo>
                <a:lnTo>
                  <a:pt x="534" y="892"/>
                </a:lnTo>
                <a:lnTo>
                  <a:pt x="533" y="893"/>
                </a:lnTo>
                <a:lnTo>
                  <a:pt x="534" y="895"/>
                </a:lnTo>
                <a:lnTo>
                  <a:pt x="534" y="897"/>
                </a:lnTo>
                <a:lnTo>
                  <a:pt x="534" y="899"/>
                </a:lnTo>
                <a:lnTo>
                  <a:pt x="536" y="899"/>
                </a:lnTo>
                <a:lnTo>
                  <a:pt x="534" y="900"/>
                </a:lnTo>
                <a:lnTo>
                  <a:pt x="534" y="902"/>
                </a:lnTo>
                <a:lnTo>
                  <a:pt x="536" y="904"/>
                </a:lnTo>
                <a:lnTo>
                  <a:pt x="536" y="905"/>
                </a:lnTo>
                <a:lnTo>
                  <a:pt x="534" y="907"/>
                </a:lnTo>
                <a:lnTo>
                  <a:pt x="534" y="909"/>
                </a:lnTo>
                <a:lnTo>
                  <a:pt x="534" y="911"/>
                </a:lnTo>
                <a:lnTo>
                  <a:pt x="534" y="912"/>
                </a:lnTo>
                <a:lnTo>
                  <a:pt x="533" y="914"/>
                </a:lnTo>
                <a:lnTo>
                  <a:pt x="533" y="916"/>
                </a:lnTo>
                <a:lnTo>
                  <a:pt x="533" y="918"/>
                </a:lnTo>
                <a:lnTo>
                  <a:pt x="533" y="919"/>
                </a:lnTo>
                <a:lnTo>
                  <a:pt x="534" y="921"/>
                </a:lnTo>
                <a:lnTo>
                  <a:pt x="534" y="923"/>
                </a:lnTo>
                <a:lnTo>
                  <a:pt x="536" y="925"/>
                </a:lnTo>
                <a:lnTo>
                  <a:pt x="536" y="926"/>
                </a:lnTo>
                <a:lnTo>
                  <a:pt x="536" y="928"/>
                </a:lnTo>
                <a:lnTo>
                  <a:pt x="536" y="930"/>
                </a:lnTo>
                <a:lnTo>
                  <a:pt x="536" y="932"/>
                </a:lnTo>
                <a:lnTo>
                  <a:pt x="534" y="933"/>
                </a:lnTo>
                <a:lnTo>
                  <a:pt x="534" y="935"/>
                </a:lnTo>
                <a:lnTo>
                  <a:pt x="536" y="935"/>
                </a:lnTo>
                <a:lnTo>
                  <a:pt x="536" y="937"/>
                </a:lnTo>
                <a:lnTo>
                  <a:pt x="536" y="939"/>
                </a:lnTo>
                <a:lnTo>
                  <a:pt x="538" y="940"/>
                </a:lnTo>
                <a:lnTo>
                  <a:pt x="538" y="942"/>
                </a:lnTo>
                <a:lnTo>
                  <a:pt x="538" y="944"/>
                </a:lnTo>
                <a:lnTo>
                  <a:pt x="536" y="944"/>
                </a:lnTo>
                <a:lnTo>
                  <a:pt x="536" y="946"/>
                </a:lnTo>
                <a:lnTo>
                  <a:pt x="534" y="946"/>
                </a:lnTo>
                <a:lnTo>
                  <a:pt x="534" y="947"/>
                </a:lnTo>
                <a:lnTo>
                  <a:pt x="534" y="949"/>
                </a:lnTo>
                <a:lnTo>
                  <a:pt x="534" y="951"/>
                </a:lnTo>
                <a:lnTo>
                  <a:pt x="533" y="951"/>
                </a:lnTo>
                <a:lnTo>
                  <a:pt x="531" y="951"/>
                </a:lnTo>
                <a:lnTo>
                  <a:pt x="529" y="953"/>
                </a:lnTo>
                <a:lnTo>
                  <a:pt x="527" y="953"/>
                </a:lnTo>
                <a:lnTo>
                  <a:pt x="526" y="953"/>
                </a:lnTo>
                <a:lnTo>
                  <a:pt x="524" y="953"/>
                </a:lnTo>
                <a:lnTo>
                  <a:pt x="524" y="954"/>
                </a:lnTo>
                <a:lnTo>
                  <a:pt x="522" y="954"/>
                </a:lnTo>
                <a:lnTo>
                  <a:pt x="520" y="954"/>
                </a:lnTo>
                <a:lnTo>
                  <a:pt x="519" y="956"/>
                </a:lnTo>
                <a:lnTo>
                  <a:pt x="517" y="956"/>
                </a:lnTo>
                <a:lnTo>
                  <a:pt x="517" y="958"/>
                </a:lnTo>
                <a:lnTo>
                  <a:pt x="515" y="958"/>
                </a:lnTo>
                <a:lnTo>
                  <a:pt x="513" y="958"/>
                </a:lnTo>
                <a:lnTo>
                  <a:pt x="513" y="960"/>
                </a:lnTo>
                <a:lnTo>
                  <a:pt x="512" y="960"/>
                </a:lnTo>
                <a:lnTo>
                  <a:pt x="510" y="960"/>
                </a:lnTo>
                <a:lnTo>
                  <a:pt x="508" y="961"/>
                </a:lnTo>
                <a:lnTo>
                  <a:pt x="508" y="963"/>
                </a:lnTo>
                <a:lnTo>
                  <a:pt x="506" y="965"/>
                </a:lnTo>
                <a:lnTo>
                  <a:pt x="506" y="967"/>
                </a:lnTo>
                <a:lnTo>
                  <a:pt x="505" y="967"/>
                </a:lnTo>
                <a:lnTo>
                  <a:pt x="505" y="968"/>
                </a:lnTo>
                <a:lnTo>
                  <a:pt x="503" y="970"/>
                </a:lnTo>
                <a:lnTo>
                  <a:pt x="503" y="972"/>
                </a:lnTo>
                <a:lnTo>
                  <a:pt x="501" y="972"/>
                </a:lnTo>
                <a:lnTo>
                  <a:pt x="501" y="974"/>
                </a:lnTo>
                <a:lnTo>
                  <a:pt x="501" y="975"/>
                </a:lnTo>
                <a:lnTo>
                  <a:pt x="499" y="977"/>
                </a:lnTo>
                <a:lnTo>
                  <a:pt x="499" y="979"/>
                </a:lnTo>
                <a:lnTo>
                  <a:pt x="499" y="981"/>
                </a:lnTo>
                <a:lnTo>
                  <a:pt x="498" y="981"/>
                </a:lnTo>
                <a:lnTo>
                  <a:pt x="498" y="982"/>
                </a:lnTo>
                <a:lnTo>
                  <a:pt x="498" y="984"/>
                </a:lnTo>
                <a:lnTo>
                  <a:pt x="498" y="986"/>
                </a:lnTo>
                <a:lnTo>
                  <a:pt x="498" y="988"/>
                </a:lnTo>
                <a:lnTo>
                  <a:pt x="496" y="988"/>
                </a:lnTo>
                <a:lnTo>
                  <a:pt x="496" y="989"/>
                </a:lnTo>
                <a:lnTo>
                  <a:pt x="494" y="989"/>
                </a:lnTo>
                <a:lnTo>
                  <a:pt x="494" y="991"/>
                </a:lnTo>
                <a:lnTo>
                  <a:pt x="494" y="993"/>
                </a:lnTo>
                <a:lnTo>
                  <a:pt x="492" y="993"/>
                </a:lnTo>
                <a:lnTo>
                  <a:pt x="492" y="995"/>
                </a:lnTo>
                <a:lnTo>
                  <a:pt x="491" y="996"/>
                </a:lnTo>
                <a:lnTo>
                  <a:pt x="489" y="998"/>
                </a:lnTo>
                <a:lnTo>
                  <a:pt x="489" y="1000"/>
                </a:lnTo>
                <a:lnTo>
                  <a:pt x="491" y="1001"/>
                </a:lnTo>
                <a:lnTo>
                  <a:pt x="489" y="1003"/>
                </a:lnTo>
                <a:lnTo>
                  <a:pt x="487" y="1005"/>
                </a:lnTo>
                <a:lnTo>
                  <a:pt x="487" y="1007"/>
                </a:lnTo>
                <a:lnTo>
                  <a:pt x="487" y="1008"/>
                </a:lnTo>
                <a:lnTo>
                  <a:pt x="487" y="1010"/>
                </a:lnTo>
                <a:lnTo>
                  <a:pt x="487" y="1012"/>
                </a:lnTo>
                <a:lnTo>
                  <a:pt x="487" y="1014"/>
                </a:lnTo>
                <a:lnTo>
                  <a:pt x="489" y="1015"/>
                </a:lnTo>
                <a:lnTo>
                  <a:pt x="489" y="1017"/>
                </a:lnTo>
                <a:lnTo>
                  <a:pt x="489" y="1019"/>
                </a:lnTo>
                <a:lnTo>
                  <a:pt x="489" y="1021"/>
                </a:lnTo>
                <a:lnTo>
                  <a:pt x="489" y="1022"/>
                </a:lnTo>
                <a:lnTo>
                  <a:pt x="489" y="1024"/>
                </a:lnTo>
                <a:lnTo>
                  <a:pt x="491" y="1026"/>
                </a:lnTo>
                <a:lnTo>
                  <a:pt x="491" y="1028"/>
                </a:lnTo>
                <a:lnTo>
                  <a:pt x="491" y="1029"/>
                </a:lnTo>
                <a:lnTo>
                  <a:pt x="491" y="1031"/>
                </a:lnTo>
                <a:lnTo>
                  <a:pt x="491" y="1033"/>
                </a:lnTo>
                <a:lnTo>
                  <a:pt x="492" y="1035"/>
                </a:lnTo>
                <a:lnTo>
                  <a:pt x="492" y="1036"/>
                </a:lnTo>
                <a:lnTo>
                  <a:pt x="494" y="1036"/>
                </a:lnTo>
                <a:lnTo>
                  <a:pt x="494" y="1038"/>
                </a:lnTo>
                <a:lnTo>
                  <a:pt x="494" y="1040"/>
                </a:lnTo>
                <a:lnTo>
                  <a:pt x="494" y="1042"/>
                </a:lnTo>
                <a:lnTo>
                  <a:pt x="494" y="1043"/>
                </a:lnTo>
                <a:lnTo>
                  <a:pt x="494" y="1045"/>
                </a:lnTo>
                <a:lnTo>
                  <a:pt x="494" y="1047"/>
                </a:lnTo>
                <a:lnTo>
                  <a:pt x="494" y="1049"/>
                </a:lnTo>
                <a:lnTo>
                  <a:pt x="494" y="1050"/>
                </a:lnTo>
                <a:lnTo>
                  <a:pt x="494" y="1052"/>
                </a:lnTo>
                <a:lnTo>
                  <a:pt x="496" y="1052"/>
                </a:lnTo>
                <a:lnTo>
                  <a:pt x="496" y="1054"/>
                </a:lnTo>
                <a:lnTo>
                  <a:pt x="496" y="1056"/>
                </a:lnTo>
                <a:lnTo>
                  <a:pt x="494" y="1057"/>
                </a:lnTo>
                <a:lnTo>
                  <a:pt x="492" y="1059"/>
                </a:lnTo>
                <a:lnTo>
                  <a:pt x="492" y="1061"/>
                </a:lnTo>
                <a:lnTo>
                  <a:pt x="491" y="1061"/>
                </a:lnTo>
                <a:lnTo>
                  <a:pt x="491" y="1063"/>
                </a:lnTo>
                <a:lnTo>
                  <a:pt x="489" y="1063"/>
                </a:lnTo>
                <a:lnTo>
                  <a:pt x="484" y="1066"/>
                </a:lnTo>
                <a:lnTo>
                  <a:pt x="480" y="1070"/>
                </a:lnTo>
                <a:lnTo>
                  <a:pt x="480" y="1068"/>
                </a:lnTo>
                <a:lnTo>
                  <a:pt x="479" y="1068"/>
                </a:lnTo>
                <a:lnTo>
                  <a:pt x="477" y="1066"/>
                </a:lnTo>
                <a:lnTo>
                  <a:pt x="477" y="1064"/>
                </a:lnTo>
                <a:lnTo>
                  <a:pt x="475" y="1064"/>
                </a:lnTo>
                <a:lnTo>
                  <a:pt x="473" y="1064"/>
                </a:lnTo>
                <a:lnTo>
                  <a:pt x="470" y="1063"/>
                </a:lnTo>
                <a:lnTo>
                  <a:pt x="470" y="1061"/>
                </a:lnTo>
                <a:lnTo>
                  <a:pt x="468" y="1061"/>
                </a:lnTo>
                <a:lnTo>
                  <a:pt x="466" y="1061"/>
                </a:lnTo>
                <a:lnTo>
                  <a:pt x="465" y="1061"/>
                </a:lnTo>
                <a:lnTo>
                  <a:pt x="463" y="1059"/>
                </a:lnTo>
                <a:lnTo>
                  <a:pt x="463" y="1057"/>
                </a:lnTo>
                <a:lnTo>
                  <a:pt x="461" y="1057"/>
                </a:lnTo>
                <a:lnTo>
                  <a:pt x="459" y="1057"/>
                </a:lnTo>
                <a:lnTo>
                  <a:pt x="458" y="1057"/>
                </a:lnTo>
                <a:lnTo>
                  <a:pt x="456" y="1056"/>
                </a:lnTo>
                <a:lnTo>
                  <a:pt x="452" y="1056"/>
                </a:lnTo>
                <a:lnTo>
                  <a:pt x="452" y="1054"/>
                </a:lnTo>
                <a:lnTo>
                  <a:pt x="452" y="1052"/>
                </a:lnTo>
                <a:lnTo>
                  <a:pt x="451" y="1052"/>
                </a:lnTo>
                <a:lnTo>
                  <a:pt x="449" y="1054"/>
                </a:lnTo>
                <a:lnTo>
                  <a:pt x="447" y="1054"/>
                </a:lnTo>
                <a:lnTo>
                  <a:pt x="445" y="1054"/>
                </a:lnTo>
                <a:lnTo>
                  <a:pt x="444" y="1056"/>
                </a:lnTo>
                <a:lnTo>
                  <a:pt x="442" y="1057"/>
                </a:lnTo>
                <a:lnTo>
                  <a:pt x="440" y="1057"/>
                </a:lnTo>
                <a:lnTo>
                  <a:pt x="438" y="1057"/>
                </a:lnTo>
                <a:lnTo>
                  <a:pt x="437" y="1057"/>
                </a:lnTo>
                <a:lnTo>
                  <a:pt x="435" y="1057"/>
                </a:lnTo>
                <a:lnTo>
                  <a:pt x="433" y="1057"/>
                </a:lnTo>
                <a:lnTo>
                  <a:pt x="433" y="1059"/>
                </a:lnTo>
                <a:lnTo>
                  <a:pt x="431" y="1059"/>
                </a:lnTo>
                <a:lnTo>
                  <a:pt x="430" y="1059"/>
                </a:lnTo>
                <a:lnTo>
                  <a:pt x="428" y="1057"/>
                </a:lnTo>
                <a:lnTo>
                  <a:pt x="426" y="1056"/>
                </a:lnTo>
                <a:lnTo>
                  <a:pt x="424" y="1054"/>
                </a:lnTo>
                <a:lnTo>
                  <a:pt x="424" y="1052"/>
                </a:lnTo>
                <a:lnTo>
                  <a:pt x="426" y="1052"/>
                </a:lnTo>
                <a:lnTo>
                  <a:pt x="426" y="1050"/>
                </a:lnTo>
                <a:lnTo>
                  <a:pt x="426" y="1049"/>
                </a:lnTo>
                <a:lnTo>
                  <a:pt x="424" y="1049"/>
                </a:lnTo>
                <a:lnTo>
                  <a:pt x="424" y="1047"/>
                </a:lnTo>
                <a:lnTo>
                  <a:pt x="426" y="1047"/>
                </a:lnTo>
                <a:lnTo>
                  <a:pt x="426" y="1045"/>
                </a:lnTo>
                <a:lnTo>
                  <a:pt x="428" y="1043"/>
                </a:lnTo>
                <a:lnTo>
                  <a:pt x="426" y="1042"/>
                </a:lnTo>
                <a:lnTo>
                  <a:pt x="426" y="1040"/>
                </a:lnTo>
                <a:lnTo>
                  <a:pt x="424" y="1038"/>
                </a:lnTo>
                <a:lnTo>
                  <a:pt x="424" y="1036"/>
                </a:lnTo>
                <a:lnTo>
                  <a:pt x="423" y="1035"/>
                </a:lnTo>
                <a:lnTo>
                  <a:pt x="423" y="1033"/>
                </a:lnTo>
                <a:lnTo>
                  <a:pt x="421" y="1033"/>
                </a:lnTo>
                <a:lnTo>
                  <a:pt x="421" y="1031"/>
                </a:lnTo>
                <a:lnTo>
                  <a:pt x="419" y="1031"/>
                </a:lnTo>
                <a:lnTo>
                  <a:pt x="421" y="1029"/>
                </a:lnTo>
                <a:lnTo>
                  <a:pt x="419" y="1028"/>
                </a:lnTo>
                <a:lnTo>
                  <a:pt x="417" y="1028"/>
                </a:lnTo>
                <a:lnTo>
                  <a:pt x="416" y="1028"/>
                </a:lnTo>
                <a:lnTo>
                  <a:pt x="416" y="1026"/>
                </a:lnTo>
                <a:lnTo>
                  <a:pt x="414" y="1026"/>
                </a:lnTo>
                <a:lnTo>
                  <a:pt x="414" y="1024"/>
                </a:lnTo>
                <a:lnTo>
                  <a:pt x="412" y="1024"/>
                </a:lnTo>
                <a:lnTo>
                  <a:pt x="412" y="1022"/>
                </a:lnTo>
                <a:lnTo>
                  <a:pt x="412" y="1021"/>
                </a:lnTo>
                <a:lnTo>
                  <a:pt x="410" y="1019"/>
                </a:lnTo>
                <a:lnTo>
                  <a:pt x="409" y="1017"/>
                </a:lnTo>
                <a:lnTo>
                  <a:pt x="407" y="1015"/>
                </a:lnTo>
                <a:lnTo>
                  <a:pt x="407" y="1014"/>
                </a:lnTo>
                <a:lnTo>
                  <a:pt x="407" y="1012"/>
                </a:lnTo>
                <a:lnTo>
                  <a:pt x="405" y="1012"/>
                </a:lnTo>
                <a:lnTo>
                  <a:pt x="405" y="1010"/>
                </a:lnTo>
                <a:lnTo>
                  <a:pt x="405" y="1008"/>
                </a:lnTo>
                <a:lnTo>
                  <a:pt x="403" y="1008"/>
                </a:lnTo>
                <a:lnTo>
                  <a:pt x="403" y="1007"/>
                </a:lnTo>
                <a:lnTo>
                  <a:pt x="405" y="1007"/>
                </a:lnTo>
                <a:lnTo>
                  <a:pt x="403" y="1005"/>
                </a:lnTo>
                <a:lnTo>
                  <a:pt x="402" y="1005"/>
                </a:lnTo>
                <a:lnTo>
                  <a:pt x="400" y="1005"/>
                </a:lnTo>
                <a:lnTo>
                  <a:pt x="400" y="1003"/>
                </a:lnTo>
                <a:lnTo>
                  <a:pt x="398" y="1003"/>
                </a:lnTo>
                <a:lnTo>
                  <a:pt x="396" y="1003"/>
                </a:lnTo>
                <a:lnTo>
                  <a:pt x="395" y="1003"/>
                </a:lnTo>
                <a:lnTo>
                  <a:pt x="393" y="1003"/>
                </a:lnTo>
                <a:lnTo>
                  <a:pt x="391" y="1003"/>
                </a:lnTo>
                <a:lnTo>
                  <a:pt x="390" y="1003"/>
                </a:lnTo>
                <a:lnTo>
                  <a:pt x="388" y="1003"/>
                </a:lnTo>
                <a:lnTo>
                  <a:pt x="386" y="1003"/>
                </a:lnTo>
                <a:lnTo>
                  <a:pt x="386" y="1001"/>
                </a:lnTo>
                <a:lnTo>
                  <a:pt x="386" y="1000"/>
                </a:lnTo>
                <a:lnTo>
                  <a:pt x="384" y="998"/>
                </a:lnTo>
                <a:lnTo>
                  <a:pt x="383" y="996"/>
                </a:lnTo>
                <a:lnTo>
                  <a:pt x="381" y="996"/>
                </a:lnTo>
                <a:lnTo>
                  <a:pt x="379" y="996"/>
                </a:lnTo>
                <a:lnTo>
                  <a:pt x="377" y="996"/>
                </a:lnTo>
                <a:lnTo>
                  <a:pt x="377" y="998"/>
                </a:lnTo>
                <a:lnTo>
                  <a:pt x="376" y="998"/>
                </a:lnTo>
                <a:lnTo>
                  <a:pt x="374" y="998"/>
                </a:lnTo>
                <a:lnTo>
                  <a:pt x="372" y="996"/>
                </a:lnTo>
                <a:lnTo>
                  <a:pt x="370" y="996"/>
                </a:lnTo>
                <a:lnTo>
                  <a:pt x="370" y="995"/>
                </a:lnTo>
                <a:lnTo>
                  <a:pt x="369" y="995"/>
                </a:lnTo>
                <a:lnTo>
                  <a:pt x="367" y="993"/>
                </a:lnTo>
                <a:lnTo>
                  <a:pt x="369" y="993"/>
                </a:lnTo>
                <a:lnTo>
                  <a:pt x="367" y="991"/>
                </a:lnTo>
                <a:lnTo>
                  <a:pt x="365" y="991"/>
                </a:lnTo>
                <a:lnTo>
                  <a:pt x="363" y="991"/>
                </a:lnTo>
                <a:lnTo>
                  <a:pt x="362" y="991"/>
                </a:lnTo>
                <a:lnTo>
                  <a:pt x="360" y="989"/>
                </a:lnTo>
                <a:lnTo>
                  <a:pt x="358" y="989"/>
                </a:lnTo>
                <a:lnTo>
                  <a:pt x="356" y="989"/>
                </a:lnTo>
                <a:lnTo>
                  <a:pt x="355" y="989"/>
                </a:lnTo>
                <a:lnTo>
                  <a:pt x="353" y="989"/>
                </a:lnTo>
                <a:lnTo>
                  <a:pt x="351" y="989"/>
                </a:lnTo>
                <a:lnTo>
                  <a:pt x="349" y="988"/>
                </a:lnTo>
                <a:lnTo>
                  <a:pt x="348" y="988"/>
                </a:lnTo>
                <a:lnTo>
                  <a:pt x="346" y="989"/>
                </a:lnTo>
                <a:lnTo>
                  <a:pt x="344" y="989"/>
                </a:lnTo>
                <a:lnTo>
                  <a:pt x="344" y="991"/>
                </a:lnTo>
                <a:lnTo>
                  <a:pt x="342" y="989"/>
                </a:lnTo>
                <a:lnTo>
                  <a:pt x="341" y="989"/>
                </a:lnTo>
                <a:lnTo>
                  <a:pt x="341" y="988"/>
                </a:lnTo>
                <a:lnTo>
                  <a:pt x="339" y="988"/>
                </a:lnTo>
                <a:lnTo>
                  <a:pt x="337" y="986"/>
                </a:lnTo>
                <a:lnTo>
                  <a:pt x="335" y="986"/>
                </a:lnTo>
                <a:lnTo>
                  <a:pt x="334" y="986"/>
                </a:lnTo>
                <a:lnTo>
                  <a:pt x="332" y="986"/>
                </a:lnTo>
                <a:lnTo>
                  <a:pt x="330" y="986"/>
                </a:lnTo>
                <a:lnTo>
                  <a:pt x="328" y="986"/>
                </a:lnTo>
                <a:lnTo>
                  <a:pt x="328" y="988"/>
                </a:lnTo>
                <a:lnTo>
                  <a:pt x="327" y="988"/>
                </a:lnTo>
                <a:lnTo>
                  <a:pt x="325" y="988"/>
                </a:lnTo>
                <a:lnTo>
                  <a:pt x="323" y="988"/>
                </a:lnTo>
                <a:lnTo>
                  <a:pt x="321" y="988"/>
                </a:lnTo>
                <a:lnTo>
                  <a:pt x="320" y="989"/>
                </a:lnTo>
                <a:lnTo>
                  <a:pt x="318" y="989"/>
                </a:lnTo>
                <a:lnTo>
                  <a:pt x="316" y="988"/>
                </a:lnTo>
                <a:lnTo>
                  <a:pt x="314" y="988"/>
                </a:lnTo>
                <a:lnTo>
                  <a:pt x="313" y="988"/>
                </a:lnTo>
                <a:lnTo>
                  <a:pt x="311" y="986"/>
                </a:lnTo>
                <a:lnTo>
                  <a:pt x="309" y="986"/>
                </a:lnTo>
                <a:lnTo>
                  <a:pt x="307" y="986"/>
                </a:lnTo>
                <a:lnTo>
                  <a:pt x="306" y="984"/>
                </a:lnTo>
                <a:lnTo>
                  <a:pt x="304" y="984"/>
                </a:lnTo>
                <a:lnTo>
                  <a:pt x="302" y="984"/>
                </a:lnTo>
                <a:lnTo>
                  <a:pt x="301" y="984"/>
                </a:lnTo>
                <a:lnTo>
                  <a:pt x="299" y="984"/>
                </a:lnTo>
                <a:lnTo>
                  <a:pt x="297" y="984"/>
                </a:lnTo>
                <a:lnTo>
                  <a:pt x="295" y="982"/>
                </a:lnTo>
                <a:lnTo>
                  <a:pt x="294" y="981"/>
                </a:lnTo>
                <a:lnTo>
                  <a:pt x="292" y="981"/>
                </a:lnTo>
                <a:lnTo>
                  <a:pt x="292" y="979"/>
                </a:lnTo>
                <a:lnTo>
                  <a:pt x="290" y="979"/>
                </a:lnTo>
                <a:lnTo>
                  <a:pt x="288" y="979"/>
                </a:lnTo>
                <a:lnTo>
                  <a:pt x="287" y="979"/>
                </a:lnTo>
                <a:lnTo>
                  <a:pt x="285" y="979"/>
                </a:lnTo>
                <a:lnTo>
                  <a:pt x="283" y="979"/>
                </a:lnTo>
                <a:lnTo>
                  <a:pt x="281" y="977"/>
                </a:lnTo>
                <a:lnTo>
                  <a:pt x="280" y="977"/>
                </a:lnTo>
                <a:lnTo>
                  <a:pt x="278" y="975"/>
                </a:lnTo>
                <a:lnTo>
                  <a:pt x="276" y="975"/>
                </a:lnTo>
                <a:lnTo>
                  <a:pt x="276" y="974"/>
                </a:lnTo>
                <a:lnTo>
                  <a:pt x="274" y="974"/>
                </a:lnTo>
                <a:lnTo>
                  <a:pt x="273" y="975"/>
                </a:lnTo>
                <a:lnTo>
                  <a:pt x="271" y="975"/>
                </a:lnTo>
                <a:lnTo>
                  <a:pt x="269" y="975"/>
                </a:lnTo>
                <a:lnTo>
                  <a:pt x="267" y="974"/>
                </a:lnTo>
                <a:lnTo>
                  <a:pt x="266" y="972"/>
                </a:lnTo>
                <a:lnTo>
                  <a:pt x="264" y="970"/>
                </a:lnTo>
                <a:lnTo>
                  <a:pt x="262" y="970"/>
                </a:lnTo>
                <a:lnTo>
                  <a:pt x="260" y="970"/>
                </a:lnTo>
                <a:lnTo>
                  <a:pt x="259" y="968"/>
                </a:lnTo>
                <a:lnTo>
                  <a:pt x="259" y="970"/>
                </a:lnTo>
                <a:lnTo>
                  <a:pt x="257" y="970"/>
                </a:lnTo>
                <a:lnTo>
                  <a:pt x="255" y="970"/>
                </a:lnTo>
                <a:lnTo>
                  <a:pt x="255" y="968"/>
                </a:lnTo>
                <a:lnTo>
                  <a:pt x="253" y="967"/>
                </a:lnTo>
                <a:lnTo>
                  <a:pt x="252" y="968"/>
                </a:lnTo>
                <a:lnTo>
                  <a:pt x="250" y="970"/>
                </a:lnTo>
                <a:lnTo>
                  <a:pt x="248" y="970"/>
                </a:lnTo>
                <a:lnTo>
                  <a:pt x="246" y="972"/>
                </a:lnTo>
                <a:lnTo>
                  <a:pt x="245" y="972"/>
                </a:lnTo>
                <a:lnTo>
                  <a:pt x="245" y="970"/>
                </a:lnTo>
                <a:lnTo>
                  <a:pt x="243" y="972"/>
                </a:lnTo>
                <a:lnTo>
                  <a:pt x="243" y="970"/>
                </a:lnTo>
                <a:lnTo>
                  <a:pt x="243" y="968"/>
                </a:lnTo>
                <a:lnTo>
                  <a:pt x="241" y="970"/>
                </a:lnTo>
                <a:lnTo>
                  <a:pt x="239" y="970"/>
                </a:lnTo>
                <a:lnTo>
                  <a:pt x="238" y="970"/>
                </a:lnTo>
                <a:lnTo>
                  <a:pt x="236" y="970"/>
                </a:lnTo>
                <a:lnTo>
                  <a:pt x="234" y="968"/>
                </a:lnTo>
                <a:lnTo>
                  <a:pt x="234" y="970"/>
                </a:lnTo>
                <a:lnTo>
                  <a:pt x="232" y="968"/>
                </a:lnTo>
                <a:lnTo>
                  <a:pt x="231" y="970"/>
                </a:lnTo>
                <a:lnTo>
                  <a:pt x="229" y="970"/>
                </a:lnTo>
                <a:lnTo>
                  <a:pt x="229" y="968"/>
                </a:lnTo>
                <a:lnTo>
                  <a:pt x="227" y="970"/>
                </a:lnTo>
                <a:lnTo>
                  <a:pt x="225" y="968"/>
                </a:lnTo>
                <a:lnTo>
                  <a:pt x="225" y="970"/>
                </a:lnTo>
                <a:lnTo>
                  <a:pt x="224" y="970"/>
                </a:lnTo>
                <a:lnTo>
                  <a:pt x="222" y="970"/>
                </a:lnTo>
                <a:lnTo>
                  <a:pt x="220" y="968"/>
                </a:lnTo>
                <a:lnTo>
                  <a:pt x="218" y="970"/>
                </a:lnTo>
                <a:lnTo>
                  <a:pt x="218" y="968"/>
                </a:lnTo>
                <a:lnTo>
                  <a:pt x="217" y="968"/>
                </a:lnTo>
                <a:lnTo>
                  <a:pt x="217" y="967"/>
                </a:lnTo>
                <a:lnTo>
                  <a:pt x="215" y="967"/>
                </a:lnTo>
                <a:lnTo>
                  <a:pt x="213" y="967"/>
                </a:lnTo>
                <a:lnTo>
                  <a:pt x="212" y="967"/>
                </a:lnTo>
                <a:lnTo>
                  <a:pt x="212" y="965"/>
                </a:lnTo>
                <a:lnTo>
                  <a:pt x="210" y="965"/>
                </a:lnTo>
                <a:lnTo>
                  <a:pt x="208" y="965"/>
                </a:lnTo>
                <a:lnTo>
                  <a:pt x="208" y="963"/>
                </a:lnTo>
                <a:lnTo>
                  <a:pt x="206" y="963"/>
                </a:lnTo>
                <a:lnTo>
                  <a:pt x="206" y="961"/>
                </a:lnTo>
                <a:lnTo>
                  <a:pt x="205" y="961"/>
                </a:lnTo>
                <a:lnTo>
                  <a:pt x="205" y="960"/>
                </a:lnTo>
                <a:lnTo>
                  <a:pt x="203" y="958"/>
                </a:lnTo>
                <a:lnTo>
                  <a:pt x="201" y="956"/>
                </a:lnTo>
                <a:lnTo>
                  <a:pt x="199" y="956"/>
                </a:lnTo>
                <a:lnTo>
                  <a:pt x="198" y="956"/>
                </a:lnTo>
                <a:lnTo>
                  <a:pt x="196" y="956"/>
                </a:lnTo>
                <a:lnTo>
                  <a:pt x="194" y="956"/>
                </a:lnTo>
                <a:lnTo>
                  <a:pt x="192" y="956"/>
                </a:lnTo>
                <a:lnTo>
                  <a:pt x="191" y="956"/>
                </a:lnTo>
                <a:lnTo>
                  <a:pt x="191" y="954"/>
                </a:lnTo>
                <a:lnTo>
                  <a:pt x="189" y="954"/>
                </a:lnTo>
                <a:lnTo>
                  <a:pt x="189" y="953"/>
                </a:lnTo>
                <a:lnTo>
                  <a:pt x="187" y="954"/>
                </a:lnTo>
                <a:lnTo>
                  <a:pt x="185" y="954"/>
                </a:lnTo>
                <a:lnTo>
                  <a:pt x="184" y="954"/>
                </a:lnTo>
                <a:lnTo>
                  <a:pt x="184" y="953"/>
                </a:lnTo>
                <a:lnTo>
                  <a:pt x="182" y="951"/>
                </a:lnTo>
                <a:lnTo>
                  <a:pt x="180" y="949"/>
                </a:lnTo>
                <a:lnTo>
                  <a:pt x="178" y="949"/>
                </a:lnTo>
                <a:lnTo>
                  <a:pt x="177" y="947"/>
                </a:lnTo>
                <a:lnTo>
                  <a:pt x="175" y="947"/>
                </a:lnTo>
                <a:lnTo>
                  <a:pt x="173" y="947"/>
                </a:lnTo>
                <a:lnTo>
                  <a:pt x="171" y="949"/>
                </a:lnTo>
                <a:lnTo>
                  <a:pt x="170" y="949"/>
                </a:lnTo>
                <a:lnTo>
                  <a:pt x="168" y="949"/>
                </a:lnTo>
                <a:lnTo>
                  <a:pt x="166" y="949"/>
                </a:lnTo>
                <a:lnTo>
                  <a:pt x="166" y="951"/>
                </a:lnTo>
                <a:lnTo>
                  <a:pt x="164" y="951"/>
                </a:lnTo>
                <a:lnTo>
                  <a:pt x="164" y="949"/>
                </a:lnTo>
                <a:lnTo>
                  <a:pt x="164" y="947"/>
                </a:lnTo>
                <a:lnTo>
                  <a:pt x="163" y="947"/>
                </a:lnTo>
                <a:lnTo>
                  <a:pt x="163" y="946"/>
                </a:lnTo>
                <a:lnTo>
                  <a:pt x="159" y="946"/>
                </a:lnTo>
                <a:lnTo>
                  <a:pt x="157" y="944"/>
                </a:lnTo>
                <a:lnTo>
                  <a:pt x="157" y="942"/>
                </a:lnTo>
                <a:lnTo>
                  <a:pt x="159" y="940"/>
                </a:lnTo>
                <a:lnTo>
                  <a:pt x="159" y="939"/>
                </a:lnTo>
                <a:lnTo>
                  <a:pt x="159" y="937"/>
                </a:lnTo>
                <a:lnTo>
                  <a:pt x="157" y="937"/>
                </a:lnTo>
                <a:lnTo>
                  <a:pt x="156" y="935"/>
                </a:lnTo>
                <a:lnTo>
                  <a:pt x="154" y="933"/>
                </a:lnTo>
                <a:lnTo>
                  <a:pt x="152" y="932"/>
                </a:lnTo>
                <a:lnTo>
                  <a:pt x="150" y="930"/>
                </a:lnTo>
                <a:lnTo>
                  <a:pt x="149" y="930"/>
                </a:lnTo>
                <a:lnTo>
                  <a:pt x="147" y="928"/>
                </a:lnTo>
                <a:lnTo>
                  <a:pt x="143" y="928"/>
                </a:lnTo>
                <a:lnTo>
                  <a:pt x="142" y="928"/>
                </a:lnTo>
                <a:lnTo>
                  <a:pt x="142" y="930"/>
                </a:lnTo>
                <a:lnTo>
                  <a:pt x="140" y="930"/>
                </a:lnTo>
                <a:lnTo>
                  <a:pt x="138" y="928"/>
                </a:lnTo>
                <a:lnTo>
                  <a:pt x="138" y="926"/>
                </a:lnTo>
                <a:lnTo>
                  <a:pt x="136" y="926"/>
                </a:lnTo>
                <a:lnTo>
                  <a:pt x="135" y="925"/>
                </a:lnTo>
                <a:lnTo>
                  <a:pt x="133" y="925"/>
                </a:lnTo>
                <a:lnTo>
                  <a:pt x="133" y="923"/>
                </a:lnTo>
                <a:lnTo>
                  <a:pt x="129" y="923"/>
                </a:lnTo>
                <a:lnTo>
                  <a:pt x="128" y="925"/>
                </a:lnTo>
                <a:lnTo>
                  <a:pt x="126" y="925"/>
                </a:lnTo>
                <a:lnTo>
                  <a:pt x="124" y="923"/>
                </a:lnTo>
                <a:lnTo>
                  <a:pt x="124" y="921"/>
                </a:lnTo>
                <a:lnTo>
                  <a:pt x="123" y="921"/>
                </a:lnTo>
                <a:lnTo>
                  <a:pt x="121" y="921"/>
                </a:lnTo>
                <a:lnTo>
                  <a:pt x="119" y="923"/>
                </a:lnTo>
                <a:lnTo>
                  <a:pt x="117" y="923"/>
                </a:lnTo>
                <a:lnTo>
                  <a:pt x="114" y="923"/>
                </a:lnTo>
                <a:lnTo>
                  <a:pt x="112" y="923"/>
                </a:lnTo>
                <a:lnTo>
                  <a:pt x="110" y="925"/>
                </a:lnTo>
                <a:lnTo>
                  <a:pt x="109" y="925"/>
                </a:lnTo>
                <a:lnTo>
                  <a:pt x="107" y="925"/>
                </a:lnTo>
                <a:lnTo>
                  <a:pt x="105" y="925"/>
                </a:lnTo>
                <a:lnTo>
                  <a:pt x="103" y="925"/>
                </a:lnTo>
                <a:lnTo>
                  <a:pt x="102" y="925"/>
                </a:lnTo>
                <a:lnTo>
                  <a:pt x="100" y="925"/>
                </a:lnTo>
                <a:lnTo>
                  <a:pt x="96" y="925"/>
                </a:lnTo>
                <a:lnTo>
                  <a:pt x="93" y="925"/>
                </a:lnTo>
                <a:lnTo>
                  <a:pt x="89" y="925"/>
                </a:lnTo>
                <a:lnTo>
                  <a:pt x="88" y="925"/>
                </a:lnTo>
                <a:lnTo>
                  <a:pt x="84" y="923"/>
                </a:lnTo>
                <a:lnTo>
                  <a:pt x="84" y="925"/>
                </a:lnTo>
                <a:lnTo>
                  <a:pt x="82" y="926"/>
                </a:lnTo>
                <a:lnTo>
                  <a:pt x="81" y="928"/>
                </a:lnTo>
                <a:lnTo>
                  <a:pt x="81" y="930"/>
                </a:lnTo>
                <a:lnTo>
                  <a:pt x="79" y="930"/>
                </a:lnTo>
                <a:lnTo>
                  <a:pt x="79" y="932"/>
                </a:lnTo>
                <a:lnTo>
                  <a:pt x="77" y="933"/>
                </a:lnTo>
                <a:lnTo>
                  <a:pt x="75" y="933"/>
                </a:lnTo>
                <a:lnTo>
                  <a:pt x="75" y="935"/>
                </a:lnTo>
                <a:lnTo>
                  <a:pt x="74" y="937"/>
                </a:lnTo>
                <a:lnTo>
                  <a:pt x="74" y="939"/>
                </a:lnTo>
                <a:lnTo>
                  <a:pt x="72" y="939"/>
                </a:lnTo>
                <a:lnTo>
                  <a:pt x="70" y="939"/>
                </a:lnTo>
                <a:lnTo>
                  <a:pt x="68" y="940"/>
                </a:lnTo>
                <a:lnTo>
                  <a:pt x="67" y="940"/>
                </a:lnTo>
                <a:lnTo>
                  <a:pt x="68" y="942"/>
                </a:lnTo>
                <a:lnTo>
                  <a:pt x="67" y="942"/>
                </a:lnTo>
                <a:lnTo>
                  <a:pt x="67" y="944"/>
                </a:lnTo>
                <a:lnTo>
                  <a:pt x="65" y="944"/>
                </a:lnTo>
                <a:lnTo>
                  <a:pt x="63" y="944"/>
                </a:lnTo>
                <a:lnTo>
                  <a:pt x="61" y="944"/>
                </a:lnTo>
                <a:lnTo>
                  <a:pt x="60" y="942"/>
                </a:lnTo>
                <a:lnTo>
                  <a:pt x="58" y="942"/>
                </a:lnTo>
                <a:lnTo>
                  <a:pt x="56" y="942"/>
                </a:lnTo>
                <a:lnTo>
                  <a:pt x="54" y="942"/>
                </a:lnTo>
                <a:lnTo>
                  <a:pt x="53" y="942"/>
                </a:lnTo>
                <a:lnTo>
                  <a:pt x="51" y="942"/>
                </a:lnTo>
                <a:lnTo>
                  <a:pt x="49" y="942"/>
                </a:lnTo>
                <a:lnTo>
                  <a:pt x="49" y="940"/>
                </a:lnTo>
                <a:lnTo>
                  <a:pt x="47" y="940"/>
                </a:lnTo>
                <a:lnTo>
                  <a:pt x="46" y="940"/>
                </a:lnTo>
                <a:lnTo>
                  <a:pt x="44" y="940"/>
                </a:lnTo>
                <a:lnTo>
                  <a:pt x="42" y="940"/>
                </a:lnTo>
                <a:lnTo>
                  <a:pt x="40" y="939"/>
                </a:lnTo>
                <a:lnTo>
                  <a:pt x="39" y="939"/>
                </a:lnTo>
                <a:lnTo>
                  <a:pt x="37" y="937"/>
                </a:lnTo>
                <a:lnTo>
                  <a:pt x="35" y="935"/>
                </a:lnTo>
                <a:lnTo>
                  <a:pt x="34" y="933"/>
                </a:lnTo>
                <a:lnTo>
                  <a:pt x="32" y="933"/>
                </a:lnTo>
                <a:lnTo>
                  <a:pt x="32" y="932"/>
                </a:lnTo>
                <a:lnTo>
                  <a:pt x="30" y="932"/>
                </a:lnTo>
                <a:lnTo>
                  <a:pt x="28" y="932"/>
                </a:lnTo>
                <a:lnTo>
                  <a:pt x="27" y="930"/>
                </a:lnTo>
                <a:lnTo>
                  <a:pt x="25" y="930"/>
                </a:lnTo>
                <a:lnTo>
                  <a:pt x="23" y="928"/>
                </a:lnTo>
                <a:lnTo>
                  <a:pt x="21" y="926"/>
                </a:lnTo>
                <a:lnTo>
                  <a:pt x="20" y="926"/>
                </a:lnTo>
                <a:lnTo>
                  <a:pt x="18" y="925"/>
                </a:lnTo>
                <a:lnTo>
                  <a:pt x="16" y="925"/>
                </a:lnTo>
                <a:lnTo>
                  <a:pt x="16" y="923"/>
                </a:lnTo>
                <a:lnTo>
                  <a:pt x="14" y="923"/>
                </a:lnTo>
                <a:lnTo>
                  <a:pt x="13" y="921"/>
                </a:lnTo>
                <a:lnTo>
                  <a:pt x="11" y="921"/>
                </a:lnTo>
                <a:lnTo>
                  <a:pt x="11" y="919"/>
                </a:lnTo>
                <a:lnTo>
                  <a:pt x="9" y="919"/>
                </a:lnTo>
                <a:lnTo>
                  <a:pt x="9" y="918"/>
                </a:lnTo>
                <a:lnTo>
                  <a:pt x="9" y="916"/>
                </a:lnTo>
                <a:lnTo>
                  <a:pt x="9" y="914"/>
                </a:lnTo>
                <a:lnTo>
                  <a:pt x="11" y="912"/>
                </a:lnTo>
                <a:lnTo>
                  <a:pt x="9" y="912"/>
                </a:lnTo>
                <a:lnTo>
                  <a:pt x="11" y="911"/>
                </a:lnTo>
                <a:lnTo>
                  <a:pt x="11" y="909"/>
                </a:lnTo>
                <a:lnTo>
                  <a:pt x="11" y="907"/>
                </a:lnTo>
                <a:lnTo>
                  <a:pt x="11" y="905"/>
                </a:lnTo>
                <a:lnTo>
                  <a:pt x="11" y="904"/>
                </a:lnTo>
                <a:lnTo>
                  <a:pt x="11" y="902"/>
                </a:lnTo>
                <a:lnTo>
                  <a:pt x="11" y="900"/>
                </a:lnTo>
                <a:lnTo>
                  <a:pt x="11" y="899"/>
                </a:lnTo>
                <a:lnTo>
                  <a:pt x="11" y="897"/>
                </a:lnTo>
                <a:lnTo>
                  <a:pt x="11" y="895"/>
                </a:lnTo>
                <a:lnTo>
                  <a:pt x="11" y="893"/>
                </a:lnTo>
                <a:lnTo>
                  <a:pt x="9" y="893"/>
                </a:lnTo>
                <a:lnTo>
                  <a:pt x="9" y="892"/>
                </a:lnTo>
                <a:lnTo>
                  <a:pt x="9" y="890"/>
                </a:lnTo>
                <a:lnTo>
                  <a:pt x="9" y="888"/>
                </a:lnTo>
                <a:lnTo>
                  <a:pt x="9" y="886"/>
                </a:lnTo>
                <a:lnTo>
                  <a:pt x="9" y="885"/>
                </a:lnTo>
                <a:lnTo>
                  <a:pt x="9" y="883"/>
                </a:lnTo>
                <a:lnTo>
                  <a:pt x="9" y="881"/>
                </a:lnTo>
                <a:lnTo>
                  <a:pt x="9" y="879"/>
                </a:lnTo>
                <a:lnTo>
                  <a:pt x="7" y="878"/>
                </a:lnTo>
                <a:lnTo>
                  <a:pt x="7" y="876"/>
                </a:lnTo>
                <a:lnTo>
                  <a:pt x="7" y="874"/>
                </a:lnTo>
                <a:lnTo>
                  <a:pt x="7" y="872"/>
                </a:lnTo>
                <a:lnTo>
                  <a:pt x="6" y="871"/>
                </a:lnTo>
                <a:lnTo>
                  <a:pt x="6" y="869"/>
                </a:lnTo>
                <a:lnTo>
                  <a:pt x="6" y="867"/>
                </a:lnTo>
                <a:lnTo>
                  <a:pt x="6" y="865"/>
                </a:lnTo>
                <a:lnTo>
                  <a:pt x="4" y="865"/>
                </a:lnTo>
                <a:lnTo>
                  <a:pt x="4" y="864"/>
                </a:lnTo>
                <a:lnTo>
                  <a:pt x="4" y="862"/>
                </a:lnTo>
                <a:lnTo>
                  <a:pt x="2" y="860"/>
                </a:lnTo>
                <a:lnTo>
                  <a:pt x="2" y="858"/>
                </a:lnTo>
                <a:lnTo>
                  <a:pt x="2" y="857"/>
                </a:lnTo>
                <a:lnTo>
                  <a:pt x="2" y="855"/>
                </a:lnTo>
                <a:lnTo>
                  <a:pt x="0" y="853"/>
                </a:lnTo>
                <a:lnTo>
                  <a:pt x="0" y="851"/>
                </a:lnTo>
                <a:lnTo>
                  <a:pt x="0" y="850"/>
                </a:lnTo>
                <a:lnTo>
                  <a:pt x="2" y="850"/>
                </a:lnTo>
                <a:lnTo>
                  <a:pt x="4" y="850"/>
                </a:lnTo>
                <a:lnTo>
                  <a:pt x="6" y="850"/>
                </a:lnTo>
                <a:lnTo>
                  <a:pt x="7" y="851"/>
                </a:lnTo>
                <a:lnTo>
                  <a:pt x="9" y="851"/>
                </a:lnTo>
                <a:lnTo>
                  <a:pt x="11" y="851"/>
                </a:lnTo>
                <a:lnTo>
                  <a:pt x="13" y="851"/>
                </a:lnTo>
                <a:lnTo>
                  <a:pt x="14" y="851"/>
                </a:lnTo>
                <a:lnTo>
                  <a:pt x="16" y="851"/>
                </a:lnTo>
                <a:lnTo>
                  <a:pt x="18" y="851"/>
                </a:lnTo>
                <a:lnTo>
                  <a:pt x="18" y="853"/>
                </a:lnTo>
                <a:lnTo>
                  <a:pt x="20" y="853"/>
                </a:lnTo>
                <a:lnTo>
                  <a:pt x="21" y="853"/>
                </a:lnTo>
                <a:lnTo>
                  <a:pt x="23" y="853"/>
                </a:lnTo>
                <a:lnTo>
                  <a:pt x="25" y="853"/>
                </a:lnTo>
                <a:lnTo>
                  <a:pt x="27" y="853"/>
                </a:lnTo>
                <a:lnTo>
                  <a:pt x="28" y="853"/>
                </a:lnTo>
                <a:lnTo>
                  <a:pt x="30" y="853"/>
                </a:lnTo>
                <a:lnTo>
                  <a:pt x="32" y="853"/>
                </a:lnTo>
                <a:lnTo>
                  <a:pt x="34" y="853"/>
                </a:lnTo>
                <a:lnTo>
                  <a:pt x="35" y="853"/>
                </a:lnTo>
                <a:lnTo>
                  <a:pt x="37" y="853"/>
                </a:lnTo>
                <a:lnTo>
                  <a:pt x="39" y="853"/>
                </a:lnTo>
                <a:lnTo>
                  <a:pt x="40" y="853"/>
                </a:lnTo>
                <a:lnTo>
                  <a:pt x="42" y="853"/>
                </a:lnTo>
                <a:lnTo>
                  <a:pt x="44" y="851"/>
                </a:lnTo>
                <a:lnTo>
                  <a:pt x="46" y="851"/>
                </a:lnTo>
                <a:lnTo>
                  <a:pt x="46" y="850"/>
                </a:lnTo>
                <a:lnTo>
                  <a:pt x="47" y="850"/>
                </a:lnTo>
                <a:lnTo>
                  <a:pt x="47" y="848"/>
                </a:lnTo>
                <a:lnTo>
                  <a:pt x="49" y="848"/>
                </a:lnTo>
                <a:lnTo>
                  <a:pt x="49" y="846"/>
                </a:lnTo>
                <a:lnTo>
                  <a:pt x="51" y="846"/>
                </a:lnTo>
                <a:lnTo>
                  <a:pt x="51" y="844"/>
                </a:lnTo>
                <a:lnTo>
                  <a:pt x="51" y="843"/>
                </a:lnTo>
                <a:lnTo>
                  <a:pt x="53" y="843"/>
                </a:lnTo>
                <a:lnTo>
                  <a:pt x="53" y="841"/>
                </a:lnTo>
                <a:lnTo>
                  <a:pt x="53" y="839"/>
                </a:lnTo>
                <a:lnTo>
                  <a:pt x="54" y="837"/>
                </a:lnTo>
                <a:lnTo>
                  <a:pt x="54" y="836"/>
                </a:lnTo>
                <a:lnTo>
                  <a:pt x="54" y="834"/>
                </a:lnTo>
                <a:lnTo>
                  <a:pt x="54" y="832"/>
                </a:lnTo>
                <a:lnTo>
                  <a:pt x="53" y="832"/>
                </a:lnTo>
                <a:lnTo>
                  <a:pt x="53" y="830"/>
                </a:lnTo>
                <a:lnTo>
                  <a:pt x="53" y="829"/>
                </a:lnTo>
                <a:lnTo>
                  <a:pt x="53" y="827"/>
                </a:lnTo>
                <a:lnTo>
                  <a:pt x="53" y="825"/>
                </a:lnTo>
                <a:lnTo>
                  <a:pt x="53" y="823"/>
                </a:lnTo>
                <a:lnTo>
                  <a:pt x="53" y="822"/>
                </a:lnTo>
                <a:lnTo>
                  <a:pt x="53" y="820"/>
                </a:lnTo>
                <a:lnTo>
                  <a:pt x="53" y="818"/>
                </a:lnTo>
                <a:lnTo>
                  <a:pt x="53" y="816"/>
                </a:lnTo>
                <a:lnTo>
                  <a:pt x="51" y="815"/>
                </a:lnTo>
                <a:lnTo>
                  <a:pt x="51" y="813"/>
                </a:lnTo>
                <a:lnTo>
                  <a:pt x="51" y="811"/>
                </a:lnTo>
                <a:lnTo>
                  <a:pt x="51" y="809"/>
                </a:lnTo>
                <a:lnTo>
                  <a:pt x="53" y="808"/>
                </a:lnTo>
                <a:lnTo>
                  <a:pt x="51" y="806"/>
                </a:lnTo>
                <a:lnTo>
                  <a:pt x="53" y="804"/>
                </a:lnTo>
                <a:lnTo>
                  <a:pt x="53" y="803"/>
                </a:lnTo>
                <a:lnTo>
                  <a:pt x="53" y="801"/>
                </a:lnTo>
                <a:lnTo>
                  <a:pt x="53" y="799"/>
                </a:lnTo>
                <a:lnTo>
                  <a:pt x="53" y="797"/>
                </a:lnTo>
                <a:lnTo>
                  <a:pt x="53" y="796"/>
                </a:lnTo>
                <a:lnTo>
                  <a:pt x="53" y="794"/>
                </a:lnTo>
                <a:lnTo>
                  <a:pt x="53" y="792"/>
                </a:lnTo>
                <a:lnTo>
                  <a:pt x="53" y="790"/>
                </a:lnTo>
                <a:lnTo>
                  <a:pt x="51" y="789"/>
                </a:lnTo>
                <a:lnTo>
                  <a:pt x="51" y="787"/>
                </a:lnTo>
                <a:lnTo>
                  <a:pt x="53" y="785"/>
                </a:lnTo>
                <a:lnTo>
                  <a:pt x="53" y="783"/>
                </a:lnTo>
                <a:lnTo>
                  <a:pt x="51" y="783"/>
                </a:lnTo>
                <a:lnTo>
                  <a:pt x="51" y="782"/>
                </a:lnTo>
                <a:lnTo>
                  <a:pt x="51" y="780"/>
                </a:lnTo>
                <a:lnTo>
                  <a:pt x="51" y="778"/>
                </a:lnTo>
                <a:lnTo>
                  <a:pt x="51" y="776"/>
                </a:lnTo>
                <a:lnTo>
                  <a:pt x="51" y="775"/>
                </a:lnTo>
                <a:lnTo>
                  <a:pt x="51" y="773"/>
                </a:lnTo>
                <a:lnTo>
                  <a:pt x="51" y="771"/>
                </a:lnTo>
                <a:lnTo>
                  <a:pt x="51" y="769"/>
                </a:lnTo>
                <a:lnTo>
                  <a:pt x="49" y="768"/>
                </a:lnTo>
                <a:lnTo>
                  <a:pt x="49" y="766"/>
                </a:lnTo>
                <a:lnTo>
                  <a:pt x="49" y="764"/>
                </a:lnTo>
                <a:lnTo>
                  <a:pt x="49" y="762"/>
                </a:lnTo>
                <a:lnTo>
                  <a:pt x="49" y="761"/>
                </a:lnTo>
                <a:lnTo>
                  <a:pt x="49" y="759"/>
                </a:lnTo>
                <a:lnTo>
                  <a:pt x="49" y="757"/>
                </a:lnTo>
                <a:lnTo>
                  <a:pt x="49" y="755"/>
                </a:lnTo>
                <a:lnTo>
                  <a:pt x="49" y="754"/>
                </a:lnTo>
                <a:lnTo>
                  <a:pt x="49" y="752"/>
                </a:lnTo>
                <a:lnTo>
                  <a:pt x="49" y="750"/>
                </a:lnTo>
                <a:lnTo>
                  <a:pt x="49" y="748"/>
                </a:lnTo>
                <a:lnTo>
                  <a:pt x="49" y="747"/>
                </a:lnTo>
                <a:lnTo>
                  <a:pt x="49" y="745"/>
                </a:lnTo>
                <a:lnTo>
                  <a:pt x="49" y="743"/>
                </a:lnTo>
                <a:lnTo>
                  <a:pt x="51" y="741"/>
                </a:lnTo>
                <a:lnTo>
                  <a:pt x="51" y="740"/>
                </a:lnTo>
                <a:lnTo>
                  <a:pt x="51" y="738"/>
                </a:lnTo>
                <a:lnTo>
                  <a:pt x="53" y="738"/>
                </a:lnTo>
                <a:lnTo>
                  <a:pt x="53" y="736"/>
                </a:lnTo>
                <a:lnTo>
                  <a:pt x="54" y="736"/>
                </a:lnTo>
                <a:lnTo>
                  <a:pt x="56" y="734"/>
                </a:lnTo>
                <a:lnTo>
                  <a:pt x="58" y="734"/>
                </a:lnTo>
                <a:lnTo>
                  <a:pt x="60" y="733"/>
                </a:lnTo>
                <a:lnTo>
                  <a:pt x="61" y="733"/>
                </a:lnTo>
                <a:lnTo>
                  <a:pt x="63" y="733"/>
                </a:lnTo>
                <a:lnTo>
                  <a:pt x="61" y="731"/>
                </a:lnTo>
                <a:lnTo>
                  <a:pt x="61" y="729"/>
                </a:lnTo>
                <a:lnTo>
                  <a:pt x="60" y="729"/>
                </a:lnTo>
                <a:lnTo>
                  <a:pt x="60" y="727"/>
                </a:lnTo>
                <a:lnTo>
                  <a:pt x="60" y="726"/>
                </a:lnTo>
                <a:lnTo>
                  <a:pt x="58" y="726"/>
                </a:lnTo>
                <a:lnTo>
                  <a:pt x="58" y="724"/>
                </a:lnTo>
                <a:lnTo>
                  <a:pt x="58" y="722"/>
                </a:lnTo>
                <a:lnTo>
                  <a:pt x="58" y="720"/>
                </a:lnTo>
                <a:lnTo>
                  <a:pt x="58" y="719"/>
                </a:lnTo>
                <a:lnTo>
                  <a:pt x="58" y="717"/>
                </a:lnTo>
                <a:lnTo>
                  <a:pt x="58" y="715"/>
                </a:lnTo>
                <a:lnTo>
                  <a:pt x="58" y="714"/>
                </a:lnTo>
                <a:lnTo>
                  <a:pt x="58" y="712"/>
                </a:lnTo>
                <a:lnTo>
                  <a:pt x="58" y="710"/>
                </a:lnTo>
                <a:lnTo>
                  <a:pt x="56" y="708"/>
                </a:lnTo>
                <a:lnTo>
                  <a:pt x="56" y="707"/>
                </a:lnTo>
                <a:lnTo>
                  <a:pt x="56" y="705"/>
                </a:lnTo>
                <a:lnTo>
                  <a:pt x="54" y="705"/>
                </a:lnTo>
                <a:lnTo>
                  <a:pt x="54" y="703"/>
                </a:lnTo>
                <a:lnTo>
                  <a:pt x="54" y="701"/>
                </a:lnTo>
                <a:lnTo>
                  <a:pt x="53" y="700"/>
                </a:lnTo>
                <a:lnTo>
                  <a:pt x="51" y="698"/>
                </a:lnTo>
                <a:lnTo>
                  <a:pt x="49" y="696"/>
                </a:lnTo>
                <a:lnTo>
                  <a:pt x="47" y="694"/>
                </a:lnTo>
                <a:lnTo>
                  <a:pt x="46" y="693"/>
                </a:lnTo>
                <a:lnTo>
                  <a:pt x="44" y="691"/>
                </a:lnTo>
                <a:lnTo>
                  <a:pt x="44" y="689"/>
                </a:lnTo>
                <a:lnTo>
                  <a:pt x="44" y="687"/>
                </a:lnTo>
                <a:lnTo>
                  <a:pt x="42" y="686"/>
                </a:lnTo>
                <a:lnTo>
                  <a:pt x="42" y="684"/>
                </a:lnTo>
                <a:lnTo>
                  <a:pt x="42" y="682"/>
                </a:lnTo>
                <a:lnTo>
                  <a:pt x="42" y="680"/>
                </a:lnTo>
                <a:lnTo>
                  <a:pt x="44" y="679"/>
                </a:lnTo>
                <a:lnTo>
                  <a:pt x="44" y="677"/>
                </a:lnTo>
                <a:lnTo>
                  <a:pt x="44" y="675"/>
                </a:lnTo>
                <a:lnTo>
                  <a:pt x="44" y="673"/>
                </a:lnTo>
                <a:lnTo>
                  <a:pt x="44" y="672"/>
                </a:lnTo>
                <a:lnTo>
                  <a:pt x="44" y="670"/>
                </a:lnTo>
                <a:lnTo>
                  <a:pt x="46" y="668"/>
                </a:lnTo>
                <a:lnTo>
                  <a:pt x="46" y="666"/>
                </a:lnTo>
                <a:lnTo>
                  <a:pt x="46" y="665"/>
                </a:lnTo>
                <a:lnTo>
                  <a:pt x="46" y="663"/>
                </a:lnTo>
                <a:lnTo>
                  <a:pt x="47" y="661"/>
                </a:lnTo>
                <a:lnTo>
                  <a:pt x="47" y="659"/>
                </a:lnTo>
                <a:lnTo>
                  <a:pt x="47" y="658"/>
                </a:lnTo>
                <a:lnTo>
                  <a:pt x="47" y="656"/>
                </a:lnTo>
                <a:lnTo>
                  <a:pt x="47" y="654"/>
                </a:lnTo>
                <a:lnTo>
                  <a:pt x="47" y="652"/>
                </a:lnTo>
                <a:lnTo>
                  <a:pt x="49" y="652"/>
                </a:lnTo>
                <a:lnTo>
                  <a:pt x="49" y="651"/>
                </a:lnTo>
                <a:lnTo>
                  <a:pt x="49" y="649"/>
                </a:lnTo>
                <a:lnTo>
                  <a:pt x="49" y="647"/>
                </a:lnTo>
                <a:lnTo>
                  <a:pt x="49" y="645"/>
                </a:lnTo>
                <a:lnTo>
                  <a:pt x="49" y="644"/>
                </a:lnTo>
                <a:lnTo>
                  <a:pt x="51" y="642"/>
                </a:lnTo>
                <a:lnTo>
                  <a:pt x="51" y="640"/>
                </a:lnTo>
                <a:lnTo>
                  <a:pt x="51" y="638"/>
                </a:lnTo>
                <a:lnTo>
                  <a:pt x="51" y="637"/>
                </a:lnTo>
                <a:lnTo>
                  <a:pt x="53" y="635"/>
                </a:lnTo>
                <a:lnTo>
                  <a:pt x="53" y="633"/>
                </a:lnTo>
                <a:lnTo>
                  <a:pt x="53" y="631"/>
                </a:lnTo>
                <a:lnTo>
                  <a:pt x="53" y="630"/>
                </a:lnTo>
                <a:lnTo>
                  <a:pt x="53" y="628"/>
                </a:lnTo>
                <a:lnTo>
                  <a:pt x="53" y="626"/>
                </a:lnTo>
                <a:lnTo>
                  <a:pt x="54" y="624"/>
                </a:lnTo>
                <a:lnTo>
                  <a:pt x="54" y="623"/>
                </a:lnTo>
                <a:lnTo>
                  <a:pt x="54" y="621"/>
                </a:lnTo>
                <a:lnTo>
                  <a:pt x="54" y="619"/>
                </a:lnTo>
                <a:lnTo>
                  <a:pt x="54" y="618"/>
                </a:lnTo>
                <a:lnTo>
                  <a:pt x="54" y="616"/>
                </a:lnTo>
                <a:lnTo>
                  <a:pt x="54" y="614"/>
                </a:lnTo>
                <a:lnTo>
                  <a:pt x="54" y="612"/>
                </a:lnTo>
                <a:lnTo>
                  <a:pt x="54" y="611"/>
                </a:lnTo>
                <a:lnTo>
                  <a:pt x="53" y="609"/>
                </a:lnTo>
                <a:lnTo>
                  <a:pt x="53" y="607"/>
                </a:lnTo>
                <a:lnTo>
                  <a:pt x="53" y="605"/>
                </a:lnTo>
                <a:lnTo>
                  <a:pt x="53" y="604"/>
                </a:lnTo>
                <a:lnTo>
                  <a:pt x="53" y="602"/>
                </a:lnTo>
                <a:lnTo>
                  <a:pt x="53" y="600"/>
                </a:lnTo>
                <a:lnTo>
                  <a:pt x="53" y="598"/>
                </a:lnTo>
                <a:lnTo>
                  <a:pt x="53" y="597"/>
                </a:lnTo>
                <a:lnTo>
                  <a:pt x="54" y="597"/>
                </a:lnTo>
                <a:lnTo>
                  <a:pt x="54" y="595"/>
                </a:lnTo>
                <a:lnTo>
                  <a:pt x="54" y="593"/>
                </a:lnTo>
                <a:lnTo>
                  <a:pt x="56" y="593"/>
                </a:lnTo>
                <a:lnTo>
                  <a:pt x="56" y="591"/>
                </a:lnTo>
                <a:lnTo>
                  <a:pt x="54" y="590"/>
                </a:lnTo>
                <a:lnTo>
                  <a:pt x="54" y="588"/>
                </a:lnTo>
                <a:lnTo>
                  <a:pt x="54" y="586"/>
                </a:lnTo>
                <a:lnTo>
                  <a:pt x="56" y="584"/>
                </a:lnTo>
                <a:lnTo>
                  <a:pt x="56" y="583"/>
                </a:lnTo>
                <a:lnTo>
                  <a:pt x="58" y="581"/>
                </a:lnTo>
                <a:lnTo>
                  <a:pt x="58" y="579"/>
                </a:lnTo>
                <a:lnTo>
                  <a:pt x="60" y="577"/>
                </a:lnTo>
                <a:lnTo>
                  <a:pt x="61" y="577"/>
                </a:lnTo>
                <a:lnTo>
                  <a:pt x="61" y="576"/>
                </a:lnTo>
                <a:lnTo>
                  <a:pt x="61" y="574"/>
                </a:lnTo>
                <a:lnTo>
                  <a:pt x="63" y="572"/>
                </a:lnTo>
                <a:lnTo>
                  <a:pt x="63" y="570"/>
                </a:lnTo>
                <a:lnTo>
                  <a:pt x="65" y="569"/>
                </a:lnTo>
                <a:lnTo>
                  <a:pt x="65" y="567"/>
                </a:lnTo>
                <a:lnTo>
                  <a:pt x="67" y="565"/>
                </a:lnTo>
                <a:lnTo>
                  <a:pt x="67" y="563"/>
                </a:lnTo>
                <a:lnTo>
                  <a:pt x="67" y="562"/>
                </a:lnTo>
                <a:lnTo>
                  <a:pt x="68" y="560"/>
                </a:lnTo>
                <a:lnTo>
                  <a:pt x="68" y="558"/>
                </a:lnTo>
                <a:lnTo>
                  <a:pt x="68" y="556"/>
                </a:lnTo>
                <a:lnTo>
                  <a:pt x="68" y="555"/>
                </a:lnTo>
                <a:lnTo>
                  <a:pt x="70" y="555"/>
                </a:lnTo>
                <a:lnTo>
                  <a:pt x="70" y="553"/>
                </a:lnTo>
                <a:lnTo>
                  <a:pt x="72" y="553"/>
                </a:lnTo>
                <a:lnTo>
                  <a:pt x="74" y="553"/>
                </a:lnTo>
                <a:lnTo>
                  <a:pt x="75" y="553"/>
                </a:lnTo>
                <a:lnTo>
                  <a:pt x="77" y="553"/>
                </a:lnTo>
                <a:lnTo>
                  <a:pt x="79" y="553"/>
                </a:lnTo>
                <a:lnTo>
                  <a:pt x="79" y="551"/>
                </a:lnTo>
                <a:lnTo>
                  <a:pt x="79" y="549"/>
                </a:lnTo>
                <a:lnTo>
                  <a:pt x="79" y="548"/>
                </a:lnTo>
                <a:lnTo>
                  <a:pt x="77" y="546"/>
                </a:lnTo>
                <a:lnTo>
                  <a:pt x="77" y="544"/>
                </a:lnTo>
                <a:lnTo>
                  <a:pt x="77" y="542"/>
                </a:lnTo>
                <a:lnTo>
                  <a:pt x="77" y="541"/>
                </a:lnTo>
                <a:lnTo>
                  <a:pt x="77" y="539"/>
                </a:lnTo>
                <a:lnTo>
                  <a:pt x="77" y="537"/>
                </a:lnTo>
                <a:lnTo>
                  <a:pt x="77" y="535"/>
                </a:lnTo>
                <a:lnTo>
                  <a:pt x="75" y="534"/>
                </a:lnTo>
                <a:lnTo>
                  <a:pt x="75" y="532"/>
                </a:lnTo>
                <a:lnTo>
                  <a:pt x="75" y="530"/>
                </a:lnTo>
                <a:lnTo>
                  <a:pt x="77" y="528"/>
                </a:lnTo>
                <a:lnTo>
                  <a:pt x="79" y="527"/>
                </a:lnTo>
                <a:lnTo>
                  <a:pt x="81" y="527"/>
                </a:lnTo>
                <a:lnTo>
                  <a:pt x="81" y="525"/>
                </a:lnTo>
                <a:lnTo>
                  <a:pt x="81" y="523"/>
                </a:lnTo>
                <a:lnTo>
                  <a:pt x="82" y="523"/>
                </a:lnTo>
                <a:lnTo>
                  <a:pt x="84" y="522"/>
                </a:lnTo>
                <a:lnTo>
                  <a:pt x="86" y="522"/>
                </a:lnTo>
                <a:lnTo>
                  <a:pt x="88" y="522"/>
                </a:lnTo>
                <a:lnTo>
                  <a:pt x="88" y="520"/>
                </a:lnTo>
                <a:lnTo>
                  <a:pt x="89" y="520"/>
                </a:lnTo>
                <a:lnTo>
                  <a:pt x="89" y="518"/>
                </a:lnTo>
                <a:lnTo>
                  <a:pt x="91" y="518"/>
                </a:lnTo>
                <a:lnTo>
                  <a:pt x="91" y="516"/>
                </a:lnTo>
                <a:lnTo>
                  <a:pt x="93" y="516"/>
                </a:lnTo>
                <a:lnTo>
                  <a:pt x="95" y="515"/>
                </a:lnTo>
                <a:lnTo>
                  <a:pt x="96" y="515"/>
                </a:lnTo>
                <a:lnTo>
                  <a:pt x="96" y="513"/>
                </a:lnTo>
                <a:lnTo>
                  <a:pt x="96" y="511"/>
                </a:lnTo>
                <a:lnTo>
                  <a:pt x="96" y="509"/>
                </a:lnTo>
                <a:lnTo>
                  <a:pt x="96" y="508"/>
                </a:lnTo>
                <a:lnTo>
                  <a:pt x="98" y="506"/>
                </a:lnTo>
                <a:lnTo>
                  <a:pt x="100" y="506"/>
                </a:lnTo>
                <a:lnTo>
                  <a:pt x="98" y="506"/>
                </a:lnTo>
                <a:lnTo>
                  <a:pt x="98" y="504"/>
                </a:lnTo>
                <a:lnTo>
                  <a:pt x="96" y="504"/>
                </a:lnTo>
                <a:lnTo>
                  <a:pt x="95" y="502"/>
                </a:lnTo>
                <a:lnTo>
                  <a:pt x="93" y="501"/>
                </a:lnTo>
                <a:lnTo>
                  <a:pt x="91" y="499"/>
                </a:lnTo>
                <a:lnTo>
                  <a:pt x="91" y="497"/>
                </a:lnTo>
                <a:lnTo>
                  <a:pt x="89" y="497"/>
                </a:lnTo>
                <a:lnTo>
                  <a:pt x="89" y="495"/>
                </a:lnTo>
                <a:lnTo>
                  <a:pt x="88" y="494"/>
                </a:lnTo>
                <a:lnTo>
                  <a:pt x="86" y="492"/>
                </a:lnTo>
                <a:lnTo>
                  <a:pt x="84" y="490"/>
                </a:lnTo>
                <a:lnTo>
                  <a:pt x="84" y="488"/>
                </a:lnTo>
                <a:lnTo>
                  <a:pt x="82" y="488"/>
                </a:lnTo>
                <a:lnTo>
                  <a:pt x="82" y="487"/>
                </a:lnTo>
                <a:lnTo>
                  <a:pt x="81" y="485"/>
                </a:lnTo>
                <a:lnTo>
                  <a:pt x="79" y="483"/>
                </a:lnTo>
                <a:lnTo>
                  <a:pt x="77" y="481"/>
                </a:lnTo>
                <a:lnTo>
                  <a:pt x="75" y="480"/>
                </a:lnTo>
                <a:lnTo>
                  <a:pt x="75" y="478"/>
                </a:lnTo>
                <a:lnTo>
                  <a:pt x="74" y="476"/>
                </a:lnTo>
                <a:lnTo>
                  <a:pt x="74" y="474"/>
                </a:lnTo>
                <a:lnTo>
                  <a:pt x="72" y="474"/>
                </a:lnTo>
                <a:lnTo>
                  <a:pt x="72" y="473"/>
                </a:lnTo>
                <a:lnTo>
                  <a:pt x="72" y="471"/>
                </a:lnTo>
                <a:lnTo>
                  <a:pt x="72" y="469"/>
                </a:lnTo>
                <a:lnTo>
                  <a:pt x="72" y="467"/>
                </a:lnTo>
                <a:lnTo>
                  <a:pt x="74" y="466"/>
                </a:lnTo>
                <a:lnTo>
                  <a:pt x="74" y="464"/>
                </a:lnTo>
                <a:lnTo>
                  <a:pt x="74" y="462"/>
                </a:lnTo>
                <a:lnTo>
                  <a:pt x="72" y="462"/>
                </a:lnTo>
                <a:lnTo>
                  <a:pt x="70" y="462"/>
                </a:lnTo>
                <a:lnTo>
                  <a:pt x="70" y="460"/>
                </a:lnTo>
                <a:lnTo>
                  <a:pt x="68" y="460"/>
                </a:lnTo>
                <a:lnTo>
                  <a:pt x="67" y="460"/>
                </a:lnTo>
                <a:lnTo>
                  <a:pt x="65" y="460"/>
                </a:lnTo>
                <a:lnTo>
                  <a:pt x="65" y="459"/>
                </a:lnTo>
                <a:lnTo>
                  <a:pt x="65" y="457"/>
                </a:lnTo>
                <a:lnTo>
                  <a:pt x="63" y="455"/>
                </a:lnTo>
                <a:lnTo>
                  <a:pt x="61" y="455"/>
                </a:lnTo>
                <a:lnTo>
                  <a:pt x="61" y="453"/>
                </a:lnTo>
                <a:lnTo>
                  <a:pt x="60" y="453"/>
                </a:lnTo>
                <a:lnTo>
                  <a:pt x="58" y="453"/>
                </a:lnTo>
                <a:lnTo>
                  <a:pt x="58" y="452"/>
                </a:lnTo>
                <a:lnTo>
                  <a:pt x="56" y="452"/>
                </a:lnTo>
                <a:lnTo>
                  <a:pt x="54" y="450"/>
                </a:lnTo>
                <a:lnTo>
                  <a:pt x="53" y="450"/>
                </a:lnTo>
                <a:lnTo>
                  <a:pt x="53" y="448"/>
                </a:lnTo>
                <a:lnTo>
                  <a:pt x="51" y="448"/>
                </a:lnTo>
                <a:lnTo>
                  <a:pt x="51" y="446"/>
                </a:lnTo>
                <a:lnTo>
                  <a:pt x="49" y="445"/>
                </a:lnTo>
                <a:lnTo>
                  <a:pt x="49" y="443"/>
                </a:lnTo>
                <a:lnTo>
                  <a:pt x="49" y="441"/>
                </a:lnTo>
                <a:lnTo>
                  <a:pt x="49" y="439"/>
                </a:lnTo>
                <a:lnTo>
                  <a:pt x="49" y="438"/>
                </a:lnTo>
                <a:lnTo>
                  <a:pt x="47" y="438"/>
                </a:lnTo>
                <a:lnTo>
                  <a:pt x="49" y="436"/>
                </a:lnTo>
                <a:lnTo>
                  <a:pt x="47" y="434"/>
                </a:lnTo>
                <a:lnTo>
                  <a:pt x="47" y="433"/>
                </a:lnTo>
                <a:lnTo>
                  <a:pt x="46" y="431"/>
                </a:lnTo>
                <a:lnTo>
                  <a:pt x="46" y="429"/>
                </a:lnTo>
                <a:lnTo>
                  <a:pt x="44" y="427"/>
                </a:lnTo>
                <a:lnTo>
                  <a:pt x="42" y="427"/>
                </a:lnTo>
                <a:lnTo>
                  <a:pt x="42" y="426"/>
                </a:lnTo>
                <a:lnTo>
                  <a:pt x="40" y="424"/>
                </a:lnTo>
                <a:lnTo>
                  <a:pt x="39" y="424"/>
                </a:lnTo>
                <a:lnTo>
                  <a:pt x="39" y="422"/>
                </a:lnTo>
                <a:lnTo>
                  <a:pt x="37" y="422"/>
                </a:lnTo>
                <a:lnTo>
                  <a:pt x="35" y="422"/>
                </a:lnTo>
                <a:lnTo>
                  <a:pt x="35" y="420"/>
                </a:lnTo>
                <a:lnTo>
                  <a:pt x="34" y="420"/>
                </a:lnTo>
                <a:lnTo>
                  <a:pt x="34" y="419"/>
                </a:lnTo>
                <a:lnTo>
                  <a:pt x="34" y="417"/>
                </a:lnTo>
                <a:lnTo>
                  <a:pt x="34" y="415"/>
                </a:lnTo>
                <a:lnTo>
                  <a:pt x="32" y="415"/>
                </a:lnTo>
                <a:lnTo>
                  <a:pt x="32" y="413"/>
                </a:lnTo>
                <a:lnTo>
                  <a:pt x="30" y="413"/>
                </a:lnTo>
                <a:lnTo>
                  <a:pt x="30" y="412"/>
                </a:lnTo>
                <a:lnTo>
                  <a:pt x="28" y="412"/>
                </a:lnTo>
                <a:lnTo>
                  <a:pt x="28" y="410"/>
                </a:lnTo>
                <a:lnTo>
                  <a:pt x="28" y="408"/>
                </a:lnTo>
                <a:lnTo>
                  <a:pt x="28" y="406"/>
                </a:lnTo>
                <a:lnTo>
                  <a:pt x="27" y="405"/>
                </a:lnTo>
                <a:lnTo>
                  <a:pt x="27" y="403"/>
                </a:lnTo>
                <a:lnTo>
                  <a:pt x="25" y="401"/>
                </a:lnTo>
                <a:lnTo>
                  <a:pt x="25" y="399"/>
                </a:lnTo>
                <a:lnTo>
                  <a:pt x="25" y="398"/>
                </a:lnTo>
                <a:lnTo>
                  <a:pt x="25" y="396"/>
                </a:lnTo>
                <a:lnTo>
                  <a:pt x="25" y="394"/>
                </a:lnTo>
                <a:lnTo>
                  <a:pt x="25" y="392"/>
                </a:lnTo>
                <a:lnTo>
                  <a:pt x="25" y="391"/>
                </a:lnTo>
                <a:lnTo>
                  <a:pt x="25" y="389"/>
                </a:lnTo>
                <a:lnTo>
                  <a:pt x="25" y="387"/>
                </a:lnTo>
                <a:lnTo>
                  <a:pt x="23" y="387"/>
                </a:lnTo>
                <a:lnTo>
                  <a:pt x="23" y="385"/>
                </a:lnTo>
                <a:lnTo>
                  <a:pt x="21" y="384"/>
                </a:lnTo>
                <a:lnTo>
                  <a:pt x="21" y="382"/>
                </a:lnTo>
                <a:lnTo>
                  <a:pt x="20" y="380"/>
                </a:lnTo>
                <a:lnTo>
                  <a:pt x="20" y="378"/>
                </a:lnTo>
                <a:lnTo>
                  <a:pt x="20" y="377"/>
                </a:lnTo>
                <a:lnTo>
                  <a:pt x="20" y="375"/>
                </a:lnTo>
                <a:lnTo>
                  <a:pt x="20" y="373"/>
                </a:lnTo>
                <a:lnTo>
                  <a:pt x="18" y="373"/>
                </a:lnTo>
                <a:lnTo>
                  <a:pt x="18" y="371"/>
                </a:lnTo>
                <a:lnTo>
                  <a:pt x="16" y="370"/>
                </a:lnTo>
                <a:lnTo>
                  <a:pt x="16" y="368"/>
                </a:lnTo>
                <a:lnTo>
                  <a:pt x="14" y="368"/>
                </a:lnTo>
                <a:lnTo>
                  <a:pt x="14" y="366"/>
                </a:lnTo>
                <a:lnTo>
                  <a:pt x="13" y="364"/>
                </a:lnTo>
                <a:lnTo>
                  <a:pt x="13" y="363"/>
                </a:lnTo>
                <a:lnTo>
                  <a:pt x="13" y="361"/>
                </a:lnTo>
                <a:lnTo>
                  <a:pt x="13" y="359"/>
                </a:lnTo>
                <a:lnTo>
                  <a:pt x="13" y="357"/>
                </a:lnTo>
                <a:lnTo>
                  <a:pt x="13" y="356"/>
                </a:lnTo>
                <a:lnTo>
                  <a:pt x="14" y="356"/>
                </a:lnTo>
                <a:lnTo>
                  <a:pt x="14" y="354"/>
                </a:lnTo>
                <a:lnTo>
                  <a:pt x="14" y="352"/>
                </a:lnTo>
                <a:lnTo>
                  <a:pt x="14" y="350"/>
                </a:lnTo>
                <a:lnTo>
                  <a:pt x="14" y="349"/>
                </a:lnTo>
                <a:lnTo>
                  <a:pt x="14" y="347"/>
                </a:lnTo>
                <a:lnTo>
                  <a:pt x="14" y="345"/>
                </a:lnTo>
                <a:lnTo>
                  <a:pt x="14" y="343"/>
                </a:lnTo>
                <a:lnTo>
                  <a:pt x="13" y="343"/>
                </a:lnTo>
                <a:lnTo>
                  <a:pt x="13" y="342"/>
                </a:lnTo>
                <a:lnTo>
                  <a:pt x="13" y="340"/>
                </a:lnTo>
                <a:lnTo>
                  <a:pt x="13" y="338"/>
                </a:lnTo>
                <a:lnTo>
                  <a:pt x="13" y="337"/>
                </a:lnTo>
                <a:lnTo>
                  <a:pt x="14" y="337"/>
                </a:lnTo>
                <a:lnTo>
                  <a:pt x="14" y="335"/>
                </a:lnTo>
                <a:lnTo>
                  <a:pt x="14" y="333"/>
                </a:lnTo>
                <a:lnTo>
                  <a:pt x="13" y="331"/>
                </a:lnTo>
                <a:lnTo>
                  <a:pt x="11" y="331"/>
                </a:lnTo>
                <a:lnTo>
                  <a:pt x="9" y="331"/>
                </a:lnTo>
                <a:lnTo>
                  <a:pt x="9" y="330"/>
                </a:lnTo>
                <a:lnTo>
                  <a:pt x="7" y="330"/>
                </a:lnTo>
                <a:lnTo>
                  <a:pt x="7" y="328"/>
                </a:lnTo>
                <a:lnTo>
                  <a:pt x="7" y="326"/>
                </a:lnTo>
                <a:lnTo>
                  <a:pt x="6" y="326"/>
                </a:lnTo>
                <a:lnTo>
                  <a:pt x="6" y="324"/>
                </a:lnTo>
                <a:lnTo>
                  <a:pt x="6" y="323"/>
                </a:lnTo>
                <a:lnTo>
                  <a:pt x="6" y="321"/>
                </a:lnTo>
                <a:lnTo>
                  <a:pt x="6" y="319"/>
                </a:lnTo>
                <a:lnTo>
                  <a:pt x="4" y="317"/>
                </a:lnTo>
                <a:lnTo>
                  <a:pt x="4" y="316"/>
                </a:lnTo>
                <a:lnTo>
                  <a:pt x="6" y="316"/>
                </a:lnTo>
                <a:lnTo>
                  <a:pt x="7" y="314"/>
                </a:lnTo>
                <a:lnTo>
                  <a:pt x="9" y="314"/>
                </a:lnTo>
                <a:lnTo>
                  <a:pt x="11" y="314"/>
                </a:lnTo>
                <a:lnTo>
                  <a:pt x="11" y="312"/>
                </a:lnTo>
                <a:lnTo>
                  <a:pt x="13" y="312"/>
                </a:lnTo>
                <a:lnTo>
                  <a:pt x="13" y="310"/>
                </a:lnTo>
                <a:lnTo>
                  <a:pt x="14" y="310"/>
                </a:lnTo>
                <a:lnTo>
                  <a:pt x="16" y="309"/>
                </a:lnTo>
                <a:lnTo>
                  <a:pt x="18" y="307"/>
                </a:lnTo>
                <a:lnTo>
                  <a:pt x="20" y="305"/>
                </a:lnTo>
                <a:lnTo>
                  <a:pt x="21" y="305"/>
                </a:lnTo>
                <a:lnTo>
                  <a:pt x="21" y="303"/>
                </a:lnTo>
                <a:lnTo>
                  <a:pt x="23" y="303"/>
                </a:lnTo>
                <a:lnTo>
                  <a:pt x="23" y="302"/>
                </a:lnTo>
                <a:lnTo>
                  <a:pt x="25" y="300"/>
                </a:lnTo>
                <a:lnTo>
                  <a:pt x="27" y="300"/>
                </a:lnTo>
                <a:lnTo>
                  <a:pt x="27" y="298"/>
                </a:lnTo>
                <a:lnTo>
                  <a:pt x="28" y="298"/>
                </a:lnTo>
                <a:lnTo>
                  <a:pt x="28" y="296"/>
                </a:lnTo>
                <a:lnTo>
                  <a:pt x="30" y="296"/>
                </a:lnTo>
                <a:lnTo>
                  <a:pt x="32" y="295"/>
                </a:lnTo>
                <a:lnTo>
                  <a:pt x="34" y="293"/>
                </a:lnTo>
                <a:lnTo>
                  <a:pt x="35" y="293"/>
                </a:lnTo>
                <a:lnTo>
                  <a:pt x="35" y="291"/>
                </a:lnTo>
                <a:lnTo>
                  <a:pt x="37" y="289"/>
                </a:lnTo>
                <a:lnTo>
                  <a:pt x="39" y="289"/>
                </a:lnTo>
                <a:lnTo>
                  <a:pt x="40" y="289"/>
                </a:lnTo>
                <a:lnTo>
                  <a:pt x="40" y="288"/>
                </a:lnTo>
                <a:lnTo>
                  <a:pt x="42" y="288"/>
                </a:lnTo>
                <a:lnTo>
                  <a:pt x="42" y="286"/>
                </a:lnTo>
                <a:lnTo>
                  <a:pt x="44" y="286"/>
                </a:lnTo>
                <a:lnTo>
                  <a:pt x="46" y="286"/>
                </a:lnTo>
                <a:lnTo>
                  <a:pt x="47" y="284"/>
                </a:lnTo>
                <a:lnTo>
                  <a:pt x="49" y="284"/>
                </a:lnTo>
                <a:lnTo>
                  <a:pt x="51" y="282"/>
                </a:lnTo>
                <a:lnTo>
                  <a:pt x="53" y="282"/>
                </a:lnTo>
                <a:lnTo>
                  <a:pt x="53" y="281"/>
                </a:lnTo>
                <a:lnTo>
                  <a:pt x="54" y="281"/>
                </a:lnTo>
                <a:lnTo>
                  <a:pt x="56" y="281"/>
                </a:lnTo>
                <a:lnTo>
                  <a:pt x="56" y="279"/>
                </a:lnTo>
                <a:lnTo>
                  <a:pt x="58" y="279"/>
                </a:lnTo>
                <a:lnTo>
                  <a:pt x="60" y="277"/>
                </a:lnTo>
                <a:lnTo>
                  <a:pt x="61" y="277"/>
                </a:lnTo>
                <a:lnTo>
                  <a:pt x="63" y="277"/>
                </a:lnTo>
                <a:lnTo>
                  <a:pt x="63" y="275"/>
                </a:lnTo>
                <a:lnTo>
                  <a:pt x="65" y="275"/>
                </a:lnTo>
                <a:lnTo>
                  <a:pt x="67" y="274"/>
                </a:lnTo>
                <a:lnTo>
                  <a:pt x="70" y="270"/>
                </a:lnTo>
                <a:lnTo>
                  <a:pt x="75" y="267"/>
                </a:lnTo>
                <a:lnTo>
                  <a:pt x="81" y="263"/>
                </a:lnTo>
                <a:lnTo>
                  <a:pt x="86" y="260"/>
                </a:lnTo>
                <a:lnTo>
                  <a:pt x="88" y="258"/>
                </a:lnTo>
                <a:lnTo>
                  <a:pt x="89" y="258"/>
                </a:lnTo>
                <a:lnTo>
                  <a:pt x="89" y="256"/>
                </a:lnTo>
                <a:lnTo>
                  <a:pt x="89" y="254"/>
                </a:lnTo>
                <a:lnTo>
                  <a:pt x="91" y="253"/>
                </a:lnTo>
                <a:lnTo>
                  <a:pt x="91" y="251"/>
                </a:lnTo>
                <a:lnTo>
                  <a:pt x="91" y="249"/>
                </a:lnTo>
                <a:lnTo>
                  <a:pt x="93" y="249"/>
                </a:lnTo>
                <a:lnTo>
                  <a:pt x="93" y="247"/>
                </a:lnTo>
                <a:lnTo>
                  <a:pt x="95" y="246"/>
                </a:lnTo>
                <a:lnTo>
                  <a:pt x="95" y="244"/>
                </a:lnTo>
                <a:lnTo>
                  <a:pt x="96" y="244"/>
                </a:lnTo>
                <a:lnTo>
                  <a:pt x="96" y="242"/>
                </a:lnTo>
                <a:lnTo>
                  <a:pt x="96" y="241"/>
                </a:lnTo>
                <a:lnTo>
                  <a:pt x="96" y="239"/>
                </a:lnTo>
                <a:lnTo>
                  <a:pt x="98" y="239"/>
                </a:lnTo>
                <a:lnTo>
                  <a:pt x="98" y="237"/>
                </a:lnTo>
                <a:lnTo>
                  <a:pt x="98" y="235"/>
                </a:lnTo>
                <a:lnTo>
                  <a:pt x="98" y="234"/>
                </a:lnTo>
                <a:lnTo>
                  <a:pt x="98" y="232"/>
                </a:lnTo>
                <a:lnTo>
                  <a:pt x="100" y="230"/>
                </a:lnTo>
                <a:lnTo>
                  <a:pt x="98" y="228"/>
                </a:lnTo>
                <a:lnTo>
                  <a:pt x="98" y="227"/>
                </a:lnTo>
                <a:lnTo>
                  <a:pt x="98" y="225"/>
                </a:lnTo>
                <a:lnTo>
                  <a:pt x="100" y="225"/>
                </a:lnTo>
                <a:lnTo>
                  <a:pt x="102" y="225"/>
                </a:lnTo>
                <a:lnTo>
                  <a:pt x="103" y="225"/>
                </a:lnTo>
                <a:lnTo>
                  <a:pt x="105" y="227"/>
                </a:lnTo>
                <a:lnTo>
                  <a:pt x="107" y="228"/>
                </a:lnTo>
                <a:lnTo>
                  <a:pt x="109" y="228"/>
                </a:lnTo>
                <a:lnTo>
                  <a:pt x="110" y="228"/>
                </a:lnTo>
                <a:lnTo>
                  <a:pt x="112" y="228"/>
                </a:lnTo>
                <a:lnTo>
                  <a:pt x="114" y="228"/>
                </a:lnTo>
                <a:lnTo>
                  <a:pt x="116" y="228"/>
                </a:lnTo>
                <a:lnTo>
                  <a:pt x="117" y="227"/>
                </a:lnTo>
                <a:lnTo>
                  <a:pt x="119" y="228"/>
                </a:lnTo>
                <a:lnTo>
                  <a:pt x="121" y="230"/>
                </a:lnTo>
                <a:lnTo>
                  <a:pt x="123" y="230"/>
                </a:lnTo>
                <a:lnTo>
                  <a:pt x="124" y="230"/>
                </a:lnTo>
                <a:lnTo>
                  <a:pt x="126" y="228"/>
                </a:lnTo>
                <a:lnTo>
                  <a:pt x="128" y="227"/>
                </a:lnTo>
                <a:lnTo>
                  <a:pt x="129" y="227"/>
                </a:lnTo>
                <a:lnTo>
                  <a:pt x="131" y="227"/>
                </a:lnTo>
                <a:lnTo>
                  <a:pt x="133" y="227"/>
                </a:lnTo>
                <a:lnTo>
                  <a:pt x="135" y="227"/>
                </a:lnTo>
                <a:lnTo>
                  <a:pt x="136" y="228"/>
                </a:lnTo>
                <a:lnTo>
                  <a:pt x="138" y="228"/>
                </a:lnTo>
                <a:lnTo>
                  <a:pt x="140" y="228"/>
                </a:lnTo>
                <a:lnTo>
                  <a:pt x="142" y="228"/>
                </a:lnTo>
                <a:lnTo>
                  <a:pt x="143" y="228"/>
                </a:lnTo>
                <a:lnTo>
                  <a:pt x="145" y="228"/>
                </a:lnTo>
                <a:lnTo>
                  <a:pt x="147" y="228"/>
                </a:lnTo>
                <a:lnTo>
                  <a:pt x="149" y="228"/>
                </a:lnTo>
                <a:lnTo>
                  <a:pt x="150" y="230"/>
                </a:lnTo>
                <a:lnTo>
                  <a:pt x="152" y="228"/>
                </a:lnTo>
                <a:lnTo>
                  <a:pt x="154" y="228"/>
                </a:lnTo>
                <a:lnTo>
                  <a:pt x="159" y="218"/>
                </a:lnTo>
                <a:lnTo>
                  <a:pt x="161" y="214"/>
                </a:lnTo>
                <a:lnTo>
                  <a:pt x="163" y="209"/>
                </a:lnTo>
                <a:lnTo>
                  <a:pt x="166" y="204"/>
                </a:lnTo>
                <a:lnTo>
                  <a:pt x="168" y="200"/>
                </a:lnTo>
                <a:lnTo>
                  <a:pt x="171" y="195"/>
                </a:lnTo>
                <a:lnTo>
                  <a:pt x="173" y="190"/>
                </a:lnTo>
                <a:lnTo>
                  <a:pt x="175" y="185"/>
                </a:lnTo>
                <a:lnTo>
                  <a:pt x="177" y="185"/>
                </a:lnTo>
                <a:lnTo>
                  <a:pt x="178" y="183"/>
                </a:lnTo>
                <a:lnTo>
                  <a:pt x="178" y="181"/>
                </a:lnTo>
                <a:lnTo>
                  <a:pt x="178" y="179"/>
                </a:lnTo>
                <a:lnTo>
                  <a:pt x="180" y="179"/>
                </a:lnTo>
                <a:lnTo>
                  <a:pt x="180" y="178"/>
                </a:lnTo>
                <a:lnTo>
                  <a:pt x="180" y="176"/>
                </a:lnTo>
                <a:lnTo>
                  <a:pt x="182" y="176"/>
                </a:lnTo>
                <a:lnTo>
                  <a:pt x="182" y="174"/>
                </a:lnTo>
                <a:lnTo>
                  <a:pt x="184" y="172"/>
                </a:lnTo>
                <a:lnTo>
                  <a:pt x="184" y="171"/>
                </a:lnTo>
                <a:lnTo>
                  <a:pt x="184" y="169"/>
                </a:lnTo>
                <a:lnTo>
                  <a:pt x="185" y="169"/>
                </a:lnTo>
                <a:lnTo>
                  <a:pt x="185" y="167"/>
                </a:lnTo>
                <a:lnTo>
                  <a:pt x="185" y="165"/>
                </a:lnTo>
                <a:lnTo>
                  <a:pt x="185" y="164"/>
                </a:lnTo>
                <a:lnTo>
                  <a:pt x="187" y="165"/>
                </a:lnTo>
                <a:lnTo>
                  <a:pt x="192" y="160"/>
                </a:lnTo>
                <a:lnTo>
                  <a:pt x="194" y="157"/>
                </a:lnTo>
                <a:lnTo>
                  <a:pt x="196" y="151"/>
                </a:lnTo>
                <a:lnTo>
                  <a:pt x="198" y="148"/>
                </a:lnTo>
                <a:lnTo>
                  <a:pt x="201" y="143"/>
                </a:lnTo>
                <a:lnTo>
                  <a:pt x="203" y="136"/>
                </a:lnTo>
                <a:lnTo>
                  <a:pt x="203" y="134"/>
                </a:lnTo>
                <a:lnTo>
                  <a:pt x="205" y="134"/>
                </a:lnTo>
                <a:lnTo>
                  <a:pt x="206" y="132"/>
                </a:lnTo>
                <a:lnTo>
                  <a:pt x="208" y="131"/>
                </a:lnTo>
                <a:lnTo>
                  <a:pt x="206" y="129"/>
                </a:lnTo>
                <a:lnTo>
                  <a:pt x="206" y="127"/>
                </a:lnTo>
                <a:lnTo>
                  <a:pt x="206" y="125"/>
                </a:lnTo>
                <a:lnTo>
                  <a:pt x="206" y="124"/>
                </a:lnTo>
                <a:lnTo>
                  <a:pt x="205" y="122"/>
                </a:lnTo>
                <a:lnTo>
                  <a:pt x="203" y="122"/>
                </a:lnTo>
                <a:lnTo>
                  <a:pt x="201" y="120"/>
                </a:lnTo>
                <a:lnTo>
                  <a:pt x="201" y="118"/>
                </a:lnTo>
                <a:lnTo>
                  <a:pt x="199" y="118"/>
                </a:lnTo>
                <a:lnTo>
                  <a:pt x="199" y="117"/>
                </a:lnTo>
                <a:lnTo>
                  <a:pt x="199" y="115"/>
                </a:lnTo>
                <a:lnTo>
                  <a:pt x="198" y="115"/>
                </a:lnTo>
                <a:lnTo>
                  <a:pt x="198" y="113"/>
                </a:lnTo>
                <a:lnTo>
                  <a:pt x="198" y="111"/>
                </a:lnTo>
                <a:lnTo>
                  <a:pt x="198" y="110"/>
                </a:lnTo>
                <a:lnTo>
                  <a:pt x="196" y="110"/>
                </a:lnTo>
                <a:lnTo>
                  <a:pt x="196" y="108"/>
                </a:lnTo>
                <a:lnTo>
                  <a:pt x="196" y="106"/>
                </a:lnTo>
                <a:lnTo>
                  <a:pt x="196" y="104"/>
                </a:lnTo>
                <a:lnTo>
                  <a:pt x="198" y="104"/>
                </a:lnTo>
                <a:lnTo>
                  <a:pt x="198" y="103"/>
                </a:lnTo>
                <a:lnTo>
                  <a:pt x="198" y="97"/>
                </a:lnTo>
                <a:lnTo>
                  <a:pt x="199" y="97"/>
                </a:lnTo>
                <a:lnTo>
                  <a:pt x="201" y="97"/>
                </a:lnTo>
                <a:lnTo>
                  <a:pt x="201" y="99"/>
                </a:lnTo>
                <a:lnTo>
                  <a:pt x="201" y="101"/>
                </a:lnTo>
                <a:lnTo>
                  <a:pt x="201" y="103"/>
                </a:lnTo>
                <a:lnTo>
                  <a:pt x="203" y="104"/>
                </a:lnTo>
                <a:lnTo>
                  <a:pt x="205" y="103"/>
                </a:lnTo>
                <a:lnTo>
                  <a:pt x="206" y="101"/>
                </a:lnTo>
                <a:lnTo>
                  <a:pt x="208" y="101"/>
                </a:lnTo>
                <a:lnTo>
                  <a:pt x="210" y="101"/>
                </a:lnTo>
                <a:lnTo>
                  <a:pt x="210" y="99"/>
                </a:lnTo>
                <a:lnTo>
                  <a:pt x="212" y="99"/>
                </a:lnTo>
                <a:lnTo>
                  <a:pt x="212" y="97"/>
                </a:lnTo>
                <a:lnTo>
                  <a:pt x="213" y="97"/>
                </a:lnTo>
                <a:lnTo>
                  <a:pt x="215" y="97"/>
                </a:lnTo>
                <a:lnTo>
                  <a:pt x="217" y="96"/>
                </a:lnTo>
                <a:lnTo>
                  <a:pt x="218" y="94"/>
                </a:lnTo>
                <a:lnTo>
                  <a:pt x="218" y="92"/>
                </a:lnTo>
                <a:lnTo>
                  <a:pt x="220" y="92"/>
                </a:lnTo>
                <a:lnTo>
                  <a:pt x="222" y="90"/>
                </a:lnTo>
                <a:lnTo>
                  <a:pt x="224" y="90"/>
                </a:lnTo>
                <a:lnTo>
                  <a:pt x="224" y="89"/>
                </a:lnTo>
                <a:lnTo>
                  <a:pt x="225" y="89"/>
                </a:lnTo>
                <a:lnTo>
                  <a:pt x="227" y="87"/>
                </a:lnTo>
                <a:lnTo>
                  <a:pt x="229" y="87"/>
                </a:lnTo>
                <a:lnTo>
                  <a:pt x="231" y="85"/>
                </a:lnTo>
                <a:lnTo>
                  <a:pt x="232" y="85"/>
                </a:lnTo>
                <a:lnTo>
                  <a:pt x="232" y="83"/>
                </a:lnTo>
                <a:lnTo>
                  <a:pt x="234" y="82"/>
                </a:lnTo>
                <a:lnTo>
                  <a:pt x="236" y="80"/>
                </a:lnTo>
                <a:lnTo>
                  <a:pt x="236" y="78"/>
                </a:lnTo>
                <a:lnTo>
                  <a:pt x="238" y="78"/>
                </a:lnTo>
                <a:lnTo>
                  <a:pt x="239" y="76"/>
                </a:lnTo>
                <a:lnTo>
                  <a:pt x="241" y="76"/>
                </a:lnTo>
                <a:lnTo>
                  <a:pt x="243" y="76"/>
                </a:lnTo>
                <a:lnTo>
                  <a:pt x="245" y="76"/>
                </a:lnTo>
                <a:lnTo>
                  <a:pt x="246" y="75"/>
                </a:lnTo>
                <a:lnTo>
                  <a:pt x="248" y="75"/>
                </a:lnTo>
                <a:lnTo>
                  <a:pt x="248" y="73"/>
                </a:lnTo>
                <a:lnTo>
                  <a:pt x="250" y="73"/>
                </a:lnTo>
                <a:lnTo>
                  <a:pt x="250" y="71"/>
                </a:lnTo>
                <a:lnTo>
                  <a:pt x="250" y="69"/>
                </a:lnTo>
                <a:lnTo>
                  <a:pt x="252" y="69"/>
                </a:lnTo>
                <a:lnTo>
                  <a:pt x="252" y="68"/>
                </a:lnTo>
                <a:lnTo>
                  <a:pt x="252" y="66"/>
                </a:lnTo>
                <a:lnTo>
                  <a:pt x="253" y="64"/>
                </a:lnTo>
                <a:lnTo>
                  <a:pt x="255" y="62"/>
                </a:lnTo>
                <a:lnTo>
                  <a:pt x="255" y="61"/>
                </a:lnTo>
                <a:lnTo>
                  <a:pt x="257" y="59"/>
                </a:lnTo>
                <a:lnTo>
                  <a:pt x="259" y="59"/>
                </a:lnTo>
                <a:lnTo>
                  <a:pt x="260" y="59"/>
                </a:lnTo>
                <a:lnTo>
                  <a:pt x="262" y="61"/>
                </a:lnTo>
                <a:lnTo>
                  <a:pt x="264" y="61"/>
                </a:lnTo>
                <a:lnTo>
                  <a:pt x="266" y="61"/>
                </a:lnTo>
                <a:lnTo>
                  <a:pt x="267" y="61"/>
                </a:lnTo>
                <a:lnTo>
                  <a:pt x="267" y="62"/>
                </a:lnTo>
                <a:lnTo>
                  <a:pt x="267" y="64"/>
                </a:lnTo>
                <a:lnTo>
                  <a:pt x="269" y="64"/>
                </a:lnTo>
                <a:lnTo>
                  <a:pt x="271" y="66"/>
                </a:lnTo>
                <a:lnTo>
                  <a:pt x="273" y="64"/>
                </a:lnTo>
                <a:lnTo>
                  <a:pt x="274" y="66"/>
                </a:lnTo>
                <a:lnTo>
                  <a:pt x="276" y="66"/>
                </a:lnTo>
                <a:lnTo>
                  <a:pt x="276" y="64"/>
                </a:lnTo>
                <a:lnTo>
                  <a:pt x="276" y="62"/>
                </a:lnTo>
                <a:lnTo>
                  <a:pt x="278" y="61"/>
                </a:lnTo>
                <a:lnTo>
                  <a:pt x="280" y="61"/>
                </a:lnTo>
                <a:lnTo>
                  <a:pt x="280" y="59"/>
                </a:lnTo>
                <a:lnTo>
                  <a:pt x="280" y="57"/>
                </a:lnTo>
                <a:lnTo>
                  <a:pt x="281" y="57"/>
                </a:lnTo>
                <a:lnTo>
                  <a:pt x="283" y="57"/>
                </a:lnTo>
                <a:lnTo>
                  <a:pt x="283" y="56"/>
                </a:lnTo>
                <a:lnTo>
                  <a:pt x="285" y="56"/>
                </a:lnTo>
                <a:lnTo>
                  <a:pt x="287" y="56"/>
                </a:lnTo>
                <a:lnTo>
                  <a:pt x="288" y="54"/>
                </a:lnTo>
                <a:lnTo>
                  <a:pt x="288" y="56"/>
                </a:lnTo>
                <a:lnTo>
                  <a:pt x="290" y="54"/>
                </a:lnTo>
                <a:lnTo>
                  <a:pt x="292" y="54"/>
                </a:lnTo>
                <a:lnTo>
                  <a:pt x="294" y="54"/>
                </a:lnTo>
                <a:lnTo>
                  <a:pt x="295" y="56"/>
                </a:lnTo>
                <a:lnTo>
                  <a:pt x="297" y="56"/>
                </a:lnTo>
                <a:lnTo>
                  <a:pt x="299" y="56"/>
                </a:lnTo>
                <a:lnTo>
                  <a:pt x="302" y="57"/>
                </a:lnTo>
                <a:lnTo>
                  <a:pt x="306" y="57"/>
                </a:lnTo>
                <a:lnTo>
                  <a:pt x="309" y="59"/>
                </a:lnTo>
                <a:lnTo>
                  <a:pt x="309" y="57"/>
                </a:lnTo>
                <a:lnTo>
                  <a:pt x="309" y="54"/>
                </a:lnTo>
                <a:lnTo>
                  <a:pt x="309" y="52"/>
                </a:lnTo>
                <a:lnTo>
                  <a:pt x="309" y="49"/>
                </a:lnTo>
                <a:lnTo>
                  <a:pt x="309" y="47"/>
                </a:lnTo>
                <a:lnTo>
                  <a:pt x="309" y="45"/>
                </a:lnTo>
                <a:lnTo>
                  <a:pt x="309" y="42"/>
                </a:lnTo>
                <a:lnTo>
                  <a:pt x="309" y="40"/>
                </a:lnTo>
                <a:lnTo>
                  <a:pt x="311" y="38"/>
                </a:lnTo>
                <a:lnTo>
                  <a:pt x="313" y="38"/>
                </a:lnTo>
                <a:lnTo>
                  <a:pt x="314" y="36"/>
                </a:lnTo>
                <a:lnTo>
                  <a:pt x="314" y="38"/>
                </a:lnTo>
                <a:lnTo>
                  <a:pt x="316" y="38"/>
                </a:lnTo>
                <a:lnTo>
                  <a:pt x="316" y="36"/>
                </a:lnTo>
                <a:lnTo>
                  <a:pt x="318" y="36"/>
                </a:lnTo>
                <a:lnTo>
                  <a:pt x="318" y="38"/>
                </a:lnTo>
                <a:lnTo>
                  <a:pt x="320" y="36"/>
                </a:lnTo>
                <a:lnTo>
                  <a:pt x="321" y="35"/>
                </a:lnTo>
                <a:lnTo>
                  <a:pt x="323" y="35"/>
                </a:lnTo>
                <a:lnTo>
                  <a:pt x="323" y="33"/>
                </a:lnTo>
                <a:lnTo>
                  <a:pt x="325" y="31"/>
                </a:lnTo>
                <a:lnTo>
                  <a:pt x="327" y="31"/>
                </a:lnTo>
                <a:lnTo>
                  <a:pt x="327" y="29"/>
                </a:lnTo>
                <a:lnTo>
                  <a:pt x="328" y="29"/>
                </a:lnTo>
                <a:lnTo>
                  <a:pt x="328" y="28"/>
                </a:lnTo>
                <a:lnTo>
                  <a:pt x="330" y="28"/>
                </a:lnTo>
                <a:lnTo>
                  <a:pt x="330" y="26"/>
                </a:lnTo>
                <a:lnTo>
                  <a:pt x="332" y="26"/>
                </a:lnTo>
                <a:lnTo>
                  <a:pt x="332" y="24"/>
                </a:lnTo>
                <a:lnTo>
                  <a:pt x="334" y="24"/>
                </a:lnTo>
                <a:lnTo>
                  <a:pt x="335" y="22"/>
                </a:lnTo>
                <a:lnTo>
                  <a:pt x="353" y="21"/>
                </a:lnTo>
                <a:lnTo>
                  <a:pt x="355" y="21"/>
                </a:lnTo>
                <a:lnTo>
                  <a:pt x="369" y="15"/>
                </a:lnTo>
                <a:lnTo>
                  <a:pt x="374" y="14"/>
                </a:lnTo>
                <a:lnTo>
                  <a:pt x="376" y="14"/>
                </a:lnTo>
                <a:lnTo>
                  <a:pt x="377" y="14"/>
                </a:lnTo>
                <a:lnTo>
                  <a:pt x="379" y="12"/>
                </a:lnTo>
                <a:lnTo>
                  <a:pt x="383" y="12"/>
                </a:lnTo>
                <a:lnTo>
                  <a:pt x="384" y="10"/>
                </a:lnTo>
                <a:lnTo>
                  <a:pt x="386" y="10"/>
                </a:lnTo>
                <a:lnTo>
                  <a:pt x="391" y="8"/>
                </a:lnTo>
                <a:lnTo>
                  <a:pt x="393" y="8"/>
                </a:lnTo>
                <a:lnTo>
                  <a:pt x="395" y="7"/>
                </a:lnTo>
                <a:lnTo>
                  <a:pt x="398" y="7"/>
                </a:lnTo>
                <a:lnTo>
                  <a:pt x="400" y="7"/>
                </a:lnTo>
                <a:lnTo>
                  <a:pt x="402" y="5"/>
                </a:lnTo>
                <a:lnTo>
                  <a:pt x="403" y="5"/>
                </a:lnTo>
                <a:lnTo>
                  <a:pt x="407" y="3"/>
                </a:lnTo>
                <a:lnTo>
                  <a:pt x="409" y="3"/>
                </a:lnTo>
                <a:lnTo>
                  <a:pt x="410" y="3"/>
                </a:lnTo>
                <a:lnTo>
                  <a:pt x="412" y="3"/>
                </a:lnTo>
                <a:lnTo>
                  <a:pt x="414" y="1"/>
                </a:lnTo>
                <a:lnTo>
                  <a:pt x="416" y="1"/>
                </a:lnTo>
                <a:lnTo>
                  <a:pt x="417" y="0"/>
                </a:lnTo>
                <a:lnTo>
                  <a:pt x="419" y="1"/>
                </a:lnTo>
                <a:lnTo>
                  <a:pt x="419" y="3"/>
                </a:lnTo>
                <a:lnTo>
                  <a:pt x="419" y="5"/>
                </a:lnTo>
                <a:lnTo>
                  <a:pt x="419" y="7"/>
                </a:lnTo>
                <a:lnTo>
                  <a:pt x="419" y="8"/>
                </a:lnTo>
                <a:lnTo>
                  <a:pt x="419" y="12"/>
                </a:lnTo>
                <a:lnTo>
                  <a:pt x="419" y="15"/>
                </a:lnTo>
                <a:lnTo>
                  <a:pt x="421" y="17"/>
                </a:lnTo>
                <a:lnTo>
                  <a:pt x="421" y="19"/>
                </a:lnTo>
                <a:lnTo>
                  <a:pt x="421" y="21"/>
                </a:lnTo>
                <a:lnTo>
                  <a:pt x="421" y="35"/>
                </a:lnTo>
                <a:lnTo>
                  <a:pt x="421" y="42"/>
                </a:lnTo>
                <a:lnTo>
                  <a:pt x="421" y="52"/>
                </a:lnTo>
                <a:lnTo>
                  <a:pt x="421" y="59"/>
                </a:lnTo>
                <a:lnTo>
                  <a:pt x="421" y="68"/>
                </a:lnTo>
                <a:lnTo>
                  <a:pt x="421" y="71"/>
                </a:lnTo>
                <a:lnTo>
                  <a:pt x="421" y="85"/>
                </a:lnTo>
                <a:lnTo>
                  <a:pt x="421" y="87"/>
                </a:lnTo>
                <a:lnTo>
                  <a:pt x="421" y="89"/>
                </a:lnTo>
                <a:lnTo>
                  <a:pt x="421" y="90"/>
                </a:lnTo>
                <a:lnTo>
                  <a:pt x="421" y="92"/>
                </a:lnTo>
                <a:lnTo>
                  <a:pt x="421" y="96"/>
                </a:lnTo>
                <a:lnTo>
                  <a:pt x="423" y="97"/>
                </a:lnTo>
                <a:lnTo>
                  <a:pt x="423" y="99"/>
                </a:lnTo>
                <a:lnTo>
                  <a:pt x="421" y="101"/>
                </a:lnTo>
                <a:lnTo>
                  <a:pt x="423" y="103"/>
                </a:lnTo>
                <a:lnTo>
                  <a:pt x="423" y="104"/>
                </a:lnTo>
                <a:lnTo>
                  <a:pt x="423" y="106"/>
                </a:lnTo>
                <a:lnTo>
                  <a:pt x="423" y="110"/>
                </a:lnTo>
                <a:lnTo>
                  <a:pt x="423" y="111"/>
                </a:lnTo>
                <a:lnTo>
                  <a:pt x="423" y="113"/>
                </a:lnTo>
                <a:lnTo>
                  <a:pt x="423" y="117"/>
                </a:lnTo>
                <a:lnTo>
                  <a:pt x="424" y="118"/>
                </a:lnTo>
                <a:lnTo>
                  <a:pt x="424" y="122"/>
                </a:lnTo>
                <a:lnTo>
                  <a:pt x="426" y="124"/>
                </a:lnTo>
                <a:lnTo>
                  <a:pt x="426" y="125"/>
                </a:lnTo>
                <a:lnTo>
                  <a:pt x="428" y="129"/>
                </a:lnTo>
                <a:lnTo>
                  <a:pt x="428" y="132"/>
                </a:lnTo>
                <a:lnTo>
                  <a:pt x="430" y="136"/>
                </a:lnTo>
                <a:lnTo>
                  <a:pt x="431" y="139"/>
                </a:lnTo>
                <a:lnTo>
                  <a:pt x="431" y="141"/>
                </a:lnTo>
                <a:lnTo>
                  <a:pt x="433" y="143"/>
                </a:lnTo>
                <a:lnTo>
                  <a:pt x="433" y="146"/>
                </a:lnTo>
                <a:lnTo>
                  <a:pt x="435" y="148"/>
                </a:lnTo>
                <a:lnTo>
                  <a:pt x="435" y="150"/>
                </a:lnTo>
                <a:lnTo>
                  <a:pt x="437" y="153"/>
                </a:lnTo>
                <a:lnTo>
                  <a:pt x="437" y="155"/>
                </a:lnTo>
                <a:lnTo>
                  <a:pt x="438" y="157"/>
                </a:lnTo>
                <a:lnTo>
                  <a:pt x="438" y="158"/>
                </a:lnTo>
                <a:lnTo>
                  <a:pt x="440" y="160"/>
                </a:lnTo>
                <a:lnTo>
                  <a:pt x="440" y="162"/>
                </a:lnTo>
                <a:lnTo>
                  <a:pt x="440" y="164"/>
                </a:lnTo>
                <a:lnTo>
                  <a:pt x="440" y="165"/>
                </a:lnTo>
                <a:lnTo>
                  <a:pt x="440" y="167"/>
                </a:lnTo>
                <a:lnTo>
                  <a:pt x="440" y="171"/>
                </a:lnTo>
                <a:lnTo>
                  <a:pt x="440" y="172"/>
                </a:lnTo>
                <a:lnTo>
                  <a:pt x="440" y="174"/>
                </a:lnTo>
                <a:lnTo>
                  <a:pt x="440" y="176"/>
                </a:lnTo>
                <a:lnTo>
                  <a:pt x="440" y="178"/>
                </a:lnTo>
                <a:lnTo>
                  <a:pt x="440" y="181"/>
                </a:lnTo>
                <a:lnTo>
                  <a:pt x="438" y="183"/>
                </a:lnTo>
                <a:lnTo>
                  <a:pt x="438" y="185"/>
                </a:lnTo>
                <a:lnTo>
                  <a:pt x="438" y="186"/>
                </a:lnTo>
                <a:lnTo>
                  <a:pt x="438" y="188"/>
                </a:lnTo>
                <a:lnTo>
                  <a:pt x="438" y="190"/>
                </a:lnTo>
                <a:lnTo>
                  <a:pt x="438" y="192"/>
                </a:lnTo>
                <a:lnTo>
                  <a:pt x="438" y="193"/>
                </a:lnTo>
                <a:lnTo>
                  <a:pt x="438" y="195"/>
                </a:lnTo>
                <a:lnTo>
                  <a:pt x="438" y="197"/>
                </a:lnTo>
                <a:lnTo>
                  <a:pt x="438" y="199"/>
                </a:lnTo>
                <a:lnTo>
                  <a:pt x="438" y="200"/>
                </a:lnTo>
                <a:lnTo>
                  <a:pt x="438" y="202"/>
                </a:lnTo>
                <a:lnTo>
                  <a:pt x="438" y="204"/>
                </a:lnTo>
                <a:lnTo>
                  <a:pt x="438" y="206"/>
                </a:lnTo>
                <a:lnTo>
                  <a:pt x="438" y="207"/>
                </a:lnTo>
                <a:lnTo>
                  <a:pt x="438" y="209"/>
                </a:lnTo>
                <a:lnTo>
                  <a:pt x="438" y="211"/>
                </a:lnTo>
                <a:lnTo>
                  <a:pt x="438" y="213"/>
                </a:lnTo>
                <a:lnTo>
                  <a:pt x="438" y="214"/>
                </a:lnTo>
                <a:lnTo>
                  <a:pt x="438" y="216"/>
                </a:lnTo>
                <a:lnTo>
                  <a:pt x="438" y="218"/>
                </a:lnTo>
                <a:lnTo>
                  <a:pt x="438" y="220"/>
                </a:lnTo>
                <a:lnTo>
                  <a:pt x="437" y="221"/>
                </a:lnTo>
                <a:lnTo>
                  <a:pt x="437" y="223"/>
                </a:lnTo>
                <a:lnTo>
                  <a:pt x="437" y="225"/>
                </a:lnTo>
                <a:lnTo>
                  <a:pt x="437" y="227"/>
                </a:lnTo>
                <a:lnTo>
                  <a:pt x="437" y="228"/>
                </a:lnTo>
                <a:lnTo>
                  <a:pt x="437" y="230"/>
                </a:lnTo>
                <a:lnTo>
                  <a:pt x="437" y="232"/>
                </a:lnTo>
                <a:lnTo>
                  <a:pt x="437" y="234"/>
                </a:lnTo>
                <a:lnTo>
                  <a:pt x="437" y="235"/>
                </a:lnTo>
                <a:lnTo>
                  <a:pt x="437" y="237"/>
                </a:lnTo>
                <a:lnTo>
                  <a:pt x="437" y="239"/>
                </a:lnTo>
                <a:lnTo>
                  <a:pt x="437" y="241"/>
                </a:lnTo>
                <a:lnTo>
                  <a:pt x="435" y="242"/>
                </a:lnTo>
                <a:lnTo>
                  <a:pt x="435" y="244"/>
                </a:lnTo>
                <a:lnTo>
                  <a:pt x="435" y="246"/>
                </a:lnTo>
                <a:lnTo>
                  <a:pt x="435" y="247"/>
                </a:lnTo>
                <a:lnTo>
                  <a:pt x="435" y="249"/>
                </a:lnTo>
                <a:lnTo>
                  <a:pt x="435" y="251"/>
                </a:lnTo>
                <a:lnTo>
                  <a:pt x="435" y="253"/>
                </a:lnTo>
                <a:lnTo>
                  <a:pt x="433" y="254"/>
                </a:lnTo>
                <a:lnTo>
                  <a:pt x="433" y="256"/>
                </a:lnTo>
                <a:lnTo>
                  <a:pt x="433" y="258"/>
                </a:lnTo>
                <a:lnTo>
                  <a:pt x="433" y="260"/>
                </a:lnTo>
                <a:lnTo>
                  <a:pt x="433" y="261"/>
                </a:lnTo>
                <a:lnTo>
                  <a:pt x="433" y="263"/>
                </a:lnTo>
                <a:lnTo>
                  <a:pt x="433" y="265"/>
                </a:lnTo>
                <a:lnTo>
                  <a:pt x="431" y="267"/>
                </a:lnTo>
                <a:lnTo>
                  <a:pt x="431" y="268"/>
                </a:lnTo>
                <a:lnTo>
                  <a:pt x="431" y="270"/>
                </a:lnTo>
                <a:lnTo>
                  <a:pt x="431" y="272"/>
                </a:lnTo>
                <a:lnTo>
                  <a:pt x="431" y="274"/>
                </a:lnTo>
                <a:lnTo>
                  <a:pt x="431" y="275"/>
                </a:lnTo>
                <a:lnTo>
                  <a:pt x="431" y="277"/>
                </a:lnTo>
                <a:lnTo>
                  <a:pt x="430" y="279"/>
                </a:lnTo>
                <a:lnTo>
                  <a:pt x="430" y="281"/>
                </a:lnTo>
                <a:lnTo>
                  <a:pt x="430" y="282"/>
                </a:lnTo>
                <a:lnTo>
                  <a:pt x="430" y="284"/>
                </a:lnTo>
                <a:lnTo>
                  <a:pt x="428" y="286"/>
                </a:lnTo>
                <a:lnTo>
                  <a:pt x="428" y="288"/>
                </a:lnTo>
                <a:lnTo>
                  <a:pt x="428" y="289"/>
                </a:lnTo>
                <a:lnTo>
                  <a:pt x="428" y="291"/>
                </a:lnTo>
                <a:lnTo>
                  <a:pt x="426" y="295"/>
                </a:lnTo>
                <a:lnTo>
                  <a:pt x="426" y="296"/>
                </a:lnTo>
                <a:lnTo>
                  <a:pt x="426" y="298"/>
                </a:lnTo>
                <a:lnTo>
                  <a:pt x="426" y="300"/>
                </a:lnTo>
                <a:lnTo>
                  <a:pt x="424" y="303"/>
                </a:lnTo>
                <a:lnTo>
                  <a:pt x="424" y="305"/>
                </a:lnTo>
                <a:lnTo>
                  <a:pt x="424" y="307"/>
                </a:lnTo>
                <a:lnTo>
                  <a:pt x="424" y="309"/>
                </a:lnTo>
                <a:lnTo>
                  <a:pt x="424" y="310"/>
                </a:lnTo>
                <a:lnTo>
                  <a:pt x="423" y="312"/>
                </a:lnTo>
                <a:lnTo>
                  <a:pt x="423" y="314"/>
                </a:lnTo>
                <a:lnTo>
                  <a:pt x="423" y="316"/>
                </a:lnTo>
                <a:lnTo>
                  <a:pt x="423" y="317"/>
                </a:lnTo>
                <a:lnTo>
                  <a:pt x="423" y="319"/>
                </a:lnTo>
                <a:lnTo>
                  <a:pt x="423" y="321"/>
                </a:lnTo>
                <a:lnTo>
                  <a:pt x="421" y="323"/>
                </a:lnTo>
                <a:lnTo>
                  <a:pt x="421" y="324"/>
                </a:lnTo>
                <a:lnTo>
                  <a:pt x="421" y="326"/>
                </a:lnTo>
                <a:lnTo>
                  <a:pt x="419" y="328"/>
                </a:lnTo>
                <a:lnTo>
                  <a:pt x="419" y="330"/>
                </a:lnTo>
                <a:lnTo>
                  <a:pt x="419" y="331"/>
                </a:lnTo>
                <a:lnTo>
                  <a:pt x="417" y="333"/>
                </a:lnTo>
                <a:lnTo>
                  <a:pt x="417" y="335"/>
                </a:lnTo>
                <a:lnTo>
                  <a:pt x="417" y="337"/>
                </a:lnTo>
                <a:lnTo>
                  <a:pt x="417" y="338"/>
                </a:lnTo>
                <a:lnTo>
                  <a:pt x="416" y="338"/>
                </a:lnTo>
                <a:lnTo>
                  <a:pt x="416" y="340"/>
                </a:lnTo>
                <a:lnTo>
                  <a:pt x="416" y="342"/>
                </a:lnTo>
                <a:lnTo>
                  <a:pt x="416" y="343"/>
                </a:lnTo>
                <a:lnTo>
                  <a:pt x="414" y="345"/>
                </a:lnTo>
                <a:lnTo>
                  <a:pt x="412" y="347"/>
                </a:lnTo>
                <a:lnTo>
                  <a:pt x="410" y="349"/>
                </a:lnTo>
                <a:lnTo>
                  <a:pt x="409" y="349"/>
                </a:lnTo>
                <a:lnTo>
                  <a:pt x="409" y="350"/>
                </a:lnTo>
                <a:lnTo>
                  <a:pt x="407" y="352"/>
                </a:lnTo>
                <a:lnTo>
                  <a:pt x="405" y="352"/>
                </a:lnTo>
                <a:lnTo>
                  <a:pt x="405" y="354"/>
                </a:lnTo>
                <a:lnTo>
                  <a:pt x="403" y="356"/>
                </a:lnTo>
                <a:lnTo>
                  <a:pt x="403" y="357"/>
                </a:lnTo>
                <a:lnTo>
                  <a:pt x="402" y="359"/>
                </a:lnTo>
                <a:lnTo>
                  <a:pt x="400" y="361"/>
                </a:lnTo>
                <a:lnTo>
                  <a:pt x="400" y="363"/>
                </a:lnTo>
                <a:lnTo>
                  <a:pt x="400" y="364"/>
                </a:lnTo>
                <a:lnTo>
                  <a:pt x="400" y="366"/>
                </a:lnTo>
                <a:lnTo>
                  <a:pt x="398" y="368"/>
                </a:lnTo>
                <a:lnTo>
                  <a:pt x="398" y="370"/>
                </a:lnTo>
                <a:lnTo>
                  <a:pt x="400" y="371"/>
                </a:lnTo>
                <a:lnTo>
                  <a:pt x="400" y="373"/>
                </a:lnTo>
                <a:lnTo>
                  <a:pt x="398" y="373"/>
                </a:lnTo>
                <a:lnTo>
                  <a:pt x="398" y="375"/>
                </a:lnTo>
                <a:lnTo>
                  <a:pt x="400" y="377"/>
                </a:lnTo>
                <a:lnTo>
                  <a:pt x="400" y="378"/>
                </a:lnTo>
                <a:lnTo>
                  <a:pt x="400" y="380"/>
                </a:lnTo>
                <a:lnTo>
                  <a:pt x="400" y="382"/>
                </a:lnTo>
                <a:lnTo>
                  <a:pt x="400" y="384"/>
                </a:lnTo>
                <a:lnTo>
                  <a:pt x="400" y="385"/>
                </a:lnTo>
                <a:lnTo>
                  <a:pt x="402" y="385"/>
                </a:lnTo>
                <a:lnTo>
                  <a:pt x="402" y="387"/>
                </a:lnTo>
                <a:lnTo>
                  <a:pt x="402" y="389"/>
                </a:lnTo>
                <a:lnTo>
                  <a:pt x="402" y="391"/>
                </a:lnTo>
                <a:lnTo>
                  <a:pt x="402" y="392"/>
                </a:lnTo>
                <a:lnTo>
                  <a:pt x="402" y="394"/>
                </a:lnTo>
                <a:lnTo>
                  <a:pt x="402" y="396"/>
                </a:lnTo>
                <a:lnTo>
                  <a:pt x="402" y="398"/>
                </a:lnTo>
                <a:lnTo>
                  <a:pt x="402" y="399"/>
                </a:lnTo>
                <a:lnTo>
                  <a:pt x="402" y="401"/>
                </a:lnTo>
                <a:lnTo>
                  <a:pt x="402" y="403"/>
                </a:lnTo>
                <a:lnTo>
                  <a:pt x="402" y="405"/>
                </a:lnTo>
                <a:lnTo>
                  <a:pt x="402" y="406"/>
                </a:lnTo>
                <a:lnTo>
                  <a:pt x="402" y="408"/>
                </a:lnTo>
                <a:lnTo>
                  <a:pt x="400" y="408"/>
                </a:lnTo>
                <a:lnTo>
                  <a:pt x="400" y="410"/>
                </a:lnTo>
                <a:lnTo>
                  <a:pt x="398" y="410"/>
                </a:lnTo>
                <a:lnTo>
                  <a:pt x="398" y="412"/>
                </a:lnTo>
                <a:lnTo>
                  <a:pt x="396" y="412"/>
                </a:lnTo>
                <a:lnTo>
                  <a:pt x="395" y="412"/>
                </a:lnTo>
                <a:lnTo>
                  <a:pt x="395" y="415"/>
                </a:lnTo>
                <a:lnTo>
                  <a:pt x="395" y="419"/>
                </a:lnTo>
                <a:lnTo>
                  <a:pt x="396" y="420"/>
                </a:lnTo>
                <a:lnTo>
                  <a:pt x="400" y="426"/>
                </a:lnTo>
                <a:lnTo>
                  <a:pt x="403" y="429"/>
                </a:lnTo>
                <a:lnTo>
                  <a:pt x="405" y="433"/>
                </a:lnTo>
                <a:lnTo>
                  <a:pt x="407" y="434"/>
                </a:lnTo>
                <a:lnTo>
                  <a:pt x="410" y="438"/>
                </a:lnTo>
                <a:lnTo>
                  <a:pt x="414" y="443"/>
                </a:lnTo>
                <a:lnTo>
                  <a:pt x="416" y="445"/>
                </a:lnTo>
                <a:lnTo>
                  <a:pt x="417" y="445"/>
                </a:lnTo>
                <a:lnTo>
                  <a:pt x="419" y="448"/>
                </a:lnTo>
                <a:lnTo>
                  <a:pt x="423" y="450"/>
                </a:lnTo>
                <a:lnTo>
                  <a:pt x="424" y="452"/>
                </a:lnTo>
                <a:lnTo>
                  <a:pt x="431" y="455"/>
                </a:lnTo>
                <a:lnTo>
                  <a:pt x="433" y="457"/>
                </a:lnTo>
                <a:lnTo>
                  <a:pt x="435" y="457"/>
                </a:lnTo>
                <a:lnTo>
                  <a:pt x="442" y="462"/>
                </a:lnTo>
                <a:lnTo>
                  <a:pt x="444" y="466"/>
                </a:lnTo>
                <a:lnTo>
                  <a:pt x="445" y="467"/>
                </a:lnTo>
                <a:lnTo>
                  <a:pt x="451" y="473"/>
                </a:lnTo>
                <a:lnTo>
                  <a:pt x="451" y="474"/>
                </a:lnTo>
                <a:lnTo>
                  <a:pt x="452" y="478"/>
                </a:lnTo>
                <a:lnTo>
                  <a:pt x="454" y="485"/>
                </a:lnTo>
                <a:lnTo>
                  <a:pt x="456" y="487"/>
                </a:lnTo>
                <a:lnTo>
                  <a:pt x="458" y="490"/>
                </a:lnTo>
                <a:lnTo>
                  <a:pt x="459" y="494"/>
                </a:lnTo>
                <a:lnTo>
                  <a:pt x="466" y="499"/>
                </a:lnTo>
                <a:lnTo>
                  <a:pt x="470" y="504"/>
                </a:lnTo>
                <a:lnTo>
                  <a:pt x="472" y="506"/>
                </a:lnTo>
                <a:lnTo>
                  <a:pt x="479" y="513"/>
                </a:lnTo>
                <a:lnTo>
                  <a:pt x="484" y="515"/>
                </a:lnTo>
                <a:lnTo>
                  <a:pt x="485" y="516"/>
                </a:lnTo>
                <a:lnTo>
                  <a:pt x="489" y="516"/>
                </a:lnTo>
                <a:lnTo>
                  <a:pt x="496" y="520"/>
                </a:lnTo>
                <a:lnTo>
                  <a:pt x="498" y="522"/>
                </a:lnTo>
                <a:lnTo>
                  <a:pt x="501" y="522"/>
                </a:lnTo>
                <a:lnTo>
                  <a:pt x="501" y="523"/>
                </a:lnTo>
                <a:lnTo>
                  <a:pt x="506" y="523"/>
                </a:lnTo>
                <a:lnTo>
                  <a:pt x="512" y="527"/>
                </a:lnTo>
                <a:lnTo>
                  <a:pt x="513" y="527"/>
                </a:lnTo>
                <a:lnTo>
                  <a:pt x="515" y="527"/>
                </a:lnTo>
                <a:lnTo>
                  <a:pt x="515" y="528"/>
                </a:lnTo>
                <a:lnTo>
                  <a:pt x="517" y="530"/>
                </a:lnTo>
                <a:lnTo>
                  <a:pt x="520" y="539"/>
                </a:lnTo>
                <a:lnTo>
                  <a:pt x="522" y="541"/>
                </a:lnTo>
                <a:lnTo>
                  <a:pt x="527" y="549"/>
                </a:lnTo>
                <a:lnTo>
                  <a:pt x="531" y="556"/>
                </a:lnTo>
                <a:lnTo>
                  <a:pt x="534" y="562"/>
                </a:lnTo>
                <a:lnTo>
                  <a:pt x="540" y="572"/>
                </a:lnTo>
                <a:lnTo>
                  <a:pt x="543" y="577"/>
                </a:lnTo>
                <a:lnTo>
                  <a:pt x="545" y="579"/>
                </a:lnTo>
                <a:lnTo>
                  <a:pt x="547" y="583"/>
                </a:lnTo>
                <a:lnTo>
                  <a:pt x="550" y="588"/>
                </a:lnTo>
                <a:lnTo>
                  <a:pt x="552" y="590"/>
                </a:lnTo>
                <a:lnTo>
                  <a:pt x="554" y="591"/>
                </a:lnTo>
                <a:lnTo>
                  <a:pt x="555" y="591"/>
                </a:lnTo>
                <a:lnTo>
                  <a:pt x="557" y="593"/>
                </a:lnTo>
                <a:lnTo>
                  <a:pt x="564" y="597"/>
                </a:lnTo>
                <a:lnTo>
                  <a:pt x="568" y="597"/>
                </a:lnTo>
                <a:lnTo>
                  <a:pt x="569" y="598"/>
                </a:lnTo>
                <a:lnTo>
                  <a:pt x="573" y="600"/>
                </a:lnTo>
                <a:lnTo>
                  <a:pt x="574" y="602"/>
                </a:lnTo>
                <a:lnTo>
                  <a:pt x="578" y="602"/>
                </a:lnTo>
                <a:lnTo>
                  <a:pt x="585" y="605"/>
                </a:lnTo>
                <a:lnTo>
                  <a:pt x="588" y="605"/>
                </a:lnTo>
                <a:lnTo>
                  <a:pt x="592" y="607"/>
                </a:lnTo>
                <a:lnTo>
                  <a:pt x="594" y="607"/>
                </a:lnTo>
                <a:lnTo>
                  <a:pt x="595" y="609"/>
                </a:lnTo>
                <a:lnTo>
                  <a:pt x="604" y="611"/>
                </a:lnTo>
                <a:lnTo>
                  <a:pt x="608" y="611"/>
                </a:lnTo>
                <a:lnTo>
                  <a:pt x="597" y="624"/>
                </a:lnTo>
                <a:lnTo>
                  <a:pt x="597" y="626"/>
                </a:lnTo>
                <a:lnTo>
                  <a:pt x="597" y="628"/>
                </a:lnTo>
                <a:lnTo>
                  <a:pt x="597" y="631"/>
                </a:lnTo>
                <a:lnTo>
                  <a:pt x="597" y="637"/>
                </a:lnTo>
                <a:lnTo>
                  <a:pt x="597" y="640"/>
                </a:lnTo>
                <a:lnTo>
                  <a:pt x="597" y="644"/>
                </a:lnTo>
                <a:lnTo>
                  <a:pt x="599" y="649"/>
                </a:lnTo>
                <a:lnTo>
                  <a:pt x="599" y="654"/>
                </a:lnTo>
                <a:close/>
              </a:path>
            </a:pathLst>
          </a:custGeom>
          <a:solidFill>
            <a:schemeClr val="tx2">
              <a:lumMod val="40000"/>
              <a:lumOff val="60000"/>
            </a:schemeClr>
          </a:solidFill>
          <a:ln>
            <a:noFill/>
          </a:ln>
        </p:spPr>
        <p:txBody>
          <a:bodyPr/>
          <a:lstStyle/>
          <a:p>
            <a:pPr>
              <a:defRPr/>
            </a:pPr>
            <a:endParaRPr lang="en-US">
              <a:latin typeface="Calibri" pitchFamily="34" charset="0"/>
              <a:cs typeface="Arial" charset="0"/>
            </a:endParaRPr>
          </a:p>
        </p:txBody>
      </p:sp>
      <p:sp>
        <p:nvSpPr>
          <p:cNvPr id="26634" name="Freeform 330"/>
          <p:cNvSpPr>
            <a:spLocks/>
          </p:cNvSpPr>
          <p:nvPr/>
        </p:nvSpPr>
        <p:spPr bwMode="auto">
          <a:xfrm>
            <a:off x="4875213" y="3278188"/>
            <a:ext cx="965200" cy="1173162"/>
          </a:xfrm>
          <a:custGeom>
            <a:avLst/>
            <a:gdLst>
              <a:gd name="T0" fmla="*/ 2147483647 w 608"/>
              <a:gd name="T1" fmla="*/ 2147483647 h 739"/>
              <a:gd name="T2" fmla="*/ 2147483647 w 608"/>
              <a:gd name="T3" fmla="*/ 2147483647 h 739"/>
              <a:gd name="T4" fmla="*/ 2147483647 w 608"/>
              <a:gd name="T5" fmla="*/ 2147483647 h 739"/>
              <a:gd name="T6" fmla="*/ 2147483647 w 608"/>
              <a:gd name="T7" fmla="*/ 2147483647 h 739"/>
              <a:gd name="T8" fmla="*/ 2147483647 w 608"/>
              <a:gd name="T9" fmla="*/ 2147483647 h 739"/>
              <a:gd name="T10" fmla="*/ 2147483647 w 608"/>
              <a:gd name="T11" fmla="*/ 2147483647 h 739"/>
              <a:gd name="T12" fmla="*/ 2147483647 w 608"/>
              <a:gd name="T13" fmla="*/ 2147483647 h 739"/>
              <a:gd name="T14" fmla="*/ 2147483647 w 608"/>
              <a:gd name="T15" fmla="*/ 2147483647 h 739"/>
              <a:gd name="T16" fmla="*/ 2147483647 w 608"/>
              <a:gd name="T17" fmla="*/ 2147483647 h 739"/>
              <a:gd name="T18" fmla="*/ 2147483647 w 608"/>
              <a:gd name="T19" fmla="*/ 2147483647 h 739"/>
              <a:gd name="T20" fmla="*/ 2147483647 w 608"/>
              <a:gd name="T21" fmla="*/ 2147483647 h 739"/>
              <a:gd name="T22" fmla="*/ 2147483647 w 608"/>
              <a:gd name="T23" fmla="*/ 2147483647 h 739"/>
              <a:gd name="T24" fmla="*/ 2147483647 w 608"/>
              <a:gd name="T25" fmla="*/ 2147483647 h 739"/>
              <a:gd name="T26" fmla="*/ 2147483647 w 608"/>
              <a:gd name="T27" fmla="*/ 2147483647 h 739"/>
              <a:gd name="T28" fmla="*/ 2147483647 w 608"/>
              <a:gd name="T29" fmla="*/ 2147483647 h 739"/>
              <a:gd name="T30" fmla="*/ 2147483647 w 608"/>
              <a:gd name="T31" fmla="*/ 2147483647 h 739"/>
              <a:gd name="T32" fmla="*/ 2147483647 w 608"/>
              <a:gd name="T33" fmla="*/ 2147483647 h 739"/>
              <a:gd name="T34" fmla="*/ 2147483647 w 608"/>
              <a:gd name="T35" fmla="*/ 2147483647 h 739"/>
              <a:gd name="T36" fmla="*/ 2147483647 w 608"/>
              <a:gd name="T37" fmla="*/ 2147483647 h 739"/>
              <a:gd name="T38" fmla="*/ 2147483647 w 608"/>
              <a:gd name="T39" fmla="*/ 2147483647 h 739"/>
              <a:gd name="T40" fmla="*/ 2147483647 w 608"/>
              <a:gd name="T41" fmla="*/ 2147483647 h 739"/>
              <a:gd name="T42" fmla="*/ 2147483647 w 608"/>
              <a:gd name="T43" fmla="*/ 2147483647 h 739"/>
              <a:gd name="T44" fmla="*/ 2147483647 w 608"/>
              <a:gd name="T45" fmla="*/ 2147483647 h 739"/>
              <a:gd name="T46" fmla="*/ 2147483647 w 608"/>
              <a:gd name="T47" fmla="*/ 2147483647 h 739"/>
              <a:gd name="T48" fmla="*/ 2147483647 w 608"/>
              <a:gd name="T49" fmla="*/ 2147483647 h 739"/>
              <a:gd name="T50" fmla="*/ 2147483647 w 608"/>
              <a:gd name="T51" fmla="*/ 2147483647 h 739"/>
              <a:gd name="T52" fmla="*/ 2147483647 w 608"/>
              <a:gd name="T53" fmla="*/ 2147483647 h 739"/>
              <a:gd name="T54" fmla="*/ 2147483647 w 608"/>
              <a:gd name="T55" fmla="*/ 2147483647 h 739"/>
              <a:gd name="T56" fmla="*/ 2147483647 w 608"/>
              <a:gd name="T57" fmla="*/ 2147483647 h 739"/>
              <a:gd name="T58" fmla="*/ 2147483647 w 608"/>
              <a:gd name="T59" fmla="*/ 2147483647 h 739"/>
              <a:gd name="T60" fmla="*/ 2147483647 w 608"/>
              <a:gd name="T61" fmla="*/ 2147483647 h 739"/>
              <a:gd name="T62" fmla="*/ 2147483647 w 608"/>
              <a:gd name="T63" fmla="*/ 2147483647 h 739"/>
              <a:gd name="T64" fmla="*/ 2147483647 w 608"/>
              <a:gd name="T65" fmla="*/ 2147483647 h 739"/>
              <a:gd name="T66" fmla="*/ 2147483647 w 608"/>
              <a:gd name="T67" fmla="*/ 2147483647 h 739"/>
              <a:gd name="T68" fmla="*/ 2147483647 w 608"/>
              <a:gd name="T69" fmla="*/ 2147483647 h 739"/>
              <a:gd name="T70" fmla="*/ 2147483647 w 608"/>
              <a:gd name="T71" fmla="*/ 2147483647 h 739"/>
              <a:gd name="T72" fmla="*/ 2147483647 w 608"/>
              <a:gd name="T73" fmla="*/ 2147483647 h 739"/>
              <a:gd name="T74" fmla="*/ 2147483647 w 608"/>
              <a:gd name="T75" fmla="*/ 2147483647 h 739"/>
              <a:gd name="T76" fmla="*/ 2147483647 w 608"/>
              <a:gd name="T77" fmla="*/ 2147483647 h 739"/>
              <a:gd name="T78" fmla="*/ 2147483647 w 608"/>
              <a:gd name="T79" fmla="*/ 2147483647 h 739"/>
              <a:gd name="T80" fmla="*/ 2147483647 w 608"/>
              <a:gd name="T81" fmla="*/ 2147483647 h 739"/>
              <a:gd name="T82" fmla="*/ 2147483647 w 608"/>
              <a:gd name="T83" fmla="*/ 2147483647 h 739"/>
              <a:gd name="T84" fmla="*/ 2147483647 w 608"/>
              <a:gd name="T85" fmla="*/ 2147483647 h 739"/>
              <a:gd name="T86" fmla="*/ 2147483647 w 608"/>
              <a:gd name="T87" fmla="*/ 2147483647 h 739"/>
              <a:gd name="T88" fmla="*/ 2147483647 w 608"/>
              <a:gd name="T89" fmla="*/ 2147483647 h 739"/>
              <a:gd name="T90" fmla="*/ 2147483647 w 608"/>
              <a:gd name="T91" fmla="*/ 2147483647 h 739"/>
              <a:gd name="T92" fmla="*/ 2147483647 w 608"/>
              <a:gd name="T93" fmla="*/ 2147483647 h 739"/>
              <a:gd name="T94" fmla="*/ 2147483647 w 608"/>
              <a:gd name="T95" fmla="*/ 2147483647 h 739"/>
              <a:gd name="T96" fmla="*/ 2147483647 w 608"/>
              <a:gd name="T97" fmla="*/ 2147483647 h 739"/>
              <a:gd name="T98" fmla="*/ 2147483647 w 608"/>
              <a:gd name="T99" fmla="*/ 2147483647 h 739"/>
              <a:gd name="T100" fmla="*/ 2147483647 w 608"/>
              <a:gd name="T101" fmla="*/ 2147483647 h 739"/>
              <a:gd name="T102" fmla="*/ 2147483647 w 608"/>
              <a:gd name="T103" fmla="*/ 2147483647 h 739"/>
              <a:gd name="T104" fmla="*/ 2147483647 w 608"/>
              <a:gd name="T105" fmla="*/ 2147483647 h 739"/>
              <a:gd name="T106" fmla="*/ 2147483647 w 608"/>
              <a:gd name="T107" fmla="*/ 2147483647 h 739"/>
              <a:gd name="T108" fmla="*/ 2147483647 w 608"/>
              <a:gd name="T109" fmla="*/ 2147483647 h 739"/>
              <a:gd name="T110" fmla="*/ 2147483647 w 608"/>
              <a:gd name="T111" fmla="*/ 2147483647 h 739"/>
              <a:gd name="T112" fmla="*/ 2147483647 w 608"/>
              <a:gd name="T113" fmla="*/ 2147483647 h 739"/>
              <a:gd name="T114" fmla="*/ 2147483647 w 608"/>
              <a:gd name="T115" fmla="*/ 2147483647 h 739"/>
              <a:gd name="T116" fmla="*/ 2147483647 w 608"/>
              <a:gd name="T117" fmla="*/ 2147483647 h 739"/>
              <a:gd name="T118" fmla="*/ 2147483647 w 608"/>
              <a:gd name="T119" fmla="*/ 2147483647 h 73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08"/>
              <a:gd name="T181" fmla="*/ 0 h 739"/>
              <a:gd name="T182" fmla="*/ 608 w 608"/>
              <a:gd name="T183" fmla="*/ 739 h 73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08" h="739">
                <a:moveTo>
                  <a:pt x="599" y="323"/>
                </a:moveTo>
                <a:lnTo>
                  <a:pt x="599" y="325"/>
                </a:lnTo>
                <a:lnTo>
                  <a:pt x="599" y="328"/>
                </a:lnTo>
                <a:lnTo>
                  <a:pt x="601" y="334"/>
                </a:lnTo>
                <a:lnTo>
                  <a:pt x="601" y="341"/>
                </a:lnTo>
                <a:lnTo>
                  <a:pt x="601" y="342"/>
                </a:lnTo>
                <a:lnTo>
                  <a:pt x="601" y="348"/>
                </a:lnTo>
                <a:lnTo>
                  <a:pt x="601" y="349"/>
                </a:lnTo>
                <a:lnTo>
                  <a:pt x="601" y="351"/>
                </a:lnTo>
                <a:lnTo>
                  <a:pt x="602" y="355"/>
                </a:lnTo>
                <a:lnTo>
                  <a:pt x="602" y="356"/>
                </a:lnTo>
                <a:lnTo>
                  <a:pt x="602" y="360"/>
                </a:lnTo>
                <a:lnTo>
                  <a:pt x="604" y="363"/>
                </a:lnTo>
                <a:lnTo>
                  <a:pt x="604" y="365"/>
                </a:lnTo>
                <a:lnTo>
                  <a:pt x="604" y="367"/>
                </a:lnTo>
                <a:lnTo>
                  <a:pt x="604" y="370"/>
                </a:lnTo>
                <a:lnTo>
                  <a:pt x="604" y="372"/>
                </a:lnTo>
                <a:lnTo>
                  <a:pt x="606" y="376"/>
                </a:lnTo>
                <a:lnTo>
                  <a:pt x="606" y="377"/>
                </a:lnTo>
                <a:lnTo>
                  <a:pt x="606" y="379"/>
                </a:lnTo>
                <a:lnTo>
                  <a:pt x="606" y="383"/>
                </a:lnTo>
                <a:lnTo>
                  <a:pt x="606" y="386"/>
                </a:lnTo>
                <a:lnTo>
                  <a:pt x="604" y="391"/>
                </a:lnTo>
                <a:lnTo>
                  <a:pt x="604" y="393"/>
                </a:lnTo>
                <a:lnTo>
                  <a:pt x="608" y="398"/>
                </a:lnTo>
                <a:lnTo>
                  <a:pt x="606" y="400"/>
                </a:lnTo>
                <a:lnTo>
                  <a:pt x="606" y="402"/>
                </a:lnTo>
                <a:lnTo>
                  <a:pt x="606" y="405"/>
                </a:lnTo>
                <a:lnTo>
                  <a:pt x="604" y="407"/>
                </a:lnTo>
                <a:lnTo>
                  <a:pt x="602" y="410"/>
                </a:lnTo>
                <a:lnTo>
                  <a:pt x="601" y="414"/>
                </a:lnTo>
                <a:lnTo>
                  <a:pt x="599" y="416"/>
                </a:lnTo>
                <a:lnTo>
                  <a:pt x="597" y="417"/>
                </a:lnTo>
                <a:lnTo>
                  <a:pt x="595" y="419"/>
                </a:lnTo>
                <a:lnTo>
                  <a:pt x="594" y="421"/>
                </a:lnTo>
                <a:lnTo>
                  <a:pt x="590" y="421"/>
                </a:lnTo>
                <a:lnTo>
                  <a:pt x="587" y="421"/>
                </a:lnTo>
                <a:lnTo>
                  <a:pt x="585" y="421"/>
                </a:lnTo>
                <a:lnTo>
                  <a:pt x="583" y="423"/>
                </a:lnTo>
                <a:lnTo>
                  <a:pt x="581" y="423"/>
                </a:lnTo>
                <a:lnTo>
                  <a:pt x="580" y="423"/>
                </a:lnTo>
                <a:lnTo>
                  <a:pt x="578" y="426"/>
                </a:lnTo>
                <a:lnTo>
                  <a:pt x="576" y="426"/>
                </a:lnTo>
                <a:lnTo>
                  <a:pt x="574" y="428"/>
                </a:lnTo>
                <a:lnTo>
                  <a:pt x="573" y="428"/>
                </a:lnTo>
                <a:lnTo>
                  <a:pt x="573" y="431"/>
                </a:lnTo>
                <a:lnTo>
                  <a:pt x="573" y="433"/>
                </a:lnTo>
                <a:lnTo>
                  <a:pt x="573" y="438"/>
                </a:lnTo>
                <a:lnTo>
                  <a:pt x="571" y="447"/>
                </a:lnTo>
                <a:lnTo>
                  <a:pt x="569" y="449"/>
                </a:lnTo>
                <a:lnTo>
                  <a:pt x="571" y="452"/>
                </a:lnTo>
                <a:lnTo>
                  <a:pt x="569" y="459"/>
                </a:lnTo>
                <a:lnTo>
                  <a:pt x="568" y="463"/>
                </a:lnTo>
                <a:lnTo>
                  <a:pt x="568" y="465"/>
                </a:lnTo>
                <a:lnTo>
                  <a:pt x="566" y="468"/>
                </a:lnTo>
                <a:lnTo>
                  <a:pt x="564" y="472"/>
                </a:lnTo>
                <a:lnTo>
                  <a:pt x="562" y="473"/>
                </a:lnTo>
                <a:lnTo>
                  <a:pt x="561" y="475"/>
                </a:lnTo>
                <a:lnTo>
                  <a:pt x="561" y="477"/>
                </a:lnTo>
                <a:lnTo>
                  <a:pt x="554" y="491"/>
                </a:lnTo>
                <a:lnTo>
                  <a:pt x="554" y="492"/>
                </a:lnTo>
                <a:lnTo>
                  <a:pt x="552" y="492"/>
                </a:lnTo>
                <a:lnTo>
                  <a:pt x="550" y="492"/>
                </a:lnTo>
                <a:lnTo>
                  <a:pt x="548" y="491"/>
                </a:lnTo>
                <a:lnTo>
                  <a:pt x="547" y="491"/>
                </a:lnTo>
                <a:lnTo>
                  <a:pt x="545" y="491"/>
                </a:lnTo>
                <a:lnTo>
                  <a:pt x="545" y="489"/>
                </a:lnTo>
                <a:lnTo>
                  <a:pt x="543" y="489"/>
                </a:lnTo>
                <a:lnTo>
                  <a:pt x="541" y="489"/>
                </a:lnTo>
                <a:lnTo>
                  <a:pt x="541" y="491"/>
                </a:lnTo>
                <a:lnTo>
                  <a:pt x="543" y="491"/>
                </a:lnTo>
                <a:lnTo>
                  <a:pt x="543" y="492"/>
                </a:lnTo>
                <a:lnTo>
                  <a:pt x="543" y="494"/>
                </a:lnTo>
                <a:lnTo>
                  <a:pt x="545" y="496"/>
                </a:lnTo>
                <a:lnTo>
                  <a:pt x="545" y="498"/>
                </a:lnTo>
                <a:lnTo>
                  <a:pt x="547" y="499"/>
                </a:lnTo>
                <a:lnTo>
                  <a:pt x="547" y="501"/>
                </a:lnTo>
                <a:lnTo>
                  <a:pt x="548" y="503"/>
                </a:lnTo>
                <a:lnTo>
                  <a:pt x="548" y="505"/>
                </a:lnTo>
                <a:lnTo>
                  <a:pt x="548" y="506"/>
                </a:lnTo>
                <a:lnTo>
                  <a:pt x="547" y="508"/>
                </a:lnTo>
                <a:lnTo>
                  <a:pt x="547" y="510"/>
                </a:lnTo>
                <a:lnTo>
                  <a:pt x="545" y="512"/>
                </a:lnTo>
                <a:lnTo>
                  <a:pt x="543" y="513"/>
                </a:lnTo>
                <a:lnTo>
                  <a:pt x="543" y="515"/>
                </a:lnTo>
                <a:lnTo>
                  <a:pt x="541" y="517"/>
                </a:lnTo>
                <a:lnTo>
                  <a:pt x="541" y="519"/>
                </a:lnTo>
                <a:lnTo>
                  <a:pt x="540" y="519"/>
                </a:lnTo>
                <a:lnTo>
                  <a:pt x="540" y="520"/>
                </a:lnTo>
                <a:lnTo>
                  <a:pt x="538" y="522"/>
                </a:lnTo>
                <a:lnTo>
                  <a:pt x="538" y="524"/>
                </a:lnTo>
                <a:lnTo>
                  <a:pt x="536" y="524"/>
                </a:lnTo>
                <a:lnTo>
                  <a:pt x="536" y="526"/>
                </a:lnTo>
                <a:lnTo>
                  <a:pt x="534" y="527"/>
                </a:lnTo>
                <a:lnTo>
                  <a:pt x="534" y="529"/>
                </a:lnTo>
                <a:lnTo>
                  <a:pt x="533" y="531"/>
                </a:lnTo>
                <a:lnTo>
                  <a:pt x="533" y="533"/>
                </a:lnTo>
                <a:lnTo>
                  <a:pt x="533" y="534"/>
                </a:lnTo>
                <a:lnTo>
                  <a:pt x="534" y="534"/>
                </a:lnTo>
                <a:lnTo>
                  <a:pt x="536" y="536"/>
                </a:lnTo>
                <a:lnTo>
                  <a:pt x="536" y="538"/>
                </a:lnTo>
                <a:lnTo>
                  <a:pt x="536" y="540"/>
                </a:lnTo>
                <a:lnTo>
                  <a:pt x="536" y="541"/>
                </a:lnTo>
                <a:lnTo>
                  <a:pt x="534" y="541"/>
                </a:lnTo>
                <a:lnTo>
                  <a:pt x="534" y="543"/>
                </a:lnTo>
                <a:lnTo>
                  <a:pt x="534" y="545"/>
                </a:lnTo>
                <a:lnTo>
                  <a:pt x="534" y="547"/>
                </a:lnTo>
                <a:lnTo>
                  <a:pt x="534" y="548"/>
                </a:lnTo>
                <a:lnTo>
                  <a:pt x="534" y="550"/>
                </a:lnTo>
                <a:lnTo>
                  <a:pt x="534" y="552"/>
                </a:lnTo>
                <a:lnTo>
                  <a:pt x="534" y="554"/>
                </a:lnTo>
                <a:lnTo>
                  <a:pt x="534" y="555"/>
                </a:lnTo>
                <a:lnTo>
                  <a:pt x="534" y="557"/>
                </a:lnTo>
                <a:lnTo>
                  <a:pt x="534" y="559"/>
                </a:lnTo>
                <a:lnTo>
                  <a:pt x="534" y="561"/>
                </a:lnTo>
                <a:lnTo>
                  <a:pt x="533" y="562"/>
                </a:lnTo>
                <a:lnTo>
                  <a:pt x="534" y="564"/>
                </a:lnTo>
                <a:lnTo>
                  <a:pt x="534" y="566"/>
                </a:lnTo>
                <a:lnTo>
                  <a:pt x="534" y="568"/>
                </a:lnTo>
                <a:lnTo>
                  <a:pt x="536" y="568"/>
                </a:lnTo>
                <a:lnTo>
                  <a:pt x="534" y="569"/>
                </a:lnTo>
                <a:lnTo>
                  <a:pt x="534" y="571"/>
                </a:lnTo>
                <a:lnTo>
                  <a:pt x="536" y="573"/>
                </a:lnTo>
                <a:lnTo>
                  <a:pt x="536" y="574"/>
                </a:lnTo>
                <a:lnTo>
                  <a:pt x="534" y="576"/>
                </a:lnTo>
                <a:lnTo>
                  <a:pt x="534" y="578"/>
                </a:lnTo>
                <a:lnTo>
                  <a:pt x="534" y="580"/>
                </a:lnTo>
                <a:lnTo>
                  <a:pt x="534" y="581"/>
                </a:lnTo>
                <a:lnTo>
                  <a:pt x="533" y="583"/>
                </a:lnTo>
                <a:lnTo>
                  <a:pt x="533" y="585"/>
                </a:lnTo>
                <a:lnTo>
                  <a:pt x="533" y="587"/>
                </a:lnTo>
                <a:lnTo>
                  <a:pt x="533" y="588"/>
                </a:lnTo>
                <a:lnTo>
                  <a:pt x="534" y="590"/>
                </a:lnTo>
                <a:lnTo>
                  <a:pt x="534" y="592"/>
                </a:lnTo>
                <a:lnTo>
                  <a:pt x="536" y="594"/>
                </a:lnTo>
                <a:lnTo>
                  <a:pt x="536" y="595"/>
                </a:lnTo>
                <a:lnTo>
                  <a:pt x="536" y="597"/>
                </a:lnTo>
                <a:lnTo>
                  <a:pt x="536" y="599"/>
                </a:lnTo>
                <a:lnTo>
                  <a:pt x="536" y="601"/>
                </a:lnTo>
                <a:lnTo>
                  <a:pt x="534" y="602"/>
                </a:lnTo>
                <a:lnTo>
                  <a:pt x="534" y="604"/>
                </a:lnTo>
                <a:lnTo>
                  <a:pt x="536" y="604"/>
                </a:lnTo>
                <a:lnTo>
                  <a:pt x="536" y="606"/>
                </a:lnTo>
                <a:lnTo>
                  <a:pt x="536" y="608"/>
                </a:lnTo>
                <a:lnTo>
                  <a:pt x="538" y="609"/>
                </a:lnTo>
                <a:lnTo>
                  <a:pt x="538" y="611"/>
                </a:lnTo>
                <a:lnTo>
                  <a:pt x="538" y="613"/>
                </a:lnTo>
                <a:lnTo>
                  <a:pt x="536" y="613"/>
                </a:lnTo>
                <a:lnTo>
                  <a:pt x="536" y="615"/>
                </a:lnTo>
                <a:lnTo>
                  <a:pt x="534" y="615"/>
                </a:lnTo>
                <a:lnTo>
                  <a:pt x="534" y="616"/>
                </a:lnTo>
                <a:lnTo>
                  <a:pt x="534" y="618"/>
                </a:lnTo>
                <a:lnTo>
                  <a:pt x="534" y="620"/>
                </a:lnTo>
                <a:lnTo>
                  <a:pt x="533" y="620"/>
                </a:lnTo>
                <a:lnTo>
                  <a:pt x="531" y="620"/>
                </a:lnTo>
                <a:lnTo>
                  <a:pt x="529" y="622"/>
                </a:lnTo>
                <a:lnTo>
                  <a:pt x="527" y="622"/>
                </a:lnTo>
                <a:lnTo>
                  <a:pt x="526" y="622"/>
                </a:lnTo>
                <a:lnTo>
                  <a:pt x="524" y="622"/>
                </a:lnTo>
                <a:lnTo>
                  <a:pt x="524" y="623"/>
                </a:lnTo>
                <a:lnTo>
                  <a:pt x="522" y="623"/>
                </a:lnTo>
                <a:lnTo>
                  <a:pt x="520" y="623"/>
                </a:lnTo>
                <a:lnTo>
                  <a:pt x="519" y="625"/>
                </a:lnTo>
                <a:lnTo>
                  <a:pt x="517" y="625"/>
                </a:lnTo>
                <a:lnTo>
                  <a:pt x="517" y="627"/>
                </a:lnTo>
                <a:lnTo>
                  <a:pt x="515" y="627"/>
                </a:lnTo>
                <a:lnTo>
                  <a:pt x="513" y="627"/>
                </a:lnTo>
                <a:lnTo>
                  <a:pt x="513" y="629"/>
                </a:lnTo>
                <a:lnTo>
                  <a:pt x="512" y="629"/>
                </a:lnTo>
                <a:lnTo>
                  <a:pt x="510" y="629"/>
                </a:lnTo>
                <a:lnTo>
                  <a:pt x="508" y="630"/>
                </a:lnTo>
                <a:lnTo>
                  <a:pt x="508" y="632"/>
                </a:lnTo>
                <a:lnTo>
                  <a:pt x="506" y="634"/>
                </a:lnTo>
                <a:lnTo>
                  <a:pt x="506" y="636"/>
                </a:lnTo>
                <a:lnTo>
                  <a:pt x="505" y="636"/>
                </a:lnTo>
                <a:lnTo>
                  <a:pt x="505" y="637"/>
                </a:lnTo>
                <a:lnTo>
                  <a:pt x="503" y="639"/>
                </a:lnTo>
                <a:lnTo>
                  <a:pt x="503" y="641"/>
                </a:lnTo>
                <a:lnTo>
                  <a:pt x="501" y="641"/>
                </a:lnTo>
                <a:lnTo>
                  <a:pt x="501" y="643"/>
                </a:lnTo>
                <a:lnTo>
                  <a:pt x="501" y="644"/>
                </a:lnTo>
                <a:lnTo>
                  <a:pt x="499" y="646"/>
                </a:lnTo>
                <a:lnTo>
                  <a:pt x="499" y="648"/>
                </a:lnTo>
                <a:lnTo>
                  <a:pt x="499" y="650"/>
                </a:lnTo>
                <a:lnTo>
                  <a:pt x="498" y="650"/>
                </a:lnTo>
                <a:lnTo>
                  <a:pt x="498" y="651"/>
                </a:lnTo>
                <a:lnTo>
                  <a:pt x="498" y="653"/>
                </a:lnTo>
                <a:lnTo>
                  <a:pt x="498" y="655"/>
                </a:lnTo>
                <a:lnTo>
                  <a:pt x="498" y="657"/>
                </a:lnTo>
                <a:lnTo>
                  <a:pt x="496" y="657"/>
                </a:lnTo>
                <a:lnTo>
                  <a:pt x="496" y="658"/>
                </a:lnTo>
                <a:lnTo>
                  <a:pt x="494" y="658"/>
                </a:lnTo>
                <a:lnTo>
                  <a:pt x="494" y="660"/>
                </a:lnTo>
                <a:lnTo>
                  <a:pt x="494" y="662"/>
                </a:lnTo>
                <a:lnTo>
                  <a:pt x="492" y="662"/>
                </a:lnTo>
                <a:lnTo>
                  <a:pt x="492" y="664"/>
                </a:lnTo>
                <a:lnTo>
                  <a:pt x="491" y="665"/>
                </a:lnTo>
                <a:lnTo>
                  <a:pt x="489" y="667"/>
                </a:lnTo>
                <a:lnTo>
                  <a:pt x="489" y="669"/>
                </a:lnTo>
                <a:lnTo>
                  <a:pt x="491" y="670"/>
                </a:lnTo>
                <a:lnTo>
                  <a:pt x="489" y="672"/>
                </a:lnTo>
                <a:lnTo>
                  <a:pt x="487" y="674"/>
                </a:lnTo>
                <a:lnTo>
                  <a:pt x="487" y="676"/>
                </a:lnTo>
                <a:lnTo>
                  <a:pt x="487" y="677"/>
                </a:lnTo>
                <a:lnTo>
                  <a:pt x="487" y="679"/>
                </a:lnTo>
                <a:lnTo>
                  <a:pt x="487" y="681"/>
                </a:lnTo>
                <a:lnTo>
                  <a:pt x="487" y="683"/>
                </a:lnTo>
                <a:lnTo>
                  <a:pt x="489" y="684"/>
                </a:lnTo>
                <a:lnTo>
                  <a:pt x="489" y="686"/>
                </a:lnTo>
                <a:lnTo>
                  <a:pt x="489" y="688"/>
                </a:lnTo>
                <a:lnTo>
                  <a:pt x="489" y="690"/>
                </a:lnTo>
                <a:lnTo>
                  <a:pt x="489" y="691"/>
                </a:lnTo>
                <a:lnTo>
                  <a:pt x="489" y="693"/>
                </a:lnTo>
                <a:lnTo>
                  <a:pt x="491" y="695"/>
                </a:lnTo>
                <a:lnTo>
                  <a:pt x="491" y="697"/>
                </a:lnTo>
                <a:lnTo>
                  <a:pt x="491" y="698"/>
                </a:lnTo>
                <a:lnTo>
                  <a:pt x="491" y="700"/>
                </a:lnTo>
                <a:lnTo>
                  <a:pt x="491" y="702"/>
                </a:lnTo>
                <a:lnTo>
                  <a:pt x="492" y="704"/>
                </a:lnTo>
                <a:lnTo>
                  <a:pt x="492" y="705"/>
                </a:lnTo>
                <a:lnTo>
                  <a:pt x="494" y="705"/>
                </a:lnTo>
                <a:lnTo>
                  <a:pt x="494" y="707"/>
                </a:lnTo>
                <a:lnTo>
                  <a:pt x="494" y="709"/>
                </a:lnTo>
                <a:lnTo>
                  <a:pt x="494" y="711"/>
                </a:lnTo>
                <a:lnTo>
                  <a:pt x="494" y="712"/>
                </a:lnTo>
                <a:lnTo>
                  <a:pt x="494" y="714"/>
                </a:lnTo>
                <a:lnTo>
                  <a:pt x="494" y="716"/>
                </a:lnTo>
                <a:lnTo>
                  <a:pt x="494" y="718"/>
                </a:lnTo>
                <a:lnTo>
                  <a:pt x="494" y="719"/>
                </a:lnTo>
                <a:lnTo>
                  <a:pt x="494" y="721"/>
                </a:lnTo>
                <a:lnTo>
                  <a:pt x="496" y="721"/>
                </a:lnTo>
                <a:lnTo>
                  <a:pt x="496" y="723"/>
                </a:lnTo>
                <a:lnTo>
                  <a:pt x="496" y="725"/>
                </a:lnTo>
                <a:lnTo>
                  <a:pt x="494" y="726"/>
                </a:lnTo>
                <a:lnTo>
                  <a:pt x="492" y="728"/>
                </a:lnTo>
                <a:lnTo>
                  <a:pt x="492" y="730"/>
                </a:lnTo>
                <a:lnTo>
                  <a:pt x="491" y="730"/>
                </a:lnTo>
                <a:lnTo>
                  <a:pt x="491" y="732"/>
                </a:lnTo>
                <a:lnTo>
                  <a:pt x="489" y="732"/>
                </a:lnTo>
                <a:lnTo>
                  <a:pt x="484" y="735"/>
                </a:lnTo>
                <a:lnTo>
                  <a:pt x="480" y="739"/>
                </a:lnTo>
                <a:lnTo>
                  <a:pt x="480" y="737"/>
                </a:lnTo>
                <a:lnTo>
                  <a:pt x="479" y="737"/>
                </a:lnTo>
                <a:lnTo>
                  <a:pt x="477" y="735"/>
                </a:lnTo>
                <a:lnTo>
                  <a:pt x="477" y="733"/>
                </a:lnTo>
                <a:lnTo>
                  <a:pt x="475" y="733"/>
                </a:lnTo>
                <a:lnTo>
                  <a:pt x="473" y="733"/>
                </a:lnTo>
                <a:lnTo>
                  <a:pt x="470" y="732"/>
                </a:lnTo>
                <a:lnTo>
                  <a:pt x="470" y="730"/>
                </a:lnTo>
                <a:lnTo>
                  <a:pt x="468" y="730"/>
                </a:lnTo>
                <a:lnTo>
                  <a:pt x="466" y="730"/>
                </a:lnTo>
                <a:lnTo>
                  <a:pt x="465" y="730"/>
                </a:lnTo>
                <a:lnTo>
                  <a:pt x="463" y="728"/>
                </a:lnTo>
                <a:lnTo>
                  <a:pt x="463" y="726"/>
                </a:lnTo>
                <a:lnTo>
                  <a:pt x="461" y="726"/>
                </a:lnTo>
                <a:lnTo>
                  <a:pt x="459" y="726"/>
                </a:lnTo>
                <a:lnTo>
                  <a:pt x="458" y="726"/>
                </a:lnTo>
                <a:lnTo>
                  <a:pt x="456" y="725"/>
                </a:lnTo>
                <a:lnTo>
                  <a:pt x="452" y="725"/>
                </a:lnTo>
                <a:lnTo>
                  <a:pt x="452" y="723"/>
                </a:lnTo>
                <a:lnTo>
                  <a:pt x="452" y="721"/>
                </a:lnTo>
                <a:lnTo>
                  <a:pt x="451" y="721"/>
                </a:lnTo>
                <a:lnTo>
                  <a:pt x="449" y="723"/>
                </a:lnTo>
                <a:lnTo>
                  <a:pt x="447" y="723"/>
                </a:lnTo>
                <a:lnTo>
                  <a:pt x="445" y="723"/>
                </a:lnTo>
                <a:lnTo>
                  <a:pt x="444" y="725"/>
                </a:lnTo>
                <a:lnTo>
                  <a:pt x="442" y="726"/>
                </a:lnTo>
                <a:lnTo>
                  <a:pt x="440" y="726"/>
                </a:lnTo>
                <a:lnTo>
                  <a:pt x="438" y="726"/>
                </a:lnTo>
                <a:lnTo>
                  <a:pt x="437" y="726"/>
                </a:lnTo>
                <a:lnTo>
                  <a:pt x="435" y="726"/>
                </a:lnTo>
                <a:lnTo>
                  <a:pt x="433" y="726"/>
                </a:lnTo>
                <a:lnTo>
                  <a:pt x="433" y="728"/>
                </a:lnTo>
                <a:lnTo>
                  <a:pt x="431" y="728"/>
                </a:lnTo>
                <a:lnTo>
                  <a:pt x="430" y="728"/>
                </a:lnTo>
                <a:lnTo>
                  <a:pt x="428" y="726"/>
                </a:lnTo>
                <a:lnTo>
                  <a:pt x="426" y="725"/>
                </a:lnTo>
                <a:lnTo>
                  <a:pt x="424" y="723"/>
                </a:lnTo>
                <a:lnTo>
                  <a:pt x="424" y="721"/>
                </a:lnTo>
                <a:lnTo>
                  <a:pt x="426" y="721"/>
                </a:lnTo>
                <a:lnTo>
                  <a:pt x="426" y="719"/>
                </a:lnTo>
                <a:lnTo>
                  <a:pt x="426" y="718"/>
                </a:lnTo>
                <a:lnTo>
                  <a:pt x="424" y="718"/>
                </a:lnTo>
                <a:lnTo>
                  <a:pt x="424" y="716"/>
                </a:lnTo>
                <a:lnTo>
                  <a:pt x="426" y="716"/>
                </a:lnTo>
                <a:lnTo>
                  <a:pt x="426" y="714"/>
                </a:lnTo>
                <a:lnTo>
                  <a:pt x="428" y="712"/>
                </a:lnTo>
                <a:lnTo>
                  <a:pt x="426" y="711"/>
                </a:lnTo>
                <a:lnTo>
                  <a:pt x="426" y="709"/>
                </a:lnTo>
                <a:lnTo>
                  <a:pt x="424" y="707"/>
                </a:lnTo>
                <a:lnTo>
                  <a:pt x="424" y="705"/>
                </a:lnTo>
                <a:lnTo>
                  <a:pt x="423" y="704"/>
                </a:lnTo>
                <a:lnTo>
                  <a:pt x="423" y="702"/>
                </a:lnTo>
                <a:lnTo>
                  <a:pt x="421" y="702"/>
                </a:lnTo>
                <a:lnTo>
                  <a:pt x="421" y="700"/>
                </a:lnTo>
                <a:lnTo>
                  <a:pt x="419" y="700"/>
                </a:lnTo>
                <a:lnTo>
                  <a:pt x="421" y="698"/>
                </a:lnTo>
                <a:lnTo>
                  <a:pt x="419" y="697"/>
                </a:lnTo>
                <a:lnTo>
                  <a:pt x="417" y="697"/>
                </a:lnTo>
                <a:lnTo>
                  <a:pt x="416" y="697"/>
                </a:lnTo>
                <a:lnTo>
                  <a:pt x="416" y="695"/>
                </a:lnTo>
                <a:lnTo>
                  <a:pt x="414" y="695"/>
                </a:lnTo>
                <a:lnTo>
                  <a:pt x="414" y="693"/>
                </a:lnTo>
                <a:lnTo>
                  <a:pt x="412" y="693"/>
                </a:lnTo>
                <a:lnTo>
                  <a:pt x="412" y="691"/>
                </a:lnTo>
                <a:lnTo>
                  <a:pt x="412" y="690"/>
                </a:lnTo>
                <a:lnTo>
                  <a:pt x="410" y="688"/>
                </a:lnTo>
                <a:lnTo>
                  <a:pt x="409" y="686"/>
                </a:lnTo>
                <a:lnTo>
                  <a:pt x="407" y="684"/>
                </a:lnTo>
                <a:lnTo>
                  <a:pt x="407" y="683"/>
                </a:lnTo>
                <a:lnTo>
                  <a:pt x="407" y="681"/>
                </a:lnTo>
                <a:lnTo>
                  <a:pt x="405" y="681"/>
                </a:lnTo>
                <a:lnTo>
                  <a:pt x="405" y="679"/>
                </a:lnTo>
                <a:lnTo>
                  <a:pt x="405" y="677"/>
                </a:lnTo>
                <a:lnTo>
                  <a:pt x="403" y="677"/>
                </a:lnTo>
                <a:lnTo>
                  <a:pt x="403" y="676"/>
                </a:lnTo>
                <a:lnTo>
                  <a:pt x="405" y="676"/>
                </a:lnTo>
                <a:lnTo>
                  <a:pt x="403" y="674"/>
                </a:lnTo>
                <a:lnTo>
                  <a:pt x="402" y="674"/>
                </a:lnTo>
                <a:lnTo>
                  <a:pt x="400" y="674"/>
                </a:lnTo>
                <a:lnTo>
                  <a:pt x="400" y="672"/>
                </a:lnTo>
                <a:lnTo>
                  <a:pt x="398" y="672"/>
                </a:lnTo>
                <a:lnTo>
                  <a:pt x="396" y="672"/>
                </a:lnTo>
                <a:lnTo>
                  <a:pt x="395" y="672"/>
                </a:lnTo>
                <a:lnTo>
                  <a:pt x="393" y="672"/>
                </a:lnTo>
                <a:lnTo>
                  <a:pt x="391" y="672"/>
                </a:lnTo>
                <a:lnTo>
                  <a:pt x="390" y="672"/>
                </a:lnTo>
                <a:lnTo>
                  <a:pt x="388" y="672"/>
                </a:lnTo>
                <a:lnTo>
                  <a:pt x="386" y="672"/>
                </a:lnTo>
                <a:lnTo>
                  <a:pt x="386" y="670"/>
                </a:lnTo>
                <a:lnTo>
                  <a:pt x="386" y="669"/>
                </a:lnTo>
                <a:lnTo>
                  <a:pt x="384" y="667"/>
                </a:lnTo>
                <a:lnTo>
                  <a:pt x="383" y="665"/>
                </a:lnTo>
                <a:lnTo>
                  <a:pt x="381" y="665"/>
                </a:lnTo>
                <a:lnTo>
                  <a:pt x="379" y="665"/>
                </a:lnTo>
                <a:lnTo>
                  <a:pt x="377" y="665"/>
                </a:lnTo>
                <a:lnTo>
                  <a:pt x="377" y="667"/>
                </a:lnTo>
                <a:lnTo>
                  <a:pt x="376" y="667"/>
                </a:lnTo>
                <a:lnTo>
                  <a:pt x="374" y="667"/>
                </a:lnTo>
                <a:lnTo>
                  <a:pt x="372" y="665"/>
                </a:lnTo>
                <a:lnTo>
                  <a:pt x="370" y="665"/>
                </a:lnTo>
                <a:lnTo>
                  <a:pt x="370" y="664"/>
                </a:lnTo>
                <a:lnTo>
                  <a:pt x="369" y="664"/>
                </a:lnTo>
                <a:lnTo>
                  <a:pt x="367" y="662"/>
                </a:lnTo>
                <a:lnTo>
                  <a:pt x="369" y="662"/>
                </a:lnTo>
                <a:lnTo>
                  <a:pt x="367" y="660"/>
                </a:lnTo>
                <a:lnTo>
                  <a:pt x="365" y="660"/>
                </a:lnTo>
                <a:lnTo>
                  <a:pt x="363" y="660"/>
                </a:lnTo>
                <a:lnTo>
                  <a:pt x="362" y="660"/>
                </a:lnTo>
                <a:lnTo>
                  <a:pt x="360" y="658"/>
                </a:lnTo>
                <a:lnTo>
                  <a:pt x="358" y="658"/>
                </a:lnTo>
                <a:lnTo>
                  <a:pt x="356" y="658"/>
                </a:lnTo>
                <a:lnTo>
                  <a:pt x="355" y="658"/>
                </a:lnTo>
                <a:lnTo>
                  <a:pt x="353" y="658"/>
                </a:lnTo>
                <a:lnTo>
                  <a:pt x="351" y="658"/>
                </a:lnTo>
                <a:lnTo>
                  <a:pt x="349" y="657"/>
                </a:lnTo>
                <a:lnTo>
                  <a:pt x="348" y="657"/>
                </a:lnTo>
                <a:lnTo>
                  <a:pt x="346" y="658"/>
                </a:lnTo>
                <a:lnTo>
                  <a:pt x="344" y="658"/>
                </a:lnTo>
                <a:lnTo>
                  <a:pt x="344" y="660"/>
                </a:lnTo>
                <a:lnTo>
                  <a:pt x="342" y="658"/>
                </a:lnTo>
                <a:lnTo>
                  <a:pt x="341" y="658"/>
                </a:lnTo>
                <a:lnTo>
                  <a:pt x="341" y="657"/>
                </a:lnTo>
                <a:lnTo>
                  <a:pt x="339" y="657"/>
                </a:lnTo>
                <a:lnTo>
                  <a:pt x="337" y="655"/>
                </a:lnTo>
                <a:lnTo>
                  <a:pt x="335" y="655"/>
                </a:lnTo>
                <a:lnTo>
                  <a:pt x="334" y="655"/>
                </a:lnTo>
                <a:lnTo>
                  <a:pt x="332" y="655"/>
                </a:lnTo>
                <a:lnTo>
                  <a:pt x="330" y="655"/>
                </a:lnTo>
                <a:lnTo>
                  <a:pt x="328" y="655"/>
                </a:lnTo>
                <a:lnTo>
                  <a:pt x="328" y="657"/>
                </a:lnTo>
                <a:lnTo>
                  <a:pt x="327" y="657"/>
                </a:lnTo>
                <a:lnTo>
                  <a:pt x="325" y="657"/>
                </a:lnTo>
                <a:lnTo>
                  <a:pt x="323" y="657"/>
                </a:lnTo>
                <a:lnTo>
                  <a:pt x="321" y="657"/>
                </a:lnTo>
                <a:lnTo>
                  <a:pt x="320" y="658"/>
                </a:lnTo>
                <a:lnTo>
                  <a:pt x="318" y="658"/>
                </a:lnTo>
                <a:lnTo>
                  <a:pt x="316" y="657"/>
                </a:lnTo>
                <a:lnTo>
                  <a:pt x="314" y="657"/>
                </a:lnTo>
                <a:lnTo>
                  <a:pt x="313" y="657"/>
                </a:lnTo>
                <a:lnTo>
                  <a:pt x="311" y="655"/>
                </a:lnTo>
                <a:lnTo>
                  <a:pt x="309" y="655"/>
                </a:lnTo>
                <a:lnTo>
                  <a:pt x="307" y="655"/>
                </a:lnTo>
                <a:lnTo>
                  <a:pt x="306" y="653"/>
                </a:lnTo>
                <a:lnTo>
                  <a:pt x="304" y="653"/>
                </a:lnTo>
                <a:lnTo>
                  <a:pt x="302" y="653"/>
                </a:lnTo>
                <a:lnTo>
                  <a:pt x="301" y="653"/>
                </a:lnTo>
                <a:lnTo>
                  <a:pt x="299" y="653"/>
                </a:lnTo>
                <a:lnTo>
                  <a:pt x="297" y="653"/>
                </a:lnTo>
                <a:lnTo>
                  <a:pt x="295" y="651"/>
                </a:lnTo>
                <a:lnTo>
                  <a:pt x="294" y="650"/>
                </a:lnTo>
                <a:lnTo>
                  <a:pt x="292" y="650"/>
                </a:lnTo>
                <a:lnTo>
                  <a:pt x="292" y="648"/>
                </a:lnTo>
                <a:lnTo>
                  <a:pt x="290" y="648"/>
                </a:lnTo>
                <a:lnTo>
                  <a:pt x="288" y="648"/>
                </a:lnTo>
                <a:lnTo>
                  <a:pt x="287" y="648"/>
                </a:lnTo>
                <a:lnTo>
                  <a:pt x="285" y="648"/>
                </a:lnTo>
                <a:lnTo>
                  <a:pt x="283" y="648"/>
                </a:lnTo>
                <a:lnTo>
                  <a:pt x="281" y="646"/>
                </a:lnTo>
                <a:lnTo>
                  <a:pt x="280" y="646"/>
                </a:lnTo>
                <a:lnTo>
                  <a:pt x="278" y="644"/>
                </a:lnTo>
                <a:lnTo>
                  <a:pt x="276" y="644"/>
                </a:lnTo>
                <a:lnTo>
                  <a:pt x="276" y="643"/>
                </a:lnTo>
                <a:lnTo>
                  <a:pt x="274" y="643"/>
                </a:lnTo>
                <a:lnTo>
                  <a:pt x="273" y="644"/>
                </a:lnTo>
                <a:lnTo>
                  <a:pt x="271" y="644"/>
                </a:lnTo>
                <a:lnTo>
                  <a:pt x="269" y="644"/>
                </a:lnTo>
                <a:lnTo>
                  <a:pt x="267" y="643"/>
                </a:lnTo>
                <a:lnTo>
                  <a:pt x="266" y="641"/>
                </a:lnTo>
                <a:lnTo>
                  <a:pt x="264" y="639"/>
                </a:lnTo>
                <a:lnTo>
                  <a:pt x="262" y="639"/>
                </a:lnTo>
                <a:lnTo>
                  <a:pt x="260" y="639"/>
                </a:lnTo>
                <a:lnTo>
                  <a:pt x="259" y="637"/>
                </a:lnTo>
                <a:lnTo>
                  <a:pt x="259" y="639"/>
                </a:lnTo>
                <a:lnTo>
                  <a:pt x="257" y="639"/>
                </a:lnTo>
                <a:lnTo>
                  <a:pt x="255" y="639"/>
                </a:lnTo>
                <a:lnTo>
                  <a:pt x="255" y="637"/>
                </a:lnTo>
                <a:lnTo>
                  <a:pt x="253" y="636"/>
                </a:lnTo>
                <a:lnTo>
                  <a:pt x="252" y="637"/>
                </a:lnTo>
                <a:lnTo>
                  <a:pt x="250" y="639"/>
                </a:lnTo>
                <a:lnTo>
                  <a:pt x="248" y="639"/>
                </a:lnTo>
                <a:lnTo>
                  <a:pt x="246" y="641"/>
                </a:lnTo>
                <a:lnTo>
                  <a:pt x="245" y="641"/>
                </a:lnTo>
                <a:lnTo>
                  <a:pt x="245" y="639"/>
                </a:lnTo>
                <a:lnTo>
                  <a:pt x="243" y="641"/>
                </a:lnTo>
                <a:lnTo>
                  <a:pt x="243" y="639"/>
                </a:lnTo>
                <a:lnTo>
                  <a:pt x="243" y="637"/>
                </a:lnTo>
                <a:lnTo>
                  <a:pt x="241" y="639"/>
                </a:lnTo>
                <a:lnTo>
                  <a:pt x="239" y="639"/>
                </a:lnTo>
                <a:lnTo>
                  <a:pt x="238" y="639"/>
                </a:lnTo>
                <a:lnTo>
                  <a:pt x="236" y="639"/>
                </a:lnTo>
                <a:lnTo>
                  <a:pt x="234" y="637"/>
                </a:lnTo>
                <a:lnTo>
                  <a:pt x="234" y="639"/>
                </a:lnTo>
                <a:lnTo>
                  <a:pt x="232" y="637"/>
                </a:lnTo>
                <a:lnTo>
                  <a:pt x="231" y="639"/>
                </a:lnTo>
                <a:lnTo>
                  <a:pt x="229" y="639"/>
                </a:lnTo>
                <a:lnTo>
                  <a:pt x="229" y="637"/>
                </a:lnTo>
                <a:lnTo>
                  <a:pt x="227" y="639"/>
                </a:lnTo>
                <a:lnTo>
                  <a:pt x="225" y="637"/>
                </a:lnTo>
                <a:lnTo>
                  <a:pt x="225" y="639"/>
                </a:lnTo>
                <a:lnTo>
                  <a:pt x="224" y="639"/>
                </a:lnTo>
                <a:lnTo>
                  <a:pt x="222" y="639"/>
                </a:lnTo>
                <a:lnTo>
                  <a:pt x="220" y="637"/>
                </a:lnTo>
                <a:lnTo>
                  <a:pt x="218" y="639"/>
                </a:lnTo>
                <a:lnTo>
                  <a:pt x="218" y="637"/>
                </a:lnTo>
                <a:lnTo>
                  <a:pt x="217" y="637"/>
                </a:lnTo>
                <a:lnTo>
                  <a:pt x="217" y="636"/>
                </a:lnTo>
                <a:lnTo>
                  <a:pt x="215" y="636"/>
                </a:lnTo>
                <a:lnTo>
                  <a:pt x="213" y="636"/>
                </a:lnTo>
                <a:lnTo>
                  <a:pt x="212" y="636"/>
                </a:lnTo>
                <a:lnTo>
                  <a:pt x="212" y="634"/>
                </a:lnTo>
                <a:lnTo>
                  <a:pt x="210" y="634"/>
                </a:lnTo>
                <a:lnTo>
                  <a:pt x="208" y="634"/>
                </a:lnTo>
                <a:lnTo>
                  <a:pt x="208" y="632"/>
                </a:lnTo>
                <a:lnTo>
                  <a:pt x="206" y="632"/>
                </a:lnTo>
                <a:lnTo>
                  <a:pt x="206" y="630"/>
                </a:lnTo>
                <a:lnTo>
                  <a:pt x="205" y="630"/>
                </a:lnTo>
                <a:lnTo>
                  <a:pt x="205" y="629"/>
                </a:lnTo>
                <a:lnTo>
                  <a:pt x="203" y="627"/>
                </a:lnTo>
                <a:lnTo>
                  <a:pt x="201" y="625"/>
                </a:lnTo>
                <a:lnTo>
                  <a:pt x="199" y="625"/>
                </a:lnTo>
                <a:lnTo>
                  <a:pt x="198" y="625"/>
                </a:lnTo>
                <a:lnTo>
                  <a:pt x="196" y="625"/>
                </a:lnTo>
                <a:lnTo>
                  <a:pt x="194" y="625"/>
                </a:lnTo>
                <a:lnTo>
                  <a:pt x="192" y="625"/>
                </a:lnTo>
                <a:lnTo>
                  <a:pt x="191" y="625"/>
                </a:lnTo>
                <a:lnTo>
                  <a:pt x="191" y="623"/>
                </a:lnTo>
                <a:lnTo>
                  <a:pt x="189" y="623"/>
                </a:lnTo>
                <a:lnTo>
                  <a:pt x="189" y="622"/>
                </a:lnTo>
                <a:lnTo>
                  <a:pt x="187" y="623"/>
                </a:lnTo>
                <a:lnTo>
                  <a:pt x="185" y="623"/>
                </a:lnTo>
                <a:lnTo>
                  <a:pt x="184" y="623"/>
                </a:lnTo>
                <a:lnTo>
                  <a:pt x="184" y="622"/>
                </a:lnTo>
                <a:lnTo>
                  <a:pt x="182" y="620"/>
                </a:lnTo>
                <a:lnTo>
                  <a:pt x="180" y="618"/>
                </a:lnTo>
                <a:lnTo>
                  <a:pt x="178" y="618"/>
                </a:lnTo>
                <a:lnTo>
                  <a:pt x="177" y="616"/>
                </a:lnTo>
                <a:lnTo>
                  <a:pt x="175" y="616"/>
                </a:lnTo>
                <a:lnTo>
                  <a:pt x="173" y="616"/>
                </a:lnTo>
                <a:lnTo>
                  <a:pt x="171" y="618"/>
                </a:lnTo>
                <a:lnTo>
                  <a:pt x="170" y="618"/>
                </a:lnTo>
                <a:lnTo>
                  <a:pt x="168" y="618"/>
                </a:lnTo>
                <a:lnTo>
                  <a:pt x="166" y="618"/>
                </a:lnTo>
                <a:lnTo>
                  <a:pt x="166" y="620"/>
                </a:lnTo>
                <a:lnTo>
                  <a:pt x="164" y="620"/>
                </a:lnTo>
                <a:lnTo>
                  <a:pt x="164" y="618"/>
                </a:lnTo>
                <a:lnTo>
                  <a:pt x="164" y="616"/>
                </a:lnTo>
                <a:lnTo>
                  <a:pt x="163" y="616"/>
                </a:lnTo>
                <a:lnTo>
                  <a:pt x="163" y="615"/>
                </a:lnTo>
                <a:lnTo>
                  <a:pt x="159" y="615"/>
                </a:lnTo>
                <a:lnTo>
                  <a:pt x="157" y="613"/>
                </a:lnTo>
                <a:lnTo>
                  <a:pt x="157" y="611"/>
                </a:lnTo>
                <a:lnTo>
                  <a:pt x="159" y="609"/>
                </a:lnTo>
                <a:lnTo>
                  <a:pt x="159" y="608"/>
                </a:lnTo>
                <a:lnTo>
                  <a:pt x="159" y="606"/>
                </a:lnTo>
                <a:lnTo>
                  <a:pt x="157" y="606"/>
                </a:lnTo>
                <a:lnTo>
                  <a:pt x="156" y="604"/>
                </a:lnTo>
                <a:lnTo>
                  <a:pt x="154" y="602"/>
                </a:lnTo>
                <a:lnTo>
                  <a:pt x="152" y="601"/>
                </a:lnTo>
                <a:lnTo>
                  <a:pt x="150" y="599"/>
                </a:lnTo>
                <a:lnTo>
                  <a:pt x="149" y="599"/>
                </a:lnTo>
                <a:lnTo>
                  <a:pt x="147" y="597"/>
                </a:lnTo>
                <a:lnTo>
                  <a:pt x="143" y="597"/>
                </a:lnTo>
                <a:lnTo>
                  <a:pt x="142" y="597"/>
                </a:lnTo>
                <a:lnTo>
                  <a:pt x="142" y="599"/>
                </a:lnTo>
                <a:lnTo>
                  <a:pt x="140" y="599"/>
                </a:lnTo>
                <a:lnTo>
                  <a:pt x="138" y="597"/>
                </a:lnTo>
                <a:lnTo>
                  <a:pt x="138" y="595"/>
                </a:lnTo>
                <a:lnTo>
                  <a:pt x="136" y="595"/>
                </a:lnTo>
                <a:lnTo>
                  <a:pt x="135" y="594"/>
                </a:lnTo>
                <a:lnTo>
                  <a:pt x="133" y="594"/>
                </a:lnTo>
                <a:lnTo>
                  <a:pt x="133" y="592"/>
                </a:lnTo>
                <a:lnTo>
                  <a:pt x="129" y="592"/>
                </a:lnTo>
                <a:lnTo>
                  <a:pt x="128" y="594"/>
                </a:lnTo>
                <a:lnTo>
                  <a:pt x="126" y="594"/>
                </a:lnTo>
                <a:lnTo>
                  <a:pt x="124" y="592"/>
                </a:lnTo>
                <a:lnTo>
                  <a:pt x="124" y="590"/>
                </a:lnTo>
                <a:lnTo>
                  <a:pt x="123" y="590"/>
                </a:lnTo>
                <a:lnTo>
                  <a:pt x="121" y="590"/>
                </a:lnTo>
                <a:lnTo>
                  <a:pt x="119" y="592"/>
                </a:lnTo>
                <a:lnTo>
                  <a:pt x="117" y="592"/>
                </a:lnTo>
                <a:lnTo>
                  <a:pt x="114" y="592"/>
                </a:lnTo>
                <a:lnTo>
                  <a:pt x="112" y="592"/>
                </a:lnTo>
                <a:lnTo>
                  <a:pt x="110" y="594"/>
                </a:lnTo>
                <a:lnTo>
                  <a:pt x="109" y="594"/>
                </a:lnTo>
                <a:lnTo>
                  <a:pt x="107" y="594"/>
                </a:lnTo>
                <a:lnTo>
                  <a:pt x="105" y="594"/>
                </a:lnTo>
                <a:lnTo>
                  <a:pt x="103" y="594"/>
                </a:lnTo>
                <a:lnTo>
                  <a:pt x="102" y="594"/>
                </a:lnTo>
                <a:lnTo>
                  <a:pt x="100" y="594"/>
                </a:lnTo>
                <a:lnTo>
                  <a:pt x="96" y="594"/>
                </a:lnTo>
                <a:lnTo>
                  <a:pt x="93" y="594"/>
                </a:lnTo>
                <a:lnTo>
                  <a:pt x="89" y="594"/>
                </a:lnTo>
                <a:lnTo>
                  <a:pt x="88" y="594"/>
                </a:lnTo>
                <a:lnTo>
                  <a:pt x="84" y="592"/>
                </a:lnTo>
                <a:lnTo>
                  <a:pt x="84" y="594"/>
                </a:lnTo>
                <a:lnTo>
                  <a:pt x="82" y="595"/>
                </a:lnTo>
                <a:lnTo>
                  <a:pt x="81" y="597"/>
                </a:lnTo>
                <a:lnTo>
                  <a:pt x="81" y="599"/>
                </a:lnTo>
                <a:lnTo>
                  <a:pt x="79" y="599"/>
                </a:lnTo>
                <a:lnTo>
                  <a:pt x="79" y="601"/>
                </a:lnTo>
                <a:lnTo>
                  <a:pt x="77" y="602"/>
                </a:lnTo>
                <a:lnTo>
                  <a:pt x="75" y="602"/>
                </a:lnTo>
                <a:lnTo>
                  <a:pt x="75" y="604"/>
                </a:lnTo>
                <a:lnTo>
                  <a:pt x="74" y="606"/>
                </a:lnTo>
                <a:lnTo>
                  <a:pt x="74" y="608"/>
                </a:lnTo>
                <a:lnTo>
                  <a:pt x="72" y="608"/>
                </a:lnTo>
                <a:lnTo>
                  <a:pt x="70" y="608"/>
                </a:lnTo>
                <a:lnTo>
                  <a:pt x="68" y="609"/>
                </a:lnTo>
                <a:lnTo>
                  <a:pt x="67" y="609"/>
                </a:lnTo>
                <a:lnTo>
                  <a:pt x="68" y="611"/>
                </a:lnTo>
                <a:lnTo>
                  <a:pt x="67" y="611"/>
                </a:lnTo>
                <a:lnTo>
                  <a:pt x="67" y="613"/>
                </a:lnTo>
                <a:lnTo>
                  <a:pt x="65" y="613"/>
                </a:lnTo>
                <a:lnTo>
                  <a:pt x="63" y="613"/>
                </a:lnTo>
                <a:lnTo>
                  <a:pt x="61" y="613"/>
                </a:lnTo>
                <a:lnTo>
                  <a:pt x="60" y="611"/>
                </a:lnTo>
                <a:lnTo>
                  <a:pt x="58" y="611"/>
                </a:lnTo>
                <a:lnTo>
                  <a:pt x="56" y="611"/>
                </a:lnTo>
                <a:lnTo>
                  <a:pt x="54" y="611"/>
                </a:lnTo>
                <a:lnTo>
                  <a:pt x="53" y="611"/>
                </a:lnTo>
                <a:lnTo>
                  <a:pt x="51" y="611"/>
                </a:lnTo>
                <a:lnTo>
                  <a:pt x="49" y="611"/>
                </a:lnTo>
                <a:lnTo>
                  <a:pt x="49" y="609"/>
                </a:lnTo>
                <a:lnTo>
                  <a:pt x="47" y="609"/>
                </a:lnTo>
                <a:lnTo>
                  <a:pt x="46" y="609"/>
                </a:lnTo>
                <a:lnTo>
                  <a:pt x="44" y="609"/>
                </a:lnTo>
                <a:lnTo>
                  <a:pt x="42" y="609"/>
                </a:lnTo>
                <a:lnTo>
                  <a:pt x="40" y="608"/>
                </a:lnTo>
                <a:lnTo>
                  <a:pt x="39" y="608"/>
                </a:lnTo>
                <a:lnTo>
                  <a:pt x="37" y="606"/>
                </a:lnTo>
                <a:lnTo>
                  <a:pt x="35" y="604"/>
                </a:lnTo>
                <a:lnTo>
                  <a:pt x="34" y="602"/>
                </a:lnTo>
                <a:lnTo>
                  <a:pt x="32" y="602"/>
                </a:lnTo>
                <a:lnTo>
                  <a:pt x="32" y="601"/>
                </a:lnTo>
                <a:lnTo>
                  <a:pt x="30" y="601"/>
                </a:lnTo>
                <a:lnTo>
                  <a:pt x="28" y="601"/>
                </a:lnTo>
                <a:lnTo>
                  <a:pt x="27" y="599"/>
                </a:lnTo>
                <a:lnTo>
                  <a:pt x="25" y="599"/>
                </a:lnTo>
                <a:lnTo>
                  <a:pt x="23" y="597"/>
                </a:lnTo>
                <a:lnTo>
                  <a:pt x="21" y="595"/>
                </a:lnTo>
                <a:lnTo>
                  <a:pt x="20" y="595"/>
                </a:lnTo>
                <a:lnTo>
                  <a:pt x="18" y="594"/>
                </a:lnTo>
                <a:lnTo>
                  <a:pt x="16" y="594"/>
                </a:lnTo>
                <a:lnTo>
                  <a:pt x="16" y="592"/>
                </a:lnTo>
                <a:lnTo>
                  <a:pt x="14" y="592"/>
                </a:lnTo>
                <a:lnTo>
                  <a:pt x="13" y="590"/>
                </a:lnTo>
                <a:lnTo>
                  <a:pt x="11" y="590"/>
                </a:lnTo>
                <a:lnTo>
                  <a:pt x="11" y="588"/>
                </a:lnTo>
                <a:lnTo>
                  <a:pt x="9" y="588"/>
                </a:lnTo>
                <a:lnTo>
                  <a:pt x="9" y="587"/>
                </a:lnTo>
                <a:lnTo>
                  <a:pt x="9" y="585"/>
                </a:lnTo>
                <a:lnTo>
                  <a:pt x="9" y="583"/>
                </a:lnTo>
                <a:lnTo>
                  <a:pt x="11" y="581"/>
                </a:lnTo>
                <a:lnTo>
                  <a:pt x="9" y="581"/>
                </a:lnTo>
                <a:lnTo>
                  <a:pt x="11" y="580"/>
                </a:lnTo>
                <a:lnTo>
                  <a:pt x="11" y="578"/>
                </a:lnTo>
                <a:lnTo>
                  <a:pt x="11" y="576"/>
                </a:lnTo>
                <a:lnTo>
                  <a:pt x="11" y="574"/>
                </a:lnTo>
                <a:lnTo>
                  <a:pt x="11" y="573"/>
                </a:lnTo>
                <a:lnTo>
                  <a:pt x="11" y="571"/>
                </a:lnTo>
                <a:lnTo>
                  <a:pt x="11" y="569"/>
                </a:lnTo>
                <a:lnTo>
                  <a:pt x="11" y="568"/>
                </a:lnTo>
                <a:lnTo>
                  <a:pt x="11" y="566"/>
                </a:lnTo>
                <a:lnTo>
                  <a:pt x="11" y="564"/>
                </a:lnTo>
                <a:lnTo>
                  <a:pt x="11" y="562"/>
                </a:lnTo>
                <a:lnTo>
                  <a:pt x="9" y="562"/>
                </a:lnTo>
                <a:lnTo>
                  <a:pt x="9" y="561"/>
                </a:lnTo>
                <a:lnTo>
                  <a:pt x="9" y="559"/>
                </a:lnTo>
                <a:lnTo>
                  <a:pt x="9" y="557"/>
                </a:lnTo>
                <a:lnTo>
                  <a:pt x="9" y="555"/>
                </a:lnTo>
                <a:lnTo>
                  <a:pt x="9" y="554"/>
                </a:lnTo>
                <a:lnTo>
                  <a:pt x="9" y="552"/>
                </a:lnTo>
                <a:lnTo>
                  <a:pt x="9" y="550"/>
                </a:lnTo>
                <a:lnTo>
                  <a:pt x="9" y="548"/>
                </a:lnTo>
                <a:lnTo>
                  <a:pt x="7" y="547"/>
                </a:lnTo>
                <a:lnTo>
                  <a:pt x="7" y="545"/>
                </a:lnTo>
                <a:lnTo>
                  <a:pt x="7" y="543"/>
                </a:lnTo>
                <a:lnTo>
                  <a:pt x="7" y="541"/>
                </a:lnTo>
                <a:lnTo>
                  <a:pt x="6" y="540"/>
                </a:lnTo>
                <a:lnTo>
                  <a:pt x="6" y="538"/>
                </a:lnTo>
                <a:lnTo>
                  <a:pt x="6" y="536"/>
                </a:lnTo>
                <a:lnTo>
                  <a:pt x="6" y="534"/>
                </a:lnTo>
                <a:lnTo>
                  <a:pt x="4" y="534"/>
                </a:lnTo>
                <a:lnTo>
                  <a:pt x="4" y="533"/>
                </a:lnTo>
                <a:lnTo>
                  <a:pt x="4" y="531"/>
                </a:lnTo>
                <a:lnTo>
                  <a:pt x="2" y="529"/>
                </a:lnTo>
                <a:lnTo>
                  <a:pt x="2" y="527"/>
                </a:lnTo>
                <a:lnTo>
                  <a:pt x="2" y="526"/>
                </a:lnTo>
                <a:lnTo>
                  <a:pt x="2" y="524"/>
                </a:lnTo>
                <a:lnTo>
                  <a:pt x="0" y="522"/>
                </a:lnTo>
                <a:lnTo>
                  <a:pt x="0" y="520"/>
                </a:lnTo>
                <a:lnTo>
                  <a:pt x="0" y="519"/>
                </a:lnTo>
                <a:lnTo>
                  <a:pt x="2" y="519"/>
                </a:lnTo>
                <a:lnTo>
                  <a:pt x="4" y="519"/>
                </a:lnTo>
                <a:lnTo>
                  <a:pt x="6" y="519"/>
                </a:lnTo>
                <a:lnTo>
                  <a:pt x="7" y="520"/>
                </a:lnTo>
                <a:lnTo>
                  <a:pt x="9" y="520"/>
                </a:lnTo>
                <a:lnTo>
                  <a:pt x="11" y="520"/>
                </a:lnTo>
                <a:lnTo>
                  <a:pt x="13" y="520"/>
                </a:lnTo>
                <a:lnTo>
                  <a:pt x="14" y="520"/>
                </a:lnTo>
                <a:lnTo>
                  <a:pt x="16" y="520"/>
                </a:lnTo>
                <a:lnTo>
                  <a:pt x="18" y="520"/>
                </a:lnTo>
                <a:lnTo>
                  <a:pt x="18" y="522"/>
                </a:lnTo>
                <a:lnTo>
                  <a:pt x="20" y="522"/>
                </a:lnTo>
                <a:lnTo>
                  <a:pt x="21" y="522"/>
                </a:lnTo>
                <a:lnTo>
                  <a:pt x="23" y="522"/>
                </a:lnTo>
                <a:lnTo>
                  <a:pt x="25" y="522"/>
                </a:lnTo>
                <a:lnTo>
                  <a:pt x="27" y="522"/>
                </a:lnTo>
                <a:lnTo>
                  <a:pt x="28" y="522"/>
                </a:lnTo>
                <a:lnTo>
                  <a:pt x="30" y="522"/>
                </a:lnTo>
                <a:lnTo>
                  <a:pt x="32" y="522"/>
                </a:lnTo>
                <a:lnTo>
                  <a:pt x="34" y="522"/>
                </a:lnTo>
                <a:lnTo>
                  <a:pt x="35" y="522"/>
                </a:lnTo>
                <a:lnTo>
                  <a:pt x="37" y="522"/>
                </a:lnTo>
                <a:lnTo>
                  <a:pt x="39" y="522"/>
                </a:lnTo>
                <a:lnTo>
                  <a:pt x="40" y="522"/>
                </a:lnTo>
                <a:lnTo>
                  <a:pt x="42" y="522"/>
                </a:lnTo>
                <a:lnTo>
                  <a:pt x="44" y="520"/>
                </a:lnTo>
                <a:lnTo>
                  <a:pt x="46" y="520"/>
                </a:lnTo>
                <a:lnTo>
                  <a:pt x="46" y="519"/>
                </a:lnTo>
                <a:lnTo>
                  <a:pt x="47" y="519"/>
                </a:lnTo>
                <a:lnTo>
                  <a:pt x="47" y="517"/>
                </a:lnTo>
                <a:lnTo>
                  <a:pt x="49" y="517"/>
                </a:lnTo>
                <a:lnTo>
                  <a:pt x="49" y="515"/>
                </a:lnTo>
                <a:lnTo>
                  <a:pt x="51" y="515"/>
                </a:lnTo>
                <a:lnTo>
                  <a:pt x="51" y="513"/>
                </a:lnTo>
                <a:lnTo>
                  <a:pt x="51" y="512"/>
                </a:lnTo>
                <a:lnTo>
                  <a:pt x="53" y="512"/>
                </a:lnTo>
                <a:lnTo>
                  <a:pt x="53" y="510"/>
                </a:lnTo>
                <a:lnTo>
                  <a:pt x="53" y="508"/>
                </a:lnTo>
                <a:lnTo>
                  <a:pt x="54" y="506"/>
                </a:lnTo>
                <a:lnTo>
                  <a:pt x="54" y="505"/>
                </a:lnTo>
                <a:lnTo>
                  <a:pt x="54" y="503"/>
                </a:lnTo>
                <a:lnTo>
                  <a:pt x="54" y="501"/>
                </a:lnTo>
                <a:lnTo>
                  <a:pt x="53" y="501"/>
                </a:lnTo>
                <a:lnTo>
                  <a:pt x="53" y="499"/>
                </a:lnTo>
                <a:lnTo>
                  <a:pt x="53" y="498"/>
                </a:lnTo>
                <a:lnTo>
                  <a:pt x="53" y="496"/>
                </a:lnTo>
                <a:lnTo>
                  <a:pt x="53" y="494"/>
                </a:lnTo>
                <a:lnTo>
                  <a:pt x="53" y="492"/>
                </a:lnTo>
                <a:lnTo>
                  <a:pt x="53" y="491"/>
                </a:lnTo>
                <a:lnTo>
                  <a:pt x="53" y="489"/>
                </a:lnTo>
                <a:lnTo>
                  <a:pt x="53" y="487"/>
                </a:lnTo>
                <a:lnTo>
                  <a:pt x="53" y="485"/>
                </a:lnTo>
                <a:lnTo>
                  <a:pt x="51" y="484"/>
                </a:lnTo>
                <a:lnTo>
                  <a:pt x="51" y="482"/>
                </a:lnTo>
                <a:lnTo>
                  <a:pt x="51" y="480"/>
                </a:lnTo>
                <a:lnTo>
                  <a:pt x="51" y="478"/>
                </a:lnTo>
                <a:lnTo>
                  <a:pt x="53" y="477"/>
                </a:lnTo>
                <a:lnTo>
                  <a:pt x="51" y="475"/>
                </a:lnTo>
                <a:lnTo>
                  <a:pt x="53" y="473"/>
                </a:lnTo>
                <a:lnTo>
                  <a:pt x="53" y="472"/>
                </a:lnTo>
                <a:lnTo>
                  <a:pt x="53" y="470"/>
                </a:lnTo>
                <a:lnTo>
                  <a:pt x="53" y="468"/>
                </a:lnTo>
                <a:lnTo>
                  <a:pt x="53" y="466"/>
                </a:lnTo>
                <a:lnTo>
                  <a:pt x="53" y="465"/>
                </a:lnTo>
                <a:lnTo>
                  <a:pt x="53" y="463"/>
                </a:lnTo>
                <a:lnTo>
                  <a:pt x="53" y="461"/>
                </a:lnTo>
                <a:lnTo>
                  <a:pt x="53" y="459"/>
                </a:lnTo>
                <a:lnTo>
                  <a:pt x="51" y="458"/>
                </a:lnTo>
                <a:lnTo>
                  <a:pt x="51" y="456"/>
                </a:lnTo>
                <a:lnTo>
                  <a:pt x="53" y="454"/>
                </a:lnTo>
                <a:lnTo>
                  <a:pt x="53" y="452"/>
                </a:lnTo>
                <a:lnTo>
                  <a:pt x="51" y="452"/>
                </a:lnTo>
                <a:lnTo>
                  <a:pt x="51" y="451"/>
                </a:lnTo>
                <a:lnTo>
                  <a:pt x="51" y="449"/>
                </a:lnTo>
                <a:lnTo>
                  <a:pt x="51" y="447"/>
                </a:lnTo>
                <a:lnTo>
                  <a:pt x="51" y="445"/>
                </a:lnTo>
                <a:lnTo>
                  <a:pt x="51" y="444"/>
                </a:lnTo>
                <a:lnTo>
                  <a:pt x="51" y="442"/>
                </a:lnTo>
                <a:lnTo>
                  <a:pt x="51" y="440"/>
                </a:lnTo>
                <a:lnTo>
                  <a:pt x="51" y="438"/>
                </a:lnTo>
                <a:lnTo>
                  <a:pt x="49" y="437"/>
                </a:lnTo>
                <a:lnTo>
                  <a:pt x="49" y="435"/>
                </a:lnTo>
                <a:lnTo>
                  <a:pt x="49" y="433"/>
                </a:lnTo>
                <a:lnTo>
                  <a:pt x="49" y="431"/>
                </a:lnTo>
                <a:lnTo>
                  <a:pt x="49" y="430"/>
                </a:lnTo>
                <a:lnTo>
                  <a:pt x="49" y="428"/>
                </a:lnTo>
                <a:lnTo>
                  <a:pt x="49" y="426"/>
                </a:lnTo>
                <a:lnTo>
                  <a:pt x="49" y="424"/>
                </a:lnTo>
                <a:lnTo>
                  <a:pt x="49" y="423"/>
                </a:lnTo>
                <a:lnTo>
                  <a:pt x="49" y="421"/>
                </a:lnTo>
                <a:lnTo>
                  <a:pt x="49" y="419"/>
                </a:lnTo>
                <a:lnTo>
                  <a:pt x="49" y="417"/>
                </a:lnTo>
                <a:lnTo>
                  <a:pt x="49" y="416"/>
                </a:lnTo>
                <a:lnTo>
                  <a:pt x="49" y="414"/>
                </a:lnTo>
                <a:lnTo>
                  <a:pt x="49" y="412"/>
                </a:lnTo>
                <a:lnTo>
                  <a:pt x="51" y="410"/>
                </a:lnTo>
                <a:lnTo>
                  <a:pt x="51" y="409"/>
                </a:lnTo>
                <a:lnTo>
                  <a:pt x="51" y="407"/>
                </a:lnTo>
                <a:lnTo>
                  <a:pt x="53" y="407"/>
                </a:lnTo>
                <a:lnTo>
                  <a:pt x="53" y="405"/>
                </a:lnTo>
                <a:lnTo>
                  <a:pt x="54" y="405"/>
                </a:lnTo>
                <a:lnTo>
                  <a:pt x="56" y="403"/>
                </a:lnTo>
                <a:lnTo>
                  <a:pt x="58" y="403"/>
                </a:lnTo>
                <a:lnTo>
                  <a:pt x="60" y="402"/>
                </a:lnTo>
                <a:lnTo>
                  <a:pt x="61" y="402"/>
                </a:lnTo>
                <a:lnTo>
                  <a:pt x="63" y="402"/>
                </a:lnTo>
                <a:lnTo>
                  <a:pt x="61" y="400"/>
                </a:lnTo>
                <a:lnTo>
                  <a:pt x="61" y="398"/>
                </a:lnTo>
                <a:lnTo>
                  <a:pt x="60" y="398"/>
                </a:lnTo>
                <a:lnTo>
                  <a:pt x="60" y="396"/>
                </a:lnTo>
                <a:lnTo>
                  <a:pt x="60" y="395"/>
                </a:lnTo>
                <a:lnTo>
                  <a:pt x="58" y="395"/>
                </a:lnTo>
                <a:lnTo>
                  <a:pt x="58" y="393"/>
                </a:lnTo>
                <a:lnTo>
                  <a:pt x="58" y="391"/>
                </a:lnTo>
                <a:lnTo>
                  <a:pt x="58" y="389"/>
                </a:lnTo>
                <a:lnTo>
                  <a:pt x="58" y="388"/>
                </a:lnTo>
                <a:lnTo>
                  <a:pt x="58" y="386"/>
                </a:lnTo>
                <a:lnTo>
                  <a:pt x="58" y="384"/>
                </a:lnTo>
                <a:lnTo>
                  <a:pt x="58" y="383"/>
                </a:lnTo>
                <a:lnTo>
                  <a:pt x="58" y="381"/>
                </a:lnTo>
                <a:lnTo>
                  <a:pt x="58" y="379"/>
                </a:lnTo>
                <a:lnTo>
                  <a:pt x="56" y="377"/>
                </a:lnTo>
                <a:lnTo>
                  <a:pt x="56" y="376"/>
                </a:lnTo>
                <a:lnTo>
                  <a:pt x="56" y="374"/>
                </a:lnTo>
                <a:lnTo>
                  <a:pt x="54" y="374"/>
                </a:lnTo>
                <a:lnTo>
                  <a:pt x="54" y="372"/>
                </a:lnTo>
                <a:lnTo>
                  <a:pt x="54" y="370"/>
                </a:lnTo>
                <a:lnTo>
                  <a:pt x="53" y="369"/>
                </a:lnTo>
                <a:lnTo>
                  <a:pt x="51" y="367"/>
                </a:lnTo>
                <a:lnTo>
                  <a:pt x="49" y="365"/>
                </a:lnTo>
                <a:lnTo>
                  <a:pt x="47" y="363"/>
                </a:lnTo>
                <a:lnTo>
                  <a:pt x="46" y="362"/>
                </a:lnTo>
                <a:lnTo>
                  <a:pt x="44" y="360"/>
                </a:lnTo>
                <a:lnTo>
                  <a:pt x="44" y="358"/>
                </a:lnTo>
                <a:lnTo>
                  <a:pt x="44" y="356"/>
                </a:lnTo>
                <a:lnTo>
                  <a:pt x="42" y="355"/>
                </a:lnTo>
                <a:lnTo>
                  <a:pt x="42" y="353"/>
                </a:lnTo>
                <a:lnTo>
                  <a:pt x="42" y="351"/>
                </a:lnTo>
                <a:lnTo>
                  <a:pt x="42" y="349"/>
                </a:lnTo>
                <a:lnTo>
                  <a:pt x="44" y="348"/>
                </a:lnTo>
                <a:lnTo>
                  <a:pt x="44" y="346"/>
                </a:lnTo>
                <a:lnTo>
                  <a:pt x="44" y="344"/>
                </a:lnTo>
                <a:lnTo>
                  <a:pt x="44" y="342"/>
                </a:lnTo>
                <a:lnTo>
                  <a:pt x="44" y="341"/>
                </a:lnTo>
                <a:lnTo>
                  <a:pt x="44" y="339"/>
                </a:lnTo>
                <a:lnTo>
                  <a:pt x="46" y="337"/>
                </a:lnTo>
                <a:lnTo>
                  <a:pt x="46" y="335"/>
                </a:lnTo>
                <a:lnTo>
                  <a:pt x="46" y="334"/>
                </a:lnTo>
                <a:lnTo>
                  <a:pt x="46" y="332"/>
                </a:lnTo>
                <a:lnTo>
                  <a:pt x="47" y="330"/>
                </a:lnTo>
                <a:lnTo>
                  <a:pt x="47" y="328"/>
                </a:lnTo>
                <a:lnTo>
                  <a:pt x="47" y="327"/>
                </a:lnTo>
                <a:lnTo>
                  <a:pt x="47" y="325"/>
                </a:lnTo>
                <a:lnTo>
                  <a:pt x="47" y="323"/>
                </a:lnTo>
                <a:lnTo>
                  <a:pt x="47" y="321"/>
                </a:lnTo>
                <a:lnTo>
                  <a:pt x="49" y="321"/>
                </a:lnTo>
                <a:lnTo>
                  <a:pt x="49" y="320"/>
                </a:lnTo>
                <a:lnTo>
                  <a:pt x="49" y="318"/>
                </a:lnTo>
                <a:lnTo>
                  <a:pt x="49" y="316"/>
                </a:lnTo>
                <a:lnTo>
                  <a:pt x="49" y="314"/>
                </a:lnTo>
                <a:lnTo>
                  <a:pt x="49" y="313"/>
                </a:lnTo>
                <a:lnTo>
                  <a:pt x="51" y="311"/>
                </a:lnTo>
                <a:lnTo>
                  <a:pt x="51" y="309"/>
                </a:lnTo>
                <a:lnTo>
                  <a:pt x="51" y="307"/>
                </a:lnTo>
                <a:lnTo>
                  <a:pt x="51" y="306"/>
                </a:lnTo>
                <a:lnTo>
                  <a:pt x="53" y="304"/>
                </a:lnTo>
                <a:lnTo>
                  <a:pt x="53" y="302"/>
                </a:lnTo>
                <a:lnTo>
                  <a:pt x="53" y="300"/>
                </a:lnTo>
                <a:lnTo>
                  <a:pt x="53" y="299"/>
                </a:lnTo>
                <a:lnTo>
                  <a:pt x="53" y="297"/>
                </a:lnTo>
                <a:lnTo>
                  <a:pt x="53" y="295"/>
                </a:lnTo>
                <a:lnTo>
                  <a:pt x="54" y="293"/>
                </a:lnTo>
                <a:lnTo>
                  <a:pt x="54" y="292"/>
                </a:lnTo>
                <a:lnTo>
                  <a:pt x="54" y="290"/>
                </a:lnTo>
                <a:lnTo>
                  <a:pt x="54" y="288"/>
                </a:lnTo>
                <a:lnTo>
                  <a:pt x="54" y="287"/>
                </a:lnTo>
                <a:lnTo>
                  <a:pt x="54" y="285"/>
                </a:lnTo>
                <a:lnTo>
                  <a:pt x="54" y="283"/>
                </a:lnTo>
                <a:lnTo>
                  <a:pt x="54" y="281"/>
                </a:lnTo>
                <a:lnTo>
                  <a:pt x="54" y="280"/>
                </a:lnTo>
                <a:lnTo>
                  <a:pt x="53" y="278"/>
                </a:lnTo>
                <a:lnTo>
                  <a:pt x="53" y="276"/>
                </a:lnTo>
                <a:lnTo>
                  <a:pt x="53" y="274"/>
                </a:lnTo>
                <a:lnTo>
                  <a:pt x="53" y="273"/>
                </a:lnTo>
                <a:lnTo>
                  <a:pt x="53" y="271"/>
                </a:lnTo>
                <a:lnTo>
                  <a:pt x="53" y="269"/>
                </a:lnTo>
                <a:lnTo>
                  <a:pt x="53" y="267"/>
                </a:lnTo>
                <a:lnTo>
                  <a:pt x="53" y="266"/>
                </a:lnTo>
                <a:lnTo>
                  <a:pt x="54" y="266"/>
                </a:lnTo>
                <a:lnTo>
                  <a:pt x="54" y="264"/>
                </a:lnTo>
                <a:lnTo>
                  <a:pt x="54" y="262"/>
                </a:lnTo>
                <a:lnTo>
                  <a:pt x="56" y="262"/>
                </a:lnTo>
                <a:lnTo>
                  <a:pt x="56" y="260"/>
                </a:lnTo>
                <a:lnTo>
                  <a:pt x="54" y="259"/>
                </a:lnTo>
                <a:lnTo>
                  <a:pt x="54" y="257"/>
                </a:lnTo>
                <a:lnTo>
                  <a:pt x="54" y="255"/>
                </a:lnTo>
                <a:lnTo>
                  <a:pt x="56" y="253"/>
                </a:lnTo>
                <a:lnTo>
                  <a:pt x="56" y="252"/>
                </a:lnTo>
                <a:lnTo>
                  <a:pt x="58" y="250"/>
                </a:lnTo>
                <a:lnTo>
                  <a:pt x="58" y="248"/>
                </a:lnTo>
                <a:lnTo>
                  <a:pt x="60" y="246"/>
                </a:lnTo>
                <a:lnTo>
                  <a:pt x="61" y="246"/>
                </a:lnTo>
                <a:lnTo>
                  <a:pt x="61" y="245"/>
                </a:lnTo>
                <a:lnTo>
                  <a:pt x="61" y="243"/>
                </a:lnTo>
                <a:lnTo>
                  <a:pt x="63" y="241"/>
                </a:lnTo>
                <a:lnTo>
                  <a:pt x="63" y="239"/>
                </a:lnTo>
                <a:lnTo>
                  <a:pt x="65" y="238"/>
                </a:lnTo>
                <a:lnTo>
                  <a:pt x="65" y="236"/>
                </a:lnTo>
                <a:lnTo>
                  <a:pt x="67" y="234"/>
                </a:lnTo>
                <a:lnTo>
                  <a:pt x="67" y="232"/>
                </a:lnTo>
                <a:lnTo>
                  <a:pt x="67" y="231"/>
                </a:lnTo>
                <a:lnTo>
                  <a:pt x="68" y="229"/>
                </a:lnTo>
                <a:lnTo>
                  <a:pt x="68" y="227"/>
                </a:lnTo>
                <a:lnTo>
                  <a:pt x="68" y="225"/>
                </a:lnTo>
                <a:lnTo>
                  <a:pt x="68" y="224"/>
                </a:lnTo>
                <a:lnTo>
                  <a:pt x="70" y="224"/>
                </a:lnTo>
                <a:lnTo>
                  <a:pt x="70" y="222"/>
                </a:lnTo>
                <a:lnTo>
                  <a:pt x="72" y="222"/>
                </a:lnTo>
                <a:lnTo>
                  <a:pt x="74" y="222"/>
                </a:lnTo>
                <a:lnTo>
                  <a:pt x="75" y="222"/>
                </a:lnTo>
                <a:lnTo>
                  <a:pt x="77" y="222"/>
                </a:lnTo>
                <a:lnTo>
                  <a:pt x="79" y="222"/>
                </a:lnTo>
                <a:lnTo>
                  <a:pt x="79" y="220"/>
                </a:lnTo>
                <a:lnTo>
                  <a:pt x="79" y="218"/>
                </a:lnTo>
                <a:lnTo>
                  <a:pt x="79" y="217"/>
                </a:lnTo>
                <a:lnTo>
                  <a:pt x="77" y="215"/>
                </a:lnTo>
                <a:lnTo>
                  <a:pt x="77" y="213"/>
                </a:lnTo>
                <a:lnTo>
                  <a:pt x="77" y="211"/>
                </a:lnTo>
                <a:lnTo>
                  <a:pt x="77" y="210"/>
                </a:lnTo>
                <a:lnTo>
                  <a:pt x="77" y="208"/>
                </a:lnTo>
                <a:lnTo>
                  <a:pt x="77" y="206"/>
                </a:lnTo>
                <a:lnTo>
                  <a:pt x="77" y="204"/>
                </a:lnTo>
                <a:lnTo>
                  <a:pt x="75" y="203"/>
                </a:lnTo>
                <a:lnTo>
                  <a:pt x="75" y="201"/>
                </a:lnTo>
                <a:lnTo>
                  <a:pt x="75" y="199"/>
                </a:lnTo>
                <a:lnTo>
                  <a:pt x="77" y="197"/>
                </a:lnTo>
                <a:lnTo>
                  <a:pt x="79" y="196"/>
                </a:lnTo>
                <a:lnTo>
                  <a:pt x="81" y="196"/>
                </a:lnTo>
                <a:lnTo>
                  <a:pt x="81" y="194"/>
                </a:lnTo>
                <a:lnTo>
                  <a:pt x="81" y="192"/>
                </a:lnTo>
                <a:lnTo>
                  <a:pt x="82" y="192"/>
                </a:lnTo>
                <a:lnTo>
                  <a:pt x="84" y="191"/>
                </a:lnTo>
                <a:lnTo>
                  <a:pt x="86" y="191"/>
                </a:lnTo>
                <a:lnTo>
                  <a:pt x="88" y="191"/>
                </a:lnTo>
                <a:lnTo>
                  <a:pt x="88" y="189"/>
                </a:lnTo>
                <a:lnTo>
                  <a:pt x="89" y="189"/>
                </a:lnTo>
                <a:lnTo>
                  <a:pt x="89" y="187"/>
                </a:lnTo>
                <a:lnTo>
                  <a:pt x="91" y="187"/>
                </a:lnTo>
                <a:lnTo>
                  <a:pt x="91" y="185"/>
                </a:lnTo>
                <a:lnTo>
                  <a:pt x="93" y="185"/>
                </a:lnTo>
                <a:lnTo>
                  <a:pt x="95" y="184"/>
                </a:lnTo>
                <a:lnTo>
                  <a:pt x="96" y="184"/>
                </a:lnTo>
                <a:lnTo>
                  <a:pt x="96" y="182"/>
                </a:lnTo>
                <a:lnTo>
                  <a:pt x="96" y="180"/>
                </a:lnTo>
                <a:lnTo>
                  <a:pt x="96" y="178"/>
                </a:lnTo>
                <a:lnTo>
                  <a:pt x="96" y="177"/>
                </a:lnTo>
                <a:lnTo>
                  <a:pt x="98" y="175"/>
                </a:lnTo>
                <a:lnTo>
                  <a:pt x="100" y="175"/>
                </a:lnTo>
                <a:lnTo>
                  <a:pt x="98" y="175"/>
                </a:lnTo>
                <a:lnTo>
                  <a:pt x="98" y="173"/>
                </a:lnTo>
                <a:lnTo>
                  <a:pt x="96" y="173"/>
                </a:lnTo>
                <a:lnTo>
                  <a:pt x="95" y="171"/>
                </a:lnTo>
                <a:lnTo>
                  <a:pt x="93" y="170"/>
                </a:lnTo>
                <a:lnTo>
                  <a:pt x="91" y="168"/>
                </a:lnTo>
                <a:lnTo>
                  <a:pt x="91" y="166"/>
                </a:lnTo>
                <a:lnTo>
                  <a:pt x="89" y="166"/>
                </a:lnTo>
                <a:lnTo>
                  <a:pt x="89" y="164"/>
                </a:lnTo>
                <a:lnTo>
                  <a:pt x="88" y="163"/>
                </a:lnTo>
                <a:lnTo>
                  <a:pt x="86" y="161"/>
                </a:lnTo>
                <a:lnTo>
                  <a:pt x="84" y="159"/>
                </a:lnTo>
                <a:lnTo>
                  <a:pt x="84" y="157"/>
                </a:lnTo>
                <a:lnTo>
                  <a:pt x="82" y="157"/>
                </a:lnTo>
                <a:lnTo>
                  <a:pt x="82" y="156"/>
                </a:lnTo>
                <a:lnTo>
                  <a:pt x="81" y="154"/>
                </a:lnTo>
                <a:lnTo>
                  <a:pt x="79" y="152"/>
                </a:lnTo>
                <a:lnTo>
                  <a:pt x="77" y="150"/>
                </a:lnTo>
                <a:lnTo>
                  <a:pt x="75" y="149"/>
                </a:lnTo>
                <a:lnTo>
                  <a:pt x="75" y="147"/>
                </a:lnTo>
                <a:lnTo>
                  <a:pt x="74" y="145"/>
                </a:lnTo>
                <a:lnTo>
                  <a:pt x="74" y="143"/>
                </a:lnTo>
                <a:lnTo>
                  <a:pt x="72" y="143"/>
                </a:lnTo>
                <a:lnTo>
                  <a:pt x="72" y="142"/>
                </a:lnTo>
                <a:lnTo>
                  <a:pt x="72" y="140"/>
                </a:lnTo>
                <a:lnTo>
                  <a:pt x="72" y="138"/>
                </a:lnTo>
                <a:lnTo>
                  <a:pt x="72" y="136"/>
                </a:lnTo>
                <a:lnTo>
                  <a:pt x="74" y="135"/>
                </a:lnTo>
                <a:lnTo>
                  <a:pt x="74" y="133"/>
                </a:lnTo>
                <a:lnTo>
                  <a:pt x="74" y="131"/>
                </a:lnTo>
                <a:lnTo>
                  <a:pt x="72" y="131"/>
                </a:lnTo>
                <a:lnTo>
                  <a:pt x="70" y="131"/>
                </a:lnTo>
                <a:lnTo>
                  <a:pt x="70" y="129"/>
                </a:lnTo>
                <a:lnTo>
                  <a:pt x="68" y="129"/>
                </a:lnTo>
                <a:lnTo>
                  <a:pt x="67" y="129"/>
                </a:lnTo>
                <a:lnTo>
                  <a:pt x="65" y="129"/>
                </a:lnTo>
                <a:lnTo>
                  <a:pt x="65" y="128"/>
                </a:lnTo>
                <a:lnTo>
                  <a:pt x="65" y="126"/>
                </a:lnTo>
                <a:lnTo>
                  <a:pt x="63" y="124"/>
                </a:lnTo>
                <a:lnTo>
                  <a:pt x="61" y="124"/>
                </a:lnTo>
                <a:lnTo>
                  <a:pt x="61" y="122"/>
                </a:lnTo>
                <a:lnTo>
                  <a:pt x="60" y="122"/>
                </a:lnTo>
                <a:lnTo>
                  <a:pt x="58" y="122"/>
                </a:lnTo>
                <a:lnTo>
                  <a:pt x="58" y="121"/>
                </a:lnTo>
                <a:lnTo>
                  <a:pt x="56" y="121"/>
                </a:lnTo>
                <a:lnTo>
                  <a:pt x="54" y="119"/>
                </a:lnTo>
                <a:lnTo>
                  <a:pt x="53" y="119"/>
                </a:lnTo>
                <a:lnTo>
                  <a:pt x="53" y="117"/>
                </a:lnTo>
                <a:lnTo>
                  <a:pt x="51" y="117"/>
                </a:lnTo>
                <a:lnTo>
                  <a:pt x="51" y="115"/>
                </a:lnTo>
                <a:lnTo>
                  <a:pt x="49" y="114"/>
                </a:lnTo>
                <a:lnTo>
                  <a:pt x="49" y="112"/>
                </a:lnTo>
                <a:lnTo>
                  <a:pt x="49" y="110"/>
                </a:lnTo>
                <a:lnTo>
                  <a:pt x="49" y="108"/>
                </a:lnTo>
                <a:lnTo>
                  <a:pt x="49" y="107"/>
                </a:lnTo>
                <a:lnTo>
                  <a:pt x="47" y="107"/>
                </a:lnTo>
                <a:lnTo>
                  <a:pt x="49" y="105"/>
                </a:lnTo>
                <a:lnTo>
                  <a:pt x="47" y="103"/>
                </a:lnTo>
                <a:lnTo>
                  <a:pt x="47" y="102"/>
                </a:lnTo>
                <a:lnTo>
                  <a:pt x="46" y="100"/>
                </a:lnTo>
                <a:lnTo>
                  <a:pt x="46" y="98"/>
                </a:lnTo>
                <a:lnTo>
                  <a:pt x="44" y="96"/>
                </a:lnTo>
                <a:lnTo>
                  <a:pt x="42" y="96"/>
                </a:lnTo>
                <a:lnTo>
                  <a:pt x="42" y="95"/>
                </a:lnTo>
                <a:lnTo>
                  <a:pt x="40" y="93"/>
                </a:lnTo>
                <a:lnTo>
                  <a:pt x="39" y="93"/>
                </a:lnTo>
                <a:lnTo>
                  <a:pt x="39" y="91"/>
                </a:lnTo>
                <a:lnTo>
                  <a:pt x="37" y="91"/>
                </a:lnTo>
                <a:lnTo>
                  <a:pt x="35" y="91"/>
                </a:lnTo>
                <a:lnTo>
                  <a:pt x="35" y="89"/>
                </a:lnTo>
                <a:lnTo>
                  <a:pt x="34" y="89"/>
                </a:lnTo>
                <a:lnTo>
                  <a:pt x="34" y="88"/>
                </a:lnTo>
                <a:lnTo>
                  <a:pt x="34" y="86"/>
                </a:lnTo>
                <a:lnTo>
                  <a:pt x="34" y="84"/>
                </a:lnTo>
                <a:lnTo>
                  <a:pt x="32" y="84"/>
                </a:lnTo>
                <a:lnTo>
                  <a:pt x="32" y="82"/>
                </a:lnTo>
                <a:lnTo>
                  <a:pt x="30" y="82"/>
                </a:lnTo>
                <a:lnTo>
                  <a:pt x="30" y="81"/>
                </a:lnTo>
                <a:lnTo>
                  <a:pt x="28" y="81"/>
                </a:lnTo>
                <a:lnTo>
                  <a:pt x="28" y="79"/>
                </a:lnTo>
                <a:lnTo>
                  <a:pt x="28" y="77"/>
                </a:lnTo>
                <a:lnTo>
                  <a:pt x="28" y="75"/>
                </a:lnTo>
                <a:lnTo>
                  <a:pt x="27" y="74"/>
                </a:lnTo>
                <a:lnTo>
                  <a:pt x="27" y="72"/>
                </a:lnTo>
                <a:lnTo>
                  <a:pt x="25" y="70"/>
                </a:lnTo>
                <a:lnTo>
                  <a:pt x="25" y="68"/>
                </a:lnTo>
                <a:lnTo>
                  <a:pt x="25" y="67"/>
                </a:lnTo>
                <a:lnTo>
                  <a:pt x="25" y="65"/>
                </a:lnTo>
                <a:lnTo>
                  <a:pt x="25" y="63"/>
                </a:lnTo>
                <a:lnTo>
                  <a:pt x="25" y="61"/>
                </a:lnTo>
                <a:lnTo>
                  <a:pt x="25" y="60"/>
                </a:lnTo>
                <a:lnTo>
                  <a:pt x="25" y="58"/>
                </a:lnTo>
                <a:lnTo>
                  <a:pt x="25" y="56"/>
                </a:lnTo>
                <a:lnTo>
                  <a:pt x="23" y="56"/>
                </a:lnTo>
                <a:lnTo>
                  <a:pt x="23" y="54"/>
                </a:lnTo>
                <a:lnTo>
                  <a:pt x="21" y="53"/>
                </a:lnTo>
                <a:lnTo>
                  <a:pt x="21" y="51"/>
                </a:lnTo>
                <a:lnTo>
                  <a:pt x="20" y="49"/>
                </a:lnTo>
                <a:lnTo>
                  <a:pt x="20" y="47"/>
                </a:lnTo>
                <a:lnTo>
                  <a:pt x="20" y="46"/>
                </a:lnTo>
                <a:lnTo>
                  <a:pt x="20" y="44"/>
                </a:lnTo>
                <a:lnTo>
                  <a:pt x="20" y="42"/>
                </a:lnTo>
                <a:lnTo>
                  <a:pt x="18" y="42"/>
                </a:lnTo>
                <a:lnTo>
                  <a:pt x="18" y="40"/>
                </a:lnTo>
                <a:lnTo>
                  <a:pt x="16" y="39"/>
                </a:lnTo>
                <a:lnTo>
                  <a:pt x="16" y="37"/>
                </a:lnTo>
                <a:lnTo>
                  <a:pt x="14" y="37"/>
                </a:lnTo>
                <a:lnTo>
                  <a:pt x="14" y="35"/>
                </a:lnTo>
                <a:lnTo>
                  <a:pt x="13" y="33"/>
                </a:lnTo>
                <a:lnTo>
                  <a:pt x="13" y="32"/>
                </a:lnTo>
                <a:lnTo>
                  <a:pt x="13" y="30"/>
                </a:lnTo>
                <a:lnTo>
                  <a:pt x="13" y="28"/>
                </a:lnTo>
                <a:lnTo>
                  <a:pt x="13" y="26"/>
                </a:lnTo>
                <a:lnTo>
                  <a:pt x="13" y="25"/>
                </a:lnTo>
                <a:lnTo>
                  <a:pt x="14" y="25"/>
                </a:lnTo>
                <a:lnTo>
                  <a:pt x="14" y="23"/>
                </a:lnTo>
                <a:lnTo>
                  <a:pt x="14" y="21"/>
                </a:lnTo>
                <a:lnTo>
                  <a:pt x="14" y="19"/>
                </a:lnTo>
                <a:lnTo>
                  <a:pt x="14" y="18"/>
                </a:lnTo>
                <a:lnTo>
                  <a:pt x="14" y="16"/>
                </a:lnTo>
                <a:lnTo>
                  <a:pt x="14" y="14"/>
                </a:lnTo>
                <a:lnTo>
                  <a:pt x="14" y="12"/>
                </a:lnTo>
                <a:lnTo>
                  <a:pt x="13" y="12"/>
                </a:lnTo>
                <a:lnTo>
                  <a:pt x="13" y="11"/>
                </a:lnTo>
                <a:lnTo>
                  <a:pt x="13" y="9"/>
                </a:lnTo>
                <a:lnTo>
                  <a:pt x="13" y="7"/>
                </a:lnTo>
                <a:lnTo>
                  <a:pt x="13" y="6"/>
                </a:lnTo>
                <a:lnTo>
                  <a:pt x="14" y="6"/>
                </a:lnTo>
                <a:lnTo>
                  <a:pt x="14" y="4"/>
                </a:lnTo>
                <a:lnTo>
                  <a:pt x="14" y="2"/>
                </a:lnTo>
                <a:lnTo>
                  <a:pt x="13" y="0"/>
                </a:lnTo>
                <a:lnTo>
                  <a:pt x="11" y="0"/>
                </a:lnTo>
                <a:lnTo>
                  <a:pt x="9"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35" name="Freeform 331"/>
          <p:cNvSpPr>
            <a:spLocks/>
          </p:cNvSpPr>
          <p:nvPr/>
        </p:nvSpPr>
        <p:spPr bwMode="auto">
          <a:xfrm>
            <a:off x="4881563" y="2752725"/>
            <a:ext cx="958850" cy="1038225"/>
          </a:xfrm>
          <a:custGeom>
            <a:avLst/>
            <a:gdLst>
              <a:gd name="T0" fmla="*/ 2147483647 w 604"/>
              <a:gd name="T1" fmla="*/ 2147483647 h 654"/>
              <a:gd name="T2" fmla="*/ 2147483647 w 604"/>
              <a:gd name="T3" fmla="*/ 2147483647 h 654"/>
              <a:gd name="T4" fmla="*/ 2147483647 w 604"/>
              <a:gd name="T5" fmla="*/ 2147483647 h 654"/>
              <a:gd name="T6" fmla="*/ 2147483647 w 604"/>
              <a:gd name="T7" fmla="*/ 2147483647 h 654"/>
              <a:gd name="T8" fmla="*/ 2147483647 w 604"/>
              <a:gd name="T9" fmla="*/ 2147483647 h 654"/>
              <a:gd name="T10" fmla="*/ 2147483647 w 604"/>
              <a:gd name="T11" fmla="*/ 2147483647 h 654"/>
              <a:gd name="T12" fmla="*/ 2147483647 w 604"/>
              <a:gd name="T13" fmla="*/ 2147483647 h 654"/>
              <a:gd name="T14" fmla="*/ 2147483647 w 604"/>
              <a:gd name="T15" fmla="*/ 2147483647 h 654"/>
              <a:gd name="T16" fmla="*/ 2147483647 w 604"/>
              <a:gd name="T17" fmla="*/ 2147483647 h 654"/>
              <a:gd name="T18" fmla="*/ 2147483647 w 604"/>
              <a:gd name="T19" fmla="*/ 2147483647 h 654"/>
              <a:gd name="T20" fmla="*/ 2147483647 w 604"/>
              <a:gd name="T21" fmla="*/ 2147483647 h 654"/>
              <a:gd name="T22" fmla="*/ 2147483647 w 604"/>
              <a:gd name="T23" fmla="*/ 2147483647 h 654"/>
              <a:gd name="T24" fmla="*/ 2147483647 w 604"/>
              <a:gd name="T25" fmla="*/ 2147483647 h 654"/>
              <a:gd name="T26" fmla="*/ 2147483647 w 604"/>
              <a:gd name="T27" fmla="*/ 2147483647 h 654"/>
              <a:gd name="T28" fmla="*/ 2147483647 w 604"/>
              <a:gd name="T29" fmla="*/ 2147483647 h 654"/>
              <a:gd name="T30" fmla="*/ 2147483647 w 604"/>
              <a:gd name="T31" fmla="*/ 2147483647 h 654"/>
              <a:gd name="T32" fmla="*/ 2147483647 w 604"/>
              <a:gd name="T33" fmla="*/ 2147483647 h 654"/>
              <a:gd name="T34" fmla="*/ 2147483647 w 604"/>
              <a:gd name="T35" fmla="*/ 2147483647 h 654"/>
              <a:gd name="T36" fmla="*/ 2147483647 w 604"/>
              <a:gd name="T37" fmla="*/ 2147483647 h 654"/>
              <a:gd name="T38" fmla="*/ 2147483647 w 604"/>
              <a:gd name="T39" fmla="*/ 2147483647 h 654"/>
              <a:gd name="T40" fmla="*/ 2147483647 w 604"/>
              <a:gd name="T41" fmla="*/ 2147483647 h 654"/>
              <a:gd name="T42" fmla="*/ 2147483647 w 604"/>
              <a:gd name="T43" fmla="*/ 2147483647 h 654"/>
              <a:gd name="T44" fmla="*/ 2147483647 w 604"/>
              <a:gd name="T45" fmla="*/ 2147483647 h 654"/>
              <a:gd name="T46" fmla="*/ 2147483647 w 604"/>
              <a:gd name="T47" fmla="*/ 2147483647 h 654"/>
              <a:gd name="T48" fmla="*/ 2147483647 w 604"/>
              <a:gd name="T49" fmla="*/ 2147483647 h 654"/>
              <a:gd name="T50" fmla="*/ 2147483647 w 604"/>
              <a:gd name="T51" fmla="*/ 2147483647 h 654"/>
              <a:gd name="T52" fmla="*/ 2147483647 w 604"/>
              <a:gd name="T53" fmla="*/ 2147483647 h 654"/>
              <a:gd name="T54" fmla="*/ 2147483647 w 604"/>
              <a:gd name="T55" fmla="*/ 2147483647 h 654"/>
              <a:gd name="T56" fmla="*/ 2147483647 w 604"/>
              <a:gd name="T57" fmla="*/ 2147483647 h 654"/>
              <a:gd name="T58" fmla="*/ 2147483647 w 604"/>
              <a:gd name="T59" fmla="*/ 2147483647 h 654"/>
              <a:gd name="T60" fmla="*/ 2147483647 w 604"/>
              <a:gd name="T61" fmla="*/ 2147483647 h 654"/>
              <a:gd name="T62" fmla="*/ 2147483647 w 604"/>
              <a:gd name="T63" fmla="*/ 2147483647 h 654"/>
              <a:gd name="T64" fmla="*/ 2147483647 w 604"/>
              <a:gd name="T65" fmla="*/ 2147483647 h 654"/>
              <a:gd name="T66" fmla="*/ 2147483647 w 604"/>
              <a:gd name="T67" fmla="*/ 2147483647 h 654"/>
              <a:gd name="T68" fmla="*/ 2147483647 w 604"/>
              <a:gd name="T69" fmla="*/ 2147483647 h 654"/>
              <a:gd name="T70" fmla="*/ 2147483647 w 604"/>
              <a:gd name="T71" fmla="*/ 2147483647 h 654"/>
              <a:gd name="T72" fmla="*/ 2147483647 w 604"/>
              <a:gd name="T73" fmla="*/ 2147483647 h 654"/>
              <a:gd name="T74" fmla="*/ 2147483647 w 604"/>
              <a:gd name="T75" fmla="*/ 2147483647 h 654"/>
              <a:gd name="T76" fmla="*/ 2147483647 w 604"/>
              <a:gd name="T77" fmla="*/ 2147483647 h 654"/>
              <a:gd name="T78" fmla="*/ 2147483647 w 604"/>
              <a:gd name="T79" fmla="*/ 2147483647 h 654"/>
              <a:gd name="T80" fmla="*/ 2147483647 w 604"/>
              <a:gd name="T81" fmla="*/ 2147483647 h 654"/>
              <a:gd name="T82" fmla="*/ 2147483647 w 604"/>
              <a:gd name="T83" fmla="*/ 2147483647 h 654"/>
              <a:gd name="T84" fmla="*/ 2147483647 w 604"/>
              <a:gd name="T85" fmla="*/ 2147483647 h 654"/>
              <a:gd name="T86" fmla="*/ 2147483647 w 604"/>
              <a:gd name="T87" fmla="*/ 2147483647 h 654"/>
              <a:gd name="T88" fmla="*/ 2147483647 w 604"/>
              <a:gd name="T89" fmla="*/ 2147483647 h 654"/>
              <a:gd name="T90" fmla="*/ 2147483647 w 604"/>
              <a:gd name="T91" fmla="*/ 2147483647 h 654"/>
              <a:gd name="T92" fmla="*/ 2147483647 w 604"/>
              <a:gd name="T93" fmla="*/ 2147483647 h 654"/>
              <a:gd name="T94" fmla="*/ 2147483647 w 604"/>
              <a:gd name="T95" fmla="*/ 2147483647 h 654"/>
              <a:gd name="T96" fmla="*/ 2147483647 w 604"/>
              <a:gd name="T97" fmla="*/ 2147483647 h 654"/>
              <a:gd name="T98" fmla="*/ 2147483647 w 604"/>
              <a:gd name="T99" fmla="*/ 2147483647 h 654"/>
              <a:gd name="T100" fmla="*/ 2147483647 w 604"/>
              <a:gd name="T101" fmla="*/ 2147483647 h 654"/>
              <a:gd name="T102" fmla="*/ 2147483647 w 604"/>
              <a:gd name="T103" fmla="*/ 2147483647 h 654"/>
              <a:gd name="T104" fmla="*/ 2147483647 w 604"/>
              <a:gd name="T105" fmla="*/ 2147483647 h 654"/>
              <a:gd name="T106" fmla="*/ 2147483647 w 604"/>
              <a:gd name="T107" fmla="*/ 2147483647 h 654"/>
              <a:gd name="T108" fmla="*/ 2147483647 w 604"/>
              <a:gd name="T109" fmla="*/ 2147483647 h 654"/>
              <a:gd name="T110" fmla="*/ 2147483647 w 604"/>
              <a:gd name="T111" fmla="*/ 2147483647 h 654"/>
              <a:gd name="T112" fmla="*/ 2147483647 w 604"/>
              <a:gd name="T113" fmla="*/ 2147483647 h 654"/>
              <a:gd name="T114" fmla="*/ 2147483647 w 604"/>
              <a:gd name="T115" fmla="*/ 2147483647 h 654"/>
              <a:gd name="T116" fmla="*/ 2147483647 w 604"/>
              <a:gd name="T117" fmla="*/ 2147483647 h 6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04"/>
              <a:gd name="T178" fmla="*/ 0 h 654"/>
              <a:gd name="T179" fmla="*/ 604 w 604"/>
              <a:gd name="T180" fmla="*/ 654 h 65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04" h="654">
                <a:moveTo>
                  <a:pt x="5" y="331"/>
                </a:moveTo>
                <a:lnTo>
                  <a:pt x="5" y="330"/>
                </a:lnTo>
                <a:lnTo>
                  <a:pt x="3" y="330"/>
                </a:lnTo>
                <a:lnTo>
                  <a:pt x="3" y="328"/>
                </a:lnTo>
                <a:lnTo>
                  <a:pt x="3" y="326"/>
                </a:lnTo>
                <a:lnTo>
                  <a:pt x="2" y="326"/>
                </a:lnTo>
                <a:lnTo>
                  <a:pt x="2" y="324"/>
                </a:lnTo>
                <a:lnTo>
                  <a:pt x="2" y="323"/>
                </a:lnTo>
                <a:lnTo>
                  <a:pt x="2" y="321"/>
                </a:lnTo>
                <a:lnTo>
                  <a:pt x="2" y="319"/>
                </a:lnTo>
                <a:lnTo>
                  <a:pt x="0" y="317"/>
                </a:lnTo>
                <a:lnTo>
                  <a:pt x="0" y="316"/>
                </a:lnTo>
                <a:lnTo>
                  <a:pt x="2" y="316"/>
                </a:lnTo>
                <a:lnTo>
                  <a:pt x="3" y="314"/>
                </a:lnTo>
                <a:lnTo>
                  <a:pt x="5" y="314"/>
                </a:lnTo>
                <a:lnTo>
                  <a:pt x="7" y="314"/>
                </a:lnTo>
                <a:lnTo>
                  <a:pt x="7" y="312"/>
                </a:lnTo>
                <a:lnTo>
                  <a:pt x="9" y="312"/>
                </a:lnTo>
                <a:lnTo>
                  <a:pt x="9" y="310"/>
                </a:lnTo>
                <a:lnTo>
                  <a:pt x="10" y="310"/>
                </a:lnTo>
                <a:lnTo>
                  <a:pt x="12" y="309"/>
                </a:lnTo>
                <a:lnTo>
                  <a:pt x="14" y="307"/>
                </a:lnTo>
                <a:lnTo>
                  <a:pt x="16" y="305"/>
                </a:lnTo>
                <a:lnTo>
                  <a:pt x="17" y="305"/>
                </a:lnTo>
                <a:lnTo>
                  <a:pt x="17" y="303"/>
                </a:lnTo>
                <a:lnTo>
                  <a:pt x="19" y="303"/>
                </a:lnTo>
                <a:lnTo>
                  <a:pt x="19" y="302"/>
                </a:lnTo>
                <a:lnTo>
                  <a:pt x="21" y="300"/>
                </a:lnTo>
                <a:lnTo>
                  <a:pt x="23" y="300"/>
                </a:lnTo>
                <a:lnTo>
                  <a:pt x="23" y="298"/>
                </a:lnTo>
                <a:lnTo>
                  <a:pt x="24" y="298"/>
                </a:lnTo>
                <a:lnTo>
                  <a:pt x="24" y="296"/>
                </a:lnTo>
                <a:lnTo>
                  <a:pt x="26" y="296"/>
                </a:lnTo>
                <a:lnTo>
                  <a:pt x="28" y="295"/>
                </a:lnTo>
                <a:lnTo>
                  <a:pt x="30" y="293"/>
                </a:lnTo>
                <a:lnTo>
                  <a:pt x="31" y="293"/>
                </a:lnTo>
                <a:lnTo>
                  <a:pt x="31" y="291"/>
                </a:lnTo>
                <a:lnTo>
                  <a:pt x="33" y="289"/>
                </a:lnTo>
                <a:lnTo>
                  <a:pt x="35" y="289"/>
                </a:lnTo>
                <a:lnTo>
                  <a:pt x="36" y="289"/>
                </a:lnTo>
                <a:lnTo>
                  <a:pt x="36" y="288"/>
                </a:lnTo>
                <a:lnTo>
                  <a:pt x="38" y="288"/>
                </a:lnTo>
                <a:lnTo>
                  <a:pt x="38" y="286"/>
                </a:lnTo>
                <a:lnTo>
                  <a:pt x="40" y="286"/>
                </a:lnTo>
                <a:lnTo>
                  <a:pt x="42" y="286"/>
                </a:lnTo>
                <a:lnTo>
                  <a:pt x="43" y="284"/>
                </a:lnTo>
                <a:lnTo>
                  <a:pt x="45" y="284"/>
                </a:lnTo>
                <a:lnTo>
                  <a:pt x="47" y="282"/>
                </a:lnTo>
                <a:lnTo>
                  <a:pt x="49" y="282"/>
                </a:lnTo>
                <a:lnTo>
                  <a:pt x="49" y="281"/>
                </a:lnTo>
                <a:lnTo>
                  <a:pt x="50" y="281"/>
                </a:lnTo>
                <a:lnTo>
                  <a:pt x="52" y="281"/>
                </a:lnTo>
                <a:lnTo>
                  <a:pt x="52" y="279"/>
                </a:lnTo>
                <a:lnTo>
                  <a:pt x="54" y="279"/>
                </a:lnTo>
                <a:lnTo>
                  <a:pt x="56" y="277"/>
                </a:lnTo>
                <a:lnTo>
                  <a:pt x="57" y="277"/>
                </a:lnTo>
                <a:lnTo>
                  <a:pt x="59" y="277"/>
                </a:lnTo>
                <a:lnTo>
                  <a:pt x="59" y="275"/>
                </a:lnTo>
                <a:lnTo>
                  <a:pt x="61" y="275"/>
                </a:lnTo>
                <a:lnTo>
                  <a:pt x="63" y="274"/>
                </a:lnTo>
                <a:lnTo>
                  <a:pt x="66" y="270"/>
                </a:lnTo>
                <a:lnTo>
                  <a:pt x="71" y="267"/>
                </a:lnTo>
                <a:lnTo>
                  <a:pt x="77" y="263"/>
                </a:lnTo>
                <a:lnTo>
                  <a:pt x="82" y="260"/>
                </a:lnTo>
                <a:lnTo>
                  <a:pt x="84" y="258"/>
                </a:lnTo>
                <a:lnTo>
                  <a:pt x="85" y="258"/>
                </a:lnTo>
                <a:lnTo>
                  <a:pt x="85" y="256"/>
                </a:lnTo>
                <a:lnTo>
                  <a:pt x="85" y="254"/>
                </a:lnTo>
                <a:lnTo>
                  <a:pt x="87" y="253"/>
                </a:lnTo>
                <a:lnTo>
                  <a:pt x="87" y="251"/>
                </a:lnTo>
                <a:lnTo>
                  <a:pt x="87" y="249"/>
                </a:lnTo>
                <a:lnTo>
                  <a:pt x="89" y="249"/>
                </a:lnTo>
                <a:lnTo>
                  <a:pt x="89" y="247"/>
                </a:lnTo>
                <a:lnTo>
                  <a:pt x="91" y="246"/>
                </a:lnTo>
                <a:lnTo>
                  <a:pt x="91" y="244"/>
                </a:lnTo>
                <a:lnTo>
                  <a:pt x="92" y="244"/>
                </a:lnTo>
                <a:lnTo>
                  <a:pt x="92" y="242"/>
                </a:lnTo>
                <a:lnTo>
                  <a:pt x="92" y="241"/>
                </a:lnTo>
                <a:lnTo>
                  <a:pt x="92" y="239"/>
                </a:lnTo>
                <a:lnTo>
                  <a:pt x="94" y="239"/>
                </a:lnTo>
                <a:lnTo>
                  <a:pt x="94" y="237"/>
                </a:lnTo>
                <a:lnTo>
                  <a:pt x="94" y="235"/>
                </a:lnTo>
                <a:lnTo>
                  <a:pt x="94" y="234"/>
                </a:lnTo>
                <a:lnTo>
                  <a:pt x="94" y="232"/>
                </a:lnTo>
                <a:lnTo>
                  <a:pt x="96" y="230"/>
                </a:lnTo>
                <a:lnTo>
                  <a:pt x="94" y="228"/>
                </a:lnTo>
                <a:lnTo>
                  <a:pt x="94" y="227"/>
                </a:lnTo>
                <a:lnTo>
                  <a:pt x="94" y="225"/>
                </a:lnTo>
                <a:lnTo>
                  <a:pt x="96" y="225"/>
                </a:lnTo>
                <a:lnTo>
                  <a:pt x="98" y="225"/>
                </a:lnTo>
                <a:lnTo>
                  <a:pt x="99" y="225"/>
                </a:lnTo>
                <a:lnTo>
                  <a:pt x="101" y="227"/>
                </a:lnTo>
                <a:lnTo>
                  <a:pt x="103" y="228"/>
                </a:lnTo>
                <a:lnTo>
                  <a:pt x="105" y="228"/>
                </a:lnTo>
                <a:lnTo>
                  <a:pt x="106" y="228"/>
                </a:lnTo>
                <a:lnTo>
                  <a:pt x="108" y="228"/>
                </a:lnTo>
                <a:lnTo>
                  <a:pt x="110" y="228"/>
                </a:lnTo>
                <a:lnTo>
                  <a:pt x="112" y="228"/>
                </a:lnTo>
                <a:lnTo>
                  <a:pt x="113" y="227"/>
                </a:lnTo>
                <a:lnTo>
                  <a:pt x="115" y="228"/>
                </a:lnTo>
                <a:lnTo>
                  <a:pt x="117" y="230"/>
                </a:lnTo>
                <a:lnTo>
                  <a:pt x="119" y="230"/>
                </a:lnTo>
                <a:lnTo>
                  <a:pt x="120" y="230"/>
                </a:lnTo>
                <a:lnTo>
                  <a:pt x="122" y="228"/>
                </a:lnTo>
                <a:lnTo>
                  <a:pt x="124" y="227"/>
                </a:lnTo>
                <a:lnTo>
                  <a:pt x="125" y="227"/>
                </a:lnTo>
                <a:lnTo>
                  <a:pt x="127" y="227"/>
                </a:lnTo>
                <a:lnTo>
                  <a:pt x="129" y="227"/>
                </a:lnTo>
                <a:lnTo>
                  <a:pt x="131" y="227"/>
                </a:lnTo>
                <a:lnTo>
                  <a:pt x="132" y="228"/>
                </a:lnTo>
                <a:lnTo>
                  <a:pt x="134" y="228"/>
                </a:lnTo>
                <a:lnTo>
                  <a:pt x="136" y="228"/>
                </a:lnTo>
                <a:lnTo>
                  <a:pt x="138" y="228"/>
                </a:lnTo>
                <a:lnTo>
                  <a:pt x="139" y="228"/>
                </a:lnTo>
                <a:lnTo>
                  <a:pt x="141" y="228"/>
                </a:lnTo>
                <a:lnTo>
                  <a:pt x="143" y="228"/>
                </a:lnTo>
                <a:lnTo>
                  <a:pt x="145" y="228"/>
                </a:lnTo>
                <a:lnTo>
                  <a:pt x="146" y="230"/>
                </a:lnTo>
                <a:lnTo>
                  <a:pt x="148" y="228"/>
                </a:lnTo>
                <a:lnTo>
                  <a:pt x="150" y="228"/>
                </a:lnTo>
                <a:lnTo>
                  <a:pt x="155" y="218"/>
                </a:lnTo>
                <a:lnTo>
                  <a:pt x="157" y="214"/>
                </a:lnTo>
                <a:lnTo>
                  <a:pt x="159" y="209"/>
                </a:lnTo>
                <a:lnTo>
                  <a:pt x="162" y="204"/>
                </a:lnTo>
                <a:lnTo>
                  <a:pt x="164" y="200"/>
                </a:lnTo>
                <a:lnTo>
                  <a:pt x="167" y="195"/>
                </a:lnTo>
                <a:lnTo>
                  <a:pt x="169" y="190"/>
                </a:lnTo>
                <a:lnTo>
                  <a:pt x="171" y="185"/>
                </a:lnTo>
                <a:lnTo>
                  <a:pt x="173" y="185"/>
                </a:lnTo>
                <a:lnTo>
                  <a:pt x="174" y="183"/>
                </a:lnTo>
                <a:lnTo>
                  <a:pt x="174" y="181"/>
                </a:lnTo>
                <a:lnTo>
                  <a:pt x="174" y="179"/>
                </a:lnTo>
                <a:lnTo>
                  <a:pt x="176" y="179"/>
                </a:lnTo>
                <a:lnTo>
                  <a:pt x="176" y="178"/>
                </a:lnTo>
                <a:lnTo>
                  <a:pt x="176" y="176"/>
                </a:lnTo>
                <a:lnTo>
                  <a:pt x="178" y="176"/>
                </a:lnTo>
                <a:lnTo>
                  <a:pt x="178" y="174"/>
                </a:lnTo>
                <a:lnTo>
                  <a:pt x="180" y="172"/>
                </a:lnTo>
                <a:lnTo>
                  <a:pt x="180" y="171"/>
                </a:lnTo>
                <a:lnTo>
                  <a:pt x="180" y="169"/>
                </a:lnTo>
                <a:lnTo>
                  <a:pt x="181" y="169"/>
                </a:lnTo>
                <a:lnTo>
                  <a:pt x="181" y="167"/>
                </a:lnTo>
                <a:lnTo>
                  <a:pt x="181" y="165"/>
                </a:lnTo>
                <a:lnTo>
                  <a:pt x="181" y="164"/>
                </a:lnTo>
                <a:lnTo>
                  <a:pt x="183" y="165"/>
                </a:lnTo>
                <a:lnTo>
                  <a:pt x="188" y="160"/>
                </a:lnTo>
                <a:lnTo>
                  <a:pt x="190" y="157"/>
                </a:lnTo>
                <a:lnTo>
                  <a:pt x="192" y="151"/>
                </a:lnTo>
                <a:lnTo>
                  <a:pt x="194" y="148"/>
                </a:lnTo>
                <a:lnTo>
                  <a:pt x="197" y="143"/>
                </a:lnTo>
                <a:lnTo>
                  <a:pt x="199" y="136"/>
                </a:lnTo>
                <a:lnTo>
                  <a:pt x="199" y="134"/>
                </a:lnTo>
                <a:lnTo>
                  <a:pt x="201" y="134"/>
                </a:lnTo>
                <a:lnTo>
                  <a:pt x="202" y="132"/>
                </a:lnTo>
                <a:lnTo>
                  <a:pt x="204" y="131"/>
                </a:lnTo>
                <a:lnTo>
                  <a:pt x="202" y="129"/>
                </a:lnTo>
                <a:lnTo>
                  <a:pt x="202" y="127"/>
                </a:lnTo>
                <a:lnTo>
                  <a:pt x="202" y="125"/>
                </a:lnTo>
                <a:lnTo>
                  <a:pt x="202" y="124"/>
                </a:lnTo>
                <a:lnTo>
                  <a:pt x="201" y="122"/>
                </a:lnTo>
                <a:lnTo>
                  <a:pt x="199" y="122"/>
                </a:lnTo>
                <a:lnTo>
                  <a:pt x="197" y="120"/>
                </a:lnTo>
                <a:lnTo>
                  <a:pt x="197" y="118"/>
                </a:lnTo>
                <a:lnTo>
                  <a:pt x="195" y="118"/>
                </a:lnTo>
                <a:lnTo>
                  <a:pt x="195" y="117"/>
                </a:lnTo>
                <a:lnTo>
                  <a:pt x="195" y="115"/>
                </a:lnTo>
                <a:lnTo>
                  <a:pt x="194" y="115"/>
                </a:lnTo>
                <a:lnTo>
                  <a:pt x="194" y="113"/>
                </a:lnTo>
                <a:lnTo>
                  <a:pt x="194" y="111"/>
                </a:lnTo>
                <a:lnTo>
                  <a:pt x="194" y="110"/>
                </a:lnTo>
                <a:lnTo>
                  <a:pt x="192" y="110"/>
                </a:lnTo>
                <a:lnTo>
                  <a:pt x="192" y="108"/>
                </a:lnTo>
                <a:lnTo>
                  <a:pt x="192" y="106"/>
                </a:lnTo>
                <a:lnTo>
                  <a:pt x="192" y="104"/>
                </a:lnTo>
                <a:lnTo>
                  <a:pt x="194" y="104"/>
                </a:lnTo>
                <a:lnTo>
                  <a:pt x="194" y="103"/>
                </a:lnTo>
                <a:lnTo>
                  <a:pt x="194" y="97"/>
                </a:lnTo>
                <a:lnTo>
                  <a:pt x="195" y="97"/>
                </a:lnTo>
                <a:lnTo>
                  <a:pt x="197" y="97"/>
                </a:lnTo>
                <a:lnTo>
                  <a:pt x="197" y="99"/>
                </a:lnTo>
                <a:lnTo>
                  <a:pt x="197" y="101"/>
                </a:lnTo>
                <a:lnTo>
                  <a:pt x="197" y="103"/>
                </a:lnTo>
                <a:lnTo>
                  <a:pt x="199" y="104"/>
                </a:lnTo>
                <a:lnTo>
                  <a:pt x="201" y="103"/>
                </a:lnTo>
                <a:lnTo>
                  <a:pt x="202" y="101"/>
                </a:lnTo>
                <a:lnTo>
                  <a:pt x="204" y="101"/>
                </a:lnTo>
                <a:lnTo>
                  <a:pt x="206" y="101"/>
                </a:lnTo>
                <a:lnTo>
                  <a:pt x="206" y="99"/>
                </a:lnTo>
                <a:lnTo>
                  <a:pt x="208" y="99"/>
                </a:lnTo>
                <a:lnTo>
                  <a:pt x="208" y="97"/>
                </a:lnTo>
                <a:lnTo>
                  <a:pt x="209" y="97"/>
                </a:lnTo>
                <a:lnTo>
                  <a:pt x="211" y="97"/>
                </a:lnTo>
                <a:lnTo>
                  <a:pt x="213" y="96"/>
                </a:lnTo>
                <a:lnTo>
                  <a:pt x="214" y="94"/>
                </a:lnTo>
                <a:lnTo>
                  <a:pt x="214" y="92"/>
                </a:lnTo>
                <a:lnTo>
                  <a:pt x="216" y="92"/>
                </a:lnTo>
                <a:lnTo>
                  <a:pt x="218" y="90"/>
                </a:lnTo>
                <a:lnTo>
                  <a:pt x="220" y="90"/>
                </a:lnTo>
                <a:lnTo>
                  <a:pt x="220" y="89"/>
                </a:lnTo>
                <a:lnTo>
                  <a:pt x="221" y="89"/>
                </a:lnTo>
                <a:lnTo>
                  <a:pt x="223" y="87"/>
                </a:lnTo>
                <a:lnTo>
                  <a:pt x="225" y="87"/>
                </a:lnTo>
                <a:lnTo>
                  <a:pt x="227" y="85"/>
                </a:lnTo>
                <a:lnTo>
                  <a:pt x="228" y="85"/>
                </a:lnTo>
                <a:lnTo>
                  <a:pt x="228" y="83"/>
                </a:lnTo>
                <a:lnTo>
                  <a:pt x="230" y="82"/>
                </a:lnTo>
                <a:lnTo>
                  <a:pt x="232" y="80"/>
                </a:lnTo>
                <a:lnTo>
                  <a:pt x="232" y="78"/>
                </a:lnTo>
                <a:lnTo>
                  <a:pt x="234" y="78"/>
                </a:lnTo>
                <a:lnTo>
                  <a:pt x="235" y="76"/>
                </a:lnTo>
                <a:lnTo>
                  <a:pt x="237" y="76"/>
                </a:lnTo>
                <a:lnTo>
                  <a:pt x="239" y="76"/>
                </a:lnTo>
                <a:lnTo>
                  <a:pt x="241" y="76"/>
                </a:lnTo>
                <a:lnTo>
                  <a:pt x="242" y="75"/>
                </a:lnTo>
                <a:lnTo>
                  <a:pt x="244" y="75"/>
                </a:lnTo>
                <a:lnTo>
                  <a:pt x="244" y="73"/>
                </a:lnTo>
                <a:lnTo>
                  <a:pt x="246" y="73"/>
                </a:lnTo>
                <a:lnTo>
                  <a:pt x="246" y="71"/>
                </a:lnTo>
                <a:lnTo>
                  <a:pt x="246" y="69"/>
                </a:lnTo>
                <a:lnTo>
                  <a:pt x="248" y="69"/>
                </a:lnTo>
                <a:lnTo>
                  <a:pt x="248" y="68"/>
                </a:lnTo>
                <a:lnTo>
                  <a:pt x="248" y="66"/>
                </a:lnTo>
                <a:lnTo>
                  <a:pt x="249" y="64"/>
                </a:lnTo>
                <a:lnTo>
                  <a:pt x="251" y="62"/>
                </a:lnTo>
                <a:lnTo>
                  <a:pt x="251" y="61"/>
                </a:lnTo>
                <a:lnTo>
                  <a:pt x="253" y="59"/>
                </a:lnTo>
                <a:lnTo>
                  <a:pt x="255" y="59"/>
                </a:lnTo>
                <a:lnTo>
                  <a:pt x="256" y="59"/>
                </a:lnTo>
                <a:lnTo>
                  <a:pt x="258" y="61"/>
                </a:lnTo>
                <a:lnTo>
                  <a:pt x="260" y="61"/>
                </a:lnTo>
                <a:lnTo>
                  <a:pt x="262" y="61"/>
                </a:lnTo>
                <a:lnTo>
                  <a:pt x="263" y="61"/>
                </a:lnTo>
                <a:lnTo>
                  <a:pt x="263" y="62"/>
                </a:lnTo>
                <a:lnTo>
                  <a:pt x="263" y="64"/>
                </a:lnTo>
                <a:lnTo>
                  <a:pt x="265" y="64"/>
                </a:lnTo>
                <a:lnTo>
                  <a:pt x="267" y="66"/>
                </a:lnTo>
                <a:lnTo>
                  <a:pt x="269" y="64"/>
                </a:lnTo>
                <a:lnTo>
                  <a:pt x="270" y="66"/>
                </a:lnTo>
                <a:lnTo>
                  <a:pt x="272" y="66"/>
                </a:lnTo>
                <a:lnTo>
                  <a:pt x="272" y="64"/>
                </a:lnTo>
                <a:lnTo>
                  <a:pt x="272" y="62"/>
                </a:lnTo>
                <a:lnTo>
                  <a:pt x="274" y="61"/>
                </a:lnTo>
                <a:lnTo>
                  <a:pt x="276" y="61"/>
                </a:lnTo>
                <a:lnTo>
                  <a:pt x="276" y="59"/>
                </a:lnTo>
                <a:lnTo>
                  <a:pt x="276" y="57"/>
                </a:lnTo>
                <a:lnTo>
                  <a:pt x="277" y="57"/>
                </a:lnTo>
                <a:lnTo>
                  <a:pt x="279" y="57"/>
                </a:lnTo>
                <a:lnTo>
                  <a:pt x="279" y="56"/>
                </a:lnTo>
                <a:lnTo>
                  <a:pt x="281" y="56"/>
                </a:lnTo>
                <a:lnTo>
                  <a:pt x="283" y="56"/>
                </a:lnTo>
                <a:lnTo>
                  <a:pt x="284" y="54"/>
                </a:lnTo>
                <a:lnTo>
                  <a:pt x="284" y="56"/>
                </a:lnTo>
                <a:lnTo>
                  <a:pt x="286" y="54"/>
                </a:lnTo>
                <a:lnTo>
                  <a:pt x="288" y="54"/>
                </a:lnTo>
                <a:lnTo>
                  <a:pt x="290" y="54"/>
                </a:lnTo>
                <a:lnTo>
                  <a:pt x="291" y="56"/>
                </a:lnTo>
                <a:lnTo>
                  <a:pt x="293" y="56"/>
                </a:lnTo>
                <a:lnTo>
                  <a:pt x="295" y="56"/>
                </a:lnTo>
                <a:lnTo>
                  <a:pt x="298" y="57"/>
                </a:lnTo>
                <a:lnTo>
                  <a:pt x="302" y="57"/>
                </a:lnTo>
                <a:lnTo>
                  <a:pt x="305" y="59"/>
                </a:lnTo>
                <a:lnTo>
                  <a:pt x="305" y="57"/>
                </a:lnTo>
                <a:lnTo>
                  <a:pt x="305" y="54"/>
                </a:lnTo>
                <a:lnTo>
                  <a:pt x="305" y="52"/>
                </a:lnTo>
                <a:lnTo>
                  <a:pt x="305" y="49"/>
                </a:lnTo>
                <a:lnTo>
                  <a:pt x="305" y="47"/>
                </a:lnTo>
                <a:lnTo>
                  <a:pt x="305" y="45"/>
                </a:lnTo>
                <a:lnTo>
                  <a:pt x="305" y="42"/>
                </a:lnTo>
                <a:lnTo>
                  <a:pt x="305" y="40"/>
                </a:lnTo>
                <a:lnTo>
                  <a:pt x="307" y="38"/>
                </a:lnTo>
                <a:lnTo>
                  <a:pt x="309" y="38"/>
                </a:lnTo>
                <a:lnTo>
                  <a:pt x="310" y="36"/>
                </a:lnTo>
                <a:lnTo>
                  <a:pt x="310" y="38"/>
                </a:lnTo>
                <a:lnTo>
                  <a:pt x="312" y="38"/>
                </a:lnTo>
                <a:lnTo>
                  <a:pt x="312" y="36"/>
                </a:lnTo>
                <a:lnTo>
                  <a:pt x="314" y="36"/>
                </a:lnTo>
                <a:lnTo>
                  <a:pt x="314" y="38"/>
                </a:lnTo>
                <a:lnTo>
                  <a:pt x="316" y="36"/>
                </a:lnTo>
                <a:lnTo>
                  <a:pt x="317" y="35"/>
                </a:lnTo>
                <a:lnTo>
                  <a:pt x="319" y="35"/>
                </a:lnTo>
                <a:lnTo>
                  <a:pt x="319" y="33"/>
                </a:lnTo>
                <a:lnTo>
                  <a:pt x="321" y="31"/>
                </a:lnTo>
                <a:lnTo>
                  <a:pt x="323" y="31"/>
                </a:lnTo>
                <a:lnTo>
                  <a:pt x="323" y="29"/>
                </a:lnTo>
                <a:lnTo>
                  <a:pt x="324" y="29"/>
                </a:lnTo>
                <a:lnTo>
                  <a:pt x="324" y="28"/>
                </a:lnTo>
                <a:lnTo>
                  <a:pt x="326" y="28"/>
                </a:lnTo>
                <a:lnTo>
                  <a:pt x="326" y="26"/>
                </a:lnTo>
                <a:lnTo>
                  <a:pt x="328" y="26"/>
                </a:lnTo>
                <a:lnTo>
                  <a:pt x="328" y="24"/>
                </a:lnTo>
                <a:lnTo>
                  <a:pt x="330" y="24"/>
                </a:lnTo>
                <a:lnTo>
                  <a:pt x="331" y="22"/>
                </a:lnTo>
                <a:lnTo>
                  <a:pt x="349" y="21"/>
                </a:lnTo>
                <a:lnTo>
                  <a:pt x="351" y="21"/>
                </a:lnTo>
                <a:lnTo>
                  <a:pt x="365" y="15"/>
                </a:lnTo>
                <a:lnTo>
                  <a:pt x="370" y="14"/>
                </a:lnTo>
                <a:lnTo>
                  <a:pt x="372" y="14"/>
                </a:lnTo>
                <a:lnTo>
                  <a:pt x="373" y="14"/>
                </a:lnTo>
                <a:lnTo>
                  <a:pt x="375" y="12"/>
                </a:lnTo>
                <a:lnTo>
                  <a:pt x="379" y="12"/>
                </a:lnTo>
                <a:lnTo>
                  <a:pt x="380" y="10"/>
                </a:lnTo>
                <a:lnTo>
                  <a:pt x="382" y="10"/>
                </a:lnTo>
                <a:lnTo>
                  <a:pt x="387" y="8"/>
                </a:lnTo>
                <a:lnTo>
                  <a:pt x="389" y="8"/>
                </a:lnTo>
                <a:lnTo>
                  <a:pt x="391" y="7"/>
                </a:lnTo>
                <a:lnTo>
                  <a:pt x="394" y="7"/>
                </a:lnTo>
                <a:lnTo>
                  <a:pt x="396" y="7"/>
                </a:lnTo>
                <a:lnTo>
                  <a:pt x="398" y="5"/>
                </a:lnTo>
                <a:lnTo>
                  <a:pt x="399" y="5"/>
                </a:lnTo>
                <a:lnTo>
                  <a:pt x="403" y="3"/>
                </a:lnTo>
                <a:lnTo>
                  <a:pt x="405" y="3"/>
                </a:lnTo>
                <a:lnTo>
                  <a:pt x="406" y="3"/>
                </a:lnTo>
                <a:lnTo>
                  <a:pt x="408" y="3"/>
                </a:lnTo>
                <a:lnTo>
                  <a:pt x="410" y="1"/>
                </a:lnTo>
                <a:lnTo>
                  <a:pt x="412" y="1"/>
                </a:lnTo>
                <a:lnTo>
                  <a:pt x="413" y="0"/>
                </a:lnTo>
                <a:lnTo>
                  <a:pt x="415" y="1"/>
                </a:lnTo>
                <a:lnTo>
                  <a:pt x="415" y="3"/>
                </a:lnTo>
                <a:lnTo>
                  <a:pt x="415" y="5"/>
                </a:lnTo>
                <a:lnTo>
                  <a:pt x="415" y="7"/>
                </a:lnTo>
                <a:lnTo>
                  <a:pt x="415" y="8"/>
                </a:lnTo>
                <a:lnTo>
                  <a:pt x="415" y="12"/>
                </a:lnTo>
                <a:lnTo>
                  <a:pt x="415" y="15"/>
                </a:lnTo>
                <a:lnTo>
                  <a:pt x="417" y="17"/>
                </a:lnTo>
                <a:lnTo>
                  <a:pt x="417" y="19"/>
                </a:lnTo>
                <a:lnTo>
                  <a:pt x="417" y="21"/>
                </a:lnTo>
                <a:lnTo>
                  <a:pt x="417" y="35"/>
                </a:lnTo>
                <a:lnTo>
                  <a:pt x="417" y="42"/>
                </a:lnTo>
                <a:lnTo>
                  <a:pt x="417" y="52"/>
                </a:lnTo>
                <a:lnTo>
                  <a:pt x="417" y="59"/>
                </a:lnTo>
                <a:lnTo>
                  <a:pt x="417" y="68"/>
                </a:lnTo>
                <a:lnTo>
                  <a:pt x="417" y="71"/>
                </a:lnTo>
                <a:lnTo>
                  <a:pt x="417" y="85"/>
                </a:lnTo>
                <a:lnTo>
                  <a:pt x="417" y="87"/>
                </a:lnTo>
                <a:lnTo>
                  <a:pt x="417" y="89"/>
                </a:lnTo>
                <a:lnTo>
                  <a:pt x="417" y="90"/>
                </a:lnTo>
                <a:lnTo>
                  <a:pt x="417" y="92"/>
                </a:lnTo>
                <a:lnTo>
                  <a:pt x="417" y="96"/>
                </a:lnTo>
                <a:lnTo>
                  <a:pt x="419" y="97"/>
                </a:lnTo>
                <a:lnTo>
                  <a:pt x="419" y="99"/>
                </a:lnTo>
                <a:lnTo>
                  <a:pt x="417" y="101"/>
                </a:lnTo>
                <a:lnTo>
                  <a:pt x="419" y="103"/>
                </a:lnTo>
                <a:lnTo>
                  <a:pt x="419" y="104"/>
                </a:lnTo>
                <a:lnTo>
                  <a:pt x="419" y="106"/>
                </a:lnTo>
                <a:lnTo>
                  <a:pt x="419" y="110"/>
                </a:lnTo>
                <a:lnTo>
                  <a:pt x="419" y="111"/>
                </a:lnTo>
                <a:lnTo>
                  <a:pt x="419" y="113"/>
                </a:lnTo>
                <a:lnTo>
                  <a:pt x="419" y="117"/>
                </a:lnTo>
                <a:lnTo>
                  <a:pt x="420" y="118"/>
                </a:lnTo>
                <a:lnTo>
                  <a:pt x="420" y="122"/>
                </a:lnTo>
                <a:lnTo>
                  <a:pt x="422" y="124"/>
                </a:lnTo>
                <a:lnTo>
                  <a:pt x="422" y="125"/>
                </a:lnTo>
                <a:lnTo>
                  <a:pt x="424" y="129"/>
                </a:lnTo>
                <a:lnTo>
                  <a:pt x="424" y="132"/>
                </a:lnTo>
                <a:lnTo>
                  <a:pt x="426" y="136"/>
                </a:lnTo>
                <a:lnTo>
                  <a:pt x="427" y="139"/>
                </a:lnTo>
                <a:lnTo>
                  <a:pt x="427" y="141"/>
                </a:lnTo>
                <a:lnTo>
                  <a:pt x="429" y="143"/>
                </a:lnTo>
                <a:lnTo>
                  <a:pt x="429" y="146"/>
                </a:lnTo>
                <a:lnTo>
                  <a:pt x="431" y="148"/>
                </a:lnTo>
                <a:lnTo>
                  <a:pt x="431" y="150"/>
                </a:lnTo>
                <a:lnTo>
                  <a:pt x="433" y="153"/>
                </a:lnTo>
                <a:lnTo>
                  <a:pt x="433" y="155"/>
                </a:lnTo>
                <a:lnTo>
                  <a:pt x="434" y="157"/>
                </a:lnTo>
                <a:lnTo>
                  <a:pt x="434" y="158"/>
                </a:lnTo>
                <a:lnTo>
                  <a:pt x="436" y="160"/>
                </a:lnTo>
                <a:lnTo>
                  <a:pt x="436" y="162"/>
                </a:lnTo>
                <a:lnTo>
                  <a:pt x="436" y="164"/>
                </a:lnTo>
                <a:lnTo>
                  <a:pt x="436" y="165"/>
                </a:lnTo>
                <a:lnTo>
                  <a:pt x="436" y="167"/>
                </a:lnTo>
                <a:lnTo>
                  <a:pt x="436" y="171"/>
                </a:lnTo>
                <a:lnTo>
                  <a:pt x="436" y="172"/>
                </a:lnTo>
                <a:lnTo>
                  <a:pt x="436" y="174"/>
                </a:lnTo>
                <a:lnTo>
                  <a:pt x="436" y="176"/>
                </a:lnTo>
                <a:lnTo>
                  <a:pt x="436" y="178"/>
                </a:lnTo>
                <a:lnTo>
                  <a:pt x="436" y="181"/>
                </a:lnTo>
                <a:lnTo>
                  <a:pt x="434" y="183"/>
                </a:lnTo>
                <a:lnTo>
                  <a:pt x="434" y="185"/>
                </a:lnTo>
                <a:lnTo>
                  <a:pt x="434" y="186"/>
                </a:lnTo>
                <a:lnTo>
                  <a:pt x="434" y="188"/>
                </a:lnTo>
                <a:lnTo>
                  <a:pt x="434" y="190"/>
                </a:lnTo>
                <a:lnTo>
                  <a:pt x="434" y="192"/>
                </a:lnTo>
                <a:lnTo>
                  <a:pt x="434" y="193"/>
                </a:lnTo>
                <a:lnTo>
                  <a:pt x="434" y="195"/>
                </a:lnTo>
                <a:lnTo>
                  <a:pt x="434" y="197"/>
                </a:lnTo>
                <a:lnTo>
                  <a:pt x="434" y="199"/>
                </a:lnTo>
                <a:lnTo>
                  <a:pt x="434" y="200"/>
                </a:lnTo>
                <a:lnTo>
                  <a:pt x="434" y="202"/>
                </a:lnTo>
                <a:lnTo>
                  <a:pt x="434" y="204"/>
                </a:lnTo>
                <a:lnTo>
                  <a:pt x="434" y="206"/>
                </a:lnTo>
                <a:lnTo>
                  <a:pt x="434" y="207"/>
                </a:lnTo>
                <a:lnTo>
                  <a:pt x="434" y="209"/>
                </a:lnTo>
                <a:lnTo>
                  <a:pt x="434" y="211"/>
                </a:lnTo>
                <a:lnTo>
                  <a:pt x="434" y="213"/>
                </a:lnTo>
                <a:lnTo>
                  <a:pt x="434" y="214"/>
                </a:lnTo>
                <a:lnTo>
                  <a:pt x="434" y="216"/>
                </a:lnTo>
                <a:lnTo>
                  <a:pt x="434" y="218"/>
                </a:lnTo>
                <a:lnTo>
                  <a:pt x="434" y="220"/>
                </a:lnTo>
                <a:lnTo>
                  <a:pt x="433" y="221"/>
                </a:lnTo>
                <a:lnTo>
                  <a:pt x="433" y="223"/>
                </a:lnTo>
                <a:lnTo>
                  <a:pt x="433" y="225"/>
                </a:lnTo>
                <a:lnTo>
                  <a:pt x="433" y="227"/>
                </a:lnTo>
                <a:lnTo>
                  <a:pt x="433" y="228"/>
                </a:lnTo>
                <a:lnTo>
                  <a:pt x="433" y="230"/>
                </a:lnTo>
                <a:lnTo>
                  <a:pt x="433" y="232"/>
                </a:lnTo>
                <a:lnTo>
                  <a:pt x="433" y="234"/>
                </a:lnTo>
                <a:lnTo>
                  <a:pt x="433" y="235"/>
                </a:lnTo>
                <a:lnTo>
                  <a:pt x="433" y="237"/>
                </a:lnTo>
                <a:lnTo>
                  <a:pt x="433" y="239"/>
                </a:lnTo>
                <a:lnTo>
                  <a:pt x="433" y="241"/>
                </a:lnTo>
                <a:lnTo>
                  <a:pt x="431" y="242"/>
                </a:lnTo>
                <a:lnTo>
                  <a:pt x="431" y="244"/>
                </a:lnTo>
                <a:lnTo>
                  <a:pt x="431" y="246"/>
                </a:lnTo>
                <a:lnTo>
                  <a:pt x="431" y="247"/>
                </a:lnTo>
                <a:lnTo>
                  <a:pt x="431" y="249"/>
                </a:lnTo>
                <a:lnTo>
                  <a:pt x="431" y="251"/>
                </a:lnTo>
                <a:lnTo>
                  <a:pt x="431" y="253"/>
                </a:lnTo>
                <a:lnTo>
                  <a:pt x="429" y="254"/>
                </a:lnTo>
                <a:lnTo>
                  <a:pt x="429" y="256"/>
                </a:lnTo>
                <a:lnTo>
                  <a:pt x="429" y="258"/>
                </a:lnTo>
                <a:lnTo>
                  <a:pt x="429" y="260"/>
                </a:lnTo>
                <a:lnTo>
                  <a:pt x="429" y="261"/>
                </a:lnTo>
                <a:lnTo>
                  <a:pt x="429" y="263"/>
                </a:lnTo>
                <a:lnTo>
                  <a:pt x="429" y="265"/>
                </a:lnTo>
                <a:lnTo>
                  <a:pt x="427" y="267"/>
                </a:lnTo>
                <a:lnTo>
                  <a:pt x="427" y="268"/>
                </a:lnTo>
                <a:lnTo>
                  <a:pt x="427" y="270"/>
                </a:lnTo>
                <a:lnTo>
                  <a:pt x="427" y="272"/>
                </a:lnTo>
                <a:lnTo>
                  <a:pt x="427" y="274"/>
                </a:lnTo>
                <a:lnTo>
                  <a:pt x="427" y="275"/>
                </a:lnTo>
                <a:lnTo>
                  <a:pt x="427" y="277"/>
                </a:lnTo>
                <a:lnTo>
                  <a:pt x="426" y="279"/>
                </a:lnTo>
                <a:lnTo>
                  <a:pt x="426" y="281"/>
                </a:lnTo>
                <a:lnTo>
                  <a:pt x="426" y="282"/>
                </a:lnTo>
                <a:lnTo>
                  <a:pt x="426" y="284"/>
                </a:lnTo>
                <a:lnTo>
                  <a:pt x="424" y="286"/>
                </a:lnTo>
                <a:lnTo>
                  <a:pt x="424" y="288"/>
                </a:lnTo>
                <a:lnTo>
                  <a:pt x="424" y="289"/>
                </a:lnTo>
                <a:lnTo>
                  <a:pt x="424" y="291"/>
                </a:lnTo>
                <a:lnTo>
                  <a:pt x="422" y="295"/>
                </a:lnTo>
                <a:lnTo>
                  <a:pt x="422" y="296"/>
                </a:lnTo>
                <a:lnTo>
                  <a:pt x="422" y="298"/>
                </a:lnTo>
                <a:lnTo>
                  <a:pt x="422" y="300"/>
                </a:lnTo>
                <a:lnTo>
                  <a:pt x="420" y="303"/>
                </a:lnTo>
                <a:lnTo>
                  <a:pt x="420" y="305"/>
                </a:lnTo>
                <a:lnTo>
                  <a:pt x="420" y="307"/>
                </a:lnTo>
                <a:lnTo>
                  <a:pt x="420" y="309"/>
                </a:lnTo>
                <a:lnTo>
                  <a:pt x="420" y="310"/>
                </a:lnTo>
                <a:lnTo>
                  <a:pt x="419" y="312"/>
                </a:lnTo>
                <a:lnTo>
                  <a:pt x="419" y="314"/>
                </a:lnTo>
                <a:lnTo>
                  <a:pt x="419" y="316"/>
                </a:lnTo>
                <a:lnTo>
                  <a:pt x="419" y="317"/>
                </a:lnTo>
                <a:lnTo>
                  <a:pt x="419" y="319"/>
                </a:lnTo>
                <a:lnTo>
                  <a:pt x="419" y="321"/>
                </a:lnTo>
                <a:lnTo>
                  <a:pt x="417" y="323"/>
                </a:lnTo>
                <a:lnTo>
                  <a:pt x="417" y="324"/>
                </a:lnTo>
                <a:lnTo>
                  <a:pt x="417" y="326"/>
                </a:lnTo>
                <a:lnTo>
                  <a:pt x="415" y="328"/>
                </a:lnTo>
                <a:lnTo>
                  <a:pt x="415" y="330"/>
                </a:lnTo>
                <a:lnTo>
                  <a:pt x="415" y="331"/>
                </a:lnTo>
                <a:lnTo>
                  <a:pt x="413" y="333"/>
                </a:lnTo>
                <a:lnTo>
                  <a:pt x="413" y="335"/>
                </a:lnTo>
                <a:lnTo>
                  <a:pt x="413" y="337"/>
                </a:lnTo>
                <a:lnTo>
                  <a:pt x="413" y="338"/>
                </a:lnTo>
                <a:lnTo>
                  <a:pt x="412" y="338"/>
                </a:lnTo>
                <a:lnTo>
                  <a:pt x="412" y="340"/>
                </a:lnTo>
                <a:lnTo>
                  <a:pt x="412" y="342"/>
                </a:lnTo>
                <a:lnTo>
                  <a:pt x="412" y="343"/>
                </a:lnTo>
                <a:lnTo>
                  <a:pt x="410" y="345"/>
                </a:lnTo>
                <a:lnTo>
                  <a:pt x="408" y="347"/>
                </a:lnTo>
                <a:lnTo>
                  <a:pt x="406" y="349"/>
                </a:lnTo>
                <a:lnTo>
                  <a:pt x="405" y="349"/>
                </a:lnTo>
                <a:lnTo>
                  <a:pt x="405" y="350"/>
                </a:lnTo>
                <a:lnTo>
                  <a:pt x="403" y="352"/>
                </a:lnTo>
                <a:lnTo>
                  <a:pt x="401" y="352"/>
                </a:lnTo>
                <a:lnTo>
                  <a:pt x="401" y="354"/>
                </a:lnTo>
                <a:lnTo>
                  <a:pt x="399" y="356"/>
                </a:lnTo>
                <a:lnTo>
                  <a:pt x="399" y="357"/>
                </a:lnTo>
                <a:lnTo>
                  <a:pt x="398" y="359"/>
                </a:lnTo>
                <a:lnTo>
                  <a:pt x="396" y="361"/>
                </a:lnTo>
                <a:lnTo>
                  <a:pt x="396" y="363"/>
                </a:lnTo>
                <a:lnTo>
                  <a:pt x="396" y="364"/>
                </a:lnTo>
                <a:lnTo>
                  <a:pt x="396" y="366"/>
                </a:lnTo>
                <a:lnTo>
                  <a:pt x="394" y="368"/>
                </a:lnTo>
                <a:lnTo>
                  <a:pt x="394" y="370"/>
                </a:lnTo>
                <a:lnTo>
                  <a:pt x="396" y="371"/>
                </a:lnTo>
                <a:lnTo>
                  <a:pt x="396" y="373"/>
                </a:lnTo>
                <a:lnTo>
                  <a:pt x="394" y="373"/>
                </a:lnTo>
                <a:lnTo>
                  <a:pt x="394" y="375"/>
                </a:lnTo>
                <a:lnTo>
                  <a:pt x="396" y="377"/>
                </a:lnTo>
                <a:lnTo>
                  <a:pt x="396" y="378"/>
                </a:lnTo>
                <a:lnTo>
                  <a:pt x="396" y="380"/>
                </a:lnTo>
                <a:lnTo>
                  <a:pt x="396" y="382"/>
                </a:lnTo>
                <a:lnTo>
                  <a:pt x="396" y="384"/>
                </a:lnTo>
                <a:lnTo>
                  <a:pt x="396" y="385"/>
                </a:lnTo>
                <a:lnTo>
                  <a:pt x="398" y="385"/>
                </a:lnTo>
                <a:lnTo>
                  <a:pt x="398" y="387"/>
                </a:lnTo>
                <a:lnTo>
                  <a:pt x="398" y="389"/>
                </a:lnTo>
                <a:lnTo>
                  <a:pt x="398" y="391"/>
                </a:lnTo>
                <a:lnTo>
                  <a:pt x="398" y="392"/>
                </a:lnTo>
                <a:lnTo>
                  <a:pt x="398" y="394"/>
                </a:lnTo>
                <a:lnTo>
                  <a:pt x="398" y="396"/>
                </a:lnTo>
                <a:lnTo>
                  <a:pt x="398" y="398"/>
                </a:lnTo>
                <a:lnTo>
                  <a:pt x="398" y="399"/>
                </a:lnTo>
                <a:lnTo>
                  <a:pt x="398" y="401"/>
                </a:lnTo>
                <a:lnTo>
                  <a:pt x="398" y="403"/>
                </a:lnTo>
                <a:lnTo>
                  <a:pt x="398" y="405"/>
                </a:lnTo>
                <a:lnTo>
                  <a:pt x="398" y="406"/>
                </a:lnTo>
                <a:lnTo>
                  <a:pt x="398" y="408"/>
                </a:lnTo>
                <a:lnTo>
                  <a:pt x="396" y="408"/>
                </a:lnTo>
                <a:lnTo>
                  <a:pt x="396" y="410"/>
                </a:lnTo>
                <a:lnTo>
                  <a:pt x="394" y="410"/>
                </a:lnTo>
                <a:lnTo>
                  <a:pt x="394" y="412"/>
                </a:lnTo>
                <a:lnTo>
                  <a:pt x="392" y="412"/>
                </a:lnTo>
                <a:lnTo>
                  <a:pt x="391" y="412"/>
                </a:lnTo>
                <a:lnTo>
                  <a:pt x="391" y="415"/>
                </a:lnTo>
                <a:lnTo>
                  <a:pt x="391" y="419"/>
                </a:lnTo>
                <a:lnTo>
                  <a:pt x="392" y="420"/>
                </a:lnTo>
                <a:lnTo>
                  <a:pt x="396" y="426"/>
                </a:lnTo>
                <a:lnTo>
                  <a:pt x="399" y="429"/>
                </a:lnTo>
                <a:lnTo>
                  <a:pt x="401" y="433"/>
                </a:lnTo>
                <a:lnTo>
                  <a:pt x="403" y="434"/>
                </a:lnTo>
                <a:lnTo>
                  <a:pt x="406" y="438"/>
                </a:lnTo>
                <a:lnTo>
                  <a:pt x="410" y="443"/>
                </a:lnTo>
                <a:lnTo>
                  <a:pt x="412" y="445"/>
                </a:lnTo>
                <a:lnTo>
                  <a:pt x="413" y="445"/>
                </a:lnTo>
                <a:lnTo>
                  <a:pt x="415" y="448"/>
                </a:lnTo>
                <a:lnTo>
                  <a:pt x="419" y="450"/>
                </a:lnTo>
                <a:lnTo>
                  <a:pt x="420" y="452"/>
                </a:lnTo>
                <a:lnTo>
                  <a:pt x="427" y="455"/>
                </a:lnTo>
                <a:lnTo>
                  <a:pt x="429" y="457"/>
                </a:lnTo>
                <a:lnTo>
                  <a:pt x="431" y="457"/>
                </a:lnTo>
                <a:lnTo>
                  <a:pt x="438" y="462"/>
                </a:lnTo>
                <a:lnTo>
                  <a:pt x="440" y="466"/>
                </a:lnTo>
                <a:lnTo>
                  <a:pt x="441" y="467"/>
                </a:lnTo>
                <a:lnTo>
                  <a:pt x="447" y="473"/>
                </a:lnTo>
                <a:lnTo>
                  <a:pt x="447" y="474"/>
                </a:lnTo>
                <a:lnTo>
                  <a:pt x="448" y="478"/>
                </a:lnTo>
                <a:lnTo>
                  <a:pt x="450" y="485"/>
                </a:lnTo>
                <a:lnTo>
                  <a:pt x="452" y="487"/>
                </a:lnTo>
                <a:lnTo>
                  <a:pt x="454" y="490"/>
                </a:lnTo>
                <a:lnTo>
                  <a:pt x="455" y="494"/>
                </a:lnTo>
                <a:lnTo>
                  <a:pt x="462" y="499"/>
                </a:lnTo>
                <a:lnTo>
                  <a:pt x="466" y="504"/>
                </a:lnTo>
                <a:lnTo>
                  <a:pt x="468" y="506"/>
                </a:lnTo>
                <a:lnTo>
                  <a:pt x="475" y="513"/>
                </a:lnTo>
                <a:lnTo>
                  <a:pt x="480" y="515"/>
                </a:lnTo>
                <a:lnTo>
                  <a:pt x="481" y="516"/>
                </a:lnTo>
                <a:lnTo>
                  <a:pt x="485" y="516"/>
                </a:lnTo>
                <a:lnTo>
                  <a:pt x="492" y="520"/>
                </a:lnTo>
                <a:lnTo>
                  <a:pt x="494" y="522"/>
                </a:lnTo>
                <a:lnTo>
                  <a:pt x="497" y="522"/>
                </a:lnTo>
                <a:lnTo>
                  <a:pt x="497" y="523"/>
                </a:lnTo>
                <a:lnTo>
                  <a:pt x="502" y="523"/>
                </a:lnTo>
                <a:lnTo>
                  <a:pt x="508" y="527"/>
                </a:lnTo>
                <a:lnTo>
                  <a:pt x="509" y="527"/>
                </a:lnTo>
                <a:lnTo>
                  <a:pt x="511" y="527"/>
                </a:lnTo>
                <a:lnTo>
                  <a:pt x="511" y="528"/>
                </a:lnTo>
                <a:lnTo>
                  <a:pt x="513" y="530"/>
                </a:lnTo>
                <a:lnTo>
                  <a:pt x="516" y="539"/>
                </a:lnTo>
                <a:lnTo>
                  <a:pt x="518" y="541"/>
                </a:lnTo>
                <a:lnTo>
                  <a:pt x="523" y="549"/>
                </a:lnTo>
                <a:lnTo>
                  <a:pt x="527" y="556"/>
                </a:lnTo>
                <a:lnTo>
                  <a:pt x="530" y="562"/>
                </a:lnTo>
                <a:lnTo>
                  <a:pt x="536" y="572"/>
                </a:lnTo>
                <a:lnTo>
                  <a:pt x="539" y="577"/>
                </a:lnTo>
                <a:lnTo>
                  <a:pt x="541" y="579"/>
                </a:lnTo>
                <a:lnTo>
                  <a:pt x="543" y="583"/>
                </a:lnTo>
                <a:lnTo>
                  <a:pt x="546" y="588"/>
                </a:lnTo>
                <a:lnTo>
                  <a:pt x="548" y="590"/>
                </a:lnTo>
                <a:lnTo>
                  <a:pt x="550" y="591"/>
                </a:lnTo>
                <a:lnTo>
                  <a:pt x="551" y="591"/>
                </a:lnTo>
                <a:lnTo>
                  <a:pt x="553" y="593"/>
                </a:lnTo>
                <a:lnTo>
                  <a:pt x="560" y="597"/>
                </a:lnTo>
                <a:lnTo>
                  <a:pt x="564" y="597"/>
                </a:lnTo>
                <a:lnTo>
                  <a:pt x="565" y="598"/>
                </a:lnTo>
                <a:lnTo>
                  <a:pt x="569" y="600"/>
                </a:lnTo>
                <a:lnTo>
                  <a:pt x="570" y="602"/>
                </a:lnTo>
                <a:lnTo>
                  <a:pt x="574" y="602"/>
                </a:lnTo>
                <a:lnTo>
                  <a:pt x="581" y="605"/>
                </a:lnTo>
                <a:lnTo>
                  <a:pt x="584" y="605"/>
                </a:lnTo>
                <a:lnTo>
                  <a:pt x="588" y="607"/>
                </a:lnTo>
                <a:lnTo>
                  <a:pt x="590" y="607"/>
                </a:lnTo>
                <a:lnTo>
                  <a:pt x="591" y="609"/>
                </a:lnTo>
                <a:lnTo>
                  <a:pt x="600" y="611"/>
                </a:lnTo>
                <a:lnTo>
                  <a:pt x="604" y="611"/>
                </a:lnTo>
                <a:lnTo>
                  <a:pt x="593" y="624"/>
                </a:lnTo>
                <a:lnTo>
                  <a:pt x="593" y="626"/>
                </a:lnTo>
                <a:lnTo>
                  <a:pt x="593" y="628"/>
                </a:lnTo>
                <a:lnTo>
                  <a:pt x="593" y="631"/>
                </a:lnTo>
                <a:lnTo>
                  <a:pt x="593" y="637"/>
                </a:lnTo>
                <a:lnTo>
                  <a:pt x="593" y="640"/>
                </a:lnTo>
                <a:lnTo>
                  <a:pt x="593" y="644"/>
                </a:lnTo>
                <a:lnTo>
                  <a:pt x="595" y="649"/>
                </a:lnTo>
                <a:lnTo>
                  <a:pt x="595" y="654"/>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 name="Freeform 332"/>
          <p:cNvSpPr>
            <a:spLocks/>
          </p:cNvSpPr>
          <p:nvPr/>
        </p:nvSpPr>
        <p:spPr bwMode="auto">
          <a:xfrm>
            <a:off x="4224338" y="4195763"/>
            <a:ext cx="1679575" cy="1149350"/>
          </a:xfrm>
          <a:custGeom>
            <a:avLst/>
            <a:gdLst>
              <a:gd name="T0" fmla="*/ 365 w 1058"/>
              <a:gd name="T1" fmla="*/ 606 h 724"/>
              <a:gd name="T2" fmla="*/ 293 w 1058"/>
              <a:gd name="T3" fmla="*/ 600 h 724"/>
              <a:gd name="T4" fmla="*/ 307 w 1058"/>
              <a:gd name="T5" fmla="*/ 553 h 724"/>
              <a:gd name="T6" fmla="*/ 311 w 1058"/>
              <a:gd name="T7" fmla="*/ 487 h 724"/>
              <a:gd name="T8" fmla="*/ 372 w 1058"/>
              <a:gd name="T9" fmla="*/ 412 h 724"/>
              <a:gd name="T10" fmla="*/ 416 w 1058"/>
              <a:gd name="T11" fmla="*/ 387 h 724"/>
              <a:gd name="T12" fmla="*/ 382 w 1058"/>
              <a:gd name="T13" fmla="*/ 370 h 724"/>
              <a:gd name="T14" fmla="*/ 361 w 1058"/>
              <a:gd name="T15" fmla="*/ 353 h 724"/>
              <a:gd name="T16" fmla="*/ 314 w 1058"/>
              <a:gd name="T17" fmla="*/ 344 h 724"/>
              <a:gd name="T18" fmla="*/ 271 w 1058"/>
              <a:gd name="T19" fmla="*/ 339 h 724"/>
              <a:gd name="T20" fmla="*/ 229 w 1058"/>
              <a:gd name="T21" fmla="*/ 321 h 724"/>
              <a:gd name="T22" fmla="*/ 183 w 1058"/>
              <a:gd name="T23" fmla="*/ 312 h 724"/>
              <a:gd name="T24" fmla="*/ 140 w 1058"/>
              <a:gd name="T25" fmla="*/ 312 h 724"/>
              <a:gd name="T26" fmla="*/ 93 w 1058"/>
              <a:gd name="T27" fmla="*/ 314 h 724"/>
              <a:gd name="T28" fmla="*/ 2 w 1058"/>
              <a:gd name="T29" fmla="*/ 309 h 724"/>
              <a:gd name="T30" fmla="*/ 28 w 1058"/>
              <a:gd name="T31" fmla="*/ 255 h 724"/>
              <a:gd name="T32" fmla="*/ 49 w 1058"/>
              <a:gd name="T33" fmla="*/ 215 h 724"/>
              <a:gd name="T34" fmla="*/ 56 w 1058"/>
              <a:gd name="T35" fmla="*/ 194 h 724"/>
              <a:gd name="T36" fmla="*/ 93 w 1058"/>
              <a:gd name="T37" fmla="*/ 169 h 724"/>
              <a:gd name="T38" fmla="*/ 121 w 1058"/>
              <a:gd name="T39" fmla="*/ 140 h 724"/>
              <a:gd name="T40" fmla="*/ 161 w 1058"/>
              <a:gd name="T41" fmla="*/ 150 h 724"/>
              <a:gd name="T42" fmla="*/ 183 w 1058"/>
              <a:gd name="T43" fmla="*/ 127 h 724"/>
              <a:gd name="T44" fmla="*/ 224 w 1058"/>
              <a:gd name="T45" fmla="*/ 105 h 724"/>
              <a:gd name="T46" fmla="*/ 269 w 1058"/>
              <a:gd name="T47" fmla="*/ 96 h 724"/>
              <a:gd name="T48" fmla="*/ 307 w 1058"/>
              <a:gd name="T49" fmla="*/ 80 h 724"/>
              <a:gd name="T50" fmla="*/ 313 w 1058"/>
              <a:gd name="T51" fmla="*/ 38 h 724"/>
              <a:gd name="T52" fmla="*/ 348 w 1058"/>
              <a:gd name="T53" fmla="*/ 12 h 724"/>
              <a:gd name="T54" fmla="*/ 386 w 1058"/>
              <a:gd name="T55" fmla="*/ 5 h 724"/>
              <a:gd name="T56" fmla="*/ 428 w 1058"/>
              <a:gd name="T57" fmla="*/ 16 h 724"/>
              <a:gd name="T58" fmla="*/ 471 w 1058"/>
              <a:gd name="T59" fmla="*/ 35 h 724"/>
              <a:gd name="T60" fmla="*/ 512 w 1058"/>
              <a:gd name="T61" fmla="*/ 16 h 724"/>
              <a:gd name="T62" fmla="*/ 557 w 1058"/>
              <a:gd name="T63" fmla="*/ 19 h 724"/>
              <a:gd name="T64" fmla="*/ 590 w 1058"/>
              <a:gd name="T65" fmla="*/ 40 h 724"/>
              <a:gd name="T66" fmla="*/ 625 w 1058"/>
              <a:gd name="T67" fmla="*/ 58 h 724"/>
              <a:gd name="T68" fmla="*/ 658 w 1058"/>
              <a:gd name="T69" fmla="*/ 61 h 724"/>
              <a:gd name="T70" fmla="*/ 700 w 1058"/>
              <a:gd name="T71" fmla="*/ 70 h 724"/>
              <a:gd name="T72" fmla="*/ 744 w 1058"/>
              <a:gd name="T73" fmla="*/ 77 h 724"/>
              <a:gd name="T74" fmla="*/ 782 w 1058"/>
              <a:gd name="T75" fmla="*/ 87 h 724"/>
              <a:gd name="T76" fmla="*/ 815 w 1058"/>
              <a:gd name="T77" fmla="*/ 101 h 724"/>
              <a:gd name="T78" fmla="*/ 836 w 1058"/>
              <a:gd name="T79" fmla="*/ 136 h 724"/>
              <a:gd name="T80" fmla="*/ 862 w 1058"/>
              <a:gd name="T81" fmla="*/ 147 h 724"/>
              <a:gd name="T82" fmla="*/ 894 w 1058"/>
              <a:gd name="T83" fmla="*/ 176 h 724"/>
              <a:gd name="T84" fmla="*/ 916 w 1058"/>
              <a:gd name="T85" fmla="*/ 206 h 724"/>
              <a:gd name="T86" fmla="*/ 955 w 1058"/>
              <a:gd name="T87" fmla="*/ 220 h 724"/>
              <a:gd name="T88" fmla="*/ 995 w 1058"/>
              <a:gd name="T89" fmla="*/ 239 h 724"/>
              <a:gd name="T90" fmla="*/ 1032 w 1058"/>
              <a:gd name="T91" fmla="*/ 253 h 724"/>
              <a:gd name="T92" fmla="*/ 1019 w 1058"/>
              <a:gd name="T93" fmla="*/ 293 h 724"/>
              <a:gd name="T94" fmla="*/ 988 w 1058"/>
              <a:gd name="T95" fmla="*/ 354 h 724"/>
              <a:gd name="T96" fmla="*/ 875 w 1058"/>
              <a:gd name="T97" fmla="*/ 363 h 724"/>
              <a:gd name="T98" fmla="*/ 838 w 1058"/>
              <a:gd name="T99" fmla="*/ 391 h 724"/>
              <a:gd name="T100" fmla="*/ 834 w 1058"/>
              <a:gd name="T101" fmla="*/ 431 h 724"/>
              <a:gd name="T102" fmla="*/ 780 w 1058"/>
              <a:gd name="T103" fmla="*/ 442 h 724"/>
              <a:gd name="T104" fmla="*/ 742 w 1058"/>
              <a:gd name="T105" fmla="*/ 475 h 724"/>
              <a:gd name="T106" fmla="*/ 716 w 1058"/>
              <a:gd name="T107" fmla="*/ 504 h 724"/>
              <a:gd name="T108" fmla="*/ 698 w 1058"/>
              <a:gd name="T109" fmla="*/ 546 h 724"/>
              <a:gd name="T110" fmla="*/ 622 w 1058"/>
              <a:gd name="T111" fmla="*/ 632 h 724"/>
              <a:gd name="T112" fmla="*/ 609 w 1058"/>
              <a:gd name="T113" fmla="*/ 618 h 724"/>
              <a:gd name="T114" fmla="*/ 508 w 1058"/>
              <a:gd name="T115" fmla="*/ 604 h 724"/>
              <a:gd name="T116" fmla="*/ 513 w 1058"/>
              <a:gd name="T117" fmla="*/ 670 h 724"/>
              <a:gd name="T118" fmla="*/ 510 w 1058"/>
              <a:gd name="T119" fmla="*/ 721 h 724"/>
              <a:gd name="T120" fmla="*/ 454 w 1058"/>
              <a:gd name="T121" fmla="*/ 721 h 724"/>
              <a:gd name="T122" fmla="*/ 437 w 1058"/>
              <a:gd name="T123" fmla="*/ 684 h 724"/>
              <a:gd name="T124" fmla="*/ 435 w 1058"/>
              <a:gd name="T125" fmla="*/ 627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58" h="724">
                <a:moveTo>
                  <a:pt x="400" y="651"/>
                </a:moveTo>
                <a:lnTo>
                  <a:pt x="398" y="651"/>
                </a:lnTo>
                <a:lnTo>
                  <a:pt x="396" y="649"/>
                </a:lnTo>
                <a:lnTo>
                  <a:pt x="393" y="649"/>
                </a:lnTo>
                <a:lnTo>
                  <a:pt x="391" y="649"/>
                </a:lnTo>
                <a:lnTo>
                  <a:pt x="386" y="648"/>
                </a:lnTo>
                <a:lnTo>
                  <a:pt x="384" y="646"/>
                </a:lnTo>
                <a:lnTo>
                  <a:pt x="379" y="644"/>
                </a:lnTo>
                <a:lnTo>
                  <a:pt x="372" y="641"/>
                </a:lnTo>
                <a:lnTo>
                  <a:pt x="367" y="641"/>
                </a:lnTo>
                <a:lnTo>
                  <a:pt x="361" y="641"/>
                </a:lnTo>
                <a:lnTo>
                  <a:pt x="353" y="637"/>
                </a:lnTo>
                <a:lnTo>
                  <a:pt x="349" y="637"/>
                </a:lnTo>
                <a:lnTo>
                  <a:pt x="348" y="635"/>
                </a:lnTo>
                <a:lnTo>
                  <a:pt x="348" y="634"/>
                </a:lnTo>
                <a:lnTo>
                  <a:pt x="351" y="632"/>
                </a:lnTo>
                <a:lnTo>
                  <a:pt x="353" y="630"/>
                </a:lnTo>
                <a:lnTo>
                  <a:pt x="355" y="627"/>
                </a:lnTo>
                <a:lnTo>
                  <a:pt x="356" y="621"/>
                </a:lnTo>
                <a:lnTo>
                  <a:pt x="360" y="618"/>
                </a:lnTo>
                <a:lnTo>
                  <a:pt x="363" y="614"/>
                </a:lnTo>
                <a:lnTo>
                  <a:pt x="365" y="611"/>
                </a:lnTo>
                <a:lnTo>
                  <a:pt x="368" y="609"/>
                </a:lnTo>
                <a:lnTo>
                  <a:pt x="370" y="606"/>
                </a:lnTo>
                <a:lnTo>
                  <a:pt x="368" y="607"/>
                </a:lnTo>
                <a:lnTo>
                  <a:pt x="367" y="606"/>
                </a:lnTo>
                <a:lnTo>
                  <a:pt x="365" y="606"/>
                </a:lnTo>
                <a:lnTo>
                  <a:pt x="363" y="606"/>
                </a:lnTo>
                <a:lnTo>
                  <a:pt x="360" y="606"/>
                </a:lnTo>
                <a:lnTo>
                  <a:pt x="355" y="604"/>
                </a:lnTo>
                <a:lnTo>
                  <a:pt x="353" y="604"/>
                </a:lnTo>
                <a:lnTo>
                  <a:pt x="348" y="604"/>
                </a:lnTo>
                <a:lnTo>
                  <a:pt x="342" y="604"/>
                </a:lnTo>
                <a:lnTo>
                  <a:pt x="337" y="604"/>
                </a:lnTo>
                <a:lnTo>
                  <a:pt x="334" y="604"/>
                </a:lnTo>
                <a:lnTo>
                  <a:pt x="330" y="602"/>
                </a:lnTo>
                <a:lnTo>
                  <a:pt x="328" y="602"/>
                </a:lnTo>
                <a:lnTo>
                  <a:pt x="325" y="604"/>
                </a:lnTo>
                <a:lnTo>
                  <a:pt x="320" y="604"/>
                </a:lnTo>
                <a:lnTo>
                  <a:pt x="316" y="604"/>
                </a:lnTo>
                <a:lnTo>
                  <a:pt x="314" y="604"/>
                </a:lnTo>
                <a:lnTo>
                  <a:pt x="309" y="604"/>
                </a:lnTo>
                <a:lnTo>
                  <a:pt x="304" y="604"/>
                </a:lnTo>
                <a:lnTo>
                  <a:pt x="299" y="606"/>
                </a:lnTo>
                <a:lnTo>
                  <a:pt x="297" y="606"/>
                </a:lnTo>
                <a:lnTo>
                  <a:pt x="293" y="606"/>
                </a:lnTo>
                <a:lnTo>
                  <a:pt x="290" y="606"/>
                </a:lnTo>
                <a:lnTo>
                  <a:pt x="286" y="604"/>
                </a:lnTo>
                <a:lnTo>
                  <a:pt x="288" y="604"/>
                </a:lnTo>
                <a:lnTo>
                  <a:pt x="290" y="604"/>
                </a:lnTo>
                <a:lnTo>
                  <a:pt x="292" y="604"/>
                </a:lnTo>
                <a:lnTo>
                  <a:pt x="293" y="604"/>
                </a:lnTo>
                <a:lnTo>
                  <a:pt x="293" y="602"/>
                </a:lnTo>
                <a:lnTo>
                  <a:pt x="293" y="600"/>
                </a:lnTo>
                <a:lnTo>
                  <a:pt x="295" y="600"/>
                </a:lnTo>
                <a:lnTo>
                  <a:pt x="295" y="599"/>
                </a:lnTo>
                <a:lnTo>
                  <a:pt x="295" y="597"/>
                </a:lnTo>
                <a:lnTo>
                  <a:pt x="293" y="597"/>
                </a:lnTo>
                <a:lnTo>
                  <a:pt x="293" y="595"/>
                </a:lnTo>
                <a:lnTo>
                  <a:pt x="295" y="595"/>
                </a:lnTo>
                <a:lnTo>
                  <a:pt x="295" y="593"/>
                </a:lnTo>
                <a:lnTo>
                  <a:pt x="295" y="592"/>
                </a:lnTo>
                <a:lnTo>
                  <a:pt x="297" y="592"/>
                </a:lnTo>
                <a:lnTo>
                  <a:pt x="297" y="590"/>
                </a:lnTo>
                <a:lnTo>
                  <a:pt x="299" y="590"/>
                </a:lnTo>
                <a:lnTo>
                  <a:pt x="299" y="588"/>
                </a:lnTo>
                <a:lnTo>
                  <a:pt x="299" y="586"/>
                </a:lnTo>
                <a:lnTo>
                  <a:pt x="299" y="585"/>
                </a:lnTo>
                <a:lnTo>
                  <a:pt x="297" y="585"/>
                </a:lnTo>
                <a:lnTo>
                  <a:pt x="297" y="583"/>
                </a:lnTo>
                <a:lnTo>
                  <a:pt x="306" y="571"/>
                </a:lnTo>
                <a:lnTo>
                  <a:pt x="306" y="569"/>
                </a:lnTo>
                <a:lnTo>
                  <a:pt x="306" y="567"/>
                </a:lnTo>
                <a:lnTo>
                  <a:pt x="307" y="565"/>
                </a:lnTo>
                <a:lnTo>
                  <a:pt x="307" y="564"/>
                </a:lnTo>
                <a:lnTo>
                  <a:pt x="307" y="562"/>
                </a:lnTo>
                <a:lnTo>
                  <a:pt x="307" y="560"/>
                </a:lnTo>
                <a:lnTo>
                  <a:pt x="307" y="558"/>
                </a:lnTo>
                <a:lnTo>
                  <a:pt x="307" y="557"/>
                </a:lnTo>
                <a:lnTo>
                  <a:pt x="307" y="555"/>
                </a:lnTo>
                <a:lnTo>
                  <a:pt x="307" y="553"/>
                </a:lnTo>
                <a:lnTo>
                  <a:pt x="306" y="552"/>
                </a:lnTo>
                <a:lnTo>
                  <a:pt x="306" y="550"/>
                </a:lnTo>
                <a:lnTo>
                  <a:pt x="304" y="548"/>
                </a:lnTo>
                <a:lnTo>
                  <a:pt x="302" y="548"/>
                </a:lnTo>
                <a:lnTo>
                  <a:pt x="300" y="546"/>
                </a:lnTo>
                <a:lnTo>
                  <a:pt x="299" y="545"/>
                </a:lnTo>
                <a:lnTo>
                  <a:pt x="295" y="534"/>
                </a:lnTo>
                <a:lnTo>
                  <a:pt x="293" y="532"/>
                </a:lnTo>
                <a:lnTo>
                  <a:pt x="293" y="531"/>
                </a:lnTo>
                <a:lnTo>
                  <a:pt x="292" y="531"/>
                </a:lnTo>
                <a:lnTo>
                  <a:pt x="292" y="529"/>
                </a:lnTo>
                <a:lnTo>
                  <a:pt x="290" y="529"/>
                </a:lnTo>
                <a:lnTo>
                  <a:pt x="288" y="527"/>
                </a:lnTo>
                <a:lnTo>
                  <a:pt x="288" y="524"/>
                </a:lnTo>
                <a:lnTo>
                  <a:pt x="286" y="522"/>
                </a:lnTo>
                <a:lnTo>
                  <a:pt x="286" y="518"/>
                </a:lnTo>
                <a:lnTo>
                  <a:pt x="288" y="518"/>
                </a:lnTo>
                <a:lnTo>
                  <a:pt x="288" y="517"/>
                </a:lnTo>
                <a:lnTo>
                  <a:pt x="290" y="513"/>
                </a:lnTo>
                <a:lnTo>
                  <a:pt x="292" y="511"/>
                </a:lnTo>
                <a:lnTo>
                  <a:pt x="293" y="511"/>
                </a:lnTo>
                <a:lnTo>
                  <a:pt x="300" y="497"/>
                </a:lnTo>
                <a:lnTo>
                  <a:pt x="302" y="497"/>
                </a:lnTo>
                <a:lnTo>
                  <a:pt x="304" y="494"/>
                </a:lnTo>
                <a:lnTo>
                  <a:pt x="307" y="490"/>
                </a:lnTo>
                <a:lnTo>
                  <a:pt x="309" y="489"/>
                </a:lnTo>
                <a:lnTo>
                  <a:pt x="311" y="487"/>
                </a:lnTo>
                <a:lnTo>
                  <a:pt x="311" y="485"/>
                </a:lnTo>
                <a:lnTo>
                  <a:pt x="313" y="482"/>
                </a:lnTo>
                <a:lnTo>
                  <a:pt x="316" y="480"/>
                </a:lnTo>
                <a:lnTo>
                  <a:pt x="318" y="480"/>
                </a:lnTo>
                <a:lnTo>
                  <a:pt x="321" y="478"/>
                </a:lnTo>
                <a:lnTo>
                  <a:pt x="325" y="478"/>
                </a:lnTo>
                <a:lnTo>
                  <a:pt x="330" y="476"/>
                </a:lnTo>
                <a:lnTo>
                  <a:pt x="334" y="475"/>
                </a:lnTo>
                <a:lnTo>
                  <a:pt x="335" y="473"/>
                </a:lnTo>
                <a:lnTo>
                  <a:pt x="339" y="471"/>
                </a:lnTo>
                <a:lnTo>
                  <a:pt x="341" y="469"/>
                </a:lnTo>
                <a:lnTo>
                  <a:pt x="344" y="466"/>
                </a:lnTo>
                <a:lnTo>
                  <a:pt x="344" y="463"/>
                </a:lnTo>
                <a:lnTo>
                  <a:pt x="346" y="459"/>
                </a:lnTo>
                <a:lnTo>
                  <a:pt x="349" y="456"/>
                </a:lnTo>
                <a:lnTo>
                  <a:pt x="351" y="450"/>
                </a:lnTo>
                <a:lnTo>
                  <a:pt x="355" y="449"/>
                </a:lnTo>
                <a:lnTo>
                  <a:pt x="355" y="445"/>
                </a:lnTo>
                <a:lnTo>
                  <a:pt x="356" y="442"/>
                </a:lnTo>
                <a:lnTo>
                  <a:pt x="358" y="440"/>
                </a:lnTo>
                <a:lnTo>
                  <a:pt x="360" y="436"/>
                </a:lnTo>
                <a:lnTo>
                  <a:pt x="361" y="431"/>
                </a:lnTo>
                <a:lnTo>
                  <a:pt x="363" y="428"/>
                </a:lnTo>
                <a:lnTo>
                  <a:pt x="367" y="422"/>
                </a:lnTo>
                <a:lnTo>
                  <a:pt x="368" y="417"/>
                </a:lnTo>
                <a:lnTo>
                  <a:pt x="370" y="414"/>
                </a:lnTo>
                <a:lnTo>
                  <a:pt x="372" y="412"/>
                </a:lnTo>
                <a:lnTo>
                  <a:pt x="375" y="412"/>
                </a:lnTo>
                <a:lnTo>
                  <a:pt x="377" y="412"/>
                </a:lnTo>
                <a:lnTo>
                  <a:pt x="382" y="412"/>
                </a:lnTo>
                <a:lnTo>
                  <a:pt x="386" y="410"/>
                </a:lnTo>
                <a:lnTo>
                  <a:pt x="391" y="410"/>
                </a:lnTo>
                <a:lnTo>
                  <a:pt x="391" y="408"/>
                </a:lnTo>
                <a:lnTo>
                  <a:pt x="391" y="407"/>
                </a:lnTo>
                <a:lnTo>
                  <a:pt x="393" y="407"/>
                </a:lnTo>
                <a:lnTo>
                  <a:pt x="393" y="405"/>
                </a:lnTo>
                <a:lnTo>
                  <a:pt x="395" y="405"/>
                </a:lnTo>
                <a:lnTo>
                  <a:pt x="395" y="403"/>
                </a:lnTo>
                <a:lnTo>
                  <a:pt x="396" y="403"/>
                </a:lnTo>
                <a:lnTo>
                  <a:pt x="398" y="401"/>
                </a:lnTo>
                <a:lnTo>
                  <a:pt x="400" y="400"/>
                </a:lnTo>
                <a:lnTo>
                  <a:pt x="402" y="400"/>
                </a:lnTo>
                <a:lnTo>
                  <a:pt x="403" y="398"/>
                </a:lnTo>
                <a:lnTo>
                  <a:pt x="403" y="396"/>
                </a:lnTo>
                <a:lnTo>
                  <a:pt x="405" y="396"/>
                </a:lnTo>
                <a:lnTo>
                  <a:pt x="405" y="394"/>
                </a:lnTo>
                <a:lnTo>
                  <a:pt x="407" y="394"/>
                </a:lnTo>
                <a:lnTo>
                  <a:pt x="407" y="393"/>
                </a:lnTo>
                <a:lnTo>
                  <a:pt x="409" y="393"/>
                </a:lnTo>
                <a:lnTo>
                  <a:pt x="410" y="391"/>
                </a:lnTo>
                <a:lnTo>
                  <a:pt x="412" y="389"/>
                </a:lnTo>
                <a:lnTo>
                  <a:pt x="414" y="389"/>
                </a:lnTo>
                <a:lnTo>
                  <a:pt x="414" y="387"/>
                </a:lnTo>
                <a:lnTo>
                  <a:pt x="416" y="387"/>
                </a:lnTo>
                <a:lnTo>
                  <a:pt x="417" y="386"/>
                </a:lnTo>
                <a:lnTo>
                  <a:pt x="419" y="386"/>
                </a:lnTo>
                <a:lnTo>
                  <a:pt x="419" y="384"/>
                </a:lnTo>
                <a:lnTo>
                  <a:pt x="417" y="384"/>
                </a:lnTo>
                <a:lnTo>
                  <a:pt x="416" y="384"/>
                </a:lnTo>
                <a:lnTo>
                  <a:pt x="414" y="382"/>
                </a:lnTo>
                <a:lnTo>
                  <a:pt x="412" y="382"/>
                </a:lnTo>
                <a:lnTo>
                  <a:pt x="410" y="380"/>
                </a:lnTo>
                <a:lnTo>
                  <a:pt x="409" y="380"/>
                </a:lnTo>
                <a:lnTo>
                  <a:pt x="407" y="379"/>
                </a:lnTo>
                <a:lnTo>
                  <a:pt x="407" y="377"/>
                </a:lnTo>
                <a:lnTo>
                  <a:pt x="405" y="377"/>
                </a:lnTo>
                <a:lnTo>
                  <a:pt x="403" y="375"/>
                </a:lnTo>
                <a:lnTo>
                  <a:pt x="402" y="375"/>
                </a:lnTo>
                <a:lnTo>
                  <a:pt x="402" y="373"/>
                </a:lnTo>
                <a:lnTo>
                  <a:pt x="400" y="373"/>
                </a:lnTo>
                <a:lnTo>
                  <a:pt x="398" y="373"/>
                </a:lnTo>
                <a:lnTo>
                  <a:pt x="396" y="372"/>
                </a:lnTo>
                <a:lnTo>
                  <a:pt x="395" y="372"/>
                </a:lnTo>
                <a:lnTo>
                  <a:pt x="393" y="372"/>
                </a:lnTo>
                <a:lnTo>
                  <a:pt x="391" y="370"/>
                </a:lnTo>
                <a:lnTo>
                  <a:pt x="389" y="370"/>
                </a:lnTo>
                <a:lnTo>
                  <a:pt x="388" y="370"/>
                </a:lnTo>
                <a:lnTo>
                  <a:pt x="388" y="368"/>
                </a:lnTo>
                <a:lnTo>
                  <a:pt x="386" y="368"/>
                </a:lnTo>
                <a:lnTo>
                  <a:pt x="384" y="368"/>
                </a:lnTo>
                <a:lnTo>
                  <a:pt x="382" y="370"/>
                </a:lnTo>
                <a:lnTo>
                  <a:pt x="381" y="370"/>
                </a:lnTo>
                <a:lnTo>
                  <a:pt x="379" y="370"/>
                </a:lnTo>
                <a:lnTo>
                  <a:pt x="379" y="372"/>
                </a:lnTo>
                <a:lnTo>
                  <a:pt x="377" y="372"/>
                </a:lnTo>
                <a:lnTo>
                  <a:pt x="375" y="372"/>
                </a:lnTo>
                <a:lnTo>
                  <a:pt x="374" y="372"/>
                </a:lnTo>
                <a:lnTo>
                  <a:pt x="372" y="372"/>
                </a:lnTo>
                <a:lnTo>
                  <a:pt x="370" y="372"/>
                </a:lnTo>
                <a:lnTo>
                  <a:pt x="368" y="372"/>
                </a:lnTo>
                <a:lnTo>
                  <a:pt x="367" y="372"/>
                </a:lnTo>
                <a:lnTo>
                  <a:pt x="365" y="372"/>
                </a:lnTo>
                <a:lnTo>
                  <a:pt x="363" y="370"/>
                </a:lnTo>
                <a:lnTo>
                  <a:pt x="361" y="370"/>
                </a:lnTo>
                <a:lnTo>
                  <a:pt x="363" y="368"/>
                </a:lnTo>
                <a:lnTo>
                  <a:pt x="363" y="367"/>
                </a:lnTo>
                <a:lnTo>
                  <a:pt x="365" y="365"/>
                </a:lnTo>
                <a:lnTo>
                  <a:pt x="367" y="363"/>
                </a:lnTo>
                <a:lnTo>
                  <a:pt x="367" y="361"/>
                </a:lnTo>
                <a:lnTo>
                  <a:pt x="368" y="360"/>
                </a:lnTo>
                <a:lnTo>
                  <a:pt x="368" y="358"/>
                </a:lnTo>
                <a:lnTo>
                  <a:pt x="368" y="356"/>
                </a:lnTo>
                <a:lnTo>
                  <a:pt x="368" y="354"/>
                </a:lnTo>
                <a:lnTo>
                  <a:pt x="368" y="353"/>
                </a:lnTo>
                <a:lnTo>
                  <a:pt x="367" y="353"/>
                </a:lnTo>
                <a:lnTo>
                  <a:pt x="365" y="353"/>
                </a:lnTo>
                <a:lnTo>
                  <a:pt x="363" y="353"/>
                </a:lnTo>
                <a:lnTo>
                  <a:pt x="361" y="353"/>
                </a:lnTo>
                <a:lnTo>
                  <a:pt x="360" y="353"/>
                </a:lnTo>
                <a:lnTo>
                  <a:pt x="358" y="351"/>
                </a:lnTo>
                <a:lnTo>
                  <a:pt x="356" y="351"/>
                </a:lnTo>
                <a:lnTo>
                  <a:pt x="355" y="351"/>
                </a:lnTo>
                <a:lnTo>
                  <a:pt x="353" y="351"/>
                </a:lnTo>
                <a:lnTo>
                  <a:pt x="351" y="351"/>
                </a:lnTo>
                <a:lnTo>
                  <a:pt x="349" y="349"/>
                </a:lnTo>
                <a:lnTo>
                  <a:pt x="348" y="349"/>
                </a:lnTo>
                <a:lnTo>
                  <a:pt x="346" y="349"/>
                </a:lnTo>
                <a:lnTo>
                  <a:pt x="344" y="349"/>
                </a:lnTo>
                <a:lnTo>
                  <a:pt x="342" y="349"/>
                </a:lnTo>
                <a:lnTo>
                  <a:pt x="341" y="349"/>
                </a:lnTo>
                <a:lnTo>
                  <a:pt x="339" y="349"/>
                </a:lnTo>
                <a:lnTo>
                  <a:pt x="337" y="347"/>
                </a:lnTo>
                <a:lnTo>
                  <a:pt x="335" y="347"/>
                </a:lnTo>
                <a:lnTo>
                  <a:pt x="334" y="347"/>
                </a:lnTo>
                <a:lnTo>
                  <a:pt x="332" y="347"/>
                </a:lnTo>
                <a:lnTo>
                  <a:pt x="330" y="346"/>
                </a:lnTo>
                <a:lnTo>
                  <a:pt x="328" y="346"/>
                </a:lnTo>
                <a:lnTo>
                  <a:pt x="327" y="346"/>
                </a:lnTo>
                <a:lnTo>
                  <a:pt x="325" y="346"/>
                </a:lnTo>
                <a:lnTo>
                  <a:pt x="323" y="346"/>
                </a:lnTo>
                <a:lnTo>
                  <a:pt x="321" y="346"/>
                </a:lnTo>
                <a:lnTo>
                  <a:pt x="320" y="344"/>
                </a:lnTo>
                <a:lnTo>
                  <a:pt x="318" y="344"/>
                </a:lnTo>
                <a:lnTo>
                  <a:pt x="316" y="344"/>
                </a:lnTo>
                <a:lnTo>
                  <a:pt x="314" y="344"/>
                </a:lnTo>
                <a:lnTo>
                  <a:pt x="313" y="344"/>
                </a:lnTo>
                <a:lnTo>
                  <a:pt x="311" y="344"/>
                </a:lnTo>
                <a:lnTo>
                  <a:pt x="309" y="344"/>
                </a:lnTo>
                <a:lnTo>
                  <a:pt x="307" y="344"/>
                </a:lnTo>
                <a:lnTo>
                  <a:pt x="306" y="344"/>
                </a:lnTo>
                <a:lnTo>
                  <a:pt x="304" y="344"/>
                </a:lnTo>
                <a:lnTo>
                  <a:pt x="302" y="344"/>
                </a:lnTo>
                <a:lnTo>
                  <a:pt x="302" y="342"/>
                </a:lnTo>
                <a:lnTo>
                  <a:pt x="300" y="342"/>
                </a:lnTo>
                <a:lnTo>
                  <a:pt x="299" y="342"/>
                </a:lnTo>
                <a:lnTo>
                  <a:pt x="297" y="342"/>
                </a:lnTo>
                <a:lnTo>
                  <a:pt x="295" y="340"/>
                </a:lnTo>
                <a:lnTo>
                  <a:pt x="293" y="340"/>
                </a:lnTo>
                <a:lnTo>
                  <a:pt x="292" y="340"/>
                </a:lnTo>
                <a:lnTo>
                  <a:pt x="290" y="340"/>
                </a:lnTo>
                <a:lnTo>
                  <a:pt x="288" y="340"/>
                </a:lnTo>
                <a:lnTo>
                  <a:pt x="288" y="339"/>
                </a:lnTo>
                <a:lnTo>
                  <a:pt x="286" y="339"/>
                </a:lnTo>
                <a:lnTo>
                  <a:pt x="285" y="339"/>
                </a:lnTo>
                <a:lnTo>
                  <a:pt x="283" y="339"/>
                </a:lnTo>
                <a:lnTo>
                  <a:pt x="281" y="339"/>
                </a:lnTo>
                <a:lnTo>
                  <a:pt x="279" y="339"/>
                </a:lnTo>
                <a:lnTo>
                  <a:pt x="278" y="339"/>
                </a:lnTo>
                <a:lnTo>
                  <a:pt x="276" y="339"/>
                </a:lnTo>
                <a:lnTo>
                  <a:pt x="274" y="339"/>
                </a:lnTo>
                <a:lnTo>
                  <a:pt x="272" y="339"/>
                </a:lnTo>
                <a:lnTo>
                  <a:pt x="271" y="339"/>
                </a:lnTo>
                <a:lnTo>
                  <a:pt x="271" y="337"/>
                </a:lnTo>
                <a:lnTo>
                  <a:pt x="269" y="337"/>
                </a:lnTo>
                <a:lnTo>
                  <a:pt x="267" y="337"/>
                </a:lnTo>
                <a:lnTo>
                  <a:pt x="266" y="337"/>
                </a:lnTo>
                <a:lnTo>
                  <a:pt x="264" y="337"/>
                </a:lnTo>
                <a:lnTo>
                  <a:pt x="262" y="337"/>
                </a:lnTo>
                <a:lnTo>
                  <a:pt x="260" y="335"/>
                </a:lnTo>
                <a:lnTo>
                  <a:pt x="259" y="335"/>
                </a:lnTo>
                <a:lnTo>
                  <a:pt x="257" y="333"/>
                </a:lnTo>
                <a:lnTo>
                  <a:pt x="255" y="333"/>
                </a:lnTo>
                <a:lnTo>
                  <a:pt x="253" y="332"/>
                </a:lnTo>
                <a:lnTo>
                  <a:pt x="252" y="332"/>
                </a:lnTo>
                <a:lnTo>
                  <a:pt x="252" y="330"/>
                </a:lnTo>
                <a:lnTo>
                  <a:pt x="250" y="330"/>
                </a:lnTo>
                <a:lnTo>
                  <a:pt x="248" y="328"/>
                </a:lnTo>
                <a:lnTo>
                  <a:pt x="246" y="326"/>
                </a:lnTo>
                <a:lnTo>
                  <a:pt x="245" y="325"/>
                </a:lnTo>
                <a:lnTo>
                  <a:pt x="243" y="323"/>
                </a:lnTo>
                <a:lnTo>
                  <a:pt x="241" y="323"/>
                </a:lnTo>
                <a:lnTo>
                  <a:pt x="241" y="321"/>
                </a:lnTo>
                <a:lnTo>
                  <a:pt x="239" y="321"/>
                </a:lnTo>
                <a:lnTo>
                  <a:pt x="238" y="321"/>
                </a:lnTo>
                <a:lnTo>
                  <a:pt x="236" y="321"/>
                </a:lnTo>
                <a:lnTo>
                  <a:pt x="234" y="321"/>
                </a:lnTo>
                <a:lnTo>
                  <a:pt x="232" y="321"/>
                </a:lnTo>
                <a:lnTo>
                  <a:pt x="231" y="321"/>
                </a:lnTo>
                <a:lnTo>
                  <a:pt x="229" y="321"/>
                </a:lnTo>
                <a:lnTo>
                  <a:pt x="227" y="321"/>
                </a:lnTo>
                <a:lnTo>
                  <a:pt x="225" y="321"/>
                </a:lnTo>
                <a:lnTo>
                  <a:pt x="224" y="321"/>
                </a:lnTo>
                <a:lnTo>
                  <a:pt x="222" y="321"/>
                </a:lnTo>
                <a:lnTo>
                  <a:pt x="220" y="319"/>
                </a:lnTo>
                <a:lnTo>
                  <a:pt x="218" y="319"/>
                </a:lnTo>
                <a:lnTo>
                  <a:pt x="217" y="319"/>
                </a:lnTo>
                <a:lnTo>
                  <a:pt x="215" y="318"/>
                </a:lnTo>
                <a:lnTo>
                  <a:pt x="213" y="318"/>
                </a:lnTo>
                <a:lnTo>
                  <a:pt x="211" y="316"/>
                </a:lnTo>
                <a:lnTo>
                  <a:pt x="210" y="316"/>
                </a:lnTo>
                <a:lnTo>
                  <a:pt x="208" y="316"/>
                </a:lnTo>
                <a:lnTo>
                  <a:pt x="206" y="314"/>
                </a:lnTo>
                <a:lnTo>
                  <a:pt x="204" y="314"/>
                </a:lnTo>
                <a:lnTo>
                  <a:pt x="203" y="314"/>
                </a:lnTo>
                <a:lnTo>
                  <a:pt x="201" y="314"/>
                </a:lnTo>
                <a:lnTo>
                  <a:pt x="199" y="314"/>
                </a:lnTo>
                <a:lnTo>
                  <a:pt x="199" y="312"/>
                </a:lnTo>
                <a:lnTo>
                  <a:pt x="197" y="312"/>
                </a:lnTo>
                <a:lnTo>
                  <a:pt x="196" y="312"/>
                </a:lnTo>
                <a:lnTo>
                  <a:pt x="194" y="312"/>
                </a:lnTo>
                <a:lnTo>
                  <a:pt x="192" y="312"/>
                </a:lnTo>
                <a:lnTo>
                  <a:pt x="190" y="312"/>
                </a:lnTo>
                <a:lnTo>
                  <a:pt x="189" y="312"/>
                </a:lnTo>
                <a:lnTo>
                  <a:pt x="187" y="312"/>
                </a:lnTo>
                <a:lnTo>
                  <a:pt x="185" y="312"/>
                </a:lnTo>
                <a:lnTo>
                  <a:pt x="183" y="312"/>
                </a:lnTo>
                <a:lnTo>
                  <a:pt x="182" y="312"/>
                </a:lnTo>
                <a:lnTo>
                  <a:pt x="180" y="312"/>
                </a:lnTo>
                <a:lnTo>
                  <a:pt x="180" y="311"/>
                </a:lnTo>
                <a:lnTo>
                  <a:pt x="178" y="311"/>
                </a:lnTo>
                <a:lnTo>
                  <a:pt x="176" y="311"/>
                </a:lnTo>
                <a:lnTo>
                  <a:pt x="175" y="311"/>
                </a:lnTo>
                <a:lnTo>
                  <a:pt x="173" y="311"/>
                </a:lnTo>
                <a:lnTo>
                  <a:pt x="171" y="311"/>
                </a:lnTo>
                <a:lnTo>
                  <a:pt x="170" y="311"/>
                </a:lnTo>
                <a:lnTo>
                  <a:pt x="168" y="311"/>
                </a:lnTo>
                <a:lnTo>
                  <a:pt x="168" y="312"/>
                </a:lnTo>
                <a:lnTo>
                  <a:pt x="166" y="312"/>
                </a:lnTo>
                <a:lnTo>
                  <a:pt x="164" y="312"/>
                </a:lnTo>
                <a:lnTo>
                  <a:pt x="163" y="312"/>
                </a:lnTo>
                <a:lnTo>
                  <a:pt x="161" y="312"/>
                </a:lnTo>
                <a:lnTo>
                  <a:pt x="159" y="312"/>
                </a:lnTo>
                <a:lnTo>
                  <a:pt x="157" y="312"/>
                </a:lnTo>
                <a:lnTo>
                  <a:pt x="156" y="312"/>
                </a:lnTo>
                <a:lnTo>
                  <a:pt x="154" y="312"/>
                </a:lnTo>
                <a:lnTo>
                  <a:pt x="152" y="312"/>
                </a:lnTo>
                <a:lnTo>
                  <a:pt x="149" y="312"/>
                </a:lnTo>
                <a:lnTo>
                  <a:pt x="147" y="312"/>
                </a:lnTo>
                <a:lnTo>
                  <a:pt x="145" y="312"/>
                </a:lnTo>
                <a:lnTo>
                  <a:pt x="143" y="312"/>
                </a:lnTo>
                <a:lnTo>
                  <a:pt x="142" y="314"/>
                </a:lnTo>
                <a:lnTo>
                  <a:pt x="140" y="314"/>
                </a:lnTo>
                <a:lnTo>
                  <a:pt x="140" y="312"/>
                </a:lnTo>
                <a:lnTo>
                  <a:pt x="138" y="312"/>
                </a:lnTo>
                <a:lnTo>
                  <a:pt x="136" y="312"/>
                </a:lnTo>
                <a:lnTo>
                  <a:pt x="135" y="312"/>
                </a:lnTo>
                <a:lnTo>
                  <a:pt x="133" y="312"/>
                </a:lnTo>
                <a:lnTo>
                  <a:pt x="131" y="312"/>
                </a:lnTo>
                <a:lnTo>
                  <a:pt x="129" y="312"/>
                </a:lnTo>
                <a:lnTo>
                  <a:pt x="128" y="312"/>
                </a:lnTo>
                <a:lnTo>
                  <a:pt x="126" y="312"/>
                </a:lnTo>
                <a:lnTo>
                  <a:pt x="124" y="312"/>
                </a:lnTo>
                <a:lnTo>
                  <a:pt x="122" y="312"/>
                </a:lnTo>
                <a:lnTo>
                  <a:pt x="121" y="312"/>
                </a:lnTo>
                <a:lnTo>
                  <a:pt x="119" y="312"/>
                </a:lnTo>
                <a:lnTo>
                  <a:pt x="117" y="312"/>
                </a:lnTo>
                <a:lnTo>
                  <a:pt x="115" y="312"/>
                </a:lnTo>
                <a:lnTo>
                  <a:pt x="114" y="312"/>
                </a:lnTo>
                <a:lnTo>
                  <a:pt x="112" y="312"/>
                </a:lnTo>
                <a:lnTo>
                  <a:pt x="110" y="312"/>
                </a:lnTo>
                <a:lnTo>
                  <a:pt x="108" y="312"/>
                </a:lnTo>
                <a:lnTo>
                  <a:pt x="107" y="312"/>
                </a:lnTo>
                <a:lnTo>
                  <a:pt x="105" y="312"/>
                </a:lnTo>
                <a:lnTo>
                  <a:pt x="103" y="312"/>
                </a:lnTo>
                <a:lnTo>
                  <a:pt x="101" y="314"/>
                </a:lnTo>
                <a:lnTo>
                  <a:pt x="100" y="314"/>
                </a:lnTo>
                <a:lnTo>
                  <a:pt x="98" y="314"/>
                </a:lnTo>
                <a:lnTo>
                  <a:pt x="96" y="314"/>
                </a:lnTo>
                <a:lnTo>
                  <a:pt x="94" y="314"/>
                </a:lnTo>
                <a:lnTo>
                  <a:pt x="93" y="314"/>
                </a:lnTo>
                <a:lnTo>
                  <a:pt x="91" y="314"/>
                </a:lnTo>
                <a:lnTo>
                  <a:pt x="89" y="314"/>
                </a:lnTo>
                <a:lnTo>
                  <a:pt x="87" y="314"/>
                </a:lnTo>
                <a:lnTo>
                  <a:pt x="86" y="314"/>
                </a:lnTo>
                <a:lnTo>
                  <a:pt x="84" y="316"/>
                </a:lnTo>
                <a:lnTo>
                  <a:pt x="82" y="316"/>
                </a:lnTo>
                <a:lnTo>
                  <a:pt x="81" y="316"/>
                </a:lnTo>
                <a:lnTo>
                  <a:pt x="79" y="316"/>
                </a:lnTo>
                <a:lnTo>
                  <a:pt x="77" y="316"/>
                </a:lnTo>
                <a:lnTo>
                  <a:pt x="75" y="316"/>
                </a:lnTo>
                <a:lnTo>
                  <a:pt x="74" y="318"/>
                </a:lnTo>
                <a:lnTo>
                  <a:pt x="72" y="318"/>
                </a:lnTo>
                <a:lnTo>
                  <a:pt x="70" y="318"/>
                </a:lnTo>
                <a:lnTo>
                  <a:pt x="68" y="318"/>
                </a:lnTo>
                <a:lnTo>
                  <a:pt x="67" y="318"/>
                </a:lnTo>
                <a:lnTo>
                  <a:pt x="65" y="318"/>
                </a:lnTo>
                <a:lnTo>
                  <a:pt x="63" y="318"/>
                </a:lnTo>
                <a:lnTo>
                  <a:pt x="61" y="318"/>
                </a:lnTo>
                <a:lnTo>
                  <a:pt x="49" y="319"/>
                </a:lnTo>
                <a:lnTo>
                  <a:pt x="35" y="319"/>
                </a:lnTo>
                <a:lnTo>
                  <a:pt x="25" y="319"/>
                </a:lnTo>
                <a:lnTo>
                  <a:pt x="7" y="319"/>
                </a:lnTo>
                <a:lnTo>
                  <a:pt x="0" y="319"/>
                </a:lnTo>
                <a:lnTo>
                  <a:pt x="2" y="316"/>
                </a:lnTo>
                <a:lnTo>
                  <a:pt x="2" y="312"/>
                </a:lnTo>
                <a:lnTo>
                  <a:pt x="2" y="311"/>
                </a:lnTo>
                <a:lnTo>
                  <a:pt x="2" y="309"/>
                </a:lnTo>
                <a:lnTo>
                  <a:pt x="4" y="307"/>
                </a:lnTo>
                <a:lnTo>
                  <a:pt x="9" y="288"/>
                </a:lnTo>
                <a:lnTo>
                  <a:pt x="9" y="286"/>
                </a:lnTo>
                <a:lnTo>
                  <a:pt x="9" y="284"/>
                </a:lnTo>
                <a:lnTo>
                  <a:pt x="9" y="283"/>
                </a:lnTo>
                <a:lnTo>
                  <a:pt x="11" y="283"/>
                </a:lnTo>
                <a:lnTo>
                  <a:pt x="11" y="281"/>
                </a:lnTo>
                <a:lnTo>
                  <a:pt x="12" y="281"/>
                </a:lnTo>
                <a:lnTo>
                  <a:pt x="12" y="279"/>
                </a:lnTo>
                <a:lnTo>
                  <a:pt x="14" y="279"/>
                </a:lnTo>
                <a:lnTo>
                  <a:pt x="14" y="277"/>
                </a:lnTo>
                <a:lnTo>
                  <a:pt x="16" y="277"/>
                </a:lnTo>
                <a:lnTo>
                  <a:pt x="16" y="276"/>
                </a:lnTo>
                <a:lnTo>
                  <a:pt x="18" y="276"/>
                </a:lnTo>
                <a:lnTo>
                  <a:pt x="18" y="274"/>
                </a:lnTo>
                <a:lnTo>
                  <a:pt x="19" y="272"/>
                </a:lnTo>
                <a:lnTo>
                  <a:pt x="19" y="271"/>
                </a:lnTo>
                <a:lnTo>
                  <a:pt x="21" y="271"/>
                </a:lnTo>
                <a:lnTo>
                  <a:pt x="21" y="269"/>
                </a:lnTo>
                <a:lnTo>
                  <a:pt x="23" y="267"/>
                </a:lnTo>
                <a:lnTo>
                  <a:pt x="25" y="265"/>
                </a:lnTo>
                <a:lnTo>
                  <a:pt x="25" y="264"/>
                </a:lnTo>
                <a:lnTo>
                  <a:pt x="26" y="262"/>
                </a:lnTo>
                <a:lnTo>
                  <a:pt x="26" y="260"/>
                </a:lnTo>
                <a:lnTo>
                  <a:pt x="26" y="258"/>
                </a:lnTo>
                <a:lnTo>
                  <a:pt x="26" y="257"/>
                </a:lnTo>
                <a:lnTo>
                  <a:pt x="28" y="255"/>
                </a:lnTo>
                <a:lnTo>
                  <a:pt x="30" y="253"/>
                </a:lnTo>
                <a:lnTo>
                  <a:pt x="32" y="253"/>
                </a:lnTo>
                <a:lnTo>
                  <a:pt x="32" y="251"/>
                </a:lnTo>
                <a:lnTo>
                  <a:pt x="32" y="250"/>
                </a:lnTo>
                <a:lnTo>
                  <a:pt x="33" y="248"/>
                </a:lnTo>
                <a:lnTo>
                  <a:pt x="33" y="246"/>
                </a:lnTo>
                <a:lnTo>
                  <a:pt x="35" y="244"/>
                </a:lnTo>
                <a:lnTo>
                  <a:pt x="35" y="243"/>
                </a:lnTo>
                <a:lnTo>
                  <a:pt x="35" y="241"/>
                </a:lnTo>
                <a:lnTo>
                  <a:pt x="35" y="239"/>
                </a:lnTo>
                <a:lnTo>
                  <a:pt x="37" y="239"/>
                </a:lnTo>
                <a:lnTo>
                  <a:pt x="37" y="237"/>
                </a:lnTo>
                <a:lnTo>
                  <a:pt x="37" y="236"/>
                </a:lnTo>
                <a:lnTo>
                  <a:pt x="39" y="234"/>
                </a:lnTo>
                <a:lnTo>
                  <a:pt x="40" y="232"/>
                </a:lnTo>
                <a:lnTo>
                  <a:pt x="40" y="230"/>
                </a:lnTo>
                <a:lnTo>
                  <a:pt x="42" y="230"/>
                </a:lnTo>
                <a:lnTo>
                  <a:pt x="44" y="230"/>
                </a:lnTo>
                <a:lnTo>
                  <a:pt x="46" y="229"/>
                </a:lnTo>
                <a:lnTo>
                  <a:pt x="47" y="227"/>
                </a:lnTo>
                <a:lnTo>
                  <a:pt x="47" y="225"/>
                </a:lnTo>
                <a:lnTo>
                  <a:pt x="47" y="223"/>
                </a:lnTo>
                <a:lnTo>
                  <a:pt x="47" y="222"/>
                </a:lnTo>
                <a:lnTo>
                  <a:pt x="49" y="220"/>
                </a:lnTo>
                <a:lnTo>
                  <a:pt x="49" y="218"/>
                </a:lnTo>
                <a:lnTo>
                  <a:pt x="49" y="216"/>
                </a:lnTo>
                <a:lnTo>
                  <a:pt x="49" y="215"/>
                </a:lnTo>
                <a:lnTo>
                  <a:pt x="51" y="215"/>
                </a:lnTo>
                <a:lnTo>
                  <a:pt x="51" y="213"/>
                </a:lnTo>
                <a:lnTo>
                  <a:pt x="49" y="213"/>
                </a:lnTo>
                <a:lnTo>
                  <a:pt x="47" y="213"/>
                </a:lnTo>
                <a:lnTo>
                  <a:pt x="46" y="211"/>
                </a:lnTo>
                <a:lnTo>
                  <a:pt x="44" y="211"/>
                </a:lnTo>
                <a:lnTo>
                  <a:pt x="42" y="209"/>
                </a:lnTo>
                <a:lnTo>
                  <a:pt x="40" y="209"/>
                </a:lnTo>
                <a:lnTo>
                  <a:pt x="39" y="209"/>
                </a:lnTo>
                <a:lnTo>
                  <a:pt x="39" y="208"/>
                </a:lnTo>
                <a:lnTo>
                  <a:pt x="37" y="208"/>
                </a:lnTo>
                <a:lnTo>
                  <a:pt x="35" y="206"/>
                </a:lnTo>
                <a:lnTo>
                  <a:pt x="37" y="204"/>
                </a:lnTo>
                <a:lnTo>
                  <a:pt x="39" y="204"/>
                </a:lnTo>
                <a:lnTo>
                  <a:pt x="39" y="202"/>
                </a:lnTo>
                <a:lnTo>
                  <a:pt x="40" y="202"/>
                </a:lnTo>
                <a:lnTo>
                  <a:pt x="42" y="201"/>
                </a:lnTo>
                <a:lnTo>
                  <a:pt x="44" y="201"/>
                </a:lnTo>
                <a:lnTo>
                  <a:pt x="46" y="199"/>
                </a:lnTo>
                <a:lnTo>
                  <a:pt x="47" y="199"/>
                </a:lnTo>
                <a:lnTo>
                  <a:pt x="49" y="197"/>
                </a:lnTo>
                <a:lnTo>
                  <a:pt x="51" y="197"/>
                </a:lnTo>
                <a:lnTo>
                  <a:pt x="51" y="195"/>
                </a:lnTo>
                <a:lnTo>
                  <a:pt x="53" y="195"/>
                </a:lnTo>
                <a:lnTo>
                  <a:pt x="54" y="195"/>
                </a:lnTo>
                <a:lnTo>
                  <a:pt x="54" y="194"/>
                </a:lnTo>
                <a:lnTo>
                  <a:pt x="56" y="194"/>
                </a:lnTo>
                <a:lnTo>
                  <a:pt x="58" y="192"/>
                </a:lnTo>
                <a:lnTo>
                  <a:pt x="60" y="192"/>
                </a:lnTo>
                <a:lnTo>
                  <a:pt x="60" y="190"/>
                </a:lnTo>
                <a:lnTo>
                  <a:pt x="61" y="190"/>
                </a:lnTo>
                <a:lnTo>
                  <a:pt x="63" y="190"/>
                </a:lnTo>
                <a:lnTo>
                  <a:pt x="63" y="188"/>
                </a:lnTo>
                <a:lnTo>
                  <a:pt x="65" y="188"/>
                </a:lnTo>
                <a:lnTo>
                  <a:pt x="67" y="187"/>
                </a:lnTo>
                <a:lnTo>
                  <a:pt x="68" y="187"/>
                </a:lnTo>
                <a:lnTo>
                  <a:pt x="70" y="185"/>
                </a:lnTo>
                <a:lnTo>
                  <a:pt x="72" y="183"/>
                </a:lnTo>
                <a:lnTo>
                  <a:pt x="74" y="183"/>
                </a:lnTo>
                <a:lnTo>
                  <a:pt x="75" y="183"/>
                </a:lnTo>
                <a:lnTo>
                  <a:pt x="75" y="181"/>
                </a:lnTo>
                <a:lnTo>
                  <a:pt x="77" y="181"/>
                </a:lnTo>
                <a:lnTo>
                  <a:pt x="79" y="180"/>
                </a:lnTo>
                <a:lnTo>
                  <a:pt x="81" y="180"/>
                </a:lnTo>
                <a:lnTo>
                  <a:pt x="81" y="178"/>
                </a:lnTo>
                <a:lnTo>
                  <a:pt x="81" y="176"/>
                </a:lnTo>
                <a:lnTo>
                  <a:pt x="82" y="176"/>
                </a:lnTo>
                <a:lnTo>
                  <a:pt x="84" y="176"/>
                </a:lnTo>
                <a:lnTo>
                  <a:pt x="86" y="175"/>
                </a:lnTo>
                <a:lnTo>
                  <a:pt x="87" y="175"/>
                </a:lnTo>
                <a:lnTo>
                  <a:pt x="89" y="173"/>
                </a:lnTo>
                <a:lnTo>
                  <a:pt x="91" y="171"/>
                </a:lnTo>
                <a:lnTo>
                  <a:pt x="93" y="171"/>
                </a:lnTo>
                <a:lnTo>
                  <a:pt x="93" y="169"/>
                </a:lnTo>
                <a:lnTo>
                  <a:pt x="94" y="169"/>
                </a:lnTo>
                <a:lnTo>
                  <a:pt x="94" y="168"/>
                </a:lnTo>
                <a:lnTo>
                  <a:pt x="96" y="168"/>
                </a:lnTo>
                <a:lnTo>
                  <a:pt x="98" y="166"/>
                </a:lnTo>
                <a:lnTo>
                  <a:pt x="98" y="164"/>
                </a:lnTo>
                <a:lnTo>
                  <a:pt x="98" y="162"/>
                </a:lnTo>
                <a:lnTo>
                  <a:pt x="100" y="162"/>
                </a:lnTo>
                <a:lnTo>
                  <a:pt x="100" y="161"/>
                </a:lnTo>
                <a:lnTo>
                  <a:pt x="101" y="161"/>
                </a:lnTo>
                <a:lnTo>
                  <a:pt x="101" y="159"/>
                </a:lnTo>
                <a:lnTo>
                  <a:pt x="103" y="159"/>
                </a:lnTo>
                <a:lnTo>
                  <a:pt x="103" y="157"/>
                </a:lnTo>
                <a:lnTo>
                  <a:pt x="105" y="155"/>
                </a:lnTo>
                <a:lnTo>
                  <a:pt x="105" y="154"/>
                </a:lnTo>
                <a:lnTo>
                  <a:pt x="107" y="152"/>
                </a:lnTo>
                <a:lnTo>
                  <a:pt x="107" y="150"/>
                </a:lnTo>
                <a:lnTo>
                  <a:pt x="108" y="148"/>
                </a:lnTo>
                <a:lnTo>
                  <a:pt x="108" y="147"/>
                </a:lnTo>
                <a:lnTo>
                  <a:pt x="110" y="147"/>
                </a:lnTo>
                <a:lnTo>
                  <a:pt x="112" y="145"/>
                </a:lnTo>
                <a:lnTo>
                  <a:pt x="114" y="145"/>
                </a:lnTo>
                <a:lnTo>
                  <a:pt x="115" y="145"/>
                </a:lnTo>
                <a:lnTo>
                  <a:pt x="115" y="143"/>
                </a:lnTo>
                <a:lnTo>
                  <a:pt x="117" y="143"/>
                </a:lnTo>
                <a:lnTo>
                  <a:pt x="117" y="141"/>
                </a:lnTo>
                <a:lnTo>
                  <a:pt x="119" y="140"/>
                </a:lnTo>
                <a:lnTo>
                  <a:pt x="121" y="140"/>
                </a:lnTo>
                <a:lnTo>
                  <a:pt x="122" y="140"/>
                </a:lnTo>
                <a:lnTo>
                  <a:pt x="122" y="141"/>
                </a:lnTo>
                <a:lnTo>
                  <a:pt x="124" y="141"/>
                </a:lnTo>
                <a:lnTo>
                  <a:pt x="126" y="141"/>
                </a:lnTo>
                <a:lnTo>
                  <a:pt x="128" y="143"/>
                </a:lnTo>
                <a:lnTo>
                  <a:pt x="129" y="143"/>
                </a:lnTo>
                <a:lnTo>
                  <a:pt x="131" y="143"/>
                </a:lnTo>
                <a:lnTo>
                  <a:pt x="133" y="145"/>
                </a:lnTo>
                <a:lnTo>
                  <a:pt x="135" y="145"/>
                </a:lnTo>
                <a:lnTo>
                  <a:pt x="136" y="145"/>
                </a:lnTo>
                <a:lnTo>
                  <a:pt x="136" y="147"/>
                </a:lnTo>
                <a:lnTo>
                  <a:pt x="138" y="147"/>
                </a:lnTo>
                <a:lnTo>
                  <a:pt x="140" y="147"/>
                </a:lnTo>
                <a:lnTo>
                  <a:pt x="142" y="147"/>
                </a:lnTo>
                <a:lnTo>
                  <a:pt x="143" y="148"/>
                </a:lnTo>
                <a:lnTo>
                  <a:pt x="145" y="148"/>
                </a:lnTo>
                <a:lnTo>
                  <a:pt x="147" y="148"/>
                </a:lnTo>
                <a:lnTo>
                  <a:pt x="147" y="150"/>
                </a:lnTo>
                <a:lnTo>
                  <a:pt x="149" y="150"/>
                </a:lnTo>
                <a:lnTo>
                  <a:pt x="150" y="150"/>
                </a:lnTo>
                <a:lnTo>
                  <a:pt x="152" y="148"/>
                </a:lnTo>
                <a:lnTo>
                  <a:pt x="154" y="148"/>
                </a:lnTo>
                <a:lnTo>
                  <a:pt x="156" y="147"/>
                </a:lnTo>
                <a:lnTo>
                  <a:pt x="157" y="148"/>
                </a:lnTo>
                <a:lnTo>
                  <a:pt x="159" y="148"/>
                </a:lnTo>
                <a:lnTo>
                  <a:pt x="161" y="148"/>
                </a:lnTo>
                <a:lnTo>
                  <a:pt x="161" y="150"/>
                </a:lnTo>
                <a:lnTo>
                  <a:pt x="163" y="150"/>
                </a:lnTo>
                <a:lnTo>
                  <a:pt x="164" y="150"/>
                </a:lnTo>
                <a:lnTo>
                  <a:pt x="166" y="150"/>
                </a:lnTo>
                <a:lnTo>
                  <a:pt x="168" y="148"/>
                </a:lnTo>
                <a:lnTo>
                  <a:pt x="170" y="148"/>
                </a:lnTo>
                <a:lnTo>
                  <a:pt x="171" y="148"/>
                </a:lnTo>
                <a:lnTo>
                  <a:pt x="173" y="148"/>
                </a:lnTo>
                <a:lnTo>
                  <a:pt x="175" y="147"/>
                </a:lnTo>
                <a:lnTo>
                  <a:pt x="176" y="147"/>
                </a:lnTo>
                <a:lnTo>
                  <a:pt x="178" y="145"/>
                </a:lnTo>
                <a:lnTo>
                  <a:pt x="180" y="145"/>
                </a:lnTo>
                <a:lnTo>
                  <a:pt x="180" y="147"/>
                </a:lnTo>
                <a:lnTo>
                  <a:pt x="182" y="147"/>
                </a:lnTo>
                <a:lnTo>
                  <a:pt x="183" y="147"/>
                </a:lnTo>
                <a:lnTo>
                  <a:pt x="185" y="147"/>
                </a:lnTo>
                <a:lnTo>
                  <a:pt x="185" y="145"/>
                </a:lnTo>
                <a:lnTo>
                  <a:pt x="183" y="145"/>
                </a:lnTo>
                <a:lnTo>
                  <a:pt x="183" y="143"/>
                </a:lnTo>
                <a:lnTo>
                  <a:pt x="183" y="141"/>
                </a:lnTo>
                <a:lnTo>
                  <a:pt x="183" y="140"/>
                </a:lnTo>
                <a:lnTo>
                  <a:pt x="183" y="138"/>
                </a:lnTo>
                <a:lnTo>
                  <a:pt x="183" y="136"/>
                </a:lnTo>
                <a:lnTo>
                  <a:pt x="183" y="134"/>
                </a:lnTo>
                <a:lnTo>
                  <a:pt x="183" y="133"/>
                </a:lnTo>
                <a:lnTo>
                  <a:pt x="183" y="131"/>
                </a:lnTo>
                <a:lnTo>
                  <a:pt x="183" y="129"/>
                </a:lnTo>
                <a:lnTo>
                  <a:pt x="183" y="127"/>
                </a:lnTo>
                <a:lnTo>
                  <a:pt x="183" y="126"/>
                </a:lnTo>
                <a:lnTo>
                  <a:pt x="185" y="124"/>
                </a:lnTo>
                <a:lnTo>
                  <a:pt x="185" y="122"/>
                </a:lnTo>
                <a:lnTo>
                  <a:pt x="187" y="120"/>
                </a:lnTo>
                <a:lnTo>
                  <a:pt x="187" y="119"/>
                </a:lnTo>
                <a:lnTo>
                  <a:pt x="189" y="117"/>
                </a:lnTo>
                <a:lnTo>
                  <a:pt x="190" y="117"/>
                </a:lnTo>
                <a:lnTo>
                  <a:pt x="192" y="115"/>
                </a:lnTo>
                <a:lnTo>
                  <a:pt x="194" y="113"/>
                </a:lnTo>
                <a:lnTo>
                  <a:pt x="196" y="113"/>
                </a:lnTo>
                <a:lnTo>
                  <a:pt x="197" y="112"/>
                </a:lnTo>
                <a:lnTo>
                  <a:pt x="199" y="112"/>
                </a:lnTo>
                <a:lnTo>
                  <a:pt x="201" y="112"/>
                </a:lnTo>
                <a:lnTo>
                  <a:pt x="203" y="112"/>
                </a:lnTo>
                <a:lnTo>
                  <a:pt x="204" y="110"/>
                </a:lnTo>
                <a:lnTo>
                  <a:pt x="206" y="110"/>
                </a:lnTo>
                <a:lnTo>
                  <a:pt x="208" y="110"/>
                </a:lnTo>
                <a:lnTo>
                  <a:pt x="210" y="110"/>
                </a:lnTo>
                <a:lnTo>
                  <a:pt x="211" y="110"/>
                </a:lnTo>
                <a:lnTo>
                  <a:pt x="211" y="108"/>
                </a:lnTo>
                <a:lnTo>
                  <a:pt x="213" y="108"/>
                </a:lnTo>
                <a:lnTo>
                  <a:pt x="215" y="108"/>
                </a:lnTo>
                <a:lnTo>
                  <a:pt x="217" y="106"/>
                </a:lnTo>
                <a:lnTo>
                  <a:pt x="218" y="106"/>
                </a:lnTo>
                <a:lnTo>
                  <a:pt x="220" y="105"/>
                </a:lnTo>
                <a:lnTo>
                  <a:pt x="222" y="105"/>
                </a:lnTo>
                <a:lnTo>
                  <a:pt x="224" y="105"/>
                </a:lnTo>
                <a:lnTo>
                  <a:pt x="225" y="105"/>
                </a:lnTo>
                <a:lnTo>
                  <a:pt x="227" y="103"/>
                </a:lnTo>
                <a:lnTo>
                  <a:pt x="229" y="103"/>
                </a:lnTo>
                <a:lnTo>
                  <a:pt x="231" y="103"/>
                </a:lnTo>
                <a:lnTo>
                  <a:pt x="232" y="103"/>
                </a:lnTo>
                <a:lnTo>
                  <a:pt x="234" y="103"/>
                </a:lnTo>
                <a:lnTo>
                  <a:pt x="236" y="101"/>
                </a:lnTo>
                <a:lnTo>
                  <a:pt x="238" y="101"/>
                </a:lnTo>
                <a:lnTo>
                  <a:pt x="239" y="101"/>
                </a:lnTo>
                <a:lnTo>
                  <a:pt x="241" y="103"/>
                </a:lnTo>
                <a:lnTo>
                  <a:pt x="243" y="103"/>
                </a:lnTo>
                <a:lnTo>
                  <a:pt x="245" y="101"/>
                </a:lnTo>
                <a:lnTo>
                  <a:pt x="246" y="101"/>
                </a:lnTo>
                <a:lnTo>
                  <a:pt x="248" y="101"/>
                </a:lnTo>
                <a:lnTo>
                  <a:pt x="250" y="101"/>
                </a:lnTo>
                <a:lnTo>
                  <a:pt x="252" y="101"/>
                </a:lnTo>
                <a:lnTo>
                  <a:pt x="252" y="99"/>
                </a:lnTo>
                <a:lnTo>
                  <a:pt x="253" y="99"/>
                </a:lnTo>
                <a:lnTo>
                  <a:pt x="255" y="99"/>
                </a:lnTo>
                <a:lnTo>
                  <a:pt x="257" y="98"/>
                </a:lnTo>
                <a:lnTo>
                  <a:pt x="259" y="98"/>
                </a:lnTo>
                <a:lnTo>
                  <a:pt x="260" y="98"/>
                </a:lnTo>
                <a:lnTo>
                  <a:pt x="262" y="98"/>
                </a:lnTo>
                <a:lnTo>
                  <a:pt x="264" y="98"/>
                </a:lnTo>
                <a:lnTo>
                  <a:pt x="266" y="98"/>
                </a:lnTo>
                <a:lnTo>
                  <a:pt x="267" y="96"/>
                </a:lnTo>
                <a:lnTo>
                  <a:pt x="269" y="96"/>
                </a:lnTo>
                <a:lnTo>
                  <a:pt x="271" y="96"/>
                </a:lnTo>
                <a:lnTo>
                  <a:pt x="272" y="96"/>
                </a:lnTo>
                <a:lnTo>
                  <a:pt x="274" y="96"/>
                </a:lnTo>
                <a:lnTo>
                  <a:pt x="276" y="94"/>
                </a:lnTo>
                <a:lnTo>
                  <a:pt x="278" y="94"/>
                </a:lnTo>
                <a:lnTo>
                  <a:pt x="279" y="92"/>
                </a:lnTo>
                <a:lnTo>
                  <a:pt x="281" y="92"/>
                </a:lnTo>
                <a:lnTo>
                  <a:pt x="283" y="92"/>
                </a:lnTo>
                <a:lnTo>
                  <a:pt x="283" y="91"/>
                </a:lnTo>
                <a:lnTo>
                  <a:pt x="285" y="91"/>
                </a:lnTo>
                <a:lnTo>
                  <a:pt x="286" y="91"/>
                </a:lnTo>
                <a:lnTo>
                  <a:pt x="288" y="91"/>
                </a:lnTo>
                <a:lnTo>
                  <a:pt x="290" y="91"/>
                </a:lnTo>
                <a:lnTo>
                  <a:pt x="292" y="91"/>
                </a:lnTo>
                <a:lnTo>
                  <a:pt x="293" y="91"/>
                </a:lnTo>
                <a:lnTo>
                  <a:pt x="295" y="91"/>
                </a:lnTo>
                <a:lnTo>
                  <a:pt x="297" y="89"/>
                </a:lnTo>
                <a:lnTo>
                  <a:pt x="299" y="89"/>
                </a:lnTo>
                <a:lnTo>
                  <a:pt x="300" y="89"/>
                </a:lnTo>
                <a:lnTo>
                  <a:pt x="302" y="89"/>
                </a:lnTo>
                <a:lnTo>
                  <a:pt x="304" y="89"/>
                </a:lnTo>
                <a:lnTo>
                  <a:pt x="306" y="89"/>
                </a:lnTo>
                <a:lnTo>
                  <a:pt x="307" y="87"/>
                </a:lnTo>
                <a:lnTo>
                  <a:pt x="307" y="86"/>
                </a:lnTo>
                <a:lnTo>
                  <a:pt x="307" y="84"/>
                </a:lnTo>
                <a:lnTo>
                  <a:pt x="307" y="82"/>
                </a:lnTo>
                <a:lnTo>
                  <a:pt x="307" y="80"/>
                </a:lnTo>
                <a:lnTo>
                  <a:pt x="309" y="80"/>
                </a:lnTo>
                <a:lnTo>
                  <a:pt x="309" y="79"/>
                </a:lnTo>
                <a:lnTo>
                  <a:pt x="309" y="77"/>
                </a:lnTo>
                <a:lnTo>
                  <a:pt x="309" y="75"/>
                </a:lnTo>
                <a:lnTo>
                  <a:pt x="309" y="73"/>
                </a:lnTo>
                <a:lnTo>
                  <a:pt x="309" y="72"/>
                </a:lnTo>
                <a:lnTo>
                  <a:pt x="309" y="70"/>
                </a:lnTo>
                <a:lnTo>
                  <a:pt x="309" y="68"/>
                </a:lnTo>
                <a:lnTo>
                  <a:pt x="309" y="66"/>
                </a:lnTo>
                <a:lnTo>
                  <a:pt x="309" y="65"/>
                </a:lnTo>
                <a:lnTo>
                  <a:pt x="311" y="65"/>
                </a:lnTo>
                <a:lnTo>
                  <a:pt x="311" y="63"/>
                </a:lnTo>
                <a:lnTo>
                  <a:pt x="311" y="61"/>
                </a:lnTo>
                <a:lnTo>
                  <a:pt x="311" y="59"/>
                </a:lnTo>
                <a:lnTo>
                  <a:pt x="311" y="58"/>
                </a:lnTo>
                <a:lnTo>
                  <a:pt x="311" y="56"/>
                </a:lnTo>
                <a:lnTo>
                  <a:pt x="311" y="54"/>
                </a:lnTo>
                <a:lnTo>
                  <a:pt x="311" y="52"/>
                </a:lnTo>
                <a:lnTo>
                  <a:pt x="311" y="51"/>
                </a:lnTo>
                <a:lnTo>
                  <a:pt x="311" y="49"/>
                </a:lnTo>
                <a:lnTo>
                  <a:pt x="311" y="47"/>
                </a:lnTo>
                <a:lnTo>
                  <a:pt x="313" y="47"/>
                </a:lnTo>
                <a:lnTo>
                  <a:pt x="313" y="45"/>
                </a:lnTo>
                <a:lnTo>
                  <a:pt x="313" y="44"/>
                </a:lnTo>
                <a:lnTo>
                  <a:pt x="313" y="42"/>
                </a:lnTo>
                <a:lnTo>
                  <a:pt x="313" y="40"/>
                </a:lnTo>
                <a:lnTo>
                  <a:pt x="313" y="38"/>
                </a:lnTo>
                <a:lnTo>
                  <a:pt x="313" y="37"/>
                </a:lnTo>
                <a:lnTo>
                  <a:pt x="314" y="37"/>
                </a:lnTo>
                <a:lnTo>
                  <a:pt x="314" y="35"/>
                </a:lnTo>
                <a:lnTo>
                  <a:pt x="316" y="33"/>
                </a:lnTo>
                <a:lnTo>
                  <a:pt x="316" y="31"/>
                </a:lnTo>
                <a:lnTo>
                  <a:pt x="318" y="30"/>
                </a:lnTo>
                <a:lnTo>
                  <a:pt x="320" y="30"/>
                </a:lnTo>
                <a:lnTo>
                  <a:pt x="320" y="28"/>
                </a:lnTo>
                <a:lnTo>
                  <a:pt x="321" y="28"/>
                </a:lnTo>
                <a:lnTo>
                  <a:pt x="323" y="28"/>
                </a:lnTo>
                <a:lnTo>
                  <a:pt x="323" y="26"/>
                </a:lnTo>
                <a:lnTo>
                  <a:pt x="325" y="26"/>
                </a:lnTo>
                <a:lnTo>
                  <a:pt x="327" y="24"/>
                </a:lnTo>
                <a:lnTo>
                  <a:pt x="328" y="24"/>
                </a:lnTo>
                <a:lnTo>
                  <a:pt x="330" y="24"/>
                </a:lnTo>
                <a:lnTo>
                  <a:pt x="332" y="23"/>
                </a:lnTo>
                <a:lnTo>
                  <a:pt x="334" y="23"/>
                </a:lnTo>
                <a:lnTo>
                  <a:pt x="334" y="21"/>
                </a:lnTo>
                <a:lnTo>
                  <a:pt x="335" y="21"/>
                </a:lnTo>
                <a:lnTo>
                  <a:pt x="337" y="19"/>
                </a:lnTo>
                <a:lnTo>
                  <a:pt x="337" y="17"/>
                </a:lnTo>
                <a:lnTo>
                  <a:pt x="339" y="17"/>
                </a:lnTo>
                <a:lnTo>
                  <a:pt x="341" y="17"/>
                </a:lnTo>
                <a:lnTo>
                  <a:pt x="342" y="16"/>
                </a:lnTo>
                <a:lnTo>
                  <a:pt x="344" y="16"/>
                </a:lnTo>
                <a:lnTo>
                  <a:pt x="346" y="14"/>
                </a:lnTo>
                <a:lnTo>
                  <a:pt x="348" y="12"/>
                </a:lnTo>
                <a:lnTo>
                  <a:pt x="349" y="10"/>
                </a:lnTo>
                <a:lnTo>
                  <a:pt x="351" y="10"/>
                </a:lnTo>
                <a:lnTo>
                  <a:pt x="353" y="10"/>
                </a:lnTo>
                <a:lnTo>
                  <a:pt x="355" y="10"/>
                </a:lnTo>
                <a:lnTo>
                  <a:pt x="356" y="9"/>
                </a:lnTo>
                <a:lnTo>
                  <a:pt x="358" y="9"/>
                </a:lnTo>
                <a:lnTo>
                  <a:pt x="360" y="7"/>
                </a:lnTo>
                <a:lnTo>
                  <a:pt x="361" y="5"/>
                </a:lnTo>
                <a:lnTo>
                  <a:pt x="363" y="3"/>
                </a:lnTo>
                <a:lnTo>
                  <a:pt x="363" y="2"/>
                </a:lnTo>
                <a:lnTo>
                  <a:pt x="365" y="2"/>
                </a:lnTo>
                <a:lnTo>
                  <a:pt x="365" y="0"/>
                </a:lnTo>
                <a:lnTo>
                  <a:pt x="367" y="0"/>
                </a:lnTo>
                <a:lnTo>
                  <a:pt x="368" y="0"/>
                </a:lnTo>
                <a:lnTo>
                  <a:pt x="370" y="0"/>
                </a:lnTo>
                <a:lnTo>
                  <a:pt x="372" y="0"/>
                </a:lnTo>
                <a:lnTo>
                  <a:pt x="374" y="0"/>
                </a:lnTo>
                <a:lnTo>
                  <a:pt x="375" y="0"/>
                </a:lnTo>
                <a:lnTo>
                  <a:pt x="377" y="0"/>
                </a:lnTo>
                <a:lnTo>
                  <a:pt x="377" y="2"/>
                </a:lnTo>
                <a:lnTo>
                  <a:pt x="379" y="2"/>
                </a:lnTo>
                <a:lnTo>
                  <a:pt x="379" y="3"/>
                </a:lnTo>
                <a:lnTo>
                  <a:pt x="381" y="3"/>
                </a:lnTo>
                <a:lnTo>
                  <a:pt x="382" y="3"/>
                </a:lnTo>
                <a:lnTo>
                  <a:pt x="382" y="5"/>
                </a:lnTo>
                <a:lnTo>
                  <a:pt x="384" y="5"/>
                </a:lnTo>
                <a:lnTo>
                  <a:pt x="386" y="5"/>
                </a:lnTo>
                <a:lnTo>
                  <a:pt x="388" y="3"/>
                </a:lnTo>
                <a:lnTo>
                  <a:pt x="389" y="3"/>
                </a:lnTo>
                <a:lnTo>
                  <a:pt x="391" y="3"/>
                </a:lnTo>
                <a:lnTo>
                  <a:pt x="393" y="3"/>
                </a:lnTo>
                <a:lnTo>
                  <a:pt x="395" y="3"/>
                </a:lnTo>
                <a:lnTo>
                  <a:pt x="396" y="5"/>
                </a:lnTo>
                <a:lnTo>
                  <a:pt x="398" y="5"/>
                </a:lnTo>
                <a:lnTo>
                  <a:pt x="400" y="5"/>
                </a:lnTo>
                <a:lnTo>
                  <a:pt x="402" y="5"/>
                </a:lnTo>
                <a:lnTo>
                  <a:pt x="403" y="5"/>
                </a:lnTo>
                <a:lnTo>
                  <a:pt x="405" y="5"/>
                </a:lnTo>
                <a:lnTo>
                  <a:pt x="405" y="3"/>
                </a:lnTo>
                <a:lnTo>
                  <a:pt x="407" y="5"/>
                </a:lnTo>
                <a:lnTo>
                  <a:pt x="409" y="5"/>
                </a:lnTo>
                <a:lnTo>
                  <a:pt x="410" y="7"/>
                </a:lnTo>
                <a:lnTo>
                  <a:pt x="412" y="9"/>
                </a:lnTo>
                <a:lnTo>
                  <a:pt x="414" y="9"/>
                </a:lnTo>
                <a:lnTo>
                  <a:pt x="416" y="9"/>
                </a:lnTo>
                <a:lnTo>
                  <a:pt x="417" y="10"/>
                </a:lnTo>
                <a:lnTo>
                  <a:pt x="419" y="10"/>
                </a:lnTo>
                <a:lnTo>
                  <a:pt x="421" y="10"/>
                </a:lnTo>
                <a:lnTo>
                  <a:pt x="421" y="12"/>
                </a:lnTo>
                <a:lnTo>
                  <a:pt x="423" y="12"/>
                </a:lnTo>
                <a:lnTo>
                  <a:pt x="424" y="14"/>
                </a:lnTo>
                <a:lnTo>
                  <a:pt x="426" y="14"/>
                </a:lnTo>
                <a:lnTo>
                  <a:pt x="426" y="16"/>
                </a:lnTo>
                <a:lnTo>
                  <a:pt x="428" y="16"/>
                </a:lnTo>
                <a:lnTo>
                  <a:pt x="430" y="17"/>
                </a:lnTo>
                <a:lnTo>
                  <a:pt x="431" y="17"/>
                </a:lnTo>
                <a:lnTo>
                  <a:pt x="433" y="19"/>
                </a:lnTo>
                <a:lnTo>
                  <a:pt x="435" y="21"/>
                </a:lnTo>
                <a:lnTo>
                  <a:pt x="437" y="21"/>
                </a:lnTo>
                <a:lnTo>
                  <a:pt x="438" y="23"/>
                </a:lnTo>
                <a:lnTo>
                  <a:pt x="440" y="23"/>
                </a:lnTo>
                <a:lnTo>
                  <a:pt x="442" y="23"/>
                </a:lnTo>
                <a:lnTo>
                  <a:pt x="442" y="24"/>
                </a:lnTo>
                <a:lnTo>
                  <a:pt x="444" y="24"/>
                </a:lnTo>
                <a:lnTo>
                  <a:pt x="445" y="26"/>
                </a:lnTo>
                <a:lnTo>
                  <a:pt x="447" y="28"/>
                </a:lnTo>
                <a:lnTo>
                  <a:pt x="449" y="30"/>
                </a:lnTo>
                <a:lnTo>
                  <a:pt x="450" y="30"/>
                </a:lnTo>
                <a:lnTo>
                  <a:pt x="452" y="31"/>
                </a:lnTo>
                <a:lnTo>
                  <a:pt x="454" y="31"/>
                </a:lnTo>
                <a:lnTo>
                  <a:pt x="456" y="31"/>
                </a:lnTo>
                <a:lnTo>
                  <a:pt x="457" y="31"/>
                </a:lnTo>
                <a:lnTo>
                  <a:pt x="459" y="31"/>
                </a:lnTo>
                <a:lnTo>
                  <a:pt x="459" y="33"/>
                </a:lnTo>
                <a:lnTo>
                  <a:pt x="461" y="33"/>
                </a:lnTo>
                <a:lnTo>
                  <a:pt x="463" y="33"/>
                </a:lnTo>
                <a:lnTo>
                  <a:pt x="464" y="33"/>
                </a:lnTo>
                <a:lnTo>
                  <a:pt x="466" y="33"/>
                </a:lnTo>
                <a:lnTo>
                  <a:pt x="468" y="33"/>
                </a:lnTo>
                <a:lnTo>
                  <a:pt x="470" y="33"/>
                </a:lnTo>
                <a:lnTo>
                  <a:pt x="471" y="35"/>
                </a:lnTo>
                <a:lnTo>
                  <a:pt x="473" y="35"/>
                </a:lnTo>
                <a:lnTo>
                  <a:pt x="475" y="35"/>
                </a:lnTo>
                <a:lnTo>
                  <a:pt x="477" y="35"/>
                </a:lnTo>
                <a:lnTo>
                  <a:pt x="477" y="33"/>
                </a:lnTo>
                <a:lnTo>
                  <a:pt x="478" y="33"/>
                </a:lnTo>
                <a:lnTo>
                  <a:pt x="477" y="31"/>
                </a:lnTo>
                <a:lnTo>
                  <a:pt x="478" y="31"/>
                </a:lnTo>
                <a:lnTo>
                  <a:pt x="480" y="30"/>
                </a:lnTo>
                <a:lnTo>
                  <a:pt x="482" y="30"/>
                </a:lnTo>
                <a:lnTo>
                  <a:pt x="484" y="30"/>
                </a:lnTo>
                <a:lnTo>
                  <a:pt x="484" y="28"/>
                </a:lnTo>
                <a:lnTo>
                  <a:pt x="485" y="26"/>
                </a:lnTo>
                <a:lnTo>
                  <a:pt x="485" y="24"/>
                </a:lnTo>
                <a:lnTo>
                  <a:pt x="487" y="24"/>
                </a:lnTo>
                <a:lnTo>
                  <a:pt x="489" y="23"/>
                </a:lnTo>
                <a:lnTo>
                  <a:pt x="489" y="21"/>
                </a:lnTo>
                <a:lnTo>
                  <a:pt x="491" y="21"/>
                </a:lnTo>
                <a:lnTo>
                  <a:pt x="491" y="19"/>
                </a:lnTo>
                <a:lnTo>
                  <a:pt x="492" y="17"/>
                </a:lnTo>
                <a:lnTo>
                  <a:pt x="494" y="16"/>
                </a:lnTo>
                <a:lnTo>
                  <a:pt x="494" y="14"/>
                </a:lnTo>
                <a:lnTo>
                  <a:pt x="498" y="16"/>
                </a:lnTo>
                <a:lnTo>
                  <a:pt x="499" y="16"/>
                </a:lnTo>
                <a:lnTo>
                  <a:pt x="503" y="16"/>
                </a:lnTo>
                <a:lnTo>
                  <a:pt x="506" y="16"/>
                </a:lnTo>
                <a:lnTo>
                  <a:pt x="510" y="16"/>
                </a:lnTo>
                <a:lnTo>
                  <a:pt x="512" y="16"/>
                </a:lnTo>
                <a:lnTo>
                  <a:pt x="513" y="16"/>
                </a:lnTo>
                <a:lnTo>
                  <a:pt x="515" y="16"/>
                </a:lnTo>
                <a:lnTo>
                  <a:pt x="517" y="16"/>
                </a:lnTo>
                <a:lnTo>
                  <a:pt x="519" y="16"/>
                </a:lnTo>
                <a:lnTo>
                  <a:pt x="520" y="16"/>
                </a:lnTo>
                <a:lnTo>
                  <a:pt x="522" y="14"/>
                </a:lnTo>
                <a:lnTo>
                  <a:pt x="524" y="14"/>
                </a:lnTo>
                <a:lnTo>
                  <a:pt x="527" y="14"/>
                </a:lnTo>
                <a:lnTo>
                  <a:pt x="529" y="14"/>
                </a:lnTo>
                <a:lnTo>
                  <a:pt x="531" y="12"/>
                </a:lnTo>
                <a:lnTo>
                  <a:pt x="533" y="12"/>
                </a:lnTo>
                <a:lnTo>
                  <a:pt x="534" y="12"/>
                </a:lnTo>
                <a:lnTo>
                  <a:pt x="534" y="14"/>
                </a:lnTo>
                <a:lnTo>
                  <a:pt x="536" y="16"/>
                </a:lnTo>
                <a:lnTo>
                  <a:pt x="538" y="16"/>
                </a:lnTo>
                <a:lnTo>
                  <a:pt x="539" y="14"/>
                </a:lnTo>
                <a:lnTo>
                  <a:pt x="543" y="14"/>
                </a:lnTo>
                <a:lnTo>
                  <a:pt x="543" y="16"/>
                </a:lnTo>
                <a:lnTo>
                  <a:pt x="545" y="16"/>
                </a:lnTo>
                <a:lnTo>
                  <a:pt x="546" y="17"/>
                </a:lnTo>
                <a:lnTo>
                  <a:pt x="548" y="17"/>
                </a:lnTo>
                <a:lnTo>
                  <a:pt x="548" y="19"/>
                </a:lnTo>
                <a:lnTo>
                  <a:pt x="550" y="21"/>
                </a:lnTo>
                <a:lnTo>
                  <a:pt x="552" y="21"/>
                </a:lnTo>
                <a:lnTo>
                  <a:pt x="552" y="19"/>
                </a:lnTo>
                <a:lnTo>
                  <a:pt x="553" y="19"/>
                </a:lnTo>
                <a:lnTo>
                  <a:pt x="557" y="19"/>
                </a:lnTo>
                <a:lnTo>
                  <a:pt x="559" y="21"/>
                </a:lnTo>
                <a:lnTo>
                  <a:pt x="560" y="21"/>
                </a:lnTo>
                <a:lnTo>
                  <a:pt x="562" y="23"/>
                </a:lnTo>
                <a:lnTo>
                  <a:pt x="564" y="24"/>
                </a:lnTo>
                <a:lnTo>
                  <a:pt x="566" y="26"/>
                </a:lnTo>
                <a:lnTo>
                  <a:pt x="567" y="28"/>
                </a:lnTo>
                <a:lnTo>
                  <a:pt x="569" y="28"/>
                </a:lnTo>
                <a:lnTo>
                  <a:pt x="569" y="30"/>
                </a:lnTo>
                <a:lnTo>
                  <a:pt x="569" y="31"/>
                </a:lnTo>
                <a:lnTo>
                  <a:pt x="567" y="33"/>
                </a:lnTo>
                <a:lnTo>
                  <a:pt x="567" y="35"/>
                </a:lnTo>
                <a:lnTo>
                  <a:pt x="569" y="37"/>
                </a:lnTo>
                <a:lnTo>
                  <a:pt x="573" y="37"/>
                </a:lnTo>
                <a:lnTo>
                  <a:pt x="573" y="38"/>
                </a:lnTo>
                <a:lnTo>
                  <a:pt x="574" y="38"/>
                </a:lnTo>
                <a:lnTo>
                  <a:pt x="574" y="40"/>
                </a:lnTo>
                <a:lnTo>
                  <a:pt x="574" y="42"/>
                </a:lnTo>
                <a:lnTo>
                  <a:pt x="576" y="42"/>
                </a:lnTo>
                <a:lnTo>
                  <a:pt x="576" y="40"/>
                </a:lnTo>
                <a:lnTo>
                  <a:pt x="578" y="40"/>
                </a:lnTo>
                <a:lnTo>
                  <a:pt x="580" y="40"/>
                </a:lnTo>
                <a:lnTo>
                  <a:pt x="581" y="40"/>
                </a:lnTo>
                <a:lnTo>
                  <a:pt x="583" y="38"/>
                </a:lnTo>
                <a:lnTo>
                  <a:pt x="585" y="38"/>
                </a:lnTo>
                <a:lnTo>
                  <a:pt x="587" y="38"/>
                </a:lnTo>
                <a:lnTo>
                  <a:pt x="588" y="40"/>
                </a:lnTo>
                <a:lnTo>
                  <a:pt x="590" y="40"/>
                </a:lnTo>
                <a:lnTo>
                  <a:pt x="592" y="42"/>
                </a:lnTo>
                <a:lnTo>
                  <a:pt x="594" y="44"/>
                </a:lnTo>
                <a:lnTo>
                  <a:pt x="594" y="45"/>
                </a:lnTo>
                <a:lnTo>
                  <a:pt x="595" y="45"/>
                </a:lnTo>
                <a:lnTo>
                  <a:pt x="597" y="45"/>
                </a:lnTo>
                <a:lnTo>
                  <a:pt x="599" y="44"/>
                </a:lnTo>
                <a:lnTo>
                  <a:pt x="599" y="45"/>
                </a:lnTo>
                <a:lnTo>
                  <a:pt x="601" y="45"/>
                </a:lnTo>
                <a:lnTo>
                  <a:pt x="601" y="47"/>
                </a:lnTo>
                <a:lnTo>
                  <a:pt x="602" y="47"/>
                </a:lnTo>
                <a:lnTo>
                  <a:pt x="604" y="47"/>
                </a:lnTo>
                <a:lnTo>
                  <a:pt x="606" y="47"/>
                </a:lnTo>
                <a:lnTo>
                  <a:pt x="608" y="47"/>
                </a:lnTo>
                <a:lnTo>
                  <a:pt x="609" y="47"/>
                </a:lnTo>
                <a:lnTo>
                  <a:pt x="611" y="47"/>
                </a:lnTo>
                <a:lnTo>
                  <a:pt x="613" y="49"/>
                </a:lnTo>
                <a:lnTo>
                  <a:pt x="615" y="51"/>
                </a:lnTo>
                <a:lnTo>
                  <a:pt x="615" y="52"/>
                </a:lnTo>
                <a:lnTo>
                  <a:pt x="616" y="52"/>
                </a:lnTo>
                <a:lnTo>
                  <a:pt x="616" y="54"/>
                </a:lnTo>
                <a:lnTo>
                  <a:pt x="618" y="54"/>
                </a:lnTo>
                <a:lnTo>
                  <a:pt x="618" y="56"/>
                </a:lnTo>
                <a:lnTo>
                  <a:pt x="620" y="56"/>
                </a:lnTo>
                <a:lnTo>
                  <a:pt x="622" y="56"/>
                </a:lnTo>
                <a:lnTo>
                  <a:pt x="622" y="58"/>
                </a:lnTo>
                <a:lnTo>
                  <a:pt x="623" y="58"/>
                </a:lnTo>
                <a:lnTo>
                  <a:pt x="625" y="58"/>
                </a:lnTo>
                <a:lnTo>
                  <a:pt x="627" y="58"/>
                </a:lnTo>
                <a:lnTo>
                  <a:pt x="627" y="59"/>
                </a:lnTo>
                <a:lnTo>
                  <a:pt x="628" y="59"/>
                </a:lnTo>
                <a:lnTo>
                  <a:pt x="628" y="61"/>
                </a:lnTo>
                <a:lnTo>
                  <a:pt x="630" y="59"/>
                </a:lnTo>
                <a:lnTo>
                  <a:pt x="632" y="61"/>
                </a:lnTo>
                <a:lnTo>
                  <a:pt x="634" y="61"/>
                </a:lnTo>
                <a:lnTo>
                  <a:pt x="635" y="61"/>
                </a:lnTo>
                <a:lnTo>
                  <a:pt x="635" y="59"/>
                </a:lnTo>
                <a:lnTo>
                  <a:pt x="637" y="61"/>
                </a:lnTo>
                <a:lnTo>
                  <a:pt x="639" y="59"/>
                </a:lnTo>
                <a:lnTo>
                  <a:pt x="639" y="61"/>
                </a:lnTo>
                <a:lnTo>
                  <a:pt x="641" y="61"/>
                </a:lnTo>
                <a:lnTo>
                  <a:pt x="642" y="59"/>
                </a:lnTo>
                <a:lnTo>
                  <a:pt x="644" y="61"/>
                </a:lnTo>
                <a:lnTo>
                  <a:pt x="644" y="59"/>
                </a:lnTo>
                <a:lnTo>
                  <a:pt x="646" y="61"/>
                </a:lnTo>
                <a:lnTo>
                  <a:pt x="648" y="61"/>
                </a:lnTo>
                <a:lnTo>
                  <a:pt x="649" y="61"/>
                </a:lnTo>
                <a:lnTo>
                  <a:pt x="651" y="61"/>
                </a:lnTo>
                <a:lnTo>
                  <a:pt x="653" y="59"/>
                </a:lnTo>
                <a:lnTo>
                  <a:pt x="653" y="61"/>
                </a:lnTo>
                <a:lnTo>
                  <a:pt x="653" y="63"/>
                </a:lnTo>
                <a:lnTo>
                  <a:pt x="655" y="61"/>
                </a:lnTo>
                <a:lnTo>
                  <a:pt x="655" y="63"/>
                </a:lnTo>
                <a:lnTo>
                  <a:pt x="656" y="63"/>
                </a:lnTo>
                <a:lnTo>
                  <a:pt x="658" y="61"/>
                </a:lnTo>
                <a:lnTo>
                  <a:pt x="660" y="61"/>
                </a:lnTo>
                <a:lnTo>
                  <a:pt x="662" y="59"/>
                </a:lnTo>
                <a:lnTo>
                  <a:pt x="663" y="58"/>
                </a:lnTo>
                <a:lnTo>
                  <a:pt x="665" y="59"/>
                </a:lnTo>
                <a:lnTo>
                  <a:pt x="665" y="61"/>
                </a:lnTo>
                <a:lnTo>
                  <a:pt x="667" y="61"/>
                </a:lnTo>
                <a:lnTo>
                  <a:pt x="669" y="61"/>
                </a:lnTo>
                <a:lnTo>
                  <a:pt x="669" y="59"/>
                </a:lnTo>
                <a:lnTo>
                  <a:pt x="670" y="61"/>
                </a:lnTo>
                <a:lnTo>
                  <a:pt x="672" y="61"/>
                </a:lnTo>
                <a:lnTo>
                  <a:pt x="674" y="61"/>
                </a:lnTo>
                <a:lnTo>
                  <a:pt x="676" y="63"/>
                </a:lnTo>
                <a:lnTo>
                  <a:pt x="677" y="65"/>
                </a:lnTo>
                <a:lnTo>
                  <a:pt x="679" y="66"/>
                </a:lnTo>
                <a:lnTo>
                  <a:pt x="681" y="66"/>
                </a:lnTo>
                <a:lnTo>
                  <a:pt x="683" y="66"/>
                </a:lnTo>
                <a:lnTo>
                  <a:pt x="684" y="65"/>
                </a:lnTo>
                <a:lnTo>
                  <a:pt x="686" y="65"/>
                </a:lnTo>
                <a:lnTo>
                  <a:pt x="686" y="66"/>
                </a:lnTo>
                <a:lnTo>
                  <a:pt x="688" y="66"/>
                </a:lnTo>
                <a:lnTo>
                  <a:pt x="690" y="68"/>
                </a:lnTo>
                <a:lnTo>
                  <a:pt x="691" y="68"/>
                </a:lnTo>
                <a:lnTo>
                  <a:pt x="693" y="70"/>
                </a:lnTo>
                <a:lnTo>
                  <a:pt x="695" y="70"/>
                </a:lnTo>
                <a:lnTo>
                  <a:pt x="697" y="70"/>
                </a:lnTo>
                <a:lnTo>
                  <a:pt x="698" y="70"/>
                </a:lnTo>
                <a:lnTo>
                  <a:pt x="700" y="70"/>
                </a:lnTo>
                <a:lnTo>
                  <a:pt x="702" y="70"/>
                </a:lnTo>
                <a:lnTo>
                  <a:pt x="702" y="72"/>
                </a:lnTo>
                <a:lnTo>
                  <a:pt x="704" y="72"/>
                </a:lnTo>
                <a:lnTo>
                  <a:pt x="705" y="73"/>
                </a:lnTo>
                <a:lnTo>
                  <a:pt x="707" y="75"/>
                </a:lnTo>
                <a:lnTo>
                  <a:pt x="709" y="75"/>
                </a:lnTo>
                <a:lnTo>
                  <a:pt x="711" y="75"/>
                </a:lnTo>
                <a:lnTo>
                  <a:pt x="712" y="75"/>
                </a:lnTo>
                <a:lnTo>
                  <a:pt x="714" y="75"/>
                </a:lnTo>
                <a:lnTo>
                  <a:pt x="716" y="75"/>
                </a:lnTo>
                <a:lnTo>
                  <a:pt x="717" y="77"/>
                </a:lnTo>
                <a:lnTo>
                  <a:pt x="719" y="77"/>
                </a:lnTo>
                <a:lnTo>
                  <a:pt x="721" y="77"/>
                </a:lnTo>
                <a:lnTo>
                  <a:pt x="723" y="79"/>
                </a:lnTo>
                <a:lnTo>
                  <a:pt x="724" y="79"/>
                </a:lnTo>
                <a:lnTo>
                  <a:pt x="726" y="79"/>
                </a:lnTo>
                <a:lnTo>
                  <a:pt x="728" y="80"/>
                </a:lnTo>
                <a:lnTo>
                  <a:pt x="730" y="80"/>
                </a:lnTo>
                <a:lnTo>
                  <a:pt x="731" y="79"/>
                </a:lnTo>
                <a:lnTo>
                  <a:pt x="733" y="79"/>
                </a:lnTo>
                <a:lnTo>
                  <a:pt x="735" y="79"/>
                </a:lnTo>
                <a:lnTo>
                  <a:pt x="737" y="79"/>
                </a:lnTo>
                <a:lnTo>
                  <a:pt x="738" y="79"/>
                </a:lnTo>
                <a:lnTo>
                  <a:pt x="738" y="77"/>
                </a:lnTo>
                <a:lnTo>
                  <a:pt x="740" y="77"/>
                </a:lnTo>
                <a:lnTo>
                  <a:pt x="742" y="77"/>
                </a:lnTo>
                <a:lnTo>
                  <a:pt x="744" y="77"/>
                </a:lnTo>
                <a:lnTo>
                  <a:pt x="745" y="77"/>
                </a:lnTo>
                <a:lnTo>
                  <a:pt x="747" y="77"/>
                </a:lnTo>
                <a:lnTo>
                  <a:pt x="749" y="79"/>
                </a:lnTo>
                <a:lnTo>
                  <a:pt x="751" y="79"/>
                </a:lnTo>
                <a:lnTo>
                  <a:pt x="751" y="80"/>
                </a:lnTo>
                <a:lnTo>
                  <a:pt x="752" y="80"/>
                </a:lnTo>
                <a:lnTo>
                  <a:pt x="754" y="82"/>
                </a:lnTo>
                <a:lnTo>
                  <a:pt x="754" y="80"/>
                </a:lnTo>
                <a:lnTo>
                  <a:pt x="756" y="80"/>
                </a:lnTo>
                <a:lnTo>
                  <a:pt x="758" y="79"/>
                </a:lnTo>
                <a:lnTo>
                  <a:pt x="759" y="79"/>
                </a:lnTo>
                <a:lnTo>
                  <a:pt x="761" y="80"/>
                </a:lnTo>
                <a:lnTo>
                  <a:pt x="763" y="80"/>
                </a:lnTo>
                <a:lnTo>
                  <a:pt x="765" y="80"/>
                </a:lnTo>
                <a:lnTo>
                  <a:pt x="766" y="80"/>
                </a:lnTo>
                <a:lnTo>
                  <a:pt x="768" y="80"/>
                </a:lnTo>
                <a:lnTo>
                  <a:pt x="770" y="80"/>
                </a:lnTo>
                <a:lnTo>
                  <a:pt x="772" y="82"/>
                </a:lnTo>
                <a:lnTo>
                  <a:pt x="773" y="82"/>
                </a:lnTo>
                <a:lnTo>
                  <a:pt x="775" y="82"/>
                </a:lnTo>
                <a:lnTo>
                  <a:pt x="777" y="82"/>
                </a:lnTo>
                <a:lnTo>
                  <a:pt x="779" y="84"/>
                </a:lnTo>
                <a:lnTo>
                  <a:pt x="777" y="84"/>
                </a:lnTo>
                <a:lnTo>
                  <a:pt x="779" y="86"/>
                </a:lnTo>
                <a:lnTo>
                  <a:pt x="780" y="86"/>
                </a:lnTo>
                <a:lnTo>
                  <a:pt x="780" y="87"/>
                </a:lnTo>
                <a:lnTo>
                  <a:pt x="782" y="87"/>
                </a:lnTo>
                <a:lnTo>
                  <a:pt x="784" y="89"/>
                </a:lnTo>
                <a:lnTo>
                  <a:pt x="786" y="89"/>
                </a:lnTo>
                <a:lnTo>
                  <a:pt x="787" y="89"/>
                </a:lnTo>
                <a:lnTo>
                  <a:pt x="787" y="87"/>
                </a:lnTo>
                <a:lnTo>
                  <a:pt x="789" y="87"/>
                </a:lnTo>
                <a:lnTo>
                  <a:pt x="791" y="87"/>
                </a:lnTo>
                <a:lnTo>
                  <a:pt x="793" y="87"/>
                </a:lnTo>
                <a:lnTo>
                  <a:pt x="794" y="89"/>
                </a:lnTo>
                <a:lnTo>
                  <a:pt x="796" y="91"/>
                </a:lnTo>
                <a:lnTo>
                  <a:pt x="796" y="92"/>
                </a:lnTo>
                <a:lnTo>
                  <a:pt x="796" y="94"/>
                </a:lnTo>
                <a:lnTo>
                  <a:pt x="798" y="94"/>
                </a:lnTo>
                <a:lnTo>
                  <a:pt x="800" y="94"/>
                </a:lnTo>
                <a:lnTo>
                  <a:pt x="801" y="94"/>
                </a:lnTo>
                <a:lnTo>
                  <a:pt x="803" y="94"/>
                </a:lnTo>
                <a:lnTo>
                  <a:pt x="805" y="94"/>
                </a:lnTo>
                <a:lnTo>
                  <a:pt x="806" y="94"/>
                </a:lnTo>
                <a:lnTo>
                  <a:pt x="808" y="94"/>
                </a:lnTo>
                <a:lnTo>
                  <a:pt x="810" y="94"/>
                </a:lnTo>
                <a:lnTo>
                  <a:pt x="810" y="96"/>
                </a:lnTo>
                <a:lnTo>
                  <a:pt x="812" y="96"/>
                </a:lnTo>
                <a:lnTo>
                  <a:pt x="813" y="96"/>
                </a:lnTo>
                <a:lnTo>
                  <a:pt x="815" y="98"/>
                </a:lnTo>
                <a:lnTo>
                  <a:pt x="813" y="98"/>
                </a:lnTo>
                <a:lnTo>
                  <a:pt x="813" y="99"/>
                </a:lnTo>
                <a:lnTo>
                  <a:pt x="815" y="99"/>
                </a:lnTo>
                <a:lnTo>
                  <a:pt x="815" y="101"/>
                </a:lnTo>
                <a:lnTo>
                  <a:pt x="815" y="103"/>
                </a:lnTo>
                <a:lnTo>
                  <a:pt x="817" y="103"/>
                </a:lnTo>
                <a:lnTo>
                  <a:pt x="817" y="105"/>
                </a:lnTo>
                <a:lnTo>
                  <a:pt x="817" y="106"/>
                </a:lnTo>
                <a:lnTo>
                  <a:pt x="819" y="108"/>
                </a:lnTo>
                <a:lnTo>
                  <a:pt x="820" y="110"/>
                </a:lnTo>
                <a:lnTo>
                  <a:pt x="822" y="112"/>
                </a:lnTo>
                <a:lnTo>
                  <a:pt x="822" y="113"/>
                </a:lnTo>
                <a:lnTo>
                  <a:pt x="822" y="115"/>
                </a:lnTo>
                <a:lnTo>
                  <a:pt x="824" y="115"/>
                </a:lnTo>
                <a:lnTo>
                  <a:pt x="824" y="117"/>
                </a:lnTo>
                <a:lnTo>
                  <a:pt x="826" y="117"/>
                </a:lnTo>
                <a:lnTo>
                  <a:pt x="826" y="119"/>
                </a:lnTo>
                <a:lnTo>
                  <a:pt x="827" y="119"/>
                </a:lnTo>
                <a:lnTo>
                  <a:pt x="829" y="119"/>
                </a:lnTo>
                <a:lnTo>
                  <a:pt x="831" y="120"/>
                </a:lnTo>
                <a:lnTo>
                  <a:pt x="829" y="122"/>
                </a:lnTo>
                <a:lnTo>
                  <a:pt x="831" y="122"/>
                </a:lnTo>
                <a:lnTo>
                  <a:pt x="831" y="124"/>
                </a:lnTo>
                <a:lnTo>
                  <a:pt x="833" y="124"/>
                </a:lnTo>
                <a:lnTo>
                  <a:pt x="833" y="126"/>
                </a:lnTo>
                <a:lnTo>
                  <a:pt x="834" y="127"/>
                </a:lnTo>
                <a:lnTo>
                  <a:pt x="834" y="129"/>
                </a:lnTo>
                <a:lnTo>
                  <a:pt x="836" y="131"/>
                </a:lnTo>
                <a:lnTo>
                  <a:pt x="836" y="133"/>
                </a:lnTo>
                <a:lnTo>
                  <a:pt x="838" y="134"/>
                </a:lnTo>
                <a:lnTo>
                  <a:pt x="836" y="136"/>
                </a:lnTo>
                <a:lnTo>
                  <a:pt x="836" y="138"/>
                </a:lnTo>
                <a:lnTo>
                  <a:pt x="834" y="138"/>
                </a:lnTo>
                <a:lnTo>
                  <a:pt x="834" y="140"/>
                </a:lnTo>
                <a:lnTo>
                  <a:pt x="836" y="140"/>
                </a:lnTo>
                <a:lnTo>
                  <a:pt x="836" y="141"/>
                </a:lnTo>
                <a:lnTo>
                  <a:pt x="836" y="143"/>
                </a:lnTo>
                <a:lnTo>
                  <a:pt x="834" y="143"/>
                </a:lnTo>
                <a:lnTo>
                  <a:pt x="834" y="145"/>
                </a:lnTo>
                <a:lnTo>
                  <a:pt x="836" y="147"/>
                </a:lnTo>
                <a:lnTo>
                  <a:pt x="838" y="148"/>
                </a:lnTo>
                <a:lnTo>
                  <a:pt x="840" y="150"/>
                </a:lnTo>
                <a:lnTo>
                  <a:pt x="841" y="150"/>
                </a:lnTo>
                <a:lnTo>
                  <a:pt x="843" y="150"/>
                </a:lnTo>
                <a:lnTo>
                  <a:pt x="843" y="148"/>
                </a:lnTo>
                <a:lnTo>
                  <a:pt x="845" y="148"/>
                </a:lnTo>
                <a:lnTo>
                  <a:pt x="847" y="148"/>
                </a:lnTo>
                <a:lnTo>
                  <a:pt x="848" y="148"/>
                </a:lnTo>
                <a:lnTo>
                  <a:pt x="850" y="148"/>
                </a:lnTo>
                <a:lnTo>
                  <a:pt x="852" y="148"/>
                </a:lnTo>
                <a:lnTo>
                  <a:pt x="854" y="147"/>
                </a:lnTo>
                <a:lnTo>
                  <a:pt x="855" y="145"/>
                </a:lnTo>
                <a:lnTo>
                  <a:pt x="857" y="145"/>
                </a:lnTo>
                <a:lnTo>
                  <a:pt x="859" y="145"/>
                </a:lnTo>
                <a:lnTo>
                  <a:pt x="861" y="143"/>
                </a:lnTo>
                <a:lnTo>
                  <a:pt x="862" y="143"/>
                </a:lnTo>
                <a:lnTo>
                  <a:pt x="862" y="145"/>
                </a:lnTo>
                <a:lnTo>
                  <a:pt x="862" y="147"/>
                </a:lnTo>
                <a:lnTo>
                  <a:pt x="866" y="147"/>
                </a:lnTo>
                <a:lnTo>
                  <a:pt x="868" y="148"/>
                </a:lnTo>
                <a:lnTo>
                  <a:pt x="869" y="148"/>
                </a:lnTo>
                <a:lnTo>
                  <a:pt x="871" y="148"/>
                </a:lnTo>
                <a:lnTo>
                  <a:pt x="873" y="148"/>
                </a:lnTo>
                <a:lnTo>
                  <a:pt x="873" y="150"/>
                </a:lnTo>
                <a:lnTo>
                  <a:pt x="875" y="152"/>
                </a:lnTo>
                <a:lnTo>
                  <a:pt x="876" y="152"/>
                </a:lnTo>
                <a:lnTo>
                  <a:pt x="878" y="152"/>
                </a:lnTo>
                <a:lnTo>
                  <a:pt x="880" y="152"/>
                </a:lnTo>
                <a:lnTo>
                  <a:pt x="880" y="154"/>
                </a:lnTo>
                <a:lnTo>
                  <a:pt x="883" y="155"/>
                </a:lnTo>
                <a:lnTo>
                  <a:pt x="885" y="155"/>
                </a:lnTo>
                <a:lnTo>
                  <a:pt x="887" y="155"/>
                </a:lnTo>
                <a:lnTo>
                  <a:pt x="887" y="157"/>
                </a:lnTo>
                <a:lnTo>
                  <a:pt x="889" y="159"/>
                </a:lnTo>
                <a:lnTo>
                  <a:pt x="890" y="159"/>
                </a:lnTo>
                <a:lnTo>
                  <a:pt x="890" y="161"/>
                </a:lnTo>
                <a:lnTo>
                  <a:pt x="890" y="164"/>
                </a:lnTo>
                <a:lnTo>
                  <a:pt x="890" y="166"/>
                </a:lnTo>
                <a:lnTo>
                  <a:pt x="890" y="169"/>
                </a:lnTo>
                <a:lnTo>
                  <a:pt x="890" y="171"/>
                </a:lnTo>
                <a:lnTo>
                  <a:pt x="889" y="173"/>
                </a:lnTo>
                <a:lnTo>
                  <a:pt x="889" y="175"/>
                </a:lnTo>
                <a:lnTo>
                  <a:pt x="890" y="175"/>
                </a:lnTo>
                <a:lnTo>
                  <a:pt x="892" y="175"/>
                </a:lnTo>
                <a:lnTo>
                  <a:pt x="894" y="176"/>
                </a:lnTo>
                <a:lnTo>
                  <a:pt x="895" y="180"/>
                </a:lnTo>
                <a:lnTo>
                  <a:pt x="899" y="181"/>
                </a:lnTo>
                <a:lnTo>
                  <a:pt x="897" y="183"/>
                </a:lnTo>
                <a:lnTo>
                  <a:pt x="897" y="185"/>
                </a:lnTo>
                <a:lnTo>
                  <a:pt x="897" y="187"/>
                </a:lnTo>
                <a:lnTo>
                  <a:pt x="897" y="188"/>
                </a:lnTo>
                <a:lnTo>
                  <a:pt x="897" y="190"/>
                </a:lnTo>
                <a:lnTo>
                  <a:pt x="899" y="190"/>
                </a:lnTo>
                <a:lnTo>
                  <a:pt x="899" y="192"/>
                </a:lnTo>
                <a:lnTo>
                  <a:pt x="901" y="192"/>
                </a:lnTo>
                <a:lnTo>
                  <a:pt x="902" y="194"/>
                </a:lnTo>
                <a:lnTo>
                  <a:pt x="902" y="195"/>
                </a:lnTo>
                <a:lnTo>
                  <a:pt x="902" y="197"/>
                </a:lnTo>
                <a:lnTo>
                  <a:pt x="902" y="199"/>
                </a:lnTo>
                <a:lnTo>
                  <a:pt x="902" y="201"/>
                </a:lnTo>
                <a:lnTo>
                  <a:pt x="904" y="201"/>
                </a:lnTo>
                <a:lnTo>
                  <a:pt x="906" y="202"/>
                </a:lnTo>
                <a:lnTo>
                  <a:pt x="904" y="204"/>
                </a:lnTo>
                <a:lnTo>
                  <a:pt x="904" y="206"/>
                </a:lnTo>
                <a:lnTo>
                  <a:pt x="904" y="208"/>
                </a:lnTo>
                <a:lnTo>
                  <a:pt x="906" y="208"/>
                </a:lnTo>
                <a:lnTo>
                  <a:pt x="908" y="209"/>
                </a:lnTo>
                <a:lnTo>
                  <a:pt x="909" y="208"/>
                </a:lnTo>
                <a:lnTo>
                  <a:pt x="911" y="208"/>
                </a:lnTo>
                <a:lnTo>
                  <a:pt x="913" y="206"/>
                </a:lnTo>
                <a:lnTo>
                  <a:pt x="915" y="206"/>
                </a:lnTo>
                <a:lnTo>
                  <a:pt x="916" y="206"/>
                </a:lnTo>
                <a:lnTo>
                  <a:pt x="918" y="206"/>
                </a:lnTo>
                <a:lnTo>
                  <a:pt x="920" y="206"/>
                </a:lnTo>
                <a:lnTo>
                  <a:pt x="922" y="206"/>
                </a:lnTo>
                <a:lnTo>
                  <a:pt x="923" y="206"/>
                </a:lnTo>
                <a:lnTo>
                  <a:pt x="925" y="206"/>
                </a:lnTo>
                <a:lnTo>
                  <a:pt x="925" y="208"/>
                </a:lnTo>
                <a:lnTo>
                  <a:pt x="927" y="209"/>
                </a:lnTo>
                <a:lnTo>
                  <a:pt x="929" y="211"/>
                </a:lnTo>
                <a:lnTo>
                  <a:pt x="930" y="211"/>
                </a:lnTo>
                <a:lnTo>
                  <a:pt x="932" y="211"/>
                </a:lnTo>
                <a:lnTo>
                  <a:pt x="934" y="213"/>
                </a:lnTo>
                <a:lnTo>
                  <a:pt x="936" y="213"/>
                </a:lnTo>
                <a:lnTo>
                  <a:pt x="937" y="211"/>
                </a:lnTo>
                <a:lnTo>
                  <a:pt x="939" y="211"/>
                </a:lnTo>
                <a:lnTo>
                  <a:pt x="941" y="209"/>
                </a:lnTo>
                <a:lnTo>
                  <a:pt x="943" y="209"/>
                </a:lnTo>
                <a:lnTo>
                  <a:pt x="944" y="209"/>
                </a:lnTo>
                <a:lnTo>
                  <a:pt x="944" y="211"/>
                </a:lnTo>
                <a:lnTo>
                  <a:pt x="946" y="211"/>
                </a:lnTo>
                <a:lnTo>
                  <a:pt x="948" y="211"/>
                </a:lnTo>
                <a:lnTo>
                  <a:pt x="950" y="213"/>
                </a:lnTo>
                <a:lnTo>
                  <a:pt x="951" y="215"/>
                </a:lnTo>
                <a:lnTo>
                  <a:pt x="951" y="216"/>
                </a:lnTo>
                <a:lnTo>
                  <a:pt x="953" y="216"/>
                </a:lnTo>
                <a:lnTo>
                  <a:pt x="953" y="218"/>
                </a:lnTo>
                <a:lnTo>
                  <a:pt x="955" y="218"/>
                </a:lnTo>
                <a:lnTo>
                  <a:pt x="955" y="220"/>
                </a:lnTo>
                <a:lnTo>
                  <a:pt x="957" y="222"/>
                </a:lnTo>
                <a:lnTo>
                  <a:pt x="957" y="223"/>
                </a:lnTo>
                <a:lnTo>
                  <a:pt x="957" y="225"/>
                </a:lnTo>
                <a:lnTo>
                  <a:pt x="958" y="225"/>
                </a:lnTo>
                <a:lnTo>
                  <a:pt x="958" y="227"/>
                </a:lnTo>
                <a:lnTo>
                  <a:pt x="960" y="227"/>
                </a:lnTo>
                <a:lnTo>
                  <a:pt x="962" y="227"/>
                </a:lnTo>
                <a:lnTo>
                  <a:pt x="964" y="229"/>
                </a:lnTo>
                <a:lnTo>
                  <a:pt x="965" y="229"/>
                </a:lnTo>
                <a:lnTo>
                  <a:pt x="969" y="229"/>
                </a:lnTo>
                <a:lnTo>
                  <a:pt x="972" y="229"/>
                </a:lnTo>
                <a:lnTo>
                  <a:pt x="974" y="229"/>
                </a:lnTo>
                <a:lnTo>
                  <a:pt x="976" y="229"/>
                </a:lnTo>
                <a:lnTo>
                  <a:pt x="978" y="230"/>
                </a:lnTo>
                <a:lnTo>
                  <a:pt x="979" y="230"/>
                </a:lnTo>
                <a:lnTo>
                  <a:pt x="981" y="230"/>
                </a:lnTo>
                <a:lnTo>
                  <a:pt x="983" y="230"/>
                </a:lnTo>
                <a:lnTo>
                  <a:pt x="986" y="232"/>
                </a:lnTo>
                <a:lnTo>
                  <a:pt x="988" y="232"/>
                </a:lnTo>
                <a:lnTo>
                  <a:pt x="988" y="234"/>
                </a:lnTo>
                <a:lnTo>
                  <a:pt x="990" y="234"/>
                </a:lnTo>
                <a:lnTo>
                  <a:pt x="991" y="234"/>
                </a:lnTo>
                <a:lnTo>
                  <a:pt x="993" y="232"/>
                </a:lnTo>
                <a:lnTo>
                  <a:pt x="995" y="234"/>
                </a:lnTo>
                <a:lnTo>
                  <a:pt x="995" y="236"/>
                </a:lnTo>
                <a:lnTo>
                  <a:pt x="995" y="237"/>
                </a:lnTo>
                <a:lnTo>
                  <a:pt x="995" y="239"/>
                </a:lnTo>
                <a:lnTo>
                  <a:pt x="993" y="241"/>
                </a:lnTo>
                <a:lnTo>
                  <a:pt x="993" y="244"/>
                </a:lnTo>
                <a:lnTo>
                  <a:pt x="991" y="246"/>
                </a:lnTo>
                <a:lnTo>
                  <a:pt x="991" y="248"/>
                </a:lnTo>
                <a:lnTo>
                  <a:pt x="991" y="250"/>
                </a:lnTo>
                <a:lnTo>
                  <a:pt x="990" y="251"/>
                </a:lnTo>
                <a:lnTo>
                  <a:pt x="991" y="253"/>
                </a:lnTo>
                <a:lnTo>
                  <a:pt x="993" y="255"/>
                </a:lnTo>
                <a:lnTo>
                  <a:pt x="997" y="255"/>
                </a:lnTo>
                <a:lnTo>
                  <a:pt x="998" y="255"/>
                </a:lnTo>
                <a:lnTo>
                  <a:pt x="1002" y="255"/>
                </a:lnTo>
                <a:lnTo>
                  <a:pt x="1004" y="255"/>
                </a:lnTo>
                <a:lnTo>
                  <a:pt x="1005" y="257"/>
                </a:lnTo>
                <a:lnTo>
                  <a:pt x="1007" y="255"/>
                </a:lnTo>
                <a:lnTo>
                  <a:pt x="1009" y="255"/>
                </a:lnTo>
                <a:lnTo>
                  <a:pt x="1011" y="253"/>
                </a:lnTo>
                <a:lnTo>
                  <a:pt x="1011" y="251"/>
                </a:lnTo>
                <a:lnTo>
                  <a:pt x="1012" y="251"/>
                </a:lnTo>
                <a:lnTo>
                  <a:pt x="1016" y="251"/>
                </a:lnTo>
                <a:lnTo>
                  <a:pt x="1018" y="251"/>
                </a:lnTo>
                <a:lnTo>
                  <a:pt x="1019" y="251"/>
                </a:lnTo>
                <a:lnTo>
                  <a:pt x="1021" y="251"/>
                </a:lnTo>
                <a:lnTo>
                  <a:pt x="1023" y="251"/>
                </a:lnTo>
                <a:lnTo>
                  <a:pt x="1025" y="251"/>
                </a:lnTo>
                <a:lnTo>
                  <a:pt x="1028" y="250"/>
                </a:lnTo>
                <a:lnTo>
                  <a:pt x="1030" y="251"/>
                </a:lnTo>
                <a:lnTo>
                  <a:pt x="1032" y="253"/>
                </a:lnTo>
                <a:lnTo>
                  <a:pt x="1033" y="251"/>
                </a:lnTo>
                <a:lnTo>
                  <a:pt x="1035" y="251"/>
                </a:lnTo>
                <a:lnTo>
                  <a:pt x="1037" y="251"/>
                </a:lnTo>
                <a:lnTo>
                  <a:pt x="1039" y="251"/>
                </a:lnTo>
                <a:lnTo>
                  <a:pt x="1040" y="251"/>
                </a:lnTo>
                <a:lnTo>
                  <a:pt x="1042" y="251"/>
                </a:lnTo>
                <a:lnTo>
                  <a:pt x="1044" y="253"/>
                </a:lnTo>
                <a:lnTo>
                  <a:pt x="1044" y="255"/>
                </a:lnTo>
                <a:lnTo>
                  <a:pt x="1046" y="255"/>
                </a:lnTo>
                <a:lnTo>
                  <a:pt x="1047" y="257"/>
                </a:lnTo>
                <a:lnTo>
                  <a:pt x="1049" y="257"/>
                </a:lnTo>
                <a:lnTo>
                  <a:pt x="1051" y="258"/>
                </a:lnTo>
                <a:lnTo>
                  <a:pt x="1053" y="258"/>
                </a:lnTo>
                <a:lnTo>
                  <a:pt x="1054" y="258"/>
                </a:lnTo>
                <a:lnTo>
                  <a:pt x="1056" y="258"/>
                </a:lnTo>
                <a:lnTo>
                  <a:pt x="1056" y="260"/>
                </a:lnTo>
                <a:lnTo>
                  <a:pt x="1058" y="260"/>
                </a:lnTo>
                <a:lnTo>
                  <a:pt x="1054" y="262"/>
                </a:lnTo>
                <a:lnTo>
                  <a:pt x="1054" y="264"/>
                </a:lnTo>
                <a:lnTo>
                  <a:pt x="1051" y="267"/>
                </a:lnTo>
                <a:lnTo>
                  <a:pt x="1049" y="271"/>
                </a:lnTo>
                <a:lnTo>
                  <a:pt x="1047" y="274"/>
                </a:lnTo>
                <a:lnTo>
                  <a:pt x="1042" y="276"/>
                </a:lnTo>
                <a:lnTo>
                  <a:pt x="1039" y="279"/>
                </a:lnTo>
                <a:lnTo>
                  <a:pt x="1033" y="283"/>
                </a:lnTo>
                <a:lnTo>
                  <a:pt x="1025" y="291"/>
                </a:lnTo>
                <a:lnTo>
                  <a:pt x="1019" y="293"/>
                </a:lnTo>
                <a:lnTo>
                  <a:pt x="1018" y="295"/>
                </a:lnTo>
                <a:lnTo>
                  <a:pt x="1016" y="297"/>
                </a:lnTo>
                <a:lnTo>
                  <a:pt x="1014" y="298"/>
                </a:lnTo>
                <a:lnTo>
                  <a:pt x="1014" y="300"/>
                </a:lnTo>
                <a:lnTo>
                  <a:pt x="1012" y="302"/>
                </a:lnTo>
                <a:lnTo>
                  <a:pt x="1012" y="304"/>
                </a:lnTo>
                <a:lnTo>
                  <a:pt x="1011" y="304"/>
                </a:lnTo>
                <a:lnTo>
                  <a:pt x="1011" y="307"/>
                </a:lnTo>
                <a:lnTo>
                  <a:pt x="1009" y="309"/>
                </a:lnTo>
                <a:lnTo>
                  <a:pt x="1005" y="314"/>
                </a:lnTo>
                <a:lnTo>
                  <a:pt x="1004" y="321"/>
                </a:lnTo>
                <a:lnTo>
                  <a:pt x="1002" y="321"/>
                </a:lnTo>
                <a:lnTo>
                  <a:pt x="1002" y="323"/>
                </a:lnTo>
                <a:lnTo>
                  <a:pt x="1002" y="325"/>
                </a:lnTo>
                <a:lnTo>
                  <a:pt x="998" y="330"/>
                </a:lnTo>
                <a:lnTo>
                  <a:pt x="997" y="335"/>
                </a:lnTo>
                <a:lnTo>
                  <a:pt x="995" y="339"/>
                </a:lnTo>
                <a:lnTo>
                  <a:pt x="995" y="340"/>
                </a:lnTo>
                <a:lnTo>
                  <a:pt x="993" y="342"/>
                </a:lnTo>
                <a:lnTo>
                  <a:pt x="993" y="344"/>
                </a:lnTo>
                <a:lnTo>
                  <a:pt x="993" y="346"/>
                </a:lnTo>
                <a:lnTo>
                  <a:pt x="991" y="346"/>
                </a:lnTo>
                <a:lnTo>
                  <a:pt x="991" y="347"/>
                </a:lnTo>
                <a:lnTo>
                  <a:pt x="991" y="349"/>
                </a:lnTo>
                <a:lnTo>
                  <a:pt x="990" y="351"/>
                </a:lnTo>
                <a:lnTo>
                  <a:pt x="988" y="353"/>
                </a:lnTo>
                <a:lnTo>
                  <a:pt x="988" y="354"/>
                </a:lnTo>
                <a:lnTo>
                  <a:pt x="988" y="356"/>
                </a:lnTo>
                <a:lnTo>
                  <a:pt x="986" y="358"/>
                </a:lnTo>
                <a:lnTo>
                  <a:pt x="986" y="360"/>
                </a:lnTo>
                <a:lnTo>
                  <a:pt x="986" y="361"/>
                </a:lnTo>
                <a:lnTo>
                  <a:pt x="984" y="361"/>
                </a:lnTo>
                <a:lnTo>
                  <a:pt x="984" y="363"/>
                </a:lnTo>
                <a:lnTo>
                  <a:pt x="984" y="365"/>
                </a:lnTo>
                <a:lnTo>
                  <a:pt x="983" y="367"/>
                </a:lnTo>
                <a:lnTo>
                  <a:pt x="978" y="367"/>
                </a:lnTo>
                <a:lnTo>
                  <a:pt x="971" y="367"/>
                </a:lnTo>
                <a:lnTo>
                  <a:pt x="964" y="365"/>
                </a:lnTo>
                <a:lnTo>
                  <a:pt x="957" y="365"/>
                </a:lnTo>
                <a:lnTo>
                  <a:pt x="953" y="363"/>
                </a:lnTo>
                <a:lnTo>
                  <a:pt x="950" y="361"/>
                </a:lnTo>
                <a:lnTo>
                  <a:pt x="941" y="360"/>
                </a:lnTo>
                <a:lnTo>
                  <a:pt x="932" y="358"/>
                </a:lnTo>
                <a:lnTo>
                  <a:pt x="930" y="356"/>
                </a:lnTo>
                <a:lnTo>
                  <a:pt x="920" y="354"/>
                </a:lnTo>
                <a:lnTo>
                  <a:pt x="911" y="353"/>
                </a:lnTo>
                <a:lnTo>
                  <a:pt x="897" y="354"/>
                </a:lnTo>
                <a:lnTo>
                  <a:pt x="885" y="360"/>
                </a:lnTo>
                <a:lnTo>
                  <a:pt x="883" y="360"/>
                </a:lnTo>
                <a:lnTo>
                  <a:pt x="882" y="361"/>
                </a:lnTo>
                <a:lnTo>
                  <a:pt x="880" y="361"/>
                </a:lnTo>
                <a:lnTo>
                  <a:pt x="878" y="361"/>
                </a:lnTo>
                <a:lnTo>
                  <a:pt x="876" y="363"/>
                </a:lnTo>
                <a:lnTo>
                  <a:pt x="875" y="363"/>
                </a:lnTo>
                <a:lnTo>
                  <a:pt x="873" y="365"/>
                </a:lnTo>
                <a:lnTo>
                  <a:pt x="871" y="365"/>
                </a:lnTo>
                <a:lnTo>
                  <a:pt x="869" y="367"/>
                </a:lnTo>
                <a:lnTo>
                  <a:pt x="868" y="367"/>
                </a:lnTo>
                <a:lnTo>
                  <a:pt x="866" y="368"/>
                </a:lnTo>
                <a:lnTo>
                  <a:pt x="864" y="368"/>
                </a:lnTo>
                <a:lnTo>
                  <a:pt x="862" y="370"/>
                </a:lnTo>
                <a:lnTo>
                  <a:pt x="861" y="372"/>
                </a:lnTo>
                <a:lnTo>
                  <a:pt x="859" y="372"/>
                </a:lnTo>
                <a:lnTo>
                  <a:pt x="859" y="373"/>
                </a:lnTo>
                <a:lnTo>
                  <a:pt x="857" y="375"/>
                </a:lnTo>
                <a:lnTo>
                  <a:pt x="855" y="375"/>
                </a:lnTo>
                <a:lnTo>
                  <a:pt x="855" y="377"/>
                </a:lnTo>
                <a:lnTo>
                  <a:pt x="854" y="377"/>
                </a:lnTo>
                <a:lnTo>
                  <a:pt x="854" y="379"/>
                </a:lnTo>
                <a:lnTo>
                  <a:pt x="852" y="379"/>
                </a:lnTo>
                <a:lnTo>
                  <a:pt x="850" y="380"/>
                </a:lnTo>
                <a:lnTo>
                  <a:pt x="848" y="382"/>
                </a:lnTo>
                <a:lnTo>
                  <a:pt x="847" y="384"/>
                </a:lnTo>
                <a:lnTo>
                  <a:pt x="845" y="386"/>
                </a:lnTo>
                <a:lnTo>
                  <a:pt x="843" y="386"/>
                </a:lnTo>
                <a:lnTo>
                  <a:pt x="843" y="387"/>
                </a:lnTo>
                <a:lnTo>
                  <a:pt x="841" y="387"/>
                </a:lnTo>
                <a:lnTo>
                  <a:pt x="841" y="389"/>
                </a:lnTo>
                <a:lnTo>
                  <a:pt x="840" y="389"/>
                </a:lnTo>
                <a:lnTo>
                  <a:pt x="840" y="391"/>
                </a:lnTo>
                <a:lnTo>
                  <a:pt x="838" y="391"/>
                </a:lnTo>
                <a:lnTo>
                  <a:pt x="836" y="393"/>
                </a:lnTo>
                <a:lnTo>
                  <a:pt x="834" y="394"/>
                </a:lnTo>
                <a:lnTo>
                  <a:pt x="836" y="398"/>
                </a:lnTo>
                <a:lnTo>
                  <a:pt x="834" y="400"/>
                </a:lnTo>
                <a:lnTo>
                  <a:pt x="834" y="401"/>
                </a:lnTo>
                <a:lnTo>
                  <a:pt x="834" y="403"/>
                </a:lnTo>
                <a:lnTo>
                  <a:pt x="834" y="405"/>
                </a:lnTo>
                <a:lnTo>
                  <a:pt x="836" y="407"/>
                </a:lnTo>
                <a:lnTo>
                  <a:pt x="836" y="408"/>
                </a:lnTo>
                <a:lnTo>
                  <a:pt x="834" y="410"/>
                </a:lnTo>
                <a:lnTo>
                  <a:pt x="834" y="412"/>
                </a:lnTo>
                <a:lnTo>
                  <a:pt x="836" y="414"/>
                </a:lnTo>
                <a:lnTo>
                  <a:pt x="836" y="415"/>
                </a:lnTo>
                <a:lnTo>
                  <a:pt x="838" y="415"/>
                </a:lnTo>
                <a:lnTo>
                  <a:pt x="838" y="417"/>
                </a:lnTo>
                <a:lnTo>
                  <a:pt x="838" y="419"/>
                </a:lnTo>
                <a:lnTo>
                  <a:pt x="838" y="421"/>
                </a:lnTo>
                <a:lnTo>
                  <a:pt x="840" y="421"/>
                </a:lnTo>
                <a:lnTo>
                  <a:pt x="840" y="422"/>
                </a:lnTo>
                <a:lnTo>
                  <a:pt x="840" y="424"/>
                </a:lnTo>
                <a:lnTo>
                  <a:pt x="840" y="426"/>
                </a:lnTo>
                <a:lnTo>
                  <a:pt x="840" y="428"/>
                </a:lnTo>
                <a:lnTo>
                  <a:pt x="838" y="428"/>
                </a:lnTo>
                <a:lnTo>
                  <a:pt x="838" y="429"/>
                </a:lnTo>
                <a:lnTo>
                  <a:pt x="836" y="429"/>
                </a:lnTo>
                <a:lnTo>
                  <a:pt x="836" y="431"/>
                </a:lnTo>
                <a:lnTo>
                  <a:pt x="834" y="431"/>
                </a:lnTo>
                <a:lnTo>
                  <a:pt x="833" y="433"/>
                </a:lnTo>
                <a:lnTo>
                  <a:pt x="833" y="435"/>
                </a:lnTo>
                <a:lnTo>
                  <a:pt x="833" y="436"/>
                </a:lnTo>
                <a:lnTo>
                  <a:pt x="831" y="436"/>
                </a:lnTo>
                <a:lnTo>
                  <a:pt x="831" y="438"/>
                </a:lnTo>
                <a:lnTo>
                  <a:pt x="829" y="438"/>
                </a:lnTo>
                <a:lnTo>
                  <a:pt x="827" y="435"/>
                </a:lnTo>
                <a:lnTo>
                  <a:pt x="826" y="435"/>
                </a:lnTo>
                <a:lnTo>
                  <a:pt x="822" y="433"/>
                </a:lnTo>
                <a:lnTo>
                  <a:pt x="819" y="433"/>
                </a:lnTo>
                <a:lnTo>
                  <a:pt x="817" y="435"/>
                </a:lnTo>
                <a:lnTo>
                  <a:pt x="815" y="436"/>
                </a:lnTo>
                <a:lnTo>
                  <a:pt x="813" y="438"/>
                </a:lnTo>
                <a:lnTo>
                  <a:pt x="812" y="440"/>
                </a:lnTo>
                <a:lnTo>
                  <a:pt x="810" y="442"/>
                </a:lnTo>
                <a:lnTo>
                  <a:pt x="806" y="442"/>
                </a:lnTo>
                <a:lnTo>
                  <a:pt x="803" y="440"/>
                </a:lnTo>
                <a:lnTo>
                  <a:pt x="801" y="438"/>
                </a:lnTo>
                <a:lnTo>
                  <a:pt x="798" y="435"/>
                </a:lnTo>
                <a:lnTo>
                  <a:pt x="796" y="436"/>
                </a:lnTo>
                <a:lnTo>
                  <a:pt x="794" y="438"/>
                </a:lnTo>
                <a:lnTo>
                  <a:pt x="791" y="438"/>
                </a:lnTo>
                <a:lnTo>
                  <a:pt x="787" y="438"/>
                </a:lnTo>
                <a:lnTo>
                  <a:pt x="784" y="438"/>
                </a:lnTo>
                <a:lnTo>
                  <a:pt x="782" y="440"/>
                </a:lnTo>
                <a:lnTo>
                  <a:pt x="780" y="440"/>
                </a:lnTo>
                <a:lnTo>
                  <a:pt x="780" y="442"/>
                </a:lnTo>
                <a:lnTo>
                  <a:pt x="779" y="442"/>
                </a:lnTo>
                <a:lnTo>
                  <a:pt x="777" y="442"/>
                </a:lnTo>
                <a:lnTo>
                  <a:pt x="775" y="443"/>
                </a:lnTo>
                <a:lnTo>
                  <a:pt x="773" y="445"/>
                </a:lnTo>
                <a:lnTo>
                  <a:pt x="772" y="447"/>
                </a:lnTo>
                <a:lnTo>
                  <a:pt x="770" y="449"/>
                </a:lnTo>
                <a:lnTo>
                  <a:pt x="768" y="450"/>
                </a:lnTo>
                <a:lnTo>
                  <a:pt x="766" y="452"/>
                </a:lnTo>
                <a:lnTo>
                  <a:pt x="765" y="454"/>
                </a:lnTo>
                <a:lnTo>
                  <a:pt x="765" y="456"/>
                </a:lnTo>
                <a:lnTo>
                  <a:pt x="763" y="456"/>
                </a:lnTo>
                <a:lnTo>
                  <a:pt x="761" y="457"/>
                </a:lnTo>
                <a:lnTo>
                  <a:pt x="759" y="457"/>
                </a:lnTo>
                <a:lnTo>
                  <a:pt x="759" y="459"/>
                </a:lnTo>
                <a:lnTo>
                  <a:pt x="758" y="461"/>
                </a:lnTo>
                <a:lnTo>
                  <a:pt x="756" y="461"/>
                </a:lnTo>
                <a:lnTo>
                  <a:pt x="756" y="463"/>
                </a:lnTo>
                <a:lnTo>
                  <a:pt x="754" y="463"/>
                </a:lnTo>
                <a:lnTo>
                  <a:pt x="752" y="464"/>
                </a:lnTo>
                <a:lnTo>
                  <a:pt x="752" y="466"/>
                </a:lnTo>
                <a:lnTo>
                  <a:pt x="751" y="466"/>
                </a:lnTo>
                <a:lnTo>
                  <a:pt x="749" y="468"/>
                </a:lnTo>
                <a:lnTo>
                  <a:pt x="747" y="469"/>
                </a:lnTo>
                <a:lnTo>
                  <a:pt x="745" y="471"/>
                </a:lnTo>
                <a:lnTo>
                  <a:pt x="744" y="473"/>
                </a:lnTo>
                <a:lnTo>
                  <a:pt x="742" y="473"/>
                </a:lnTo>
                <a:lnTo>
                  <a:pt x="742" y="475"/>
                </a:lnTo>
                <a:lnTo>
                  <a:pt x="740" y="475"/>
                </a:lnTo>
                <a:lnTo>
                  <a:pt x="740" y="476"/>
                </a:lnTo>
                <a:lnTo>
                  <a:pt x="738" y="476"/>
                </a:lnTo>
                <a:lnTo>
                  <a:pt x="738" y="478"/>
                </a:lnTo>
                <a:lnTo>
                  <a:pt x="737" y="478"/>
                </a:lnTo>
                <a:lnTo>
                  <a:pt x="737" y="480"/>
                </a:lnTo>
                <a:lnTo>
                  <a:pt x="735" y="480"/>
                </a:lnTo>
                <a:lnTo>
                  <a:pt x="733" y="480"/>
                </a:lnTo>
                <a:lnTo>
                  <a:pt x="731" y="482"/>
                </a:lnTo>
                <a:lnTo>
                  <a:pt x="730" y="483"/>
                </a:lnTo>
                <a:lnTo>
                  <a:pt x="728" y="483"/>
                </a:lnTo>
                <a:lnTo>
                  <a:pt x="726" y="485"/>
                </a:lnTo>
                <a:lnTo>
                  <a:pt x="724" y="485"/>
                </a:lnTo>
                <a:lnTo>
                  <a:pt x="724" y="487"/>
                </a:lnTo>
                <a:lnTo>
                  <a:pt x="724" y="489"/>
                </a:lnTo>
                <a:lnTo>
                  <a:pt x="723" y="489"/>
                </a:lnTo>
                <a:lnTo>
                  <a:pt x="723" y="490"/>
                </a:lnTo>
                <a:lnTo>
                  <a:pt x="723" y="492"/>
                </a:lnTo>
                <a:lnTo>
                  <a:pt x="721" y="492"/>
                </a:lnTo>
                <a:lnTo>
                  <a:pt x="721" y="494"/>
                </a:lnTo>
                <a:lnTo>
                  <a:pt x="719" y="496"/>
                </a:lnTo>
                <a:lnTo>
                  <a:pt x="719" y="497"/>
                </a:lnTo>
                <a:lnTo>
                  <a:pt x="719" y="499"/>
                </a:lnTo>
                <a:lnTo>
                  <a:pt x="717" y="499"/>
                </a:lnTo>
                <a:lnTo>
                  <a:pt x="717" y="501"/>
                </a:lnTo>
                <a:lnTo>
                  <a:pt x="716" y="503"/>
                </a:lnTo>
                <a:lnTo>
                  <a:pt x="716" y="504"/>
                </a:lnTo>
                <a:lnTo>
                  <a:pt x="714" y="506"/>
                </a:lnTo>
                <a:lnTo>
                  <a:pt x="714" y="508"/>
                </a:lnTo>
                <a:lnTo>
                  <a:pt x="712" y="508"/>
                </a:lnTo>
                <a:lnTo>
                  <a:pt x="712" y="510"/>
                </a:lnTo>
                <a:lnTo>
                  <a:pt x="711" y="511"/>
                </a:lnTo>
                <a:lnTo>
                  <a:pt x="711" y="513"/>
                </a:lnTo>
                <a:lnTo>
                  <a:pt x="709" y="515"/>
                </a:lnTo>
                <a:lnTo>
                  <a:pt x="709" y="517"/>
                </a:lnTo>
                <a:lnTo>
                  <a:pt x="707" y="518"/>
                </a:lnTo>
                <a:lnTo>
                  <a:pt x="707" y="520"/>
                </a:lnTo>
                <a:lnTo>
                  <a:pt x="705" y="522"/>
                </a:lnTo>
                <a:lnTo>
                  <a:pt x="705" y="525"/>
                </a:lnTo>
                <a:lnTo>
                  <a:pt x="704" y="525"/>
                </a:lnTo>
                <a:lnTo>
                  <a:pt x="704" y="527"/>
                </a:lnTo>
                <a:lnTo>
                  <a:pt x="704" y="529"/>
                </a:lnTo>
                <a:lnTo>
                  <a:pt x="702" y="529"/>
                </a:lnTo>
                <a:lnTo>
                  <a:pt x="702" y="531"/>
                </a:lnTo>
                <a:lnTo>
                  <a:pt x="702" y="532"/>
                </a:lnTo>
                <a:lnTo>
                  <a:pt x="700" y="532"/>
                </a:lnTo>
                <a:lnTo>
                  <a:pt x="700" y="534"/>
                </a:lnTo>
                <a:lnTo>
                  <a:pt x="700" y="536"/>
                </a:lnTo>
                <a:lnTo>
                  <a:pt x="700" y="538"/>
                </a:lnTo>
                <a:lnTo>
                  <a:pt x="700" y="539"/>
                </a:lnTo>
                <a:lnTo>
                  <a:pt x="700" y="541"/>
                </a:lnTo>
                <a:lnTo>
                  <a:pt x="700" y="543"/>
                </a:lnTo>
                <a:lnTo>
                  <a:pt x="700" y="545"/>
                </a:lnTo>
                <a:lnTo>
                  <a:pt x="698" y="546"/>
                </a:lnTo>
                <a:lnTo>
                  <a:pt x="697" y="546"/>
                </a:lnTo>
                <a:lnTo>
                  <a:pt x="693" y="552"/>
                </a:lnTo>
                <a:lnTo>
                  <a:pt x="686" y="555"/>
                </a:lnTo>
                <a:lnTo>
                  <a:pt x="681" y="558"/>
                </a:lnTo>
                <a:lnTo>
                  <a:pt x="676" y="562"/>
                </a:lnTo>
                <a:lnTo>
                  <a:pt x="670" y="564"/>
                </a:lnTo>
                <a:lnTo>
                  <a:pt x="667" y="567"/>
                </a:lnTo>
                <a:lnTo>
                  <a:pt x="662" y="571"/>
                </a:lnTo>
                <a:lnTo>
                  <a:pt x="655" y="574"/>
                </a:lnTo>
                <a:lnTo>
                  <a:pt x="648" y="578"/>
                </a:lnTo>
                <a:lnTo>
                  <a:pt x="642" y="581"/>
                </a:lnTo>
                <a:lnTo>
                  <a:pt x="639" y="583"/>
                </a:lnTo>
                <a:lnTo>
                  <a:pt x="635" y="585"/>
                </a:lnTo>
                <a:lnTo>
                  <a:pt x="634" y="586"/>
                </a:lnTo>
                <a:lnTo>
                  <a:pt x="632" y="588"/>
                </a:lnTo>
                <a:lnTo>
                  <a:pt x="632" y="592"/>
                </a:lnTo>
                <a:lnTo>
                  <a:pt x="630" y="595"/>
                </a:lnTo>
                <a:lnTo>
                  <a:pt x="632" y="599"/>
                </a:lnTo>
                <a:lnTo>
                  <a:pt x="632" y="602"/>
                </a:lnTo>
                <a:lnTo>
                  <a:pt x="630" y="606"/>
                </a:lnTo>
                <a:lnTo>
                  <a:pt x="628" y="609"/>
                </a:lnTo>
                <a:lnTo>
                  <a:pt x="625" y="613"/>
                </a:lnTo>
                <a:lnTo>
                  <a:pt x="623" y="616"/>
                </a:lnTo>
                <a:lnTo>
                  <a:pt x="622" y="620"/>
                </a:lnTo>
                <a:lnTo>
                  <a:pt x="622" y="621"/>
                </a:lnTo>
                <a:lnTo>
                  <a:pt x="622" y="627"/>
                </a:lnTo>
                <a:lnTo>
                  <a:pt x="622" y="632"/>
                </a:lnTo>
                <a:lnTo>
                  <a:pt x="622" y="634"/>
                </a:lnTo>
                <a:lnTo>
                  <a:pt x="622" y="639"/>
                </a:lnTo>
                <a:lnTo>
                  <a:pt x="622" y="644"/>
                </a:lnTo>
                <a:lnTo>
                  <a:pt x="620" y="648"/>
                </a:lnTo>
                <a:lnTo>
                  <a:pt x="620" y="651"/>
                </a:lnTo>
                <a:lnTo>
                  <a:pt x="620" y="656"/>
                </a:lnTo>
                <a:lnTo>
                  <a:pt x="620" y="658"/>
                </a:lnTo>
                <a:lnTo>
                  <a:pt x="618" y="661"/>
                </a:lnTo>
                <a:lnTo>
                  <a:pt x="616" y="663"/>
                </a:lnTo>
                <a:lnTo>
                  <a:pt x="615" y="663"/>
                </a:lnTo>
                <a:lnTo>
                  <a:pt x="613" y="665"/>
                </a:lnTo>
                <a:lnTo>
                  <a:pt x="611" y="663"/>
                </a:lnTo>
                <a:lnTo>
                  <a:pt x="609" y="660"/>
                </a:lnTo>
                <a:lnTo>
                  <a:pt x="609" y="658"/>
                </a:lnTo>
                <a:lnTo>
                  <a:pt x="611" y="654"/>
                </a:lnTo>
                <a:lnTo>
                  <a:pt x="611" y="649"/>
                </a:lnTo>
                <a:lnTo>
                  <a:pt x="611" y="642"/>
                </a:lnTo>
                <a:lnTo>
                  <a:pt x="609" y="637"/>
                </a:lnTo>
                <a:lnTo>
                  <a:pt x="608" y="635"/>
                </a:lnTo>
                <a:lnTo>
                  <a:pt x="608" y="634"/>
                </a:lnTo>
                <a:lnTo>
                  <a:pt x="608" y="632"/>
                </a:lnTo>
                <a:lnTo>
                  <a:pt x="608" y="630"/>
                </a:lnTo>
                <a:lnTo>
                  <a:pt x="608" y="628"/>
                </a:lnTo>
                <a:lnTo>
                  <a:pt x="609" y="625"/>
                </a:lnTo>
                <a:lnTo>
                  <a:pt x="609" y="621"/>
                </a:lnTo>
                <a:lnTo>
                  <a:pt x="611" y="618"/>
                </a:lnTo>
                <a:lnTo>
                  <a:pt x="609" y="618"/>
                </a:lnTo>
                <a:lnTo>
                  <a:pt x="608" y="618"/>
                </a:lnTo>
                <a:lnTo>
                  <a:pt x="606" y="620"/>
                </a:lnTo>
                <a:lnTo>
                  <a:pt x="602" y="620"/>
                </a:lnTo>
                <a:lnTo>
                  <a:pt x="599" y="620"/>
                </a:lnTo>
                <a:lnTo>
                  <a:pt x="597" y="618"/>
                </a:lnTo>
                <a:lnTo>
                  <a:pt x="594" y="618"/>
                </a:lnTo>
                <a:lnTo>
                  <a:pt x="590" y="616"/>
                </a:lnTo>
                <a:lnTo>
                  <a:pt x="587" y="616"/>
                </a:lnTo>
                <a:lnTo>
                  <a:pt x="583" y="616"/>
                </a:lnTo>
                <a:lnTo>
                  <a:pt x="580" y="616"/>
                </a:lnTo>
                <a:lnTo>
                  <a:pt x="576" y="614"/>
                </a:lnTo>
                <a:lnTo>
                  <a:pt x="573" y="613"/>
                </a:lnTo>
                <a:lnTo>
                  <a:pt x="566" y="613"/>
                </a:lnTo>
                <a:lnTo>
                  <a:pt x="562" y="611"/>
                </a:lnTo>
                <a:lnTo>
                  <a:pt x="555" y="611"/>
                </a:lnTo>
                <a:lnTo>
                  <a:pt x="548" y="609"/>
                </a:lnTo>
                <a:lnTo>
                  <a:pt x="545" y="609"/>
                </a:lnTo>
                <a:lnTo>
                  <a:pt x="543" y="607"/>
                </a:lnTo>
                <a:lnTo>
                  <a:pt x="541" y="607"/>
                </a:lnTo>
                <a:lnTo>
                  <a:pt x="536" y="606"/>
                </a:lnTo>
                <a:lnTo>
                  <a:pt x="531" y="604"/>
                </a:lnTo>
                <a:lnTo>
                  <a:pt x="526" y="604"/>
                </a:lnTo>
                <a:lnTo>
                  <a:pt x="519" y="604"/>
                </a:lnTo>
                <a:lnTo>
                  <a:pt x="515" y="602"/>
                </a:lnTo>
                <a:lnTo>
                  <a:pt x="512" y="602"/>
                </a:lnTo>
                <a:lnTo>
                  <a:pt x="510" y="600"/>
                </a:lnTo>
                <a:lnTo>
                  <a:pt x="508" y="604"/>
                </a:lnTo>
                <a:lnTo>
                  <a:pt x="508" y="607"/>
                </a:lnTo>
                <a:lnTo>
                  <a:pt x="506" y="611"/>
                </a:lnTo>
                <a:lnTo>
                  <a:pt x="505" y="614"/>
                </a:lnTo>
                <a:lnTo>
                  <a:pt x="505" y="618"/>
                </a:lnTo>
                <a:lnTo>
                  <a:pt x="503" y="621"/>
                </a:lnTo>
                <a:lnTo>
                  <a:pt x="503" y="623"/>
                </a:lnTo>
                <a:lnTo>
                  <a:pt x="505" y="625"/>
                </a:lnTo>
                <a:lnTo>
                  <a:pt x="510" y="630"/>
                </a:lnTo>
                <a:lnTo>
                  <a:pt x="512" y="634"/>
                </a:lnTo>
                <a:lnTo>
                  <a:pt x="512" y="635"/>
                </a:lnTo>
                <a:lnTo>
                  <a:pt x="512" y="641"/>
                </a:lnTo>
                <a:lnTo>
                  <a:pt x="512" y="644"/>
                </a:lnTo>
                <a:lnTo>
                  <a:pt x="513" y="646"/>
                </a:lnTo>
                <a:lnTo>
                  <a:pt x="512" y="651"/>
                </a:lnTo>
                <a:lnTo>
                  <a:pt x="508" y="656"/>
                </a:lnTo>
                <a:lnTo>
                  <a:pt x="505" y="660"/>
                </a:lnTo>
                <a:lnTo>
                  <a:pt x="503" y="661"/>
                </a:lnTo>
                <a:lnTo>
                  <a:pt x="501" y="663"/>
                </a:lnTo>
                <a:lnTo>
                  <a:pt x="501" y="665"/>
                </a:lnTo>
                <a:lnTo>
                  <a:pt x="503" y="667"/>
                </a:lnTo>
                <a:lnTo>
                  <a:pt x="505" y="667"/>
                </a:lnTo>
                <a:lnTo>
                  <a:pt x="506" y="667"/>
                </a:lnTo>
                <a:lnTo>
                  <a:pt x="508" y="668"/>
                </a:lnTo>
                <a:lnTo>
                  <a:pt x="510" y="668"/>
                </a:lnTo>
                <a:lnTo>
                  <a:pt x="512" y="668"/>
                </a:lnTo>
                <a:lnTo>
                  <a:pt x="512" y="670"/>
                </a:lnTo>
                <a:lnTo>
                  <a:pt x="513" y="670"/>
                </a:lnTo>
                <a:lnTo>
                  <a:pt x="513" y="672"/>
                </a:lnTo>
                <a:lnTo>
                  <a:pt x="512" y="672"/>
                </a:lnTo>
                <a:lnTo>
                  <a:pt x="510" y="672"/>
                </a:lnTo>
                <a:lnTo>
                  <a:pt x="510" y="674"/>
                </a:lnTo>
                <a:lnTo>
                  <a:pt x="510" y="675"/>
                </a:lnTo>
                <a:lnTo>
                  <a:pt x="512" y="677"/>
                </a:lnTo>
                <a:lnTo>
                  <a:pt x="512" y="679"/>
                </a:lnTo>
                <a:lnTo>
                  <a:pt x="513" y="679"/>
                </a:lnTo>
                <a:lnTo>
                  <a:pt x="513" y="681"/>
                </a:lnTo>
                <a:lnTo>
                  <a:pt x="513" y="682"/>
                </a:lnTo>
                <a:lnTo>
                  <a:pt x="512" y="684"/>
                </a:lnTo>
                <a:lnTo>
                  <a:pt x="512" y="686"/>
                </a:lnTo>
                <a:lnTo>
                  <a:pt x="512" y="689"/>
                </a:lnTo>
                <a:lnTo>
                  <a:pt x="512" y="691"/>
                </a:lnTo>
                <a:lnTo>
                  <a:pt x="512" y="693"/>
                </a:lnTo>
                <a:lnTo>
                  <a:pt x="512" y="696"/>
                </a:lnTo>
                <a:lnTo>
                  <a:pt x="512" y="700"/>
                </a:lnTo>
                <a:lnTo>
                  <a:pt x="512" y="702"/>
                </a:lnTo>
                <a:lnTo>
                  <a:pt x="512" y="703"/>
                </a:lnTo>
                <a:lnTo>
                  <a:pt x="513" y="705"/>
                </a:lnTo>
                <a:lnTo>
                  <a:pt x="513" y="709"/>
                </a:lnTo>
                <a:lnTo>
                  <a:pt x="513" y="712"/>
                </a:lnTo>
                <a:lnTo>
                  <a:pt x="515" y="714"/>
                </a:lnTo>
                <a:lnTo>
                  <a:pt x="515" y="717"/>
                </a:lnTo>
                <a:lnTo>
                  <a:pt x="513" y="719"/>
                </a:lnTo>
                <a:lnTo>
                  <a:pt x="512" y="721"/>
                </a:lnTo>
                <a:lnTo>
                  <a:pt x="510" y="721"/>
                </a:lnTo>
                <a:lnTo>
                  <a:pt x="508" y="721"/>
                </a:lnTo>
                <a:lnTo>
                  <a:pt x="506" y="721"/>
                </a:lnTo>
                <a:lnTo>
                  <a:pt x="503" y="721"/>
                </a:lnTo>
                <a:lnTo>
                  <a:pt x="501" y="721"/>
                </a:lnTo>
                <a:lnTo>
                  <a:pt x="499" y="723"/>
                </a:lnTo>
                <a:lnTo>
                  <a:pt x="498" y="723"/>
                </a:lnTo>
                <a:lnTo>
                  <a:pt x="496" y="723"/>
                </a:lnTo>
                <a:lnTo>
                  <a:pt x="492" y="723"/>
                </a:lnTo>
                <a:lnTo>
                  <a:pt x="491" y="723"/>
                </a:lnTo>
                <a:lnTo>
                  <a:pt x="487" y="723"/>
                </a:lnTo>
                <a:lnTo>
                  <a:pt x="484" y="723"/>
                </a:lnTo>
                <a:lnTo>
                  <a:pt x="482" y="723"/>
                </a:lnTo>
                <a:lnTo>
                  <a:pt x="478" y="721"/>
                </a:lnTo>
                <a:lnTo>
                  <a:pt x="477" y="723"/>
                </a:lnTo>
                <a:lnTo>
                  <a:pt x="475" y="723"/>
                </a:lnTo>
                <a:lnTo>
                  <a:pt x="471" y="723"/>
                </a:lnTo>
                <a:lnTo>
                  <a:pt x="470" y="721"/>
                </a:lnTo>
                <a:lnTo>
                  <a:pt x="468" y="719"/>
                </a:lnTo>
                <a:lnTo>
                  <a:pt x="466" y="719"/>
                </a:lnTo>
                <a:lnTo>
                  <a:pt x="464" y="721"/>
                </a:lnTo>
                <a:lnTo>
                  <a:pt x="463" y="721"/>
                </a:lnTo>
                <a:lnTo>
                  <a:pt x="461" y="721"/>
                </a:lnTo>
                <a:lnTo>
                  <a:pt x="459" y="721"/>
                </a:lnTo>
                <a:lnTo>
                  <a:pt x="457" y="719"/>
                </a:lnTo>
                <a:lnTo>
                  <a:pt x="456" y="719"/>
                </a:lnTo>
                <a:lnTo>
                  <a:pt x="456" y="721"/>
                </a:lnTo>
                <a:lnTo>
                  <a:pt x="454" y="721"/>
                </a:lnTo>
                <a:lnTo>
                  <a:pt x="454" y="723"/>
                </a:lnTo>
                <a:lnTo>
                  <a:pt x="452" y="724"/>
                </a:lnTo>
                <a:lnTo>
                  <a:pt x="450" y="724"/>
                </a:lnTo>
                <a:lnTo>
                  <a:pt x="449" y="724"/>
                </a:lnTo>
                <a:lnTo>
                  <a:pt x="447" y="724"/>
                </a:lnTo>
                <a:lnTo>
                  <a:pt x="445" y="724"/>
                </a:lnTo>
                <a:lnTo>
                  <a:pt x="442" y="723"/>
                </a:lnTo>
                <a:lnTo>
                  <a:pt x="440" y="721"/>
                </a:lnTo>
                <a:lnTo>
                  <a:pt x="438" y="721"/>
                </a:lnTo>
                <a:lnTo>
                  <a:pt x="438" y="719"/>
                </a:lnTo>
                <a:lnTo>
                  <a:pt x="437" y="717"/>
                </a:lnTo>
                <a:lnTo>
                  <a:pt x="435" y="714"/>
                </a:lnTo>
                <a:lnTo>
                  <a:pt x="435" y="712"/>
                </a:lnTo>
                <a:lnTo>
                  <a:pt x="437" y="710"/>
                </a:lnTo>
                <a:lnTo>
                  <a:pt x="437" y="709"/>
                </a:lnTo>
                <a:lnTo>
                  <a:pt x="437" y="707"/>
                </a:lnTo>
                <a:lnTo>
                  <a:pt x="438" y="703"/>
                </a:lnTo>
                <a:lnTo>
                  <a:pt x="438" y="700"/>
                </a:lnTo>
                <a:lnTo>
                  <a:pt x="437" y="698"/>
                </a:lnTo>
                <a:lnTo>
                  <a:pt x="435" y="696"/>
                </a:lnTo>
                <a:lnTo>
                  <a:pt x="433" y="695"/>
                </a:lnTo>
                <a:lnTo>
                  <a:pt x="433" y="693"/>
                </a:lnTo>
                <a:lnTo>
                  <a:pt x="431" y="691"/>
                </a:lnTo>
                <a:lnTo>
                  <a:pt x="431" y="689"/>
                </a:lnTo>
                <a:lnTo>
                  <a:pt x="433" y="688"/>
                </a:lnTo>
                <a:lnTo>
                  <a:pt x="435" y="686"/>
                </a:lnTo>
                <a:lnTo>
                  <a:pt x="437" y="684"/>
                </a:lnTo>
                <a:lnTo>
                  <a:pt x="438" y="682"/>
                </a:lnTo>
                <a:lnTo>
                  <a:pt x="440" y="681"/>
                </a:lnTo>
                <a:lnTo>
                  <a:pt x="442" y="677"/>
                </a:lnTo>
                <a:lnTo>
                  <a:pt x="442" y="675"/>
                </a:lnTo>
                <a:lnTo>
                  <a:pt x="442" y="674"/>
                </a:lnTo>
                <a:lnTo>
                  <a:pt x="440" y="672"/>
                </a:lnTo>
                <a:lnTo>
                  <a:pt x="438" y="668"/>
                </a:lnTo>
                <a:lnTo>
                  <a:pt x="438" y="667"/>
                </a:lnTo>
                <a:lnTo>
                  <a:pt x="438" y="665"/>
                </a:lnTo>
                <a:lnTo>
                  <a:pt x="440" y="663"/>
                </a:lnTo>
                <a:lnTo>
                  <a:pt x="440" y="660"/>
                </a:lnTo>
                <a:lnTo>
                  <a:pt x="442" y="658"/>
                </a:lnTo>
                <a:lnTo>
                  <a:pt x="442" y="656"/>
                </a:lnTo>
                <a:lnTo>
                  <a:pt x="444" y="654"/>
                </a:lnTo>
                <a:lnTo>
                  <a:pt x="444" y="653"/>
                </a:lnTo>
                <a:lnTo>
                  <a:pt x="442" y="651"/>
                </a:lnTo>
                <a:lnTo>
                  <a:pt x="442" y="648"/>
                </a:lnTo>
                <a:lnTo>
                  <a:pt x="442" y="646"/>
                </a:lnTo>
                <a:lnTo>
                  <a:pt x="442" y="644"/>
                </a:lnTo>
                <a:lnTo>
                  <a:pt x="442" y="642"/>
                </a:lnTo>
                <a:lnTo>
                  <a:pt x="440" y="639"/>
                </a:lnTo>
                <a:lnTo>
                  <a:pt x="440" y="635"/>
                </a:lnTo>
                <a:lnTo>
                  <a:pt x="440" y="634"/>
                </a:lnTo>
                <a:lnTo>
                  <a:pt x="438" y="632"/>
                </a:lnTo>
                <a:lnTo>
                  <a:pt x="437" y="630"/>
                </a:lnTo>
                <a:lnTo>
                  <a:pt x="437" y="628"/>
                </a:lnTo>
                <a:lnTo>
                  <a:pt x="435" y="627"/>
                </a:lnTo>
                <a:lnTo>
                  <a:pt x="433" y="627"/>
                </a:lnTo>
                <a:lnTo>
                  <a:pt x="431" y="627"/>
                </a:lnTo>
                <a:lnTo>
                  <a:pt x="430" y="628"/>
                </a:lnTo>
                <a:lnTo>
                  <a:pt x="428" y="628"/>
                </a:lnTo>
                <a:lnTo>
                  <a:pt x="426" y="630"/>
                </a:lnTo>
                <a:lnTo>
                  <a:pt x="424" y="630"/>
                </a:lnTo>
                <a:lnTo>
                  <a:pt x="423" y="632"/>
                </a:lnTo>
                <a:lnTo>
                  <a:pt x="421" y="632"/>
                </a:lnTo>
                <a:lnTo>
                  <a:pt x="419" y="632"/>
                </a:lnTo>
                <a:lnTo>
                  <a:pt x="417" y="634"/>
                </a:lnTo>
                <a:lnTo>
                  <a:pt x="417" y="635"/>
                </a:lnTo>
                <a:lnTo>
                  <a:pt x="416" y="635"/>
                </a:lnTo>
                <a:lnTo>
                  <a:pt x="412" y="639"/>
                </a:lnTo>
                <a:lnTo>
                  <a:pt x="409" y="641"/>
                </a:lnTo>
                <a:lnTo>
                  <a:pt x="405" y="644"/>
                </a:lnTo>
                <a:lnTo>
                  <a:pt x="403" y="646"/>
                </a:lnTo>
                <a:lnTo>
                  <a:pt x="402" y="649"/>
                </a:lnTo>
                <a:lnTo>
                  <a:pt x="400" y="651"/>
                </a:lnTo>
                <a:close/>
              </a:path>
            </a:pathLst>
          </a:custGeom>
          <a:solidFill>
            <a:schemeClr val="tx2">
              <a:lumMod val="50000"/>
            </a:schemeClr>
          </a:solidFill>
          <a:ln>
            <a:noFill/>
          </a:ln>
        </p:spPr>
        <p:txBody>
          <a:bodyPr/>
          <a:lstStyle/>
          <a:p>
            <a:pPr>
              <a:defRPr/>
            </a:pPr>
            <a:endParaRPr lang="en-US">
              <a:latin typeface="Calibri" pitchFamily="34" charset="0"/>
              <a:cs typeface="Arial" charset="0"/>
            </a:endParaRPr>
          </a:p>
        </p:txBody>
      </p:sp>
      <p:sp>
        <p:nvSpPr>
          <p:cNvPr id="26637" name="Freeform 333"/>
          <p:cNvSpPr>
            <a:spLocks/>
          </p:cNvSpPr>
          <p:nvPr/>
        </p:nvSpPr>
        <p:spPr bwMode="auto">
          <a:xfrm>
            <a:off x="4224338" y="4195763"/>
            <a:ext cx="1238250" cy="1033462"/>
          </a:xfrm>
          <a:custGeom>
            <a:avLst/>
            <a:gdLst>
              <a:gd name="T0" fmla="*/ 2147483647 w 780"/>
              <a:gd name="T1" fmla="*/ 2147483647 h 651"/>
              <a:gd name="T2" fmla="*/ 2147483647 w 780"/>
              <a:gd name="T3" fmla="*/ 2147483647 h 651"/>
              <a:gd name="T4" fmla="*/ 2147483647 w 780"/>
              <a:gd name="T5" fmla="*/ 2147483647 h 651"/>
              <a:gd name="T6" fmla="*/ 2147483647 w 780"/>
              <a:gd name="T7" fmla="*/ 2147483647 h 651"/>
              <a:gd name="T8" fmla="*/ 2147483647 w 780"/>
              <a:gd name="T9" fmla="*/ 2147483647 h 651"/>
              <a:gd name="T10" fmla="*/ 2147483647 w 780"/>
              <a:gd name="T11" fmla="*/ 2147483647 h 651"/>
              <a:gd name="T12" fmla="*/ 2147483647 w 780"/>
              <a:gd name="T13" fmla="*/ 2147483647 h 651"/>
              <a:gd name="T14" fmla="*/ 2147483647 w 780"/>
              <a:gd name="T15" fmla="*/ 2147483647 h 651"/>
              <a:gd name="T16" fmla="*/ 2147483647 w 780"/>
              <a:gd name="T17" fmla="*/ 2147483647 h 651"/>
              <a:gd name="T18" fmla="*/ 2147483647 w 780"/>
              <a:gd name="T19" fmla="*/ 2147483647 h 651"/>
              <a:gd name="T20" fmla="*/ 2147483647 w 780"/>
              <a:gd name="T21" fmla="*/ 2147483647 h 651"/>
              <a:gd name="T22" fmla="*/ 2147483647 w 780"/>
              <a:gd name="T23" fmla="*/ 2147483647 h 651"/>
              <a:gd name="T24" fmla="*/ 2147483647 w 780"/>
              <a:gd name="T25" fmla="*/ 2147483647 h 651"/>
              <a:gd name="T26" fmla="*/ 2147483647 w 780"/>
              <a:gd name="T27" fmla="*/ 2147483647 h 651"/>
              <a:gd name="T28" fmla="*/ 2147483647 w 780"/>
              <a:gd name="T29" fmla="*/ 2147483647 h 651"/>
              <a:gd name="T30" fmla="*/ 2147483647 w 780"/>
              <a:gd name="T31" fmla="*/ 2147483647 h 651"/>
              <a:gd name="T32" fmla="*/ 2147483647 w 780"/>
              <a:gd name="T33" fmla="*/ 2147483647 h 651"/>
              <a:gd name="T34" fmla="*/ 2147483647 w 780"/>
              <a:gd name="T35" fmla="*/ 2147483647 h 651"/>
              <a:gd name="T36" fmla="*/ 2147483647 w 780"/>
              <a:gd name="T37" fmla="*/ 2147483647 h 651"/>
              <a:gd name="T38" fmla="*/ 2147483647 w 780"/>
              <a:gd name="T39" fmla="*/ 2147483647 h 651"/>
              <a:gd name="T40" fmla="*/ 2147483647 w 780"/>
              <a:gd name="T41" fmla="*/ 2147483647 h 651"/>
              <a:gd name="T42" fmla="*/ 2147483647 w 780"/>
              <a:gd name="T43" fmla="*/ 2147483647 h 651"/>
              <a:gd name="T44" fmla="*/ 2147483647 w 780"/>
              <a:gd name="T45" fmla="*/ 2147483647 h 651"/>
              <a:gd name="T46" fmla="*/ 2147483647 w 780"/>
              <a:gd name="T47" fmla="*/ 2147483647 h 651"/>
              <a:gd name="T48" fmla="*/ 2147483647 w 780"/>
              <a:gd name="T49" fmla="*/ 2147483647 h 651"/>
              <a:gd name="T50" fmla="*/ 2147483647 w 780"/>
              <a:gd name="T51" fmla="*/ 2147483647 h 651"/>
              <a:gd name="T52" fmla="*/ 2147483647 w 780"/>
              <a:gd name="T53" fmla="*/ 2147483647 h 651"/>
              <a:gd name="T54" fmla="*/ 2147483647 w 780"/>
              <a:gd name="T55" fmla="*/ 2147483647 h 651"/>
              <a:gd name="T56" fmla="*/ 2147483647 w 780"/>
              <a:gd name="T57" fmla="*/ 2147483647 h 651"/>
              <a:gd name="T58" fmla="*/ 2147483647 w 780"/>
              <a:gd name="T59" fmla="*/ 2147483647 h 651"/>
              <a:gd name="T60" fmla="*/ 2147483647 w 780"/>
              <a:gd name="T61" fmla="*/ 2147483647 h 651"/>
              <a:gd name="T62" fmla="*/ 2147483647 w 780"/>
              <a:gd name="T63" fmla="*/ 2147483647 h 651"/>
              <a:gd name="T64" fmla="*/ 2147483647 w 780"/>
              <a:gd name="T65" fmla="*/ 2147483647 h 651"/>
              <a:gd name="T66" fmla="*/ 2147483647 w 780"/>
              <a:gd name="T67" fmla="*/ 2147483647 h 651"/>
              <a:gd name="T68" fmla="*/ 2147483647 w 780"/>
              <a:gd name="T69" fmla="*/ 2147483647 h 651"/>
              <a:gd name="T70" fmla="*/ 2147483647 w 780"/>
              <a:gd name="T71" fmla="*/ 2147483647 h 651"/>
              <a:gd name="T72" fmla="*/ 2147483647 w 780"/>
              <a:gd name="T73" fmla="*/ 2147483647 h 651"/>
              <a:gd name="T74" fmla="*/ 2147483647 w 780"/>
              <a:gd name="T75" fmla="*/ 2147483647 h 651"/>
              <a:gd name="T76" fmla="*/ 2147483647 w 780"/>
              <a:gd name="T77" fmla="*/ 2147483647 h 651"/>
              <a:gd name="T78" fmla="*/ 2147483647 w 780"/>
              <a:gd name="T79" fmla="*/ 2147483647 h 651"/>
              <a:gd name="T80" fmla="*/ 2147483647 w 780"/>
              <a:gd name="T81" fmla="*/ 2147483647 h 651"/>
              <a:gd name="T82" fmla="*/ 2147483647 w 780"/>
              <a:gd name="T83" fmla="*/ 2147483647 h 651"/>
              <a:gd name="T84" fmla="*/ 2147483647 w 780"/>
              <a:gd name="T85" fmla="*/ 2147483647 h 651"/>
              <a:gd name="T86" fmla="*/ 2147483647 w 780"/>
              <a:gd name="T87" fmla="*/ 0 h 651"/>
              <a:gd name="T88" fmla="*/ 2147483647 w 780"/>
              <a:gd name="T89" fmla="*/ 2147483647 h 651"/>
              <a:gd name="T90" fmla="*/ 2147483647 w 780"/>
              <a:gd name="T91" fmla="*/ 2147483647 h 651"/>
              <a:gd name="T92" fmla="*/ 2147483647 w 780"/>
              <a:gd name="T93" fmla="*/ 2147483647 h 651"/>
              <a:gd name="T94" fmla="*/ 2147483647 w 780"/>
              <a:gd name="T95" fmla="*/ 2147483647 h 651"/>
              <a:gd name="T96" fmla="*/ 2147483647 w 780"/>
              <a:gd name="T97" fmla="*/ 2147483647 h 651"/>
              <a:gd name="T98" fmla="*/ 2147483647 w 780"/>
              <a:gd name="T99" fmla="*/ 2147483647 h 651"/>
              <a:gd name="T100" fmla="*/ 2147483647 w 780"/>
              <a:gd name="T101" fmla="*/ 2147483647 h 651"/>
              <a:gd name="T102" fmla="*/ 2147483647 w 780"/>
              <a:gd name="T103" fmla="*/ 2147483647 h 651"/>
              <a:gd name="T104" fmla="*/ 2147483647 w 780"/>
              <a:gd name="T105" fmla="*/ 2147483647 h 651"/>
              <a:gd name="T106" fmla="*/ 2147483647 w 780"/>
              <a:gd name="T107" fmla="*/ 2147483647 h 651"/>
              <a:gd name="T108" fmla="*/ 2147483647 w 780"/>
              <a:gd name="T109" fmla="*/ 2147483647 h 651"/>
              <a:gd name="T110" fmla="*/ 2147483647 w 780"/>
              <a:gd name="T111" fmla="*/ 2147483647 h 651"/>
              <a:gd name="T112" fmla="*/ 2147483647 w 780"/>
              <a:gd name="T113" fmla="*/ 2147483647 h 651"/>
              <a:gd name="T114" fmla="*/ 2147483647 w 780"/>
              <a:gd name="T115" fmla="*/ 2147483647 h 651"/>
              <a:gd name="T116" fmla="*/ 2147483647 w 780"/>
              <a:gd name="T117" fmla="*/ 2147483647 h 651"/>
              <a:gd name="T118" fmla="*/ 2147483647 w 780"/>
              <a:gd name="T119" fmla="*/ 2147483647 h 65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80"/>
              <a:gd name="T181" fmla="*/ 0 h 651"/>
              <a:gd name="T182" fmla="*/ 780 w 780"/>
              <a:gd name="T183" fmla="*/ 651 h 65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80" h="651">
                <a:moveTo>
                  <a:pt x="400" y="651"/>
                </a:moveTo>
                <a:lnTo>
                  <a:pt x="398" y="651"/>
                </a:lnTo>
                <a:lnTo>
                  <a:pt x="396" y="649"/>
                </a:lnTo>
                <a:lnTo>
                  <a:pt x="393" y="649"/>
                </a:lnTo>
                <a:lnTo>
                  <a:pt x="391" y="649"/>
                </a:lnTo>
                <a:lnTo>
                  <a:pt x="386" y="648"/>
                </a:lnTo>
                <a:lnTo>
                  <a:pt x="384" y="646"/>
                </a:lnTo>
                <a:lnTo>
                  <a:pt x="379" y="644"/>
                </a:lnTo>
                <a:lnTo>
                  <a:pt x="372" y="641"/>
                </a:lnTo>
                <a:lnTo>
                  <a:pt x="367" y="641"/>
                </a:lnTo>
                <a:lnTo>
                  <a:pt x="361" y="641"/>
                </a:lnTo>
                <a:lnTo>
                  <a:pt x="353" y="637"/>
                </a:lnTo>
                <a:lnTo>
                  <a:pt x="349" y="637"/>
                </a:lnTo>
                <a:lnTo>
                  <a:pt x="348" y="635"/>
                </a:lnTo>
                <a:lnTo>
                  <a:pt x="348" y="634"/>
                </a:lnTo>
                <a:lnTo>
                  <a:pt x="351" y="632"/>
                </a:lnTo>
                <a:lnTo>
                  <a:pt x="353" y="630"/>
                </a:lnTo>
                <a:lnTo>
                  <a:pt x="355" y="627"/>
                </a:lnTo>
                <a:lnTo>
                  <a:pt x="356" y="621"/>
                </a:lnTo>
                <a:lnTo>
                  <a:pt x="360" y="618"/>
                </a:lnTo>
                <a:lnTo>
                  <a:pt x="363" y="614"/>
                </a:lnTo>
                <a:lnTo>
                  <a:pt x="365" y="611"/>
                </a:lnTo>
                <a:lnTo>
                  <a:pt x="368" y="609"/>
                </a:lnTo>
                <a:lnTo>
                  <a:pt x="370" y="606"/>
                </a:lnTo>
                <a:lnTo>
                  <a:pt x="368" y="607"/>
                </a:lnTo>
                <a:lnTo>
                  <a:pt x="367" y="606"/>
                </a:lnTo>
                <a:lnTo>
                  <a:pt x="365" y="606"/>
                </a:lnTo>
                <a:lnTo>
                  <a:pt x="363" y="606"/>
                </a:lnTo>
                <a:lnTo>
                  <a:pt x="360" y="606"/>
                </a:lnTo>
                <a:lnTo>
                  <a:pt x="355" y="604"/>
                </a:lnTo>
                <a:lnTo>
                  <a:pt x="353" y="604"/>
                </a:lnTo>
                <a:lnTo>
                  <a:pt x="348" y="604"/>
                </a:lnTo>
                <a:lnTo>
                  <a:pt x="342" y="604"/>
                </a:lnTo>
                <a:lnTo>
                  <a:pt x="337" y="604"/>
                </a:lnTo>
                <a:lnTo>
                  <a:pt x="334" y="604"/>
                </a:lnTo>
                <a:lnTo>
                  <a:pt x="330" y="602"/>
                </a:lnTo>
                <a:lnTo>
                  <a:pt x="328" y="602"/>
                </a:lnTo>
                <a:lnTo>
                  <a:pt x="325" y="604"/>
                </a:lnTo>
                <a:lnTo>
                  <a:pt x="320" y="604"/>
                </a:lnTo>
                <a:lnTo>
                  <a:pt x="316" y="604"/>
                </a:lnTo>
                <a:lnTo>
                  <a:pt x="314" y="604"/>
                </a:lnTo>
                <a:lnTo>
                  <a:pt x="309" y="604"/>
                </a:lnTo>
                <a:lnTo>
                  <a:pt x="304" y="604"/>
                </a:lnTo>
                <a:lnTo>
                  <a:pt x="299" y="606"/>
                </a:lnTo>
                <a:lnTo>
                  <a:pt x="297" y="606"/>
                </a:lnTo>
                <a:lnTo>
                  <a:pt x="293" y="606"/>
                </a:lnTo>
                <a:lnTo>
                  <a:pt x="290" y="606"/>
                </a:lnTo>
                <a:lnTo>
                  <a:pt x="286" y="604"/>
                </a:lnTo>
                <a:lnTo>
                  <a:pt x="288" y="604"/>
                </a:lnTo>
                <a:lnTo>
                  <a:pt x="290" y="604"/>
                </a:lnTo>
                <a:lnTo>
                  <a:pt x="292" y="604"/>
                </a:lnTo>
                <a:lnTo>
                  <a:pt x="293" y="604"/>
                </a:lnTo>
                <a:lnTo>
                  <a:pt x="293" y="602"/>
                </a:lnTo>
                <a:lnTo>
                  <a:pt x="293" y="600"/>
                </a:lnTo>
                <a:lnTo>
                  <a:pt x="295" y="600"/>
                </a:lnTo>
                <a:lnTo>
                  <a:pt x="295" y="599"/>
                </a:lnTo>
                <a:lnTo>
                  <a:pt x="295" y="597"/>
                </a:lnTo>
                <a:lnTo>
                  <a:pt x="293" y="597"/>
                </a:lnTo>
                <a:lnTo>
                  <a:pt x="293" y="595"/>
                </a:lnTo>
                <a:lnTo>
                  <a:pt x="295" y="595"/>
                </a:lnTo>
                <a:lnTo>
                  <a:pt x="295" y="593"/>
                </a:lnTo>
                <a:lnTo>
                  <a:pt x="295" y="592"/>
                </a:lnTo>
                <a:lnTo>
                  <a:pt x="297" y="592"/>
                </a:lnTo>
                <a:lnTo>
                  <a:pt x="297" y="590"/>
                </a:lnTo>
                <a:lnTo>
                  <a:pt x="299" y="590"/>
                </a:lnTo>
                <a:lnTo>
                  <a:pt x="299" y="588"/>
                </a:lnTo>
                <a:lnTo>
                  <a:pt x="299" y="586"/>
                </a:lnTo>
                <a:lnTo>
                  <a:pt x="299" y="585"/>
                </a:lnTo>
                <a:lnTo>
                  <a:pt x="297" y="585"/>
                </a:lnTo>
                <a:lnTo>
                  <a:pt x="297" y="583"/>
                </a:lnTo>
                <a:lnTo>
                  <a:pt x="306" y="571"/>
                </a:lnTo>
                <a:lnTo>
                  <a:pt x="306" y="569"/>
                </a:lnTo>
                <a:lnTo>
                  <a:pt x="306" y="567"/>
                </a:lnTo>
                <a:lnTo>
                  <a:pt x="307" y="565"/>
                </a:lnTo>
                <a:lnTo>
                  <a:pt x="307" y="564"/>
                </a:lnTo>
                <a:lnTo>
                  <a:pt x="307" y="562"/>
                </a:lnTo>
                <a:lnTo>
                  <a:pt x="307" y="560"/>
                </a:lnTo>
                <a:lnTo>
                  <a:pt x="307" y="558"/>
                </a:lnTo>
                <a:lnTo>
                  <a:pt x="307" y="557"/>
                </a:lnTo>
                <a:lnTo>
                  <a:pt x="307" y="555"/>
                </a:lnTo>
                <a:lnTo>
                  <a:pt x="307" y="553"/>
                </a:lnTo>
                <a:lnTo>
                  <a:pt x="306" y="552"/>
                </a:lnTo>
                <a:lnTo>
                  <a:pt x="306" y="550"/>
                </a:lnTo>
                <a:lnTo>
                  <a:pt x="304" y="548"/>
                </a:lnTo>
                <a:lnTo>
                  <a:pt x="302" y="548"/>
                </a:lnTo>
                <a:lnTo>
                  <a:pt x="300" y="546"/>
                </a:lnTo>
                <a:lnTo>
                  <a:pt x="299" y="545"/>
                </a:lnTo>
                <a:lnTo>
                  <a:pt x="295" y="534"/>
                </a:lnTo>
                <a:lnTo>
                  <a:pt x="293" y="532"/>
                </a:lnTo>
                <a:lnTo>
                  <a:pt x="293" y="531"/>
                </a:lnTo>
                <a:lnTo>
                  <a:pt x="292" y="531"/>
                </a:lnTo>
                <a:lnTo>
                  <a:pt x="292" y="529"/>
                </a:lnTo>
                <a:lnTo>
                  <a:pt x="290" y="529"/>
                </a:lnTo>
                <a:lnTo>
                  <a:pt x="288" y="527"/>
                </a:lnTo>
                <a:lnTo>
                  <a:pt x="288" y="524"/>
                </a:lnTo>
                <a:lnTo>
                  <a:pt x="286" y="522"/>
                </a:lnTo>
                <a:lnTo>
                  <a:pt x="286" y="518"/>
                </a:lnTo>
                <a:lnTo>
                  <a:pt x="288" y="518"/>
                </a:lnTo>
                <a:lnTo>
                  <a:pt x="288" y="517"/>
                </a:lnTo>
                <a:lnTo>
                  <a:pt x="290" y="513"/>
                </a:lnTo>
                <a:lnTo>
                  <a:pt x="292" y="511"/>
                </a:lnTo>
                <a:lnTo>
                  <a:pt x="293" y="511"/>
                </a:lnTo>
                <a:lnTo>
                  <a:pt x="300" y="497"/>
                </a:lnTo>
                <a:lnTo>
                  <a:pt x="302" y="497"/>
                </a:lnTo>
                <a:lnTo>
                  <a:pt x="304" y="494"/>
                </a:lnTo>
                <a:lnTo>
                  <a:pt x="307" y="490"/>
                </a:lnTo>
                <a:lnTo>
                  <a:pt x="309" y="489"/>
                </a:lnTo>
                <a:lnTo>
                  <a:pt x="311" y="487"/>
                </a:lnTo>
                <a:lnTo>
                  <a:pt x="311" y="485"/>
                </a:lnTo>
                <a:lnTo>
                  <a:pt x="313" y="482"/>
                </a:lnTo>
                <a:lnTo>
                  <a:pt x="316" y="480"/>
                </a:lnTo>
                <a:lnTo>
                  <a:pt x="318" y="480"/>
                </a:lnTo>
                <a:lnTo>
                  <a:pt x="321" y="478"/>
                </a:lnTo>
                <a:lnTo>
                  <a:pt x="325" y="478"/>
                </a:lnTo>
                <a:lnTo>
                  <a:pt x="330" y="476"/>
                </a:lnTo>
                <a:lnTo>
                  <a:pt x="334" y="475"/>
                </a:lnTo>
                <a:lnTo>
                  <a:pt x="335" y="473"/>
                </a:lnTo>
                <a:lnTo>
                  <a:pt x="339" y="471"/>
                </a:lnTo>
                <a:lnTo>
                  <a:pt x="341" y="469"/>
                </a:lnTo>
                <a:lnTo>
                  <a:pt x="344" y="466"/>
                </a:lnTo>
                <a:lnTo>
                  <a:pt x="344" y="463"/>
                </a:lnTo>
                <a:lnTo>
                  <a:pt x="346" y="459"/>
                </a:lnTo>
                <a:lnTo>
                  <a:pt x="349" y="456"/>
                </a:lnTo>
                <a:lnTo>
                  <a:pt x="351" y="450"/>
                </a:lnTo>
                <a:lnTo>
                  <a:pt x="355" y="449"/>
                </a:lnTo>
                <a:lnTo>
                  <a:pt x="355" y="445"/>
                </a:lnTo>
                <a:lnTo>
                  <a:pt x="356" y="442"/>
                </a:lnTo>
                <a:lnTo>
                  <a:pt x="358" y="440"/>
                </a:lnTo>
                <a:lnTo>
                  <a:pt x="360" y="436"/>
                </a:lnTo>
                <a:lnTo>
                  <a:pt x="361" y="431"/>
                </a:lnTo>
                <a:lnTo>
                  <a:pt x="363" y="428"/>
                </a:lnTo>
                <a:lnTo>
                  <a:pt x="367" y="422"/>
                </a:lnTo>
                <a:lnTo>
                  <a:pt x="368" y="417"/>
                </a:lnTo>
                <a:lnTo>
                  <a:pt x="370" y="414"/>
                </a:lnTo>
                <a:lnTo>
                  <a:pt x="372" y="412"/>
                </a:lnTo>
                <a:lnTo>
                  <a:pt x="375" y="412"/>
                </a:lnTo>
                <a:lnTo>
                  <a:pt x="377" y="412"/>
                </a:lnTo>
                <a:lnTo>
                  <a:pt x="382" y="412"/>
                </a:lnTo>
                <a:lnTo>
                  <a:pt x="386" y="410"/>
                </a:lnTo>
                <a:lnTo>
                  <a:pt x="391" y="410"/>
                </a:lnTo>
                <a:lnTo>
                  <a:pt x="391" y="408"/>
                </a:lnTo>
                <a:lnTo>
                  <a:pt x="391" y="407"/>
                </a:lnTo>
                <a:lnTo>
                  <a:pt x="393" y="407"/>
                </a:lnTo>
                <a:lnTo>
                  <a:pt x="393" y="405"/>
                </a:lnTo>
                <a:lnTo>
                  <a:pt x="395" y="405"/>
                </a:lnTo>
                <a:lnTo>
                  <a:pt x="395" y="403"/>
                </a:lnTo>
                <a:lnTo>
                  <a:pt x="396" y="403"/>
                </a:lnTo>
                <a:lnTo>
                  <a:pt x="398" y="401"/>
                </a:lnTo>
                <a:lnTo>
                  <a:pt x="400" y="400"/>
                </a:lnTo>
                <a:lnTo>
                  <a:pt x="402" y="400"/>
                </a:lnTo>
                <a:lnTo>
                  <a:pt x="403" y="398"/>
                </a:lnTo>
                <a:lnTo>
                  <a:pt x="403" y="396"/>
                </a:lnTo>
                <a:lnTo>
                  <a:pt x="405" y="396"/>
                </a:lnTo>
                <a:lnTo>
                  <a:pt x="405" y="394"/>
                </a:lnTo>
                <a:lnTo>
                  <a:pt x="407" y="394"/>
                </a:lnTo>
                <a:lnTo>
                  <a:pt x="407" y="393"/>
                </a:lnTo>
                <a:lnTo>
                  <a:pt x="409" y="393"/>
                </a:lnTo>
                <a:lnTo>
                  <a:pt x="410" y="391"/>
                </a:lnTo>
                <a:lnTo>
                  <a:pt x="412" y="389"/>
                </a:lnTo>
                <a:lnTo>
                  <a:pt x="414" y="389"/>
                </a:lnTo>
                <a:lnTo>
                  <a:pt x="414" y="387"/>
                </a:lnTo>
                <a:lnTo>
                  <a:pt x="416" y="387"/>
                </a:lnTo>
                <a:lnTo>
                  <a:pt x="417" y="386"/>
                </a:lnTo>
                <a:lnTo>
                  <a:pt x="419" y="386"/>
                </a:lnTo>
                <a:lnTo>
                  <a:pt x="419" y="384"/>
                </a:lnTo>
                <a:lnTo>
                  <a:pt x="417" y="384"/>
                </a:lnTo>
                <a:lnTo>
                  <a:pt x="416" y="384"/>
                </a:lnTo>
                <a:lnTo>
                  <a:pt x="414" y="382"/>
                </a:lnTo>
                <a:lnTo>
                  <a:pt x="412" y="382"/>
                </a:lnTo>
                <a:lnTo>
                  <a:pt x="410" y="380"/>
                </a:lnTo>
                <a:lnTo>
                  <a:pt x="409" y="380"/>
                </a:lnTo>
                <a:lnTo>
                  <a:pt x="407" y="379"/>
                </a:lnTo>
                <a:lnTo>
                  <a:pt x="407" y="377"/>
                </a:lnTo>
                <a:lnTo>
                  <a:pt x="405" y="377"/>
                </a:lnTo>
                <a:lnTo>
                  <a:pt x="403" y="375"/>
                </a:lnTo>
                <a:lnTo>
                  <a:pt x="402" y="375"/>
                </a:lnTo>
                <a:lnTo>
                  <a:pt x="402" y="373"/>
                </a:lnTo>
                <a:lnTo>
                  <a:pt x="400" y="373"/>
                </a:lnTo>
                <a:lnTo>
                  <a:pt x="398" y="373"/>
                </a:lnTo>
                <a:lnTo>
                  <a:pt x="396" y="372"/>
                </a:lnTo>
                <a:lnTo>
                  <a:pt x="395" y="372"/>
                </a:lnTo>
                <a:lnTo>
                  <a:pt x="393" y="372"/>
                </a:lnTo>
                <a:lnTo>
                  <a:pt x="391" y="370"/>
                </a:lnTo>
                <a:lnTo>
                  <a:pt x="389" y="370"/>
                </a:lnTo>
                <a:lnTo>
                  <a:pt x="388" y="370"/>
                </a:lnTo>
                <a:lnTo>
                  <a:pt x="388" y="368"/>
                </a:lnTo>
                <a:lnTo>
                  <a:pt x="386" y="368"/>
                </a:lnTo>
                <a:lnTo>
                  <a:pt x="384" y="368"/>
                </a:lnTo>
                <a:lnTo>
                  <a:pt x="382" y="370"/>
                </a:lnTo>
                <a:lnTo>
                  <a:pt x="381" y="370"/>
                </a:lnTo>
                <a:lnTo>
                  <a:pt x="379" y="370"/>
                </a:lnTo>
                <a:lnTo>
                  <a:pt x="379" y="372"/>
                </a:lnTo>
                <a:lnTo>
                  <a:pt x="377" y="372"/>
                </a:lnTo>
                <a:lnTo>
                  <a:pt x="375" y="372"/>
                </a:lnTo>
                <a:lnTo>
                  <a:pt x="374" y="372"/>
                </a:lnTo>
                <a:lnTo>
                  <a:pt x="372" y="372"/>
                </a:lnTo>
                <a:lnTo>
                  <a:pt x="370" y="372"/>
                </a:lnTo>
                <a:lnTo>
                  <a:pt x="368" y="372"/>
                </a:lnTo>
                <a:lnTo>
                  <a:pt x="367" y="372"/>
                </a:lnTo>
                <a:lnTo>
                  <a:pt x="365" y="372"/>
                </a:lnTo>
                <a:lnTo>
                  <a:pt x="363" y="370"/>
                </a:lnTo>
                <a:lnTo>
                  <a:pt x="361" y="370"/>
                </a:lnTo>
                <a:lnTo>
                  <a:pt x="363" y="368"/>
                </a:lnTo>
                <a:lnTo>
                  <a:pt x="363" y="367"/>
                </a:lnTo>
                <a:lnTo>
                  <a:pt x="365" y="365"/>
                </a:lnTo>
                <a:lnTo>
                  <a:pt x="367" y="363"/>
                </a:lnTo>
                <a:lnTo>
                  <a:pt x="367" y="361"/>
                </a:lnTo>
                <a:lnTo>
                  <a:pt x="368" y="360"/>
                </a:lnTo>
                <a:lnTo>
                  <a:pt x="368" y="358"/>
                </a:lnTo>
                <a:lnTo>
                  <a:pt x="368" y="356"/>
                </a:lnTo>
                <a:lnTo>
                  <a:pt x="368" y="354"/>
                </a:lnTo>
                <a:lnTo>
                  <a:pt x="368" y="353"/>
                </a:lnTo>
                <a:lnTo>
                  <a:pt x="367" y="353"/>
                </a:lnTo>
                <a:lnTo>
                  <a:pt x="365" y="353"/>
                </a:lnTo>
                <a:lnTo>
                  <a:pt x="363" y="353"/>
                </a:lnTo>
                <a:lnTo>
                  <a:pt x="361" y="353"/>
                </a:lnTo>
                <a:lnTo>
                  <a:pt x="360" y="353"/>
                </a:lnTo>
                <a:lnTo>
                  <a:pt x="358" y="351"/>
                </a:lnTo>
                <a:lnTo>
                  <a:pt x="356" y="351"/>
                </a:lnTo>
                <a:lnTo>
                  <a:pt x="355" y="351"/>
                </a:lnTo>
                <a:lnTo>
                  <a:pt x="353" y="351"/>
                </a:lnTo>
                <a:lnTo>
                  <a:pt x="351" y="351"/>
                </a:lnTo>
                <a:lnTo>
                  <a:pt x="349" y="349"/>
                </a:lnTo>
                <a:lnTo>
                  <a:pt x="348" y="349"/>
                </a:lnTo>
                <a:lnTo>
                  <a:pt x="346" y="349"/>
                </a:lnTo>
                <a:lnTo>
                  <a:pt x="344" y="349"/>
                </a:lnTo>
                <a:lnTo>
                  <a:pt x="342" y="349"/>
                </a:lnTo>
                <a:lnTo>
                  <a:pt x="341" y="349"/>
                </a:lnTo>
                <a:lnTo>
                  <a:pt x="339" y="349"/>
                </a:lnTo>
                <a:lnTo>
                  <a:pt x="337" y="347"/>
                </a:lnTo>
                <a:lnTo>
                  <a:pt x="335" y="347"/>
                </a:lnTo>
                <a:lnTo>
                  <a:pt x="334" y="347"/>
                </a:lnTo>
                <a:lnTo>
                  <a:pt x="332" y="347"/>
                </a:lnTo>
                <a:lnTo>
                  <a:pt x="330" y="346"/>
                </a:lnTo>
                <a:lnTo>
                  <a:pt x="328" y="346"/>
                </a:lnTo>
                <a:lnTo>
                  <a:pt x="327" y="346"/>
                </a:lnTo>
                <a:lnTo>
                  <a:pt x="325" y="346"/>
                </a:lnTo>
                <a:lnTo>
                  <a:pt x="323" y="346"/>
                </a:lnTo>
                <a:lnTo>
                  <a:pt x="321" y="346"/>
                </a:lnTo>
                <a:lnTo>
                  <a:pt x="320" y="344"/>
                </a:lnTo>
                <a:lnTo>
                  <a:pt x="318" y="344"/>
                </a:lnTo>
                <a:lnTo>
                  <a:pt x="316" y="344"/>
                </a:lnTo>
                <a:lnTo>
                  <a:pt x="314" y="344"/>
                </a:lnTo>
                <a:lnTo>
                  <a:pt x="313" y="344"/>
                </a:lnTo>
                <a:lnTo>
                  <a:pt x="311" y="344"/>
                </a:lnTo>
                <a:lnTo>
                  <a:pt x="309" y="344"/>
                </a:lnTo>
                <a:lnTo>
                  <a:pt x="307" y="344"/>
                </a:lnTo>
                <a:lnTo>
                  <a:pt x="306" y="344"/>
                </a:lnTo>
                <a:lnTo>
                  <a:pt x="304" y="344"/>
                </a:lnTo>
                <a:lnTo>
                  <a:pt x="302" y="344"/>
                </a:lnTo>
                <a:lnTo>
                  <a:pt x="302" y="342"/>
                </a:lnTo>
                <a:lnTo>
                  <a:pt x="300" y="342"/>
                </a:lnTo>
                <a:lnTo>
                  <a:pt x="299" y="342"/>
                </a:lnTo>
                <a:lnTo>
                  <a:pt x="297" y="342"/>
                </a:lnTo>
                <a:lnTo>
                  <a:pt x="295" y="340"/>
                </a:lnTo>
                <a:lnTo>
                  <a:pt x="293" y="340"/>
                </a:lnTo>
                <a:lnTo>
                  <a:pt x="292" y="340"/>
                </a:lnTo>
                <a:lnTo>
                  <a:pt x="290" y="340"/>
                </a:lnTo>
                <a:lnTo>
                  <a:pt x="288" y="340"/>
                </a:lnTo>
                <a:lnTo>
                  <a:pt x="288" y="339"/>
                </a:lnTo>
                <a:lnTo>
                  <a:pt x="286" y="339"/>
                </a:lnTo>
                <a:lnTo>
                  <a:pt x="285" y="339"/>
                </a:lnTo>
                <a:lnTo>
                  <a:pt x="283" y="339"/>
                </a:lnTo>
                <a:lnTo>
                  <a:pt x="281" y="339"/>
                </a:lnTo>
                <a:lnTo>
                  <a:pt x="279" y="339"/>
                </a:lnTo>
                <a:lnTo>
                  <a:pt x="278" y="339"/>
                </a:lnTo>
                <a:lnTo>
                  <a:pt x="276" y="339"/>
                </a:lnTo>
                <a:lnTo>
                  <a:pt x="274" y="339"/>
                </a:lnTo>
                <a:lnTo>
                  <a:pt x="272" y="339"/>
                </a:lnTo>
                <a:lnTo>
                  <a:pt x="271" y="339"/>
                </a:lnTo>
                <a:lnTo>
                  <a:pt x="271" y="337"/>
                </a:lnTo>
                <a:lnTo>
                  <a:pt x="269" y="337"/>
                </a:lnTo>
                <a:lnTo>
                  <a:pt x="267" y="337"/>
                </a:lnTo>
                <a:lnTo>
                  <a:pt x="266" y="337"/>
                </a:lnTo>
                <a:lnTo>
                  <a:pt x="264" y="337"/>
                </a:lnTo>
                <a:lnTo>
                  <a:pt x="262" y="337"/>
                </a:lnTo>
                <a:lnTo>
                  <a:pt x="260" y="335"/>
                </a:lnTo>
                <a:lnTo>
                  <a:pt x="259" y="335"/>
                </a:lnTo>
                <a:lnTo>
                  <a:pt x="257" y="333"/>
                </a:lnTo>
                <a:lnTo>
                  <a:pt x="255" y="333"/>
                </a:lnTo>
                <a:lnTo>
                  <a:pt x="253" y="332"/>
                </a:lnTo>
                <a:lnTo>
                  <a:pt x="252" y="332"/>
                </a:lnTo>
                <a:lnTo>
                  <a:pt x="252" y="330"/>
                </a:lnTo>
                <a:lnTo>
                  <a:pt x="250" y="330"/>
                </a:lnTo>
                <a:lnTo>
                  <a:pt x="248" y="328"/>
                </a:lnTo>
                <a:lnTo>
                  <a:pt x="246" y="326"/>
                </a:lnTo>
                <a:lnTo>
                  <a:pt x="245" y="325"/>
                </a:lnTo>
                <a:lnTo>
                  <a:pt x="243" y="323"/>
                </a:lnTo>
                <a:lnTo>
                  <a:pt x="241" y="323"/>
                </a:lnTo>
                <a:lnTo>
                  <a:pt x="241" y="321"/>
                </a:lnTo>
                <a:lnTo>
                  <a:pt x="239" y="321"/>
                </a:lnTo>
                <a:lnTo>
                  <a:pt x="238" y="321"/>
                </a:lnTo>
                <a:lnTo>
                  <a:pt x="236" y="321"/>
                </a:lnTo>
                <a:lnTo>
                  <a:pt x="234" y="321"/>
                </a:lnTo>
                <a:lnTo>
                  <a:pt x="232" y="321"/>
                </a:lnTo>
                <a:lnTo>
                  <a:pt x="231" y="321"/>
                </a:lnTo>
                <a:lnTo>
                  <a:pt x="229" y="321"/>
                </a:lnTo>
                <a:lnTo>
                  <a:pt x="227" y="321"/>
                </a:lnTo>
                <a:lnTo>
                  <a:pt x="225" y="321"/>
                </a:lnTo>
                <a:lnTo>
                  <a:pt x="224" y="321"/>
                </a:lnTo>
                <a:lnTo>
                  <a:pt x="222" y="321"/>
                </a:lnTo>
                <a:lnTo>
                  <a:pt x="220" y="319"/>
                </a:lnTo>
                <a:lnTo>
                  <a:pt x="218" y="319"/>
                </a:lnTo>
                <a:lnTo>
                  <a:pt x="217" y="319"/>
                </a:lnTo>
                <a:lnTo>
                  <a:pt x="215" y="318"/>
                </a:lnTo>
                <a:lnTo>
                  <a:pt x="213" y="318"/>
                </a:lnTo>
                <a:lnTo>
                  <a:pt x="211" y="316"/>
                </a:lnTo>
                <a:lnTo>
                  <a:pt x="210" y="316"/>
                </a:lnTo>
                <a:lnTo>
                  <a:pt x="208" y="316"/>
                </a:lnTo>
                <a:lnTo>
                  <a:pt x="206" y="314"/>
                </a:lnTo>
                <a:lnTo>
                  <a:pt x="204" y="314"/>
                </a:lnTo>
                <a:lnTo>
                  <a:pt x="203" y="314"/>
                </a:lnTo>
                <a:lnTo>
                  <a:pt x="201" y="314"/>
                </a:lnTo>
                <a:lnTo>
                  <a:pt x="199" y="314"/>
                </a:lnTo>
                <a:lnTo>
                  <a:pt x="199" y="312"/>
                </a:lnTo>
                <a:lnTo>
                  <a:pt x="197" y="312"/>
                </a:lnTo>
                <a:lnTo>
                  <a:pt x="196" y="312"/>
                </a:lnTo>
                <a:lnTo>
                  <a:pt x="194" y="312"/>
                </a:lnTo>
                <a:lnTo>
                  <a:pt x="192" y="312"/>
                </a:lnTo>
                <a:lnTo>
                  <a:pt x="190" y="312"/>
                </a:lnTo>
                <a:lnTo>
                  <a:pt x="189" y="312"/>
                </a:lnTo>
                <a:lnTo>
                  <a:pt x="187" y="312"/>
                </a:lnTo>
                <a:lnTo>
                  <a:pt x="185" y="312"/>
                </a:lnTo>
                <a:lnTo>
                  <a:pt x="183" y="312"/>
                </a:lnTo>
                <a:lnTo>
                  <a:pt x="182" y="312"/>
                </a:lnTo>
                <a:lnTo>
                  <a:pt x="180" y="312"/>
                </a:lnTo>
                <a:lnTo>
                  <a:pt x="180" y="311"/>
                </a:lnTo>
                <a:lnTo>
                  <a:pt x="178" y="311"/>
                </a:lnTo>
                <a:lnTo>
                  <a:pt x="176" y="311"/>
                </a:lnTo>
                <a:lnTo>
                  <a:pt x="175" y="311"/>
                </a:lnTo>
                <a:lnTo>
                  <a:pt x="173" y="311"/>
                </a:lnTo>
                <a:lnTo>
                  <a:pt x="171" y="311"/>
                </a:lnTo>
                <a:lnTo>
                  <a:pt x="170" y="311"/>
                </a:lnTo>
                <a:lnTo>
                  <a:pt x="168" y="311"/>
                </a:lnTo>
                <a:lnTo>
                  <a:pt x="168" y="312"/>
                </a:lnTo>
                <a:lnTo>
                  <a:pt x="166" y="312"/>
                </a:lnTo>
                <a:lnTo>
                  <a:pt x="164" y="312"/>
                </a:lnTo>
                <a:lnTo>
                  <a:pt x="163" y="312"/>
                </a:lnTo>
                <a:lnTo>
                  <a:pt x="161" y="312"/>
                </a:lnTo>
                <a:lnTo>
                  <a:pt x="159" y="312"/>
                </a:lnTo>
                <a:lnTo>
                  <a:pt x="157" y="312"/>
                </a:lnTo>
                <a:lnTo>
                  <a:pt x="156" y="312"/>
                </a:lnTo>
                <a:lnTo>
                  <a:pt x="154" y="312"/>
                </a:lnTo>
                <a:lnTo>
                  <a:pt x="152" y="312"/>
                </a:lnTo>
                <a:lnTo>
                  <a:pt x="149" y="312"/>
                </a:lnTo>
                <a:lnTo>
                  <a:pt x="147" y="312"/>
                </a:lnTo>
                <a:lnTo>
                  <a:pt x="145" y="312"/>
                </a:lnTo>
                <a:lnTo>
                  <a:pt x="143" y="312"/>
                </a:lnTo>
                <a:lnTo>
                  <a:pt x="142" y="314"/>
                </a:lnTo>
                <a:lnTo>
                  <a:pt x="140" y="314"/>
                </a:lnTo>
                <a:lnTo>
                  <a:pt x="140" y="312"/>
                </a:lnTo>
                <a:lnTo>
                  <a:pt x="138" y="312"/>
                </a:lnTo>
                <a:lnTo>
                  <a:pt x="136" y="312"/>
                </a:lnTo>
                <a:lnTo>
                  <a:pt x="135" y="312"/>
                </a:lnTo>
                <a:lnTo>
                  <a:pt x="133" y="312"/>
                </a:lnTo>
                <a:lnTo>
                  <a:pt x="131" y="312"/>
                </a:lnTo>
                <a:lnTo>
                  <a:pt x="129" y="312"/>
                </a:lnTo>
                <a:lnTo>
                  <a:pt x="128" y="312"/>
                </a:lnTo>
                <a:lnTo>
                  <a:pt x="126" y="312"/>
                </a:lnTo>
                <a:lnTo>
                  <a:pt x="124" y="312"/>
                </a:lnTo>
                <a:lnTo>
                  <a:pt x="122" y="312"/>
                </a:lnTo>
                <a:lnTo>
                  <a:pt x="121" y="312"/>
                </a:lnTo>
                <a:lnTo>
                  <a:pt x="119" y="312"/>
                </a:lnTo>
                <a:lnTo>
                  <a:pt x="117" y="312"/>
                </a:lnTo>
                <a:lnTo>
                  <a:pt x="115" y="312"/>
                </a:lnTo>
                <a:lnTo>
                  <a:pt x="114" y="312"/>
                </a:lnTo>
                <a:lnTo>
                  <a:pt x="112" y="312"/>
                </a:lnTo>
                <a:lnTo>
                  <a:pt x="110" y="312"/>
                </a:lnTo>
                <a:lnTo>
                  <a:pt x="108" y="312"/>
                </a:lnTo>
                <a:lnTo>
                  <a:pt x="107" y="312"/>
                </a:lnTo>
                <a:lnTo>
                  <a:pt x="105" y="312"/>
                </a:lnTo>
                <a:lnTo>
                  <a:pt x="103" y="312"/>
                </a:lnTo>
                <a:lnTo>
                  <a:pt x="101" y="314"/>
                </a:lnTo>
                <a:lnTo>
                  <a:pt x="100" y="314"/>
                </a:lnTo>
                <a:lnTo>
                  <a:pt x="98" y="314"/>
                </a:lnTo>
                <a:lnTo>
                  <a:pt x="96" y="314"/>
                </a:lnTo>
                <a:lnTo>
                  <a:pt x="94" y="314"/>
                </a:lnTo>
                <a:lnTo>
                  <a:pt x="93" y="314"/>
                </a:lnTo>
                <a:lnTo>
                  <a:pt x="91" y="314"/>
                </a:lnTo>
                <a:lnTo>
                  <a:pt x="89" y="314"/>
                </a:lnTo>
                <a:lnTo>
                  <a:pt x="87" y="314"/>
                </a:lnTo>
                <a:lnTo>
                  <a:pt x="86" y="314"/>
                </a:lnTo>
                <a:lnTo>
                  <a:pt x="84" y="316"/>
                </a:lnTo>
                <a:lnTo>
                  <a:pt x="82" y="316"/>
                </a:lnTo>
                <a:lnTo>
                  <a:pt x="81" y="316"/>
                </a:lnTo>
                <a:lnTo>
                  <a:pt x="79" y="316"/>
                </a:lnTo>
                <a:lnTo>
                  <a:pt x="77" y="316"/>
                </a:lnTo>
                <a:lnTo>
                  <a:pt x="75" y="316"/>
                </a:lnTo>
                <a:lnTo>
                  <a:pt x="74" y="318"/>
                </a:lnTo>
                <a:lnTo>
                  <a:pt x="72" y="318"/>
                </a:lnTo>
                <a:lnTo>
                  <a:pt x="70" y="318"/>
                </a:lnTo>
                <a:lnTo>
                  <a:pt x="68" y="318"/>
                </a:lnTo>
                <a:lnTo>
                  <a:pt x="67" y="318"/>
                </a:lnTo>
                <a:lnTo>
                  <a:pt x="65" y="318"/>
                </a:lnTo>
                <a:lnTo>
                  <a:pt x="63" y="318"/>
                </a:lnTo>
                <a:lnTo>
                  <a:pt x="61" y="318"/>
                </a:lnTo>
                <a:lnTo>
                  <a:pt x="49" y="319"/>
                </a:lnTo>
                <a:lnTo>
                  <a:pt x="35" y="319"/>
                </a:lnTo>
                <a:lnTo>
                  <a:pt x="25" y="319"/>
                </a:lnTo>
                <a:lnTo>
                  <a:pt x="7" y="319"/>
                </a:lnTo>
                <a:lnTo>
                  <a:pt x="0" y="319"/>
                </a:lnTo>
                <a:lnTo>
                  <a:pt x="2" y="316"/>
                </a:lnTo>
                <a:lnTo>
                  <a:pt x="2" y="312"/>
                </a:lnTo>
                <a:lnTo>
                  <a:pt x="2" y="311"/>
                </a:lnTo>
                <a:lnTo>
                  <a:pt x="2" y="309"/>
                </a:lnTo>
                <a:lnTo>
                  <a:pt x="4" y="307"/>
                </a:lnTo>
                <a:lnTo>
                  <a:pt x="9" y="288"/>
                </a:lnTo>
                <a:lnTo>
                  <a:pt x="9" y="286"/>
                </a:lnTo>
                <a:lnTo>
                  <a:pt x="9" y="284"/>
                </a:lnTo>
                <a:lnTo>
                  <a:pt x="9" y="283"/>
                </a:lnTo>
                <a:lnTo>
                  <a:pt x="11" y="283"/>
                </a:lnTo>
                <a:lnTo>
                  <a:pt x="11" y="281"/>
                </a:lnTo>
                <a:lnTo>
                  <a:pt x="12" y="281"/>
                </a:lnTo>
                <a:lnTo>
                  <a:pt x="12" y="279"/>
                </a:lnTo>
                <a:lnTo>
                  <a:pt x="14" y="279"/>
                </a:lnTo>
                <a:lnTo>
                  <a:pt x="14" y="277"/>
                </a:lnTo>
                <a:lnTo>
                  <a:pt x="16" y="277"/>
                </a:lnTo>
                <a:lnTo>
                  <a:pt x="16" y="276"/>
                </a:lnTo>
                <a:lnTo>
                  <a:pt x="18" y="276"/>
                </a:lnTo>
                <a:lnTo>
                  <a:pt x="18" y="274"/>
                </a:lnTo>
                <a:lnTo>
                  <a:pt x="19" y="272"/>
                </a:lnTo>
                <a:lnTo>
                  <a:pt x="19" y="271"/>
                </a:lnTo>
                <a:lnTo>
                  <a:pt x="21" y="271"/>
                </a:lnTo>
                <a:lnTo>
                  <a:pt x="21" y="269"/>
                </a:lnTo>
                <a:lnTo>
                  <a:pt x="23" y="267"/>
                </a:lnTo>
                <a:lnTo>
                  <a:pt x="25" y="265"/>
                </a:lnTo>
                <a:lnTo>
                  <a:pt x="25" y="264"/>
                </a:lnTo>
                <a:lnTo>
                  <a:pt x="26" y="262"/>
                </a:lnTo>
                <a:lnTo>
                  <a:pt x="26" y="260"/>
                </a:lnTo>
                <a:lnTo>
                  <a:pt x="26" y="258"/>
                </a:lnTo>
                <a:lnTo>
                  <a:pt x="26" y="257"/>
                </a:lnTo>
                <a:lnTo>
                  <a:pt x="28" y="255"/>
                </a:lnTo>
                <a:lnTo>
                  <a:pt x="30" y="253"/>
                </a:lnTo>
                <a:lnTo>
                  <a:pt x="32" y="253"/>
                </a:lnTo>
                <a:lnTo>
                  <a:pt x="32" y="251"/>
                </a:lnTo>
                <a:lnTo>
                  <a:pt x="32" y="250"/>
                </a:lnTo>
                <a:lnTo>
                  <a:pt x="33" y="248"/>
                </a:lnTo>
                <a:lnTo>
                  <a:pt x="33" y="246"/>
                </a:lnTo>
                <a:lnTo>
                  <a:pt x="35" y="244"/>
                </a:lnTo>
                <a:lnTo>
                  <a:pt x="35" y="243"/>
                </a:lnTo>
                <a:lnTo>
                  <a:pt x="35" y="241"/>
                </a:lnTo>
                <a:lnTo>
                  <a:pt x="35" y="239"/>
                </a:lnTo>
                <a:lnTo>
                  <a:pt x="37" y="239"/>
                </a:lnTo>
                <a:lnTo>
                  <a:pt x="37" y="237"/>
                </a:lnTo>
                <a:lnTo>
                  <a:pt x="37" y="236"/>
                </a:lnTo>
                <a:lnTo>
                  <a:pt x="39" y="234"/>
                </a:lnTo>
                <a:lnTo>
                  <a:pt x="40" y="232"/>
                </a:lnTo>
                <a:lnTo>
                  <a:pt x="40" y="230"/>
                </a:lnTo>
                <a:lnTo>
                  <a:pt x="42" y="230"/>
                </a:lnTo>
                <a:lnTo>
                  <a:pt x="44" y="230"/>
                </a:lnTo>
                <a:lnTo>
                  <a:pt x="46" y="229"/>
                </a:lnTo>
                <a:lnTo>
                  <a:pt x="47" y="227"/>
                </a:lnTo>
                <a:lnTo>
                  <a:pt x="47" y="225"/>
                </a:lnTo>
                <a:lnTo>
                  <a:pt x="47" y="223"/>
                </a:lnTo>
                <a:lnTo>
                  <a:pt x="47" y="222"/>
                </a:lnTo>
                <a:lnTo>
                  <a:pt x="49" y="220"/>
                </a:lnTo>
                <a:lnTo>
                  <a:pt x="49" y="218"/>
                </a:lnTo>
                <a:lnTo>
                  <a:pt x="49" y="216"/>
                </a:lnTo>
                <a:lnTo>
                  <a:pt x="49" y="215"/>
                </a:lnTo>
                <a:lnTo>
                  <a:pt x="51" y="215"/>
                </a:lnTo>
                <a:lnTo>
                  <a:pt x="51" y="213"/>
                </a:lnTo>
                <a:lnTo>
                  <a:pt x="49" y="213"/>
                </a:lnTo>
                <a:lnTo>
                  <a:pt x="47" y="213"/>
                </a:lnTo>
                <a:lnTo>
                  <a:pt x="46" y="211"/>
                </a:lnTo>
                <a:lnTo>
                  <a:pt x="44" y="211"/>
                </a:lnTo>
                <a:lnTo>
                  <a:pt x="42" y="209"/>
                </a:lnTo>
                <a:lnTo>
                  <a:pt x="40" y="209"/>
                </a:lnTo>
                <a:lnTo>
                  <a:pt x="39" y="209"/>
                </a:lnTo>
                <a:lnTo>
                  <a:pt x="39" y="208"/>
                </a:lnTo>
                <a:lnTo>
                  <a:pt x="37" y="208"/>
                </a:lnTo>
                <a:lnTo>
                  <a:pt x="35" y="206"/>
                </a:lnTo>
                <a:lnTo>
                  <a:pt x="37" y="204"/>
                </a:lnTo>
                <a:lnTo>
                  <a:pt x="39" y="204"/>
                </a:lnTo>
                <a:lnTo>
                  <a:pt x="39" y="202"/>
                </a:lnTo>
                <a:lnTo>
                  <a:pt x="40" y="202"/>
                </a:lnTo>
                <a:lnTo>
                  <a:pt x="42" y="201"/>
                </a:lnTo>
                <a:lnTo>
                  <a:pt x="44" y="201"/>
                </a:lnTo>
                <a:lnTo>
                  <a:pt x="46" y="199"/>
                </a:lnTo>
                <a:lnTo>
                  <a:pt x="47" y="199"/>
                </a:lnTo>
                <a:lnTo>
                  <a:pt x="49" y="197"/>
                </a:lnTo>
                <a:lnTo>
                  <a:pt x="51" y="197"/>
                </a:lnTo>
                <a:lnTo>
                  <a:pt x="51" y="195"/>
                </a:lnTo>
                <a:lnTo>
                  <a:pt x="53" y="195"/>
                </a:lnTo>
                <a:lnTo>
                  <a:pt x="54" y="195"/>
                </a:lnTo>
                <a:lnTo>
                  <a:pt x="54" y="194"/>
                </a:lnTo>
                <a:lnTo>
                  <a:pt x="56" y="194"/>
                </a:lnTo>
                <a:lnTo>
                  <a:pt x="58" y="192"/>
                </a:lnTo>
                <a:lnTo>
                  <a:pt x="60" y="192"/>
                </a:lnTo>
                <a:lnTo>
                  <a:pt x="60" y="190"/>
                </a:lnTo>
                <a:lnTo>
                  <a:pt x="61" y="190"/>
                </a:lnTo>
                <a:lnTo>
                  <a:pt x="63" y="190"/>
                </a:lnTo>
                <a:lnTo>
                  <a:pt x="63" y="188"/>
                </a:lnTo>
                <a:lnTo>
                  <a:pt x="65" y="188"/>
                </a:lnTo>
                <a:lnTo>
                  <a:pt x="67" y="187"/>
                </a:lnTo>
                <a:lnTo>
                  <a:pt x="68" y="187"/>
                </a:lnTo>
                <a:lnTo>
                  <a:pt x="70" y="185"/>
                </a:lnTo>
                <a:lnTo>
                  <a:pt x="72" y="183"/>
                </a:lnTo>
                <a:lnTo>
                  <a:pt x="74" y="183"/>
                </a:lnTo>
                <a:lnTo>
                  <a:pt x="75" y="183"/>
                </a:lnTo>
                <a:lnTo>
                  <a:pt x="75" y="181"/>
                </a:lnTo>
                <a:lnTo>
                  <a:pt x="77" y="181"/>
                </a:lnTo>
                <a:lnTo>
                  <a:pt x="79" y="180"/>
                </a:lnTo>
                <a:lnTo>
                  <a:pt x="81" y="180"/>
                </a:lnTo>
                <a:lnTo>
                  <a:pt x="81" y="178"/>
                </a:lnTo>
                <a:lnTo>
                  <a:pt x="81" y="176"/>
                </a:lnTo>
                <a:lnTo>
                  <a:pt x="82" y="176"/>
                </a:lnTo>
                <a:lnTo>
                  <a:pt x="84" y="176"/>
                </a:lnTo>
                <a:lnTo>
                  <a:pt x="86" y="175"/>
                </a:lnTo>
                <a:lnTo>
                  <a:pt x="87" y="175"/>
                </a:lnTo>
                <a:lnTo>
                  <a:pt x="89" y="173"/>
                </a:lnTo>
                <a:lnTo>
                  <a:pt x="91" y="171"/>
                </a:lnTo>
                <a:lnTo>
                  <a:pt x="93" y="171"/>
                </a:lnTo>
                <a:lnTo>
                  <a:pt x="93" y="169"/>
                </a:lnTo>
                <a:lnTo>
                  <a:pt x="94" y="169"/>
                </a:lnTo>
                <a:lnTo>
                  <a:pt x="94" y="168"/>
                </a:lnTo>
                <a:lnTo>
                  <a:pt x="96" y="168"/>
                </a:lnTo>
                <a:lnTo>
                  <a:pt x="98" y="166"/>
                </a:lnTo>
                <a:lnTo>
                  <a:pt x="98" y="164"/>
                </a:lnTo>
                <a:lnTo>
                  <a:pt x="98" y="162"/>
                </a:lnTo>
                <a:lnTo>
                  <a:pt x="100" y="162"/>
                </a:lnTo>
                <a:lnTo>
                  <a:pt x="100" y="161"/>
                </a:lnTo>
                <a:lnTo>
                  <a:pt x="101" y="161"/>
                </a:lnTo>
                <a:lnTo>
                  <a:pt x="101" y="159"/>
                </a:lnTo>
                <a:lnTo>
                  <a:pt x="103" y="159"/>
                </a:lnTo>
                <a:lnTo>
                  <a:pt x="103" y="157"/>
                </a:lnTo>
                <a:lnTo>
                  <a:pt x="105" y="155"/>
                </a:lnTo>
                <a:lnTo>
                  <a:pt x="105" y="154"/>
                </a:lnTo>
                <a:lnTo>
                  <a:pt x="107" y="152"/>
                </a:lnTo>
                <a:lnTo>
                  <a:pt x="107" y="150"/>
                </a:lnTo>
                <a:lnTo>
                  <a:pt x="108" y="148"/>
                </a:lnTo>
                <a:lnTo>
                  <a:pt x="108" y="147"/>
                </a:lnTo>
                <a:lnTo>
                  <a:pt x="110" y="147"/>
                </a:lnTo>
                <a:lnTo>
                  <a:pt x="112" y="145"/>
                </a:lnTo>
                <a:lnTo>
                  <a:pt x="114" y="145"/>
                </a:lnTo>
                <a:lnTo>
                  <a:pt x="115" y="145"/>
                </a:lnTo>
                <a:lnTo>
                  <a:pt x="115" y="143"/>
                </a:lnTo>
                <a:lnTo>
                  <a:pt x="117" y="143"/>
                </a:lnTo>
                <a:lnTo>
                  <a:pt x="117" y="141"/>
                </a:lnTo>
                <a:lnTo>
                  <a:pt x="119" y="140"/>
                </a:lnTo>
                <a:lnTo>
                  <a:pt x="121" y="140"/>
                </a:lnTo>
                <a:lnTo>
                  <a:pt x="122" y="140"/>
                </a:lnTo>
                <a:lnTo>
                  <a:pt x="122" y="141"/>
                </a:lnTo>
                <a:lnTo>
                  <a:pt x="124" y="141"/>
                </a:lnTo>
                <a:lnTo>
                  <a:pt x="126" y="141"/>
                </a:lnTo>
                <a:lnTo>
                  <a:pt x="128" y="143"/>
                </a:lnTo>
                <a:lnTo>
                  <a:pt x="129" y="143"/>
                </a:lnTo>
                <a:lnTo>
                  <a:pt x="131" y="143"/>
                </a:lnTo>
                <a:lnTo>
                  <a:pt x="133" y="145"/>
                </a:lnTo>
                <a:lnTo>
                  <a:pt x="135" y="145"/>
                </a:lnTo>
                <a:lnTo>
                  <a:pt x="136" y="145"/>
                </a:lnTo>
                <a:lnTo>
                  <a:pt x="136" y="147"/>
                </a:lnTo>
                <a:lnTo>
                  <a:pt x="138" y="147"/>
                </a:lnTo>
                <a:lnTo>
                  <a:pt x="140" y="147"/>
                </a:lnTo>
                <a:lnTo>
                  <a:pt x="142" y="147"/>
                </a:lnTo>
                <a:lnTo>
                  <a:pt x="143" y="148"/>
                </a:lnTo>
                <a:lnTo>
                  <a:pt x="145" y="148"/>
                </a:lnTo>
                <a:lnTo>
                  <a:pt x="147" y="148"/>
                </a:lnTo>
                <a:lnTo>
                  <a:pt x="147" y="150"/>
                </a:lnTo>
                <a:lnTo>
                  <a:pt x="149" y="150"/>
                </a:lnTo>
                <a:lnTo>
                  <a:pt x="150" y="150"/>
                </a:lnTo>
                <a:lnTo>
                  <a:pt x="152" y="148"/>
                </a:lnTo>
                <a:lnTo>
                  <a:pt x="154" y="148"/>
                </a:lnTo>
                <a:lnTo>
                  <a:pt x="156" y="147"/>
                </a:lnTo>
                <a:lnTo>
                  <a:pt x="157" y="148"/>
                </a:lnTo>
                <a:lnTo>
                  <a:pt x="159" y="148"/>
                </a:lnTo>
                <a:lnTo>
                  <a:pt x="161" y="148"/>
                </a:lnTo>
                <a:lnTo>
                  <a:pt x="161" y="150"/>
                </a:lnTo>
                <a:lnTo>
                  <a:pt x="163" y="150"/>
                </a:lnTo>
                <a:lnTo>
                  <a:pt x="164" y="150"/>
                </a:lnTo>
                <a:lnTo>
                  <a:pt x="166" y="150"/>
                </a:lnTo>
                <a:lnTo>
                  <a:pt x="168" y="148"/>
                </a:lnTo>
                <a:lnTo>
                  <a:pt x="170" y="148"/>
                </a:lnTo>
                <a:lnTo>
                  <a:pt x="171" y="148"/>
                </a:lnTo>
                <a:lnTo>
                  <a:pt x="173" y="148"/>
                </a:lnTo>
                <a:lnTo>
                  <a:pt x="175" y="147"/>
                </a:lnTo>
                <a:lnTo>
                  <a:pt x="176" y="147"/>
                </a:lnTo>
                <a:lnTo>
                  <a:pt x="178" y="145"/>
                </a:lnTo>
                <a:lnTo>
                  <a:pt x="180" y="145"/>
                </a:lnTo>
                <a:lnTo>
                  <a:pt x="180" y="147"/>
                </a:lnTo>
                <a:lnTo>
                  <a:pt x="182" y="147"/>
                </a:lnTo>
                <a:lnTo>
                  <a:pt x="183" y="147"/>
                </a:lnTo>
                <a:lnTo>
                  <a:pt x="185" y="147"/>
                </a:lnTo>
                <a:lnTo>
                  <a:pt x="185" y="145"/>
                </a:lnTo>
                <a:lnTo>
                  <a:pt x="183" y="145"/>
                </a:lnTo>
                <a:lnTo>
                  <a:pt x="183" y="143"/>
                </a:lnTo>
                <a:lnTo>
                  <a:pt x="183" y="141"/>
                </a:lnTo>
                <a:lnTo>
                  <a:pt x="183" y="140"/>
                </a:lnTo>
                <a:lnTo>
                  <a:pt x="183" y="138"/>
                </a:lnTo>
                <a:lnTo>
                  <a:pt x="183" y="136"/>
                </a:lnTo>
                <a:lnTo>
                  <a:pt x="183" y="134"/>
                </a:lnTo>
                <a:lnTo>
                  <a:pt x="183" y="133"/>
                </a:lnTo>
                <a:lnTo>
                  <a:pt x="183" y="131"/>
                </a:lnTo>
                <a:lnTo>
                  <a:pt x="183" y="129"/>
                </a:lnTo>
                <a:lnTo>
                  <a:pt x="183" y="127"/>
                </a:lnTo>
                <a:lnTo>
                  <a:pt x="183" y="126"/>
                </a:lnTo>
                <a:lnTo>
                  <a:pt x="185" y="124"/>
                </a:lnTo>
                <a:lnTo>
                  <a:pt x="185" y="122"/>
                </a:lnTo>
                <a:lnTo>
                  <a:pt x="187" y="120"/>
                </a:lnTo>
                <a:lnTo>
                  <a:pt x="187" y="119"/>
                </a:lnTo>
                <a:lnTo>
                  <a:pt x="189" y="117"/>
                </a:lnTo>
                <a:lnTo>
                  <a:pt x="190" y="117"/>
                </a:lnTo>
                <a:lnTo>
                  <a:pt x="192" y="115"/>
                </a:lnTo>
                <a:lnTo>
                  <a:pt x="194" y="113"/>
                </a:lnTo>
                <a:lnTo>
                  <a:pt x="196" y="113"/>
                </a:lnTo>
                <a:lnTo>
                  <a:pt x="197" y="112"/>
                </a:lnTo>
                <a:lnTo>
                  <a:pt x="199" y="112"/>
                </a:lnTo>
                <a:lnTo>
                  <a:pt x="201" y="112"/>
                </a:lnTo>
                <a:lnTo>
                  <a:pt x="203" y="112"/>
                </a:lnTo>
                <a:lnTo>
                  <a:pt x="204" y="110"/>
                </a:lnTo>
                <a:lnTo>
                  <a:pt x="206" y="110"/>
                </a:lnTo>
                <a:lnTo>
                  <a:pt x="208" y="110"/>
                </a:lnTo>
                <a:lnTo>
                  <a:pt x="210" y="110"/>
                </a:lnTo>
                <a:lnTo>
                  <a:pt x="211" y="110"/>
                </a:lnTo>
                <a:lnTo>
                  <a:pt x="211" y="108"/>
                </a:lnTo>
                <a:lnTo>
                  <a:pt x="213" y="108"/>
                </a:lnTo>
                <a:lnTo>
                  <a:pt x="215" y="108"/>
                </a:lnTo>
                <a:lnTo>
                  <a:pt x="217" y="106"/>
                </a:lnTo>
                <a:lnTo>
                  <a:pt x="218" y="106"/>
                </a:lnTo>
                <a:lnTo>
                  <a:pt x="220" y="105"/>
                </a:lnTo>
                <a:lnTo>
                  <a:pt x="222" y="105"/>
                </a:lnTo>
                <a:lnTo>
                  <a:pt x="224" y="105"/>
                </a:lnTo>
                <a:lnTo>
                  <a:pt x="225" y="105"/>
                </a:lnTo>
                <a:lnTo>
                  <a:pt x="227" y="103"/>
                </a:lnTo>
                <a:lnTo>
                  <a:pt x="229" y="103"/>
                </a:lnTo>
                <a:lnTo>
                  <a:pt x="231" y="103"/>
                </a:lnTo>
                <a:lnTo>
                  <a:pt x="232" y="103"/>
                </a:lnTo>
                <a:lnTo>
                  <a:pt x="234" y="103"/>
                </a:lnTo>
                <a:lnTo>
                  <a:pt x="236" y="101"/>
                </a:lnTo>
                <a:lnTo>
                  <a:pt x="238" y="101"/>
                </a:lnTo>
                <a:lnTo>
                  <a:pt x="239" y="101"/>
                </a:lnTo>
                <a:lnTo>
                  <a:pt x="241" y="103"/>
                </a:lnTo>
                <a:lnTo>
                  <a:pt x="243" y="103"/>
                </a:lnTo>
                <a:lnTo>
                  <a:pt x="245" y="101"/>
                </a:lnTo>
                <a:lnTo>
                  <a:pt x="246" y="101"/>
                </a:lnTo>
                <a:lnTo>
                  <a:pt x="248" y="101"/>
                </a:lnTo>
                <a:lnTo>
                  <a:pt x="250" y="101"/>
                </a:lnTo>
                <a:lnTo>
                  <a:pt x="252" y="101"/>
                </a:lnTo>
                <a:lnTo>
                  <a:pt x="252" y="99"/>
                </a:lnTo>
                <a:lnTo>
                  <a:pt x="253" y="99"/>
                </a:lnTo>
                <a:lnTo>
                  <a:pt x="255" y="99"/>
                </a:lnTo>
                <a:lnTo>
                  <a:pt x="257" y="98"/>
                </a:lnTo>
                <a:lnTo>
                  <a:pt x="259" y="98"/>
                </a:lnTo>
                <a:lnTo>
                  <a:pt x="260" y="98"/>
                </a:lnTo>
                <a:lnTo>
                  <a:pt x="262" y="98"/>
                </a:lnTo>
                <a:lnTo>
                  <a:pt x="264" y="98"/>
                </a:lnTo>
                <a:lnTo>
                  <a:pt x="266" y="98"/>
                </a:lnTo>
                <a:lnTo>
                  <a:pt x="267" y="96"/>
                </a:lnTo>
                <a:lnTo>
                  <a:pt x="269" y="96"/>
                </a:lnTo>
                <a:lnTo>
                  <a:pt x="271" y="96"/>
                </a:lnTo>
                <a:lnTo>
                  <a:pt x="272" y="96"/>
                </a:lnTo>
                <a:lnTo>
                  <a:pt x="274" y="96"/>
                </a:lnTo>
                <a:lnTo>
                  <a:pt x="276" y="94"/>
                </a:lnTo>
                <a:lnTo>
                  <a:pt x="278" y="94"/>
                </a:lnTo>
                <a:lnTo>
                  <a:pt x="279" y="92"/>
                </a:lnTo>
                <a:lnTo>
                  <a:pt x="281" y="92"/>
                </a:lnTo>
                <a:lnTo>
                  <a:pt x="283" y="92"/>
                </a:lnTo>
                <a:lnTo>
                  <a:pt x="283" y="91"/>
                </a:lnTo>
                <a:lnTo>
                  <a:pt x="285" y="91"/>
                </a:lnTo>
                <a:lnTo>
                  <a:pt x="286" y="91"/>
                </a:lnTo>
                <a:lnTo>
                  <a:pt x="288" y="91"/>
                </a:lnTo>
                <a:lnTo>
                  <a:pt x="290" y="91"/>
                </a:lnTo>
                <a:lnTo>
                  <a:pt x="292" y="91"/>
                </a:lnTo>
                <a:lnTo>
                  <a:pt x="293" y="91"/>
                </a:lnTo>
                <a:lnTo>
                  <a:pt x="295" y="91"/>
                </a:lnTo>
                <a:lnTo>
                  <a:pt x="297" y="89"/>
                </a:lnTo>
                <a:lnTo>
                  <a:pt x="299" y="89"/>
                </a:lnTo>
                <a:lnTo>
                  <a:pt x="300" y="89"/>
                </a:lnTo>
                <a:lnTo>
                  <a:pt x="302" y="89"/>
                </a:lnTo>
                <a:lnTo>
                  <a:pt x="304" y="89"/>
                </a:lnTo>
                <a:lnTo>
                  <a:pt x="306" y="89"/>
                </a:lnTo>
                <a:lnTo>
                  <a:pt x="307" y="87"/>
                </a:lnTo>
                <a:lnTo>
                  <a:pt x="307" y="86"/>
                </a:lnTo>
                <a:lnTo>
                  <a:pt x="307" y="84"/>
                </a:lnTo>
                <a:lnTo>
                  <a:pt x="307" y="82"/>
                </a:lnTo>
                <a:lnTo>
                  <a:pt x="307" y="80"/>
                </a:lnTo>
                <a:lnTo>
                  <a:pt x="309" y="80"/>
                </a:lnTo>
                <a:lnTo>
                  <a:pt x="309" y="79"/>
                </a:lnTo>
                <a:lnTo>
                  <a:pt x="309" y="77"/>
                </a:lnTo>
                <a:lnTo>
                  <a:pt x="309" y="75"/>
                </a:lnTo>
                <a:lnTo>
                  <a:pt x="309" y="73"/>
                </a:lnTo>
                <a:lnTo>
                  <a:pt x="309" y="72"/>
                </a:lnTo>
                <a:lnTo>
                  <a:pt x="309" y="70"/>
                </a:lnTo>
                <a:lnTo>
                  <a:pt x="309" y="68"/>
                </a:lnTo>
                <a:lnTo>
                  <a:pt x="309" y="66"/>
                </a:lnTo>
                <a:lnTo>
                  <a:pt x="309" y="65"/>
                </a:lnTo>
                <a:lnTo>
                  <a:pt x="311" y="65"/>
                </a:lnTo>
                <a:lnTo>
                  <a:pt x="311" y="63"/>
                </a:lnTo>
                <a:lnTo>
                  <a:pt x="311" y="61"/>
                </a:lnTo>
                <a:lnTo>
                  <a:pt x="311" y="59"/>
                </a:lnTo>
                <a:lnTo>
                  <a:pt x="311" y="58"/>
                </a:lnTo>
                <a:lnTo>
                  <a:pt x="311" y="56"/>
                </a:lnTo>
                <a:lnTo>
                  <a:pt x="311" y="54"/>
                </a:lnTo>
                <a:lnTo>
                  <a:pt x="311" y="52"/>
                </a:lnTo>
                <a:lnTo>
                  <a:pt x="311" y="51"/>
                </a:lnTo>
                <a:lnTo>
                  <a:pt x="311" y="49"/>
                </a:lnTo>
                <a:lnTo>
                  <a:pt x="311" y="47"/>
                </a:lnTo>
                <a:lnTo>
                  <a:pt x="313" y="47"/>
                </a:lnTo>
                <a:lnTo>
                  <a:pt x="313" y="45"/>
                </a:lnTo>
                <a:lnTo>
                  <a:pt x="313" y="44"/>
                </a:lnTo>
                <a:lnTo>
                  <a:pt x="313" y="42"/>
                </a:lnTo>
                <a:lnTo>
                  <a:pt x="313" y="40"/>
                </a:lnTo>
                <a:lnTo>
                  <a:pt x="313" y="38"/>
                </a:lnTo>
                <a:lnTo>
                  <a:pt x="313" y="37"/>
                </a:lnTo>
                <a:lnTo>
                  <a:pt x="314" y="37"/>
                </a:lnTo>
                <a:lnTo>
                  <a:pt x="314" y="35"/>
                </a:lnTo>
                <a:lnTo>
                  <a:pt x="316" y="33"/>
                </a:lnTo>
                <a:lnTo>
                  <a:pt x="316" y="31"/>
                </a:lnTo>
                <a:lnTo>
                  <a:pt x="318" y="30"/>
                </a:lnTo>
                <a:lnTo>
                  <a:pt x="320" y="30"/>
                </a:lnTo>
                <a:lnTo>
                  <a:pt x="320" y="28"/>
                </a:lnTo>
                <a:lnTo>
                  <a:pt x="321" y="28"/>
                </a:lnTo>
                <a:lnTo>
                  <a:pt x="323" y="28"/>
                </a:lnTo>
                <a:lnTo>
                  <a:pt x="323" y="26"/>
                </a:lnTo>
                <a:lnTo>
                  <a:pt x="325" y="26"/>
                </a:lnTo>
                <a:lnTo>
                  <a:pt x="327" y="24"/>
                </a:lnTo>
                <a:lnTo>
                  <a:pt x="328" y="24"/>
                </a:lnTo>
                <a:lnTo>
                  <a:pt x="330" y="24"/>
                </a:lnTo>
                <a:lnTo>
                  <a:pt x="332" y="23"/>
                </a:lnTo>
                <a:lnTo>
                  <a:pt x="334" y="23"/>
                </a:lnTo>
                <a:lnTo>
                  <a:pt x="334" y="21"/>
                </a:lnTo>
                <a:lnTo>
                  <a:pt x="335" y="21"/>
                </a:lnTo>
                <a:lnTo>
                  <a:pt x="337" y="19"/>
                </a:lnTo>
                <a:lnTo>
                  <a:pt x="337" y="17"/>
                </a:lnTo>
                <a:lnTo>
                  <a:pt x="339" y="17"/>
                </a:lnTo>
                <a:lnTo>
                  <a:pt x="341" y="17"/>
                </a:lnTo>
                <a:lnTo>
                  <a:pt x="342" y="16"/>
                </a:lnTo>
                <a:lnTo>
                  <a:pt x="344" y="16"/>
                </a:lnTo>
                <a:lnTo>
                  <a:pt x="346" y="14"/>
                </a:lnTo>
                <a:lnTo>
                  <a:pt x="348" y="12"/>
                </a:lnTo>
                <a:lnTo>
                  <a:pt x="349" y="10"/>
                </a:lnTo>
                <a:lnTo>
                  <a:pt x="351" y="10"/>
                </a:lnTo>
                <a:lnTo>
                  <a:pt x="353" y="10"/>
                </a:lnTo>
                <a:lnTo>
                  <a:pt x="355" y="10"/>
                </a:lnTo>
                <a:lnTo>
                  <a:pt x="356" y="9"/>
                </a:lnTo>
                <a:lnTo>
                  <a:pt x="358" y="9"/>
                </a:lnTo>
                <a:lnTo>
                  <a:pt x="360" y="7"/>
                </a:lnTo>
                <a:lnTo>
                  <a:pt x="361" y="5"/>
                </a:lnTo>
                <a:lnTo>
                  <a:pt x="363" y="3"/>
                </a:lnTo>
                <a:lnTo>
                  <a:pt x="363" y="2"/>
                </a:lnTo>
                <a:lnTo>
                  <a:pt x="365" y="2"/>
                </a:lnTo>
                <a:lnTo>
                  <a:pt x="365" y="0"/>
                </a:lnTo>
                <a:lnTo>
                  <a:pt x="367" y="0"/>
                </a:lnTo>
                <a:lnTo>
                  <a:pt x="368" y="0"/>
                </a:lnTo>
                <a:lnTo>
                  <a:pt x="370" y="0"/>
                </a:lnTo>
                <a:lnTo>
                  <a:pt x="372" y="0"/>
                </a:lnTo>
                <a:lnTo>
                  <a:pt x="374" y="0"/>
                </a:lnTo>
                <a:lnTo>
                  <a:pt x="375" y="0"/>
                </a:lnTo>
                <a:lnTo>
                  <a:pt x="377" y="0"/>
                </a:lnTo>
                <a:lnTo>
                  <a:pt x="377" y="2"/>
                </a:lnTo>
                <a:lnTo>
                  <a:pt x="379" y="2"/>
                </a:lnTo>
                <a:lnTo>
                  <a:pt x="379" y="3"/>
                </a:lnTo>
                <a:lnTo>
                  <a:pt x="381" y="3"/>
                </a:lnTo>
                <a:lnTo>
                  <a:pt x="382" y="3"/>
                </a:lnTo>
                <a:lnTo>
                  <a:pt x="382" y="5"/>
                </a:lnTo>
                <a:lnTo>
                  <a:pt x="384" y="5"/>
                </a:lnTo>
                <a:lnTo>
                  <a:pt x="386" y="5"/>
                </a:lnTo>
                <a:lnTo>
                  <a:pt x="388" y="3"/>
                </a:lnTo>
                <a:lnTo>
                  <a:pt x="389" y="3"/>
                </a:lnTo>
                <a:lnTo>
                  <a:pt x="391" y="3"/>
                </a:lnTo>
                <a:lnTo>
                  <a:pt x="393" y="3"/>
                </a:lnTo>
                <a:lnTo>
                  <a:pt x="395" y="3"/>
                </a:lnTo>
                <a:lnTo>
                  <a:pt x="396" y="5"/>
                </a:lnTo>
                <a:lnTo>
                  <a:pt x="398" y="5"/>
                </a:lnTo>
                <a:lnTo>
                  <a:pt x="400" y="5"/>
                </a:lnTo>
                <a:lnTo>
                  <a:pt x="402" y="5"/>
                </a:lnTo>
                <a:lnTo>
                  <a:pt x="403" y="5"/>
                </a:lnTo>
                <a:lnTo>
                  <a:pt x="405" y="5"/>
                </a:lnTo>
                <a:lnTo>
                  <a:pt x="405" y="3"/>
                </a:lnTo>
                <a:lnTo>
                  <a:pt x="407" y="5"/>
                </a:lnTo>
                <a:lnTo>
                  <a:pt x="409" y="5"/>
                </a:lnTo>
                <a:lnTo>
                  <a:pt x="410" y="7"/>
                </a:lnTo>
                <a:lnTo>
                  <a:pt x="412" y="9"/>
                </a:lnTo>
                <a:lnTo>
                  <a:pt x="414" y="9"/>
                </a:lnTo>
                <a:lnTo>
                  <a:pt x="416" y="9"/>
                </a:lnTo>
                <a:lnTo>
                  <a:pt x="417" y="10"/>
                </a:lnTo>
                <a:lnTo>
                  <a:pt x="419" y="10"/>
                </a:lnTo>
                <a:lnTo>
                  <a:pt x="421" y="10"/>
                </a:lnTo>
                <a:lnTo>
                  <a:pt x="421" y="12"/>
                </a:lnTo>
                <a:lnTo>
                  <a:pt x="423" y="12"/>
                </a:lnTo>
                <a:lnTo>
                  <a:pt x="424" y="14"/>
                </a:lnTo>
                <a:lnTo>
                  <a:pt x="426" y="14"/>
                </a:lnTo>
                <a:lnTo>
                  <a:pt x="426" y="16"/>
                </a:lnTo>
                <a:lnTo>
                  <a:pt x="428" y="16"/>
                </a:lnTo>
                <a:lnTo>
                  <a:pt x="430" y="17"/>
                </a:lnTo>
                <a:lnTo>
                  <a:pt x="431" y="17"/>
                </a:lnTo>
                <a:lnTo>
                  <a:pt x="433" y="19"/>
                </a:lnTo>
                <a:lnTo>
                  <a:pt x="435" y="21"/>
                </a:lnTo>
                <a:lnTo>
                  <a:pt x="437" y="21"/>
                </a:lnTo>
                <a:lnTo>
                  <a:pt x="438" y="23"/>
                </a:lnTo>
                <a:lnTo>
                  <a:pt x="440" y="23"/>
                </a:lnTo>
                <a:lnTo>
                  <a:pt x="442" y="23"/>
                </a:lnTo>
                <a:lnTo>
                  <a:pt x="442" y="24"/>
                </a:lnTo>
                <a:lnTo>
                  <a:pt x="444" y="24"/>
                </a:lnTo>
                <a:lnTo>
                  <a:pt x="445" y="26"/>
                </a:lnTo>
                <a:lnTo>
                  <a:pt x="447" y="28"/>
                </a:lnTo>
                <a:lnTo>
                  <a:pt x="449" y="30"/>
                </a:lnTo>
                <a:lnTo>
                  <a:pt x="450" y="30"/>
                </a:lnTo>
                <a:lnTo>
                  <a:pt x="452" y="31"/>
                </a:lnTo>
                <a:lnTo>
                  <a:pt x="454" y="31"/>
                </a:lnTo>
                <a:lnTo>
                  <a:pt x="456" y="31"/>
                </a:lnTo>
                <a:lnTo>
                  <a:pt x="457" y="31"/>
                </a:lnTo>
                <a:lnTo>
                  <a:pt x="459" y="31"/>
                </a:lnTo>
                <a:lnTo>
                  <a:pt x="459" y="33"/>
                </a:lnTo>
                <a:lnTo>
                  <a:pt x="461" y="33"/>
                </a:lnTo>
                <a:lnTo>
                  <a:pt x="463" y="33"/>
                </a:lnTo>
                <a:lnTo>
                  <a:pt x="464" y="33"/>
                </a:lnTo>
                <a:lnTo>
                  <a:pt x="466" y="33"/>
                </a:lnTo>
                <a:lnTo>
                  <a:pt x="468" y="33"/>
                </a:lnTo>
                <a:lnTo>
                  <a:pt x="470" y="33"/>
                </a:lnTo>
                <a:lnTo>
                  <a:pt x="471" y="35"/>
                </a:lnTo>
                <a:lnTo>
                  <a:pt x="473" y="35"/>
                </a:lnTo>
                <a:lnTo>
                  <a:pt x="475" y="35"/>
                </a:lnTo>
                <a:lnTo>
                  <a:pt x="477" y="35"/>
                </a:lnTo>
                <a:lnTo>
                  <a:pt x="477" y="33"/>
                </a:lnTo>
                <a:lnTo>
                  <a:pt x="478" y="33"/>
                </a:lnTo>
                <a:lnTo>
                  <a:pt x="477" y="31"/>
                </a:lnTo>
                <a:lnTo>
                  <a:pt x="478" y="31"/>
                </a:lnTo>
                <a:lnTo>
                  <a:pt x="480" y="30"/>
                </a:lnTo>
                <a:lnTo>
                  <a:pt x="482" y="30"/>
                </a:lnTo>
                <a:lnTo>
                  <a:pt x="484" y="30"/>
                </a:lnTo>
                <a:lnTo>
                  <a:pt x="484" y="28"/>
                </a:lnTo>
                <a:lnTo>
                  <a:pt x="485" y="26"/>
                </a:lnTo>
                <a:lnTo>
                  <a:pt x="485" y="24"/>
                </a:lnTo>
                <a:lnTo>
                  <a:pt x="487" y="24"/>
                </a:lnTo>
                <a:lnTo>
                  <a:pt x="489" y="23"/>
                </a:lnTo>
                <a:lnTo>
                  <a:pt x="489" y="21"/>
                </a:lnTo>
                <a:lnTo>
                  <a:pt x="491" y="21"/>
                </a:lnTo>
                <a:lnTo>
                  <a:pt x="491" y="19"/>
                </a:lnTo>
                <a:lnTo>
                  <a:pt x="492" y="17"/>
                </a:lnTo>
                <a:lnTo>
                  <a:pt x="494" y="16"/>
                </a:lnTo>
                <a:lnTo>
                  <a:pt x="494" y="14"/>
                </a:lnTo>
                <a:lnTo>
                  <a:pt x="498" y="16"/>
                </a:lnTo>
                <a:lnTo>
                  <a:pt x="499" y="16"/>
                </a:lnTo>
                <a:lnTo>
                  <a:pt x="503" y="16"/>
                </a:lnTo>
                <a:lnTo>
                  <a:pt x="506" y="16"/>
                </a:lnTo>
                <a:lnTo>
                  <a:pt x="510" y="16"/>
                </a:lnTo>
                <a:lnTo>
                  <a:pt x="512" y="16"/>
                </a:lnTo>
                <a:lnTo>
                  <a:pt x="513" y="16"/>
                </a:lnTo>
                <a:lnTo>
                  <a:pt x="515" y="16"/>
                </a:lnTo>
                <a:lnTo>
                  <a:pt x="517" y="16"/>
                </a:lnTo>
                <a:lnTo>
                  <a:pt x="519" y="16"/>
                </a:lnTo>
                <a:lnTo>
                  <a:pt x="520" y="16"/>
                </a:lnTo>
                <a:lnTo>
                  <a:pt x="522" y="14"/>
                </a:lnTo>
                <a:lnTo>
                  <a:pt x="524" y="14"/>
                </a:lnTo>
                <a:lnTo>
                  <a:pt x="527" y="14"/>
                </a:lnTo>
                <a:lnTo>
                  <a:pt x="529" y="14"/>
                </a:lnTo>
                <a:lnTo>
                  <a:pt x="531" y="12"/>
                </a:lnTo>
                <a:lnTo>
                  <a:pt x="533" y="12"/>
                </a:lnTo>
                <a:lnTo>
                  <a:pt x="534" y="12"/>
                </a:lnTo>
                <a:lnTo>
                  <a:pt x="534" y="14"/>
                </a:lnTo>
                <a:lnTo>
                  <a:pt x="536" y="16"/>
                </a:lnTo>
                <a:lnTo>
                  <a:pt x="538" y="16"/>
                </a:lnTo>
                <a:lnTo>
                  <a:pt x="539" y="14"/>
                </a:lnTo>
                <a:lnTo>
                  <a:pt x="543" y="14"/>
                </a:lnTo>
                <a:lnTo>
                  <a:pt x="543" y="16"/>
                </a:lnTo>
                <a:lnTo>
                  <a:pt x="545" y="16"/>
                </a:lnTo>
                <a:lnTo>
                  <a:pt x="546" y="17"/>
                </a:lnTo>
                <a:lnTo>
                  <a:pt x="548" y="17"/>
                </a:lnTo>
                <a:lnTo>
                  <a:pt x="548" y="19"/>
                </a:lnTo>
                <a:lnTo>
                  <a:pt x="550" y="21"/>
                </a:lnTo>
                <a:lnTo>
                  <a:pt x="552" y="21"/>
                </a:lnTo>
                <a:lnTo>
                  <a:pt x="552" y="19"/>
                </a:lnTo>
                <a:lnTo>
                  <a:pt x="553" y="19"/>
                </a:lnTo>
                <a:lnTo>
                  <a:pt x="557" y="19"/>
                </a:lnTo>
                <a:lnTo>
                  <a:pt x="559" y="21"/>
                </a:lnTo>
                <a:lnTo>
                  <a:pt x="560" y="21"/>
                </a:lnTo>
                <a:lnTo>
                  <a:pt x="562" y="23"/>
                </a:lnTo>
                <a:lnTo>
                  <a:pt x="564" y="24"/>
                </a:lnTo>
                <a:lnTo>
                  <a:pt x="566" y="26"/>
                </a:lnTo>
                <a:lnTo>
                  <a:pt x="567" y="28"/>
                </a:lnTo>
                <a:lnTo>
                  <a:pt x="569" y="28"/>
                </a:lnTo>
                <a:lnTo>
                  <a:pt x="569" y="30"/>
                </a:lnTo>
                <a:lnTo>
                  <a:pt x="569" y="31"/>
                </a:lnTo>
                <a:lnTo>
                  <a:pt x="567" y="33"/>
                </a:lnTo>
                <a:lnTo>
                  <a:pt x="567" y="35"/>
                </a:lnTo>
                <a:lnTo>
                  <a:pt x="569" y="37"/>
                </a:lnTo>
                <a:lnTo>
                  <a:pt x="573" y="37"/>
                </a:lnTo>
                <a:lnTo>
                  <a:pt x="573" y="38"/>
                </a:lnTo>
                <a:lnTo>
                  <a:pt x="574" y="38"/>
                </a:lnTo>
                <a:lnTo>
                  <a:pt x="574" y="40"/>
                </a:lnTo>
                <a:lnTo>
                  <a:pt x="574" y="42"/>
                </a:lnTo>
                <a:lnTo>
                  <a:pt x="576" y="42"/>
                </a:lnTo>
                <a:lnTo>
                  <a:pt x="576" y="40"/>
                </a:lnTo>
                <a:lnTo>
                  <a:pt x="578" y="40"/>
                </a:lnTo>
                <a:lnTo>
                  <a:pt x="580" y="40"/>
                </a:lnTo>
                <a:lnTo>
                  <a:pt x="581" y="40"/>
                </a:lnTo>
                <a:lnTo>
                  <a:pt x="583" y="38"/>
                </a:lnTo>
                <a:lnTo>
                  <a:pt x="585" y="38"/>
                </a:lnTo>
                <a:lnTo>
                  <a:pt x="587" y="38"/>
                </a:lnTo>
                <a:lnTo>
                  <a:pt x="588" y="40"/>
                </a:lnTo>
                <a:lnTo>
                  <a:pt x="590" y="40"/>
                </a:lnTo>
                <a:lnTo>
                  <a:pt x="592" y="42"/>
                </a:lnTo>
                <a:lnTo>
                  <a:pt x="594" y="44"/>
                </a:lnTo>
                <a:lnTo>
                  <a:pt x="594" y="45"/>
                </a:lnTo>
                <a:lnTo>
                  <a:pt x="595" y="45"/>
                </a:lnTo>
                <a:lnTo>
                  <a:pt x="597" y="45"/>
                </a:lnTo>
                <a:lnTo>
                  <a:pt x="599" y="44"/>
                </a:lnTo>
                <a:lnTo>
                  <a:pt x="599" y="45"/>
                </a:lnTo>
                <a:lnTo>
                  <a:pt x="601" y="45"/>
                </a:lnTo>
                <a:lnTo>
                  <a:pt x="601" y="47"/>
                </a:lnTo>
                <a:lnTo>
                  <a:pt x="602" y="47"/>
                </a:lnTo>
                <a:lnTo>
                  <a:pt x="604" y="47"/>
                </a:lnTo>
                <a:lnTo>
                  <a:pt x="606" y="47"/>
                </a:lnTo>
                <a:lnTo>
                  <a:pt x="608" y="47"/>
                </a:lnTo>
                <a:lnTo>
                  <a:pt x="609" y="47"/>
                </a:lnTo>
                <a:lnTo>
                  <a:pt x="611" y="47"/>
                </a:lnTo>
                <a:lnTo>
                  <a:pt x="613" y="49"/>
                </a:lnTo>
                <a:lnTo>
                  <a:pt x="615" y="51"/>
                </a:lnTo>
                <a:lnTo>
                  <a:pt x="615" y="52"/>
                </a:lnTo>
                <a:lnTo>
                  <a:pt x="616" y="52"/>
                </a:lnTo>
                <a:lnTo>
                  <a:pt x="616" y="54"/>
                </a:lnTo>
                <a:lnTo>
                  <a:pt x="618" y="54"/>
                </a:lnTo>
                <a:lnTo>
                  <a:pt x="618" y="56"/>
                </a:lnTo>
                <a:lnTo>
                  <a:pt x="620" y="56"/>
                </a:lnTo>
                <a:lnTo>
                  <a:pt x="622" y="56"/>
                </a:lnTo>
                <a:lnTo>
                  <a:pt x="622" y="58"/>
                </a:lnTo>
                <a:lnTo>
                  <a:pt x="623" y="58"/>
                </a:lnTo>
                <a:lnTo>
                  <a:pt x="625" y="58"/>
                </a:lnTo>
                <a:lnTo>
                  <a:pt x="627" y="58"/>
                </a:lnTo>
                <a:lnTo>
                  <a:pt x="627" y="59"/>
                </a:lnTo>
                <a:lnTo>
                  <a:pt x="628" y="59"/>
                </a:lnTo>
                <a:lnTo>
                  <a:pt x="628" y="61"/>
                </a:lnTo>
                <a:lnTo>
                  <a:pt x="630" y="59"/>
                </a:lnTo>
                <a:lnTo>
                  <a:pt x="632" y="61"/>
                </a:lnTo>
                <a:lnTo>
                  <a:pt x="634" y="61"/>
                </a:lnTo>
                <a:lnTo>
                  <a:pt x="635" y="61"/>
                </a:lnTo>
                <a:lnTo>
                  <a:pt x="635" y="59"/>
                </a:lnTo>
                <a:lnTo>
                  <a:pt x="637" y="61"/>
                </a:lnTo>
                <a:lnTo>
                  <a:pt x="639" y="59"/>
                </a:lnTo>
                <a:lnTo>
                  <a:pt x="639" y="61"/>
                </a:lnTo>
                <a:lnTo>
                  <a:pt x="641" y="61"/>
                </a:lnTo>
                <a:lnTo>
                  <a:pt x="642" y="59"/>
                </a:lnTo>
                <a:lnTo>
                  <a:pt x="644" y="61"/>
                </a:lnTo>
                <a:lnTo>
                  <a:pt x="644" y="59"/>
                </a:lnTo>
                <a:lnTo>
                  <a:pt x="646" y="61"/>
                </a:lnTo>
                <a:lnTo>
                  <a:pt x="648" y="61"/>
                </a:lnTo>
                <a:lnTo>
                  <a:pt x="649" y="61"/>
                </a:lnTo>
                <a:lnTo>
                  <a:pt x="651" y="61"/>
                </a:lnTo>
                <a:lnTo>
                  <a:pt x="653" y="59"/>
                </a:lnTo>
                <a:lnTo>
                  <a:pt x="653" y="61"/>
                </a:lnTo>
                <a:lnTo>
                  <a:pt x="653" y="63"/>
                </a:lnTo>
                <a:lnTo>
                  <a:pt x="655" y="61"/>
                </a:lnTo>
                <a:lnTo>
                  <a:pt x="655" y="63"/>
                </a:lnTo>
                <a:lnTo>
                  <a:pt x="656" y="63"/>
                </a:lnTo>
                <a:lnTo>
                  <a:pt x="658" y="61"/>
                </a:lnTo>
                <a:lnTo>
                  <a:pt x="660" y="61"/>
                </a:lnTo>
                <a:lnTo>
                  <a:pt x="662" y="59"/>
                </a:lnTo>
                <a:lnTo>
                  <a:pt x="663" y="58"/>
                </a:lnTo>
                <a:lnTo>
                  <a:pt x="665" y="59"/>
                </a:lnTo>
                <a:lnTo>
                  <a:pt x="665" y="61"/>
                </a:lnTo>
                <a:lnTo>
                  <a:pt x="667" y="61"/>
                </a:lnTo>
                <a:lnTo>
                  <a:pt x="669" y="61"/>
                </a:lnTo>
                <a:lnTo>
                  <a:pt x="669" y="59"/>
                </a:lnTo>
                <a:lnTo>
                  <a:pt x="670" y="61"/>
                </a:lnTo>
                <a:lnTo>
                  <a:pt x="672" y="61"/>
                </a:lnTo>
                <a:lnTo>
                  <a:pt x="674" y="61"/>
                </a:lnTo>
                <a:lnTo>
                  <a:pt x="676" y="63"/>
                </a:lnTo>
                <a:lnTo>
                  <a:pt x="677" y="65"/>
                </a:lnTo>
                <a:lnTo>
                  <a:pt x="679" y="66"/>
                </a:lnTo>
                <a:lnTo>
                  <a:pt x="681" y="66"/>
                </a:lnTo>
                <a:lnTo>
                  <a:pt x="683" y="66"/>
                </a:lnTo>
                <a:lnTo>
                  <a:pt x="684" y="65"/>
                </a:lnTo>
                <a:lnTo>
                  <a:pt x="686" y="65"/>
                </a:lnTo>
                <a:lnTo>
                  <a:pt x="686" y="66"/>
                </a:lnTo>
                <a:lnTo>
                  <a:pt x="688" y="66"/>
                </a:lnTo>
                <a:lnTo>
                  <a:pt x="690" y="68"/>
                </a:lnTo>
                <a:lnTo>
                  <a:pt x="691" y="68"/>
                </a:lnTo>
                <a:lnTo>
                  <a:pt x="693" y="70"/>
                </a:lnTo>
                <a:lnTo>
                  <a:pt x="695" y="70"/>
                </a:lnTo>
                <a:lnTo>
                  <a:pt x="697" y="70"/>
                </a:lnTo>
                <a:lnTo>
                  <a:pt x="698" y="70"/>
                </a:lnTo>
                <a:lnTo>
                  <a:pt x="700" y="70"/>
                </a:lnTo>
                <a:lnTo>
                  <a:pt x="702" y="70"/>
                </a:lnTo>
                <a:lnTo>
                  <a:pt x="702" y="72"/>
                </a:lnTo>
                <a:lnTo>
                  <a:pt x="704" y="72"/>
                </a:lnTo>
                <a:lnTo>
                  <a:pt x="705" y="73"/>
                </a:lnTo>
                <a:lnTo>
                  <a:pt x="707" y="75"/>
                </a:lnTo>
                <a:lnTo>
                  <a:pt x="709" y="75"/>
                </a:lnTo>
                <a:lnTo>
                  <a:pt x="711" y="75"/>
                </a:lnTo>
                <a:lnTo>
                  <a:pt x="712" y="75"/>
                </a:lnTo>
                <a:lnTo>
                  <a:pt x="714" y="75"/>
                </a:lnTo>
                <a:lnTo>
                  <a:pt x="716" y="75"/>
                </a:lnTo>
                <a:lnTo>
                  <a:pt x="717" y="77"/>
                </a:lnTo>
                <a:lnTo>
                  <a:pt x="719" y="77"/>
                </a:lnTo>
                <a:lnTo>
                  <a:pt x="721" y="77"/>
                </a:lnTo>
                <a:lnTo>
                  <a:pt x="723" y="79"/>
                </a:lnTo>
                <a:lnTo>
                  <a:pt x="724" y="79"/>
                </a:lnTo>
                <a:lnTo>
                  <a:pt x="726" y="79"/>
                </a:lnTo>
                <a:lnTo>
                  <a:pt x="728" y="80"/>
                </a:lnTo>
                <a:lnTo>
                  <a:pt x="730" y="80"/>
                </a:lnTo>
                <a:lnTo>
                  <a:pt x="731" y="79"/>
                </a:lnTo>
                <a:lnTo>
                  <a:pt x="733" y="79"/>
                </a:lnTo>
                <a:lnTo>
                  <a:pt x="735" y="79"/>
                </a:lnTo>
                <a:lnTo>
                  <a:pt x="737" y="79"/>
                </a:lnTo>
                <a:lnTo>
                  <a:pt x="738" y="79"/>
                </a:lnTo>
                <a:lnTo>
                  <a:pt x="738" y="77"/>
                </a:lnTo>
                <a:lnTo>
                  <a:pt x="740" y="77"/>
                </a:lnTo>
                <a:lnTo>
                  <a:pt x="742" y="77"/>
                </a:lnTo>
                <a:lnTo>
                  <a:pt x="744" y="77"/>
                </a:lnTo>
                <a:lnTo>
                  <a:pt x="745" y="77"/>
                </a:lnTo>
                <a:lnTo>
                  <a:pt x="747" y="77"/>
                </a:lnTo>
                <a:lnTo>
                  <a:pt x="749" y="79"/>
                </a:lnTo>
                <a:lnTo>
                  <a:pt x="751" y="79"/>
                </a:lnTo>
                <a:lnTo>
                  <a:pt x="751" y="80"/>
                </a:lnTo>
                <a:lnTo>
                  <a:pt x="752" y="80"/>
                </a:lnTo>
                <a:lnTo>
                  <a:pt x="754" y="82"/>
                </a:lnTo>
                <a:lnTo>
                  <a:pt x="754" y="80"/>
                </a:lnTo>
                <a:lnTo>
                  <a:pt x="756" y="80"/>
                </a:lnTo>
                <a:lnTo>
                  <a:pt x="758" y="79"/>
                </a:lnTo>
                <a:lnTo>
                  <a:pt x="759" y="79"/>
                </a:lnTo>
                <a:lnTo>
                  <a:pt x="761" y="80"/>
                </a:lnTo>
                <a:lnTo>
                  <a:pt x="763" y="80"/>
                </a:lnTo>
                <a:lnTo>
                  <a:pt x="765" y="80"/>
                </a:lnTo>
                <a:lnTo>
                  <a:pt x="766" y="80"/>
                </a:lnTo>
                <a:lnTo>
                  <a:pt x="768" y="80"/>
                </a:lnTo>
                <a:lnTo>
                  <a:pt x="770" y="80"/>
                </a:lnTo>
                <a:lnTo>
                  <a:pt x="772" y="82"/>
                </a:lnTo>
                <a:lnTo>
                  <a:pt x="773" y="82"/>
                </a:lnTo>
                <a:lnTo>
                  <a:pt x="775" y="82"/>
                </a:lnTo>
                <a:lnTo>
                  <a:pt x="777" y="82"/>
                </a:lnTo>
                <a:lnTo>
                  <a:pt x="779" y="84"/>
                </a:lnTo>
                <a:lnTo>
                  <a:pt x="777" y="84"/>
                </a:lnTo>
                <a:lnTo>
                  <a:pt x="779" y="86"/>
                </a:lnTo>
                <a:lnTo>
                  <a:pt x="780" y="86"/>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38" name="Freeform 334"/>
          <p:cNvSpPr>
            <a:spLocks/>
          </p:cNvSpPr>
          <p:nvPr/>
        </p:nvSpPr>
        <p:spPr bwMode="auto">
          <a:xfrm>
            <a:off x="4859338" y="4332288"/>
            <a:ext cx="1044575" cy="1012825"/>
          </a:xfrm>
          <a:custGeom>
            <a:avLst/>
            <a:gdLst>
              <a:gd name="T0" fmla="*/ 2147483647 w 658"/>
              <a:gd name="T1" fmla="*/ 2147483647 h 638"/>
              <a:gd name="T2" fmla="*/ 2147483647 w 658"/>
              <a:gd name="T3" fmla="*/ 2147483647 h 638"/>
              <a:gd name="T4" fmla="*/ 2147483647 w 658"/>
              <a:gd name="T5" fmla="*/ 2147483647 h 638"/>
              <a:gd name="T6" fmla="*/ 2147483647 w 658"/>
              <a:gd name="T7" fmla="*/ 2147483647 h 638"/>
              <a:gd name="T8" fmla="*/ 2147483647 w 658"/>
              <a:gd name="T9" fmla="*/ 2147483647 h 638"/>
              <a:gd name="T10" fmla="*/ 2147483647 w 658"/>
              <a:gd name="T11" fmla="*/ 2147483647 h 638"/>
              <a:gd name="T12" fmla="*/ 2147483647 w 658"/>
              <a:gd name="T13" fmla="*/ 2147483647 h 638"/>
              <a:gd name="T14" fmla="*/ 2147483647 w 658"/>
              <a:gd name="T15" fmla="*/ 2147483647 h 638"/>
              <a:gd name="T16" fmla="*/ 2147483647 w 658"/>
              <a:gd name="T17" fmla="*/ 2147483647 h 638"/>
              <a:gd name="T18" fmla="*/ 2147483647 w 658"/>
              <a:gd name="T19" fmla="*/ 2147483647 h 638"/>
              <a:gd name="T20" fmla="*/ 2147483647 w 658"/>
              <a:gd name="T21" fmla="*/ 2147483647 h 638"/>
              <a:gd name="T22" fmla="*/ 2147483647 w 658"/>
              <a:gd name="T23" fmla="*/ 2147483647 h 638"/>
              <a:gd name="T24" fmla="*/ 2147483647 w 658"/>
              <a:gd name="T25" fmla="*/ 2147483647 h 638"/>
              <a:gd name="T26" fmla="*/ 2147483647 w 658"/>
              <a:gd name="T27" fmla="*/ 2147483647 h 638"/>
              <a:gd name="T28" fmla="*/ 2147483647 w 658"/>
              <a:gd name="T29" fmla="*/ 2147483647 h 638"/>
              <a:gd name="T30" fmla="*/ 2147483647 w 658"/>
              <a:gd name="T31" fmla="*/ 2147483647 h 638"/>
              <a:gd name="T32" fmla="*/ 2147483647 w 658"/>
              <a:gd name="T33" fmla="*/ 2147483647 h 638"/>
              <a:gd name="T34" fmla="*/ 2147483647 w 658"/>
              <a:gd name="T35" fmla="*/ 2147483647 h 638"/>
              <a:gd name="T36" fmla="*/ 2147483647 w 658"/>
              <a:gd name="T37" fmla="*/ 2147483647 h 638"/>
              <a:gd name="T38" fmla="*/ 2147483647 w 658"/>
              <a:gd name="T39" fmla="*/ 2147483647 h 638"/>
              <a:gd name="T40" fmla="*/ 2147483647 w 658"/>
              <a:gd name="T41" fmla="*/ 2147483647 h 638"/>
              <a:gd name="T42" fmla="*/ 2147483647 w 658"/>
              <a:gd name="T43" fmla="*/ 2147483647 h 638"/>
              <a:gd name="T44" fmla="*/ 2147483647 w 658"/>
              <a:gd name="T45" fmla="*/ 2147483647 h 638"/>
              <a:gd name="T46" fmla="*/ 2147483647 w 658"/>
              <a:gd name="T47" fmla="*/ 2147483647 h 638"/>
              <a:gd name="T48" fmla="*/ 2147483647 w 658"/>
              <a:gd name="T49" fmla="*/ 2147483647 h 638"/>
              <a:gd name="T50" fmla="*/ 2147483647 w 658"/>
              <a:gd name="T51" fmla="*/ 2147483647 h 638"/>
              <a:gd name="T52" fmla="*/ 2147483647 w 658"/>
              <a:gd name="T53" fmla="*/ 2147483647 h 638"/>
              <a:gd name="T54" fmla="*/ 2147483647 w 658"/>
              <a:gd name="T55" fmla="*/ 2147483647 h 638"/>
              <a:gd name="T56" fmla="*/ 2147483647 w 658"/>
              <a:gd name="T57" fmla="*/ 2147483647 h 638"/>
              <a:gd name="T58" fmla="*/ 2147483647 w 658"/>
              <a:gd name="T59" fmla="*/ 2147483647 h 638"/>
              <a:gd name="T60" fmla="*/ 2147483647 w 658"/>
              <a:gd name="T61" fmla="*/ 2147483647 h 638"/>
              <a:gd name="T62" fmla="*/ 2147483647 w 658"/>
              <a:gd name="T63" fmla="*/ 2147483647 h 638"/>
              <a:gd name="T64" fmla="*/ 2147483647 w 658"/>
              <a:gd name="T65" fmla="*/ 2147483647 h 638"/>
              <a:gd name="T66" fmla="*/ 2147483647 w 658"/>
              <a:gd name="T67" fmla="*/ 2147483647 h 638"/>
              <a:gd name="T68" fmla="*/ 2147483647 w 658"/>
              <a:gd name="T69" fmla="*/ 2147483647 h 638"/>
              <a:gd name="T70" fmla="*/ 2147483647 w 658"/>
              <a:gd name="T71" fmla="*/ 2147483647 h 638"/>
              <a:gd name="T72" fmla="*/ 2147483647 w 658"/>
              <a:gd name="T73" fmla="*/ 2147483647 h 638"/>
              <a:gd name="T74" fmla="*/ 2147483647 w 658"/>
              <a:gd name="T75" fmla="*/ 2147483647 h 638"/>
              <a:gd name="T76" fmla="*/ 2147483647 w 658"/>
              <a:gd name="T77" fmla="*/ 2147483647 h 638"/>
              <a:gd name="T78" fmla="*/ 2147483647 w 658"/>
              <a:gd name="T79" fmla="*/ 2147483647 h 638"/>
              <a:gd name="T80" fmla="*/ 2147483647 w 658"/>
              <a:gd name="T81" fmla="*/ 2147483647 h 638"/>
              <a:gd name="T82" fmla="*/ 2147483647 w 658"/>
              <a:gd name="T83" fmla="*/ 2147483647 h 638"/>
              <a:gd name="T84" fmla="*/ 2147483647 w 658"/>
              <a:gd name="T85" fmla="*/ 2147483647 h 638"/>
              <a:gd name="T86" fmla="*/ 2147483647 w 658"/>
              <a:gd name="T87" fmla="*/ 2147483647 h 638"/>
              <a:gd name="T88" fmla="*/ 2147483647 w 658"/>
              <a:gd name="T89" fmla="*/ 2147483647 h 638"/>
              <a:gd name="T90" fmla="*/ 2147483647 w 658"/>
              <a:gd name="T91" fmla="*/ 2147483647 h 638"/>
              <a:gd name="T92" fmla="*/ 2147483647 w 658"/>
              <a:gd name="T93" fmla="*/ 2147483647 h 638"/>
              <a:gd name="T94" fmla="*/ 2147483647 w 658"/>
              <a:gd name="T95" fmla="*/ 2147483647 h 638"/>
              <a:gd name="T96" fmla="*/ 2147483647 w 658"/>
              <a:gd name="T97" fmla="*/ 2147483647 h 638"/>
              <a:gd name="T98" fmla="*/ 2147483647 w 658"/>
              <a:gd name="T99" fmla="*/ 2147483647 h 638"/>
              <a:gd name="T100" fmla="*/ 2147483647 w 658"/>
              <a:gd name="T101" fmla="*/ 2147483647 h 638"/>
              <a:gd name="T102" fmla="*/ 2147483647 w 658"/>
              <a:gd name="T103" fmla="*/ 2147483647 h 638"/>
              <a:gd name="T104" fmla="*/ 2147483647 w 658"/>
              <a:gd name="T105" fmla="*/ 2147483647 h 638"/>
              <a:gd name="T106" fmla="*/ 2147483647 w 658"/>
              <a:gd name="T107" fmla="*/ 2147483647 h 638"/>
              <a:gd name="T108" fmla="*/ 2147483647 w 658"/>
              <a:gd name="T109" fmla="*/ 2147483647 h 638"/>
              <a:gd name="T110" fmla="*/ 2147483647 w 658"/>
              <a:gd name="T111" fmla="*/ 2147483647 h 638"/>
              <a:gd name="T112" fmla="*/ 2147483647 w 658"/>
              <a:gd name="T113" fmla="*/ 2147483647 h 638"/>
              <a:gd name="T114" fmla="*/ 2147483647 w 658"/>
              <a:gd name="T115" fmla="*/ 2147483647 h 638"/>
              <a:gd name="T116" fmla="*/ 2147483647 w 658"/>
              <a:gd name="T117" fmla="*/ 2147483647 h 638"/>
              <a:gd name="T118" fmla="*/ 2147483647 w 658"/>
              <a:gd name="T119" fmla="*/ 2147483647 h 638"/>
              <a:gd name="T120" fmla="*/ 2147483647 w 658"/>
              <a:gd name="T121" fmla="*/ 2147483647 h 638"/>
              <a:gd name="T122" fmla="*/ 2147483647 w 658"/>
              <a:gd name="T123" fmla="*/ 2147483647 h 638"/>
              <a:gd name="T124" fmla="*/ 2147483647 w 658"/>
              <a:gd name="T125" fmla="*/ 2147483647 h 63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658"/>
              <a:gd name="T190" fmla="*/ 0 h 638"/>
              <a:gd name="T191" fmla="*/ 658 w 658"/>
              <a:gd name="T192" fmla="*/ 638 h 63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658" h="638">
                <a:moveTo>
                  <a:pt x="380" y="0"/>
                </a:moveTo>
                <a:lnTo>
                  <a:pt x="380" y="1"/>
                </a:lnTo>
                <a:lnTo>
                  <a:pt x="382" y="1"/>
                </a:lnTo>
                <a:lnTo>
                  <a:pt x="384" y="3"/>
                </a:lnTo>
                <a:lnTo>
                  <a:pt x="386" y="3"/>
                </a:lnTo>
                <a:lnTo>
                  <a:pt x="387" y="3"/>
                </a:lnTo>
                <a:lnTo>
                  <a:pt x="387" y="1"/>
                </a:lnTo>
                <a:lnTo>
                  <a:pt x="389" y="1"/>
                </a:lnTo>
                <a:lnTo>
                  <a:pt x="391" y="1"/>
                </a:lnTo>
                <a:lnTo>
                  <a:pt x="393" y="1"/>
                </a:lnTo>
                <a:lnTo>
                  <a:pt x="394" y="3"/>
                </a:lnTo>
                <a:lnTo>
                  <a:pt x="396" y="5"/>
                </a:lnTo>
                <a:lnTo>
                  <a:pt x="396" y="6"/>
                </a:lnTo>
                <a:lnTo>
                  <a:pt x="396" y="8"/>
                </a:lnTo>
                <a:lnTo>
                  <a:pt x="398" y="8"/>
                </a:lnTo>
                <a:lnTo>
                  <a:pt x="400" y="8"/>
                </a:lnTo>
                <a:lnTo>
                  <a:pt x="401" y="8"/>
                </a:lnTo>
                <a:lnTo>
                  <a:pt x="403" y="8"/>
                </a:lnTo>
                <a:lnTo>
                  <a:pt x="405" y="8"/>
                </a:lnTo>
                <a:lnTo>
                  <a:pt x="406" y="8"/>
                </a:lnTo>
                <a:lnTo>
                  <a:pt x="408" y="8"/>
                </a:lnTo>
                <a:lnTo>
                  <a:pt x="410" y="8"/>
                </a:lnTo>
                <a:lnTo>
                  <a:pt x="410" y="10"/>
                </a:lnTo>
                <a:lnTo>
                  <a:pt x="412" y="10"/>
                </a:lnTo>
                <a:lnTo>
                  <a:pt x="413" y="10"/>
                </a:lnTo>
                <a:lnTo>
                  <a:pt x="415" y="12"/>
                </a:lnTo>
                <a:lnTo>
                  <a:pt x="413" y="12"/>
                </a:lnTo>
                <a:lnTo>
                  <a:pt x="413" y="13"/>
                </a:lnTo>
                <a:lnTo>
                  <a:pt x="415" y="13"/>
                </a:lnTo>
                <a:lnTo>
                  <a:pt x="415" y="15"/>
                </a:lnTo>
                <a:lnTo>
                  <a:pt x="415" y="17"/>
                </a:lnTo>
                <a:lnTo>
                  <a:pt x="417" y="17"/>
                </a:lnTo>
                <a:lnTo>
                  <a:pt x="417" y="19"/>
                </a:lnTo>
                <a:lnTo>
                  <a:pt x="417" y="20"/>
                </a:lnTo>
                <a:lnTo>
                  <a:pt x="419" y="22"/>
                </a:lnTo>
                <a:lnTo>
                  <a:pt x="420" y="24"/>
                </a:lnTo>
                <a:lnTo>
                  <a:pt x="422" y="26"/>
                </a:lnTo>
                <a:lnTo>
                  <a:pt x="422" y="27"/>
                </a:lnTo>
                <a:lnTo>
                  <a:pt x="422" y="29"/>
                </a:lnTo>
                <a:lnTo>
                  <a:pt x="424" y="29"/>
                </a:lnTo>
                <a:lnTo>
                  <a:pt x="424" y="31"/>
                </a:lnTo>
                <a:lnTo>
                  <a:pt x="426" y="31"/>
                </a:lnTo>
                <a:lnTo>
                  <a:pt x="426" y="33"/>
                </a:lnTo>
                <a:lnTo>
                  <a:pt x="427" y="33"/>
                </a:lnTo>
                <a:lnTo>
                  <a:pt x="429" y="33"/>
                </a:lnTo>
                <a:lnTo>
                  <a:pt x="431" y="34"/>
                </a:lnTo>
                <a:lnTo>
                  <a:pt x="429" y="36"/>
                </a:lnTo>
                <a:lnTo>
                  <a:pt x="431" y="36"/>
                </a:lnTo>
                <a:lnTo>
                  <a:pt x="431" y="38"/>
                </a:lnTo>
                <a:lnTo>
                  <a:pt x="433" y="38"/>
                </a:lnTo>
                <a:lnTo>
                  <a:pt x="433" y="40"/>
                </a:lnTo>
                <a:lnTo>
                  <a:pt x="434" y="41"/>
                </a:lnTo>
                <a:lnTo>
                  <a:pt x="434" y="43"/>
                </a:lnTo>
                <a:lnTo>
                  <a:pt x="436" y="45"/>
                </a:lnTo>
                <a:lnTo>
                  <a:pt x="436" y="47"/>
                </a:lnTo>
                <a:lnTo>
                  <a:pt x="438" y="48"/>
                </a:lnTo>
                <a:lnTo>
                  <a:pt x="436" y="50"/>
                </a:lnTo>
                <a:lnTo>
                  <a:pt x="436" y="52"/>
                </a:lnTo>
                <a:lnTo>
                  <a:pt x="434" y="52"/>
                </a:lnTo>
                <a:lnTo>
                  <a:pt x="434" y="54"/>
                </a:lnTo>
                <a:lnTo>
                  <a:pt x="436" y="54"/>
                </a:lnTo>
                <a:lnTo>
                  <a:pt x="436" y="55"/>
                </a:lnTo>
                <a:lnTo>
                  <a:pt x="436" y="57"/>
                </a:lnTo>
                <a:lnTo>
                  <a:pt x="434" y="57"/>
                </a:lnTo>
                <a:lnTo>
                  <a:pt x="434" y="59"/>
                </a:lnTo>
                <a:lnTo>
                  <a:pt x="436" y="61"/>
                </a:lnTo>
                <a:lnTo>
                  <a:pt x="438" y="62"/>
                </a:lnTo>
                <a:lnTo>
                  <a:pt x="440" y="64"/>
                </a:lnTo>
                <a:lnTo>
                  <a:pt x="441" y="64"/>
                </a:lnTo>
                <a:lnTo>
                  <a:pt x="443" y="64"/>
                </a:lnTo>
                <a:lnTo>
                  <a:pt x="443" y="62"/>
                </a:lnTo>
                <a:lnTo>
                  <a:pt x="445" y="62"/>
                </a:lnTo>
                <a:lnTo>
                  <a:pt x="447" y="62"/>
                </a:lnTo>
                <a:lnTo>
                  <a:pt x="448" y="62"/>
                </a:lnTo>
                <a:lnTo>
                  <a:pt x="450" y="62"/>
                </a:lnTo>
                <a:lnTo>
                  <a:pt x="452" y="62"/>
                </a:lnTo>
                <a:lnTo>
                  <a:pt x="454" y="61"/>
                </a:lnTo>
                <a:lnTo>
                  <a:pt x="455" y="59"/>
                </a:lnTo>
                <a:lnTo>
                  <a:pt x="457" y="59"/>
                </a:lnTo>
                <a:lnTo>
                  <a:pt x="459" y="59"/>
                </a:lnTo>
                <a:lnTo>
                  <a:pt x="461" y="57"/>
                </a:lnTo>
                <a:lnTo>
                  <a:pt x="462" y="57"/>
                </a:lnTo>
                <a:lnTo>
                  <a:pt x="462" y="59"/>
                </a:lnTo>
                <a:lnTo>
                  <a:pt x="462" y="61"/>
                </a:lnTo>
                <a:lnTo>
                  <a:pt x="466" y="61"/>
                </a:lnTo>
                <a:lnTo>
                  <a:pt x="468" y="62"/>
                </a:lnTo>
                <a:lnTo>
                  <a:pt x="469" y="62"/>
                </a:lnTo>
                <a:lnTo>
                  <a:pt x="471" y="62"/>
                </a:lnTo>
                <a:lnTo>
                  <a:pt x="473" y="62"/>
                </a:lnTo>
                <a:lnTo>
                  <a:pt x="473" y="64"/>
                </a:lnTo>
                <a:lnTo>
                  <a:pt x="475" y="66"/>
                </a:lnTo>
                <a:lnTo>
                  <a:pt x="476" y="66"/>
                </a:lnTo>
                <a:lnTo>
                  <a:pt x="478" y="66"/>
                </a:lnTo>
                <a:lnTo>
                  <a:pt x="480" y="66"/>
                </a:lnTo>
                <a:lnTo>
                  <a:pt x="480" y="68"/>
                </a:lnTo>
                <a:lnTo>
                  <a:pt x="483" y="69"/>
                </a:lnTo>
                <a:lnTo>
                  <a:pt x="485" y="69"/>
                </a:lnTo>
                <a:lnTo>
                  <a:pt x="487" y="69"/>
                </a:lnTo>
                <a:lnTo>
                  <a:pt x="487" y="71"/>
                </a:lnTo>
                <a:lnTo>
                  <a:pt x="489" y="73"/>
                </a:lnTo>
                <a:lnTo>
                  <a:pt x="490" y="73"/>
                </a:lnTo>
                <a:lnTo>
                  <a:pt x="490" y="75"/>
                </a:lnTo>
                <a:lnTo>
                  <a:pt x="490" y="78"/>
                </a:lnTo>
                <a:lnTo>
                  <a:pt x="490" y="80"/>
                </a:lnTo>
                <a:lnTo>
                  <a:pt x="490" y="83"/>
                </a:lnTo>
                <a:lnTo>
                  <a:pt x="490" y="85"/>
                </a:lnTo>
                <a:lnTo>
                  <a:pt x="489" y="87"/>
                </a:lnTo>
                <a:lnTo>
                  <a:pt x="489" y="89"/>
                </a:lnTo>
                <a:lnTo>
                  <a:pt x="490" y="89"/>
                </a:lnTo>
                <a:lnTo>
                  <a:pt x="492" y="89"/>
                </a:lnTo>
                <a:lnTo>
                  <a:pt x="494" y="90"/>
                </a:lnTo>
                <a:lnTo>
                  <a:pt x="495" y="94"/>
                </a:lnTo>
                <a:lnTo>
                  <a:pt x="499" y="95"/>
                </a:lnTo>
                <a:lnTo>
                  <a:pt x="497" y="97"/>
                </a:lnTo>
                <a:lnTo>
                  <a:pt x="497" y="99"/>
                </a:lnTo>
                <a:lnTo>
                  <a:pt x="497" y="101"/>
                </a:lnTo>
                <a:lnTo>
                  <a:pt x="497" y="102"/>
                </a:lnTo>
                <a:lnTo>
                  <a:pt x="497" y="104"/>
                </a:lnTo>
                <a:lnTo>
                  <a:pt x="499" y="104"/>
                </a:lnTo>
                <a:lnTo>
                  <a:pt x="499" y="106"/>
                </a:lnTo>
                <a:lnTo>
                  <a:pt x="501" y="106"/>
                </a:lnTo>
                <a:lnTo>
                  <a:pt x="502" y="108"/>
                </a:lnTo>
                <a:lnTo>
                  <a:pt x="502" y="109"/>
                </a:lnTo>
                <a:lnTo>
                  <a:pt x="502" y="111"/>
                </a:lnTo>
                <a:lnTo>
                  <a:pt x="502" y="113"/>
                </a:lnTo>
                <a:lnTo>
                  <a:pt x="502" y="115"/>
                </a:lnTo>
                <a:lnTo>
                  <a:pt x="504" y="115"/>
                </a:lnTo>
                <a:lnTo>
                  <a:pt x="506" y="116"/>
                </a:lnTo>
                <a:lnTo>
                  <a:pt x="504" y="118"/>
                </a:lnTo>
                <a:lnTo>
                  <a:pt x="504" y="120"/>
                </a:lnTo>
                <a:lnTo>
                  <a:pt x="504" y="122"/>
                </a:lnTo>
                <a:lnTo>
                  <a:pt x="506" y="122"/>
                </a:lnTo>
                <a:lnTo>
                  <a:pt x="508" y="123"/>
                </a:lnTo>
                <a:lnTo>
                  <a:pt x="509" y="122"/>
                </a:lnTo>
                <a:lnTo>
                  <a:pt x="511" y="122"/>
                </a:lnTo>
                <a:lnTo>
                  <a:pt x="513" y="120"/>
                </a:lnTo>
                <a:lnTo>
                  <a:pt x="515" y="120"/>
                </a:lnTo>
                <a:lnTo>
                  <a:pt x="516" y="120"/>
                </a:lnTo>
                <a:lnTo>
                  <a:pt x="518" y="120"/>
                </a:lnTo>
                <a:lnTo>
                  <a:pt x="520" y="120"/>
                </a:lnTo>
                <a:lnTo>
                  <a:pt x="522" y="120"/>
                </a:lnTo>
                <a:lnTo>
                  <a:pt x="523" y="120"/>
                </a:lnTo>
                <a:lnTo>
                  <a:pt x="525" y="120"/>
                </a:lnTo>
                <a:lnTo>
                  <a:pt x="525" y="122"/>
                </a:lnTo>
                <a:lnTo>
                  <a:pt x="527" y="123"/>
                </a:lnTo>
                <a:lnTo>
                  <a:pt x="529" y="125"/>
                </a:lnTo>
                <a:lnTo>
                  <a:pt x="530" y="125"/>
                </a:lnTo>
                <a:lnTo>
                  <a:pt x="532" y="125"/>
                </a:lnTo>
                <a:lnTo>
                  <a:pt x="534" y="127"/>
                </a:lnTo>
                <a:lnTo>
                  <a:pt x="536" y="127"/>
                </a:lnTo>
                <a:lnTo>
                  <a:pt x="537" y="125"/>
                </a:lnTo>
                <a:lnTo>
                  <a:pt x="539" y="125"/>
                </a:lnTo>
                <a:lnTo>
                  <a:pt x="541" y="123"/>
                </a:lnTo>
                <a:lnTo>
                  <a:pt x="543" y="123"/>
                </a:lnTo>
                <a:lnTo>
                  <a:pt x="544" y="123"/>
                </a:lnTo>
                <a:lnTo>
                  <a:pt x="544" y="125"/>
                </a:lnTo>
                <a:lnTo>
                  <a:pt x="546" y="125"/>
                </a:lnTo>
                <a:lnTo>
                  <a:pt x="548" y="125"/>
                </a:lnTo>
                <a:lnTo>
                  <a:pt x="550" y="127"/>
                </a:lnTo>
                <a:lnTo>
                  <a:pt x="551" y="129"/>
                </a:lnTo>
                <a:lnTo>
                  <a:pt x="551" y="130"/>
                </a:lnTo>
                <a:lnTo>
                  <a:pt x="553" y="130"/>
                </a:lnTo>
                <a:lnTo>
                  <a:pt x="553" y="132"/>
                </a:lnTo>
                <a:lnTo>
                  <a:pt x="555" y="132"/>
                </a:lnTo>
                <a:lnTo>
                  <a:pt x="555" y="134"/>
                </a:lnTo>
                <a:lnTo>
                  <a:pt x="557" y="136"/>
                </a:lnTo>
                <a:lnTo>
                  <a:pt x="557" y="137"/>
                </a:lnTo>
                <a:lnTo>
                  <a:pt x="557" y="139"/>
                </a:lnTo>
                <a:lnTo>
                  <a:pt x="558" y="139"/>
                </a:lnTo>
                <a:lnTo>
                  <a:pt x="558" y="141"/>
                </a:lnTo>
                <a:lnTo>
                  <a:pt x="560" y="141"/>
                </a:lnTo>
                <a:lnTo>
                  <a:pt x="562" y="141"/>
                </a:lnTo>
                <a:lnTo>
                  <a:pt x="564" y="143"/>
                </a:lnTo>
                <a:lnTo>
                  <a:pt x="565" y="143"/>
                </a:lnTo>
                <a:lnTo>
                  <a:pt x="569" y="143"/>
                </a:lnTo>
                <a:lnTo>
                  <a:pt x="572" y="143"/>
                </a:lnTo>
                <a:lnTo>
                  <a:pt x="574" y="143"/>
                </a:lnTo>
                <a:lnTo>
                  <a:pt x="576" y="143"/>
                </a:lnTo>
                <a:lnTo>
                  <a:pt x="578" y="144"/>
                </a:lnTo>
                <a:lnTo>
                  <a:pt x="579" y="144"/>
                </a:lnTo>
                <a:lnTo>
                  <a:pt x="581" y="144"/>
                </a:lnTo>
                <a:lnTo>
                  <a:pt x="583" y="144"/>
                </a:lnTo>
                <a:lnTo>
                  <a:pt x="586" y="146"/>
                </a:lnTo>
                <a:lnTo>
                  <a:pt x="588" y="146"/>
                </a:lnTo>
                <a:lnTo>
                  <a:pt x="588" y="148"/>
                </a:lnTo>
                <a:lnTo>
                  <a:pt x="590" y="148"/>
                </a:lnTo>
                <a:lnTo>
                  <a:pt x="591" y="148"/>
                </a:lnTo>
                <a:lnTo>
                  <a:pt x="593" y="146"/>
                </a:lnTo>
                <a:lnTo>
                  <a:pt x="595" y="148"/>
                </a:lnTo>
                <a:lnTo>
                  <a:pt x="595" y="150"/>
                </a:lnTo>
                <a:lnTo>
                  <a:pt x="595" y="151"/>
                </a:lnTo>
                <a:lnTo>
                  <a:pt x="595" y="153"/>
                </a:lnTo>
                <a:lnTo>
                  <a:pt x="593" y="155"/>
                </a:lnTo>
                <a:lnTo>
                  <a:pt x="593" y="158"/>
                </a:lnTo>
                <a:lnTo>
                  <a:pt x="591" y="160"/>
                </a:lnTo>
                <a:lnTo>
                  <a:pt x="591" y="162"/>
                </a:lnTo>
                <a:lnTo>
                  <a:pt x="591" y="164"/>
                </a:lnTo>
                <a:lnTo>
                  <a:pt x="590" y="165"/>
                </a:lnTo>
                <a:lnTo>
                  <a:pt x="591" y="167"/>
                </a:lnTo>
                <a:lnTo>
                  <a:pt x="593" y="169"/>
                </a:lnTo>
                <a:lnTo>
                  <a:pt x="597" y="169"/>
                </a:lnTo>
                <a:lnTo>
                  <a:pt x="598" y="169"/>
                </a:lnTo>
                <a:lnTo>
                  <a:pt x="602" y="169"/>
                </a:lnTo>
                <a:lnTo>
                  <a:pt x="604" y="169"/>
                </a:lnTo>
                <a:lnTo>
                  <a:pt x="605" y="171"/>
                </a:lnTo>
                <a:lnTo>
                  <a:pt x="607" y="169"/>
                </a:lnTo>
                <a:lnTo>
                  <a:pt x="609" y="169"/>
                </a:lnTo>
                <a:lnTo>
                  <a:pt x="611" y="167"/>
                </a:lnTo>
                <a:lnTo>
                  <a:pt x="611" y="165"/>
                </a:lnTo>
                <a:lnTo>
                  <a:pt x="612" y="165"/>
                </a:lnTo>
                <a:lnTo>
                  <a:pt x="616" y="165"/>
                </a:lnTo>
                <a:lnTo>
                  <a:pt x="618" y="165"/>
                </a:lnTo>
                <a:lnTo>
                  <a:pt x="619" y="165"/>
                </a:lnTo>
                <a:lnTo>
                  <a:pt x="621" y="165"/>
                </a:lnTo>
                <a:lnTo>
                  <a:pt x="623" y="165"/>
                </a:lnTo>
                <a:lnTo>
                  <a:pt x="625" y="165"/>
                </a:lnTo>
                <a:lnTo>
                  <a:pt x="628" y="164"/>
                </a:lnTo>
                <a:lnTo>
                  <a:pt x="630" y="165"/>
                </a:lnTo>
                <a:lnTo>
                  <a:pt x="632" y="167"/>
                </a:lnTo>
                <a:lnTo>
                  <a:pt x="633" y="165"/>
                </a:lnTo>
                <a:lnTo>
                  <a:pt x="635" y="165"/>
                </a:lnTo>
                <a:lnTo>
                  <a:pt x="637" y="165"/>
                </a:lnTo>
                <a:lnTo>
                  <a:pt x="639" y="165"/>
                </a:lnTo>
                <a:lnTo>
                  <a:pt x="640" y="165"/>
                </a:lnTo>
                <a:lnTo>
                  <a:pt x="642" y="165"/>
                </a:lnTo>
                <a:lnTo>
                  <a:pt x="644" y="167"/>
                </a:lnTo>
                <a:lnTo>
                  <a:pt x="644" y="169"/>
                </a:lnTo>
                <a:lnTo>
                  <a:pt x="646" y="169"/>
                </a:lnTo>
                <a:lnTo>
                  <a:pt x="647" y="171"/>
                </a:lnTo>
                <a:lnTo>
                  <a:pt x="649" y="171"/>
                </a:lnTo>
                <a:lnTo>
                  <a:pt x="651" y="172"/>
                </a:lnTo>
                <a:lnTo>
                  <a:pt x="653" y="172"/>
                </a:lnTo>
                <a:lnTo>
                  <a:pt x="654" y="172"/>
                </a:lnTo>
                <a:lnTo>
                  <a:pt x="656" y="172"/>
                </a:lnTo>
                <a:lnTo>
                  <a:pt x="656" y="174"/>
                </a:lnTo>
                <a:lnTo>
                  <a:pt x="658" y="174"/>
                </a:lnTo>
                <a:lnTo>
                  <a:pt x="654" y="176"/>
                </a:lnTo>
                <a:lnTo>
                  <a:pt x="654" y="178"/>
                </a:lnTo>
                <a:lnTo>
                  <a:pt x="651" y="181"/>
                </a:lnTo>
                <a:lnTo>
                  <a:pt x="649" y="185"/>
                </a:lnTo>
                <a:lnTo>
                  <a:pt x="647" y="188"/>
                </a:lnTo>
                <a:lnTo>
                  <a:pt x="642" y="190"/>
                </a:lnTo>
                <a:lnTo>
                  <a:pt x="639" y="193"/>
                </a:lnTo>
                <a:lnTo>
                  <a:pt x="633" y="197"/>
                </a:lnTo>
                <a:lnTo>
                  <a:pt x="625" y="205"/>
                </a:lnTo>
                <a:lnTo>
                  <a:pt x="619" y="207"/>
                </a:lnTo>
                <a:lnTo>
                  <a:pt x="618" y="209"/>
                </a:lnTo>
                <a:lnTo>
                  <a:pt x="616" y="211"/>
                </a:lnTo>
                <a:lnTo>
                  <a:pt x="614" y="212"/>
                </a:lnTo>
                <a:lnTo>
                  <a:pt x="614" y="214"/>
                </a:lnTo>
                <a:lnTo>
                  <a:pt x="612" y="216"/>
                </a:lnTo>
                <a:lnTo>
                  <a:pt x="612" y="218"/>
                </a:lnTo>
                <a:lnTo>
                  <a:pt x="611" y="218"/>
                </a:lnTo>
                <a:lnTo>
                  <a:pt x="611" y="221"/>
                </a:lnTo>
                <a:lnTo>
                  <a:pt x="609" y="223"/>
                </a:lnTo>
                <a:lnTo>
                  <a:pt x="605" y="228"/>
                </a:lnTo>
                <a:lnTo>
                  <a:pt x="604" y="235"/>
                </a:lnTo>
                <a:lnTo>
                  <a:pt x="602" y="235"/>
                </a:lnTo>
                <a:lnTo>
                  <a:pt x="602" y="237"/>
                </a:lnTo>
                <a:lnTo>
                  <a:pt x="602" y="239"/>
                </a:lnTo>
                <a:lnTo>
                  <a:pt x="598" y="244"/>
                </a:lnTo>
                <a:lnTo>
                  <a:pt x="597" y="249"/>
                </a:lnTo>
                <a:lnTo>
                  <a:pt x="595" y="253"/>
                </a:lnTo>
                <a:lnTo>
                  <a:pt x="595" y="254"/>
                </a:lnTo>
                <a:lnTo>
                  <a:pt x="593" y="256"/>
                </a:lnTo>
                <a:lnTo>
                  <a:pt x="593" y="258"/>
                </a:lnTo>
                <a:lnTo>
                  <a:pt x="593" y="260"/>
                </a:lnTo>
                <a:lnTo>
                  <a:pt x="591" y="260"/>
                </a:lnTo>
                <a:lnTo>
                  <a:pt x="591" y="261"/>
                </a:lnTo>
                <a:lnTo>
                  <a:pt x="591" y="263"/>
                </a:lnTo>
                <a:lnTo>
                  <a:pt x="590" y="265"/>
                </a:lnTo>
                <a:lnTo>
                  <a:pt x="588" y="267"/>
                </a:lnTo>
                <a:lnTo>
                  <a:pt x="588" y="268"/>
                </a:lnTo>
                <a:lnTo>
                  <a:pt x="588" y="270"/>
                </a:lnTo>
                <a:lnTo>
                  <a:pt x="586" y="272"/>
                </a:lnTo>
                <a:lnTo>
                  <a:pt x="586" y="274"/>
                </a:lnTo>
                <a:lnTo>
                  <a:pt x="586" y="275"/>
                </a:lnTo>
                <a:lnTo>
                  <a:pt x="584" y="275"/>
                </a:lnTo>
                <a:lnTo>
                  <a:pt x="584" y="277"/>
                </a:lnTo>
                <a:lnTo>
                  <a:pt x="584" y="279"/>
                </a:lnTo>
                <a:lnTo>
                  <a:pt x="583" y="281"/>
                </a:lnTo>
                <a:lnTo>
                  <a:pt x="578" y="281"/>
                </a:lnTo>
                <a:lnTo>
                  <a:pt x="571" y="281"/>
                </a:lnTo>
                <a:lnTo>
                  <a:pt x="564" y="279"/>
                </a:lnTo>
                <a:lnTo>
                  <a:pt x="557" y="279"/>
                </a:lnTo>
                <a:lnTo>
                  <a:pt x="553" y="277"/>
                </a:lnTo>
                <a:lnTo>
                  <a:pt x="550" y="275"/>
                </a:lnTo>
                <a:lnTo>
                  <a:pt x="541" y="274"/>
                </a:lnTo>
                <a:lnTo>
                  <a:pt x="532" y="272"/>
                </a:lnTo>
                <a:lnTo>
                  <a:pt x="530" y="270"/>
                </a:lnTo>
                <a:lnTo>
                  <a:pt x="520" y="268"/>
                </a:lnTo>
                <a:lnTo>
                  <a:pt x="511" y="267"/>
                </a:lnTo>
                <a:lnTo>
                  <a:pt x="497" y="268"/>
                </a:lnTo>
                <a:lnTo>
                  <a:pt x="485" y="274"/>
                </a:lnTo>
                <a:lnTo>
                  <a:pt x="483" y="274"/>
                </a:lnTo>
                <a:lnTo>
                  <a:pt x="482" y="275"/>
                </a:lnTo>
                <a:lnTo>
                  <a:pt x="480" y="275"/>
                </a:lnTo>
                <a:lnTo>
                  <a:pt x="478" y="275"/>
                </a:lnTo>
                <a:lnTo>
                  <a:pt x="476" y="277"/>
                </a:lnTo>
                <a:lnTo>
                  <a:pt x="475" y="277"/>
                </a:lnTo>
                <a:lnTo>
                  <a:pt x="473" y="279"/>
                </a:lnTo>
                <a:lnTo>
                  <a:pt x="471" y="279"/>
                </a:lnTo>
                <a:lnTo>
                  <a:pt x="469" y="281"/>
                </a:lnTo>
                <a:lnTo>
                  <a:pt x="468" y="281"/>
                </a:lnTo>
                <a:lnTo>
                  <a:pt x="466" y="282"/>
                </a:lnTo>
                <a:lnTo>
                  <a:pt x="464" y="282"/>
                </a:lnTo>
                <a:lnTo>
                  <a:pt x="462" y="284"/>
                </a:lnTo>
                <a:lnTo>
                  <a:pt x="461" y="286"/>
                </a:lnTo>
                <a:lnTo>
                  <a:pt x="459" y="286"/>
                </a:lnTo>
                <a:lnTo>
                  <a:pt x="459" y="287"/>
                </a:lnTo>
                <a:lnTo>
                  <a:pt x="457" y="289"/>
                </a:lnTo>
                <a:lnTo>
                  <a:pt x="455" y="289"/>
                </a:lnTo>
                <a:lnTo>
                  <a:pt x="455" y="291"/>
                </a:lnTo>
                <a:lnTo>
                  <a:pt x="454" y="291"/>
                </a:lnTo>
                <a:lnTo>
                  <a:pt x="454" y="293"/>
                </a:lnTo>
                <a:lnTo>
                  <a:pt x="452" y="293"/>
                </a:lnTo>
                <a:lnTo>
                  <a:pt x="450" y="294"/>
                </a:lnTo>
                <a:lnTo>
                  <a:pt x="448" y="296"/>
                </a:lnTo>
                <a:lnTo>
                  <a:pt x="447" y="298"/>
                </a:lnTo>
                <a:lnTo>
                  <a:pt x="445" y="300"/>
                </a:lnTo>
                <a:lnTo>
                  <a:pt x="443" y="300"/>
                </a:lnTo>
                <a:lnTo>
                  <a:pt x="443" y="301"/>
                </a:lnTo>
                <a:lnTo>
                  <a:pt x="441" y="301"/>
                </a:lnTo>
                <a:lnTo>
                  <a:pt x="441" y="303"/>
                </a:lnTo>
                <a:lnTo>
                  <a:pt x="440" y="303"/>
                </a:lnTo>
                <a:lnTo>
                  <a:pt x="440" y="305"/>
                </a:lnTo>
                <a:lnTo>
                  <a:pt x="438" y="305"/>
                </a:lnTo>
                <a:lnTo>
                  <a:pt x="436" y="307"/>
                </a:lnTo>
                <a:lnTo>
                  <a:pt x="434" y="308"/>
                </a:lnTo>
                <a:lnTo>
                  <a:pt x="436" y="312"/>
                </a:lnTo>
                <a:lnTo>
                  <a:pt x="434" y="314"/>
                </a:lnTo>
                <a:lnTo>
                  <a:pt x="434" y="315"/>
                </a:lnTo>
                <a:lnTo>
                  <a:pt x="434" y="317"/>
                </a:lnTo>
                <a:lnTo>
                  <a:pt x="434" y="319"/>
                </a:lnTo>
                <a:lnTo>
                  <a:pt x="436" y="321"/>
                </a:lnTo>
                <a:lnTo>
                  <a:pt x="436" y="322"/>
                </a:lnTo>
                <a:lnTo>
                  <a:pt x="434" y="324"/>
                </a:lnTo>
                <a:lnTo>
                  <a:pt x="434" y="326"/>
                </a:lnTo>
                <a:lnTo>
                  <a:pt x="436" y="328"/>
                </a:lnTo>
                <a:lnTo>
                  <a:pt x="436" y="329"/>
                </a:lnTo>
                <a:lnTo>
                  <a:pt x="438" y="329"/>
                </a:lnTo>
                <a:lnTo>
                  <a:pt x="438" y="331"/>
                </a:lnTo>
                <a:lnTo>
                  <a:pt x="438" y="333"/>
                </a:lnTo>
                <a:lnTo>
                  <a:pt x="438" y="335"/>
                </a:lnTo>
                <a:lnTo>
                  <a:pt x="440" y="335"/>
                </a:lnTo>
                <a:lnTo>
                  <a:pt x="440" y="336"/>
                </a:lnTo>
                <a:lnTo>
                  <a:pt x="440" y="338"/>
                </a:lnTo>
                <a:lnTo>
                  <a:pt x="440" y="340"/>
                </a:lnTo>
                <a:lnTo>
                  <a:pt x="440" y="342"/>
                </a:lnTo>
                <a:lnTo>
                  <a:pt x="438" y="342"/>
                </a:lnTo>
                <a:lnTo>
                  <a:pt x="438" y="343"/>
                </a:lnTo>
                <a:lnTo>
                  <a:pt x="436" y="343"/>
                </a:lnTo>
                <a:lnTo>
                  <a:pt x="436" y="345"/>
                </a:lnTo>
                <a:lnTo>
                  <a:pt x="434" y="345"/>
                </a:lnTo>
                <a:lnTo>
                  <a:pt x="433" y="347"/>
                </a:lnTo>
                <a:lnTo>
                  <a:pt x="433" y="349"/>
                </a:lnTo>
                <a:lnTo>
                  <a:pt x="433" y="350"/>
                </a:lnTo>
                <a:lnTo>
                  <a:pt x="431" y="350"/>
                </a:lnTo>
                <a:lnTo>
                  <a:pt x="431" y="352"/>
                </a:lnTo>
                <a:lnTo>
                  <a:pt x="429" y="352"/>
                </a:lnTo>
                <a:lnTo>
                  <a:pt x="427" y="349"/>
                </a:lnTo>
                <a:lnTo>
                  <a:pt x="426" y="349"/>
                </a:lnTo>
                <a:lnTo>
                  <a:pt x="422" y="347"/>
                </a:lnTo>
                <a:lnTo>
                  <a:pt x="419" y="347"/>
                </a:lnTo>
                <a:lnTo>
                  <a:pt x="417" y="349"/>
                </a:lnTo>
                <a:lnTo>
                  <a:pt x="415" y="350"/>
                </a:lnTo>
                <a:lnTo>
                  <a:pt x="413" y="352"/>
                </a:lnTo>
                <a:lnTo>
                  <a:pt x="412" y="354"/>
                </a:lnTo>
                <a:lnTo>
                  <a:pt x="410" y="356"/>
                </a:lnTo>
                <a:lnTo>
                  <a:pt x="406" y="356"/>
                </a:lnTo>
                <a:lnTo>
                  <a:pt x="403" y="354"/>
                </a:lnTo>
                <a:lnTo>
                  <a:pt x="401" y="352"/>
                </a:lnTo>
                <a:lnTo>
                  <a:pt x="398" y="349"/>
                </a:lnTo>
                <a:lnTo>
                  <a:pt x="396" y="350"/>
                </a:lnTo>
                <a:lnTo>
                  <a:pt x="394" y="352"/>
                </a:lnTo>
                <a:lnTo>
                  <a:pt x="391" y="352"/>
                </a:lnTo>
                <a:lnTo>
                  <a:pt x="387" y="352"/>
                </a:lnTo>
                <a:lnTo>
                  <a:pt x="384" y="352"/>
                </a:lnTo>
                <a:lnTo>
                  <a:pt x="382" y="354"/>
                </a:lnTo>
                <a:lnTo>
                  <a:pt x="380" y="354"/>
                </a:lnTo>
                <a:lnTo>
                  <a:pt x="380" y="356"/>
                </a:lnTo>
                <a:lnTo>
                  <a:pt x="379" y="356"/>
                </a:lnTo>
                <a:lnTo>
                  <a:pt x="377" y="356"/>
                </a:lnTo>
                <a:lnTo>
                  <a:pt x="375" y="357"/>
                </a:lnTo>
                <a:lnTo>
                  <a:pt x="373" y="359"/>
                </a:lnTo>
                <a:lnTo>
                  <a:pt x="372" y="361"/>
                </a:lnTo>
                <a:lnTo>
                  <a:pt x="370" y="363"/>
                </a:lnTo>
                <a:lnTo>
                  <a:pt x="368" y="364"/>
                </a:lnTo>
                <a:lnTo>
                  <a:pt x="366" y="366"/>
                </a:lnTo>
                <a:lnTo>
                  <a:pt x="365" y="368"/>
                </a:lnTo>
                <a:lnTo>
                  <a:pt x="365" y="370"/>
                </a:lnTo>
                <a:lnTo>
                  <a:pt x="363" y="370"/>
                </a:lnTo>
                <a:lnTo>
                  <a:pt x="361" y="371"/>
                </a:lnTo>
                <a:lnTo>
                  <a:pt x="359" y="371"/>
                </a:lnTo>
                <a:lnTo>
                  <a:pt x="359" y="373"/>
                </a:lnTo>
                <a:lnTo>
                  <a:pt x="358" y="375"/>
                </a:lnTo>
                <a:lnTo>
                  <a:pt x="356" y="375"/>
                </a:lnTo>
                <a:lnTo>
                  <a:pt x="356" y="377"/>
                </a:lnTo>
                <a:lnTo>
                  <a:pt x="354" y="377"/>
                </a:lnTo>
                <a:lnTo>
                  <a:pt x="352" y="378"/>
                </a:lnTo>
                <a:lnTo>
                  <a:pt x="352" y="380"/>
                </a:lnTo>
                <a:lnTo>
                  <a:pt x="351" y="380"/>
                </a:lnTo>
                <a:lnTo>
                  <a:pt x="349" y="382"/>
                </a:lnTo>
                <a:lnTo>
                  <a:pt x="347" y="383"/>
                </a:lnTo>
                <a:lnTo>
                  <a:pt x="345" y="385"/>
                </a:lnTo>
                <a:lnTo>
                  <a:pt x="344" y="387"/>
                </a:lnTo>
                <a:lnTo>
                  <a:pt x="342" y="387"/>
                </a:lnTo>
                <a:lnTo>
                  <a:pt x="342" y="389"/>
                </a:lnTo>
                <a:lnTo>
                  <a:pt x="340" y="389"/>
                </a:lnTo>
                <a:lnTo>
                  <a:pt x="340" y="390"/>
                </a:lnTo>
                <a:lnTo>
                  <a:pt x="338" y="390"/>
                </a:lnTo>
                <a:lnTo>
                  <a:pt x="338" y="392"/>
                </a:lnTo>
                <a:lnTo>
                  <a:pt x="337" y="392"/>
                </a:lnTo>
                <a:lnTo>
                  <a:pt x="337" y="394"/>
                </a:lnTo>
                <a:lnTo>
                  <a:pt x="335" y="394"/>
                </a:lnTo>
                <a:lnTo>
                  <a:pt x="333" y="394"/>
                </a:lnTo>
                <a:lnTo>
                  <a:pt x="331" y="396"/>
                </a:lnTo>
                <a:lnTo>
                  <a:pt x="330" y="397"/>
                </a:lnTo>
                <a:lnTo>
                  <a:pt x="328" y="397"/>
                </a:lnTo>
                <a:lnTo>
                  <a:pt x="326" y="399"/>
                </a:lnTo>
                <a:lnTo>
                  <a:pt x="324" y="399"/>
                </a:lnTo>
                <a:lnTo>
                  <a:pt x="324" y="401"/>
                </a:lnTo>
                <a:lnTo>
                  <a:pt x="324" y="403"/>
                </a:lnTo>
                <a:lnTo>
                  <a:pt x="323" y="403"/>
                </a:lnTo>
                <a:lnTo>
                  <a:pt x="323" y="404"/>
                </a:lnTo>
                <a:lnTo>
                  <a:pt x="323" y="406"/>
                </a:lnTo>
                <a:lnTo>
                  <a:pt x="321" y="406"/>
                </a:lnTo>
                <a:lnTo>
                  <a:pt x="321" y="408"/>
                </a:lnTo>
                <a:lnTo>
                  <a:pt x="319" y="410"/>
                </a:lnTo>
                <a:lnTo>
                  <a:pt x="319" y="411"/>
                </a:lnTo>
                <a:lnTo>
                  <a:pt x="319" y="413"/>
                </a:lnTo>
                <a:lnTo>
                  <a:pt x="317" y="413"/>
                </a:lnTo>
                <a:lnTo>
                  <a:pt x="317" y="415"/>
                </a:lnTo>
                <a:lnTo>
                  <a:pt x="316" y="417"/>
                </a:lnTo>
                <a:lnTo>
                  <a:pt x="316" y="418"/>
                </a:lnTo>
                <a:lnTo>
                  <a:pt x="314" y="420"/>
                </a:lnTo>
                <a:lnTo>
                  <a:pt x="314" y="422"/>
                </a:lnTo>
                <a:lnTo>
                  <a:pt x="312" y="422"/>
                </a:lnTo>
                <a:lnTo>
                  <a:pt x="312" y="424"/>
                </a:lnTo>
                <a:lnTo>
                  <a:pt x="311" y="425"/>
                </a:lnTo>
                <a:lnTo>
                  <a:pt x="311" y="427"/>
                </a:lnTo>
                <a:lnTo>
                  <a:pt x="309" y="429"/>
                </a:lnTo>
                <a:lnTo>
                  <a:pt x="309" y="431"/>
                </a:lnTo>
                <a:lnTo>
                  <a:pt x="307" y="432"/>
                </a:lnTo>
                <a:lnTo>
                  <a:pt x="307" y="434"/>
                </a:lnTo>
                <a:lnTo>
                  <a:pt x="305" y="436"/>
                </a:lnTo>
                <a:lnTo>
                  <a:pt x="305" y="439"/>
                </a:lnTo>
                <a:lnTo>
                  <a:pt x="304" y="439"/>
                </a:lnTo>
                <a:lnTo>
                  <a:pt x="304" y="441"/>
                </a:lnTo>
                <a:lnTo>
                  <a:pt x="304" y="443"/>
                </a:lnTo>
                <a:lnTo>
                  <a:pt x="302" y="443"/>
                </a:lnTo>
                <a:lnTo>
                  <a:pt x="302" y="445"/>
                </a:lnTo>
                <a:lnTo>
                  <a:pt x="302" y="446"/>
                </a:lnTo>
                <a:lnTo>
                  <a:pt x="300" y="446"/>
                </a:lnTo>
                <a:lnTo>
                  <a:pt x="300" y="448"/>
                </a:lnTo>
                <a:lnTo>
                  <a:pt x="300" y="450"/>
                </a:lnTo>
                <a:lnTo>
                  <a:pt x="300" y="452"/>
                </a:lnTo>
                <a:lnTo>
                  <a:pt x="300" y="453"/>
                </a:lnTo>
                <a:lnTo>
                  <a:pt x="300" y="455"/>
                </a:lnTo>
                <a:lnTo>
                  <a:pt x="300" y="457"/>
                </a:lnTo>
                <a:lnTo>
                  <a:pt x="300" y="459"/>
                </a:lnTo>
                <a:lnTo>
                  <a:pt x="298" y="460"/>
                </a:lnTo>
                <a:lnTo>
                  <a:pt x="297" y="460"/>
                </a:lnTo>
                <a:lnTo>
                  <a:pt x="293" y="466"/>
                </a:lnTo>
                <a:lnTo>
                  <a:pt x="286" y="469"/>
                </a:lnTo>
                <a:lnTo>
                  <a:pt x="281" y="472"/>
                </a:lnTo>
                <a:lnTo>
                  <a:pt x="276" y="476"/>
                </a:lnTo>
                <a:lnTo>
                  <a:pt x="270" y="478"/>
                </a:lnTo>
                <a:lnTo>
                  <a:pt x="267" y="481"/>
                </a:lnTo>
                <a:lnTo>
                  <a:pt x="262" y="485"/>
                </a:lnTo>
                <a:lnTo>
                  <a:pt x="255" y="488"/>
                </a:lnTo>
                <a:lnTo>
                  <a:pt x="248" y="492"/>
                </a:lnTo>
                <a:lnTo>
                  <a:pt x="242" y="495"/>
                </a:lnTo>
                <a:lnTo>
                  <a:pt x="239" y="497"/>
                </a:lnTo>
                <a:lnTo>
                  <a:pt x="235" y="499"/>
                </a:lnTo>
                <a:lnTo>
                  <a:pt x="234" y="500"/>
                </a:lnTo>
                <a:lnTo>
                  <a:pt x="232" y="502"/>
                </a:lnTo>
                <a:lnTo>
                  <a:pt x="232" y="506"/>
                </a:lnTo>
                <a:lnTo>
                  <a:pt x="230" y="509"/>
                </a:lnTo>
                <a:lnTo>
                  <a:pt x="232" y="513"/>
                </a:lnTo>
                <a:lnTo>
                  <a:pt x="232" y="516"/>
                </a:lnTo>
                <a:lnTo>
                  <a:pt x="230" y="520"/>
                </a:lnTo>
                <a:lnTo>
                  <a:pt x="228" y="523"/>
                </a:lnTo>
                <a:lnTo>
                  <a:pt x="225" y="527"/>
                </a:lnTo>
                <a:lnTo>
                  <a:pt x="223" y="530"/>
                </a:lnTo>
                <a:lnTo>
                  <a:pt x="222" y="534"/>
                </a:lnTo>
                <a:lnTo>
                  <a:pt x="222" y="535"/>
                </a:lnTo>
                <a:lnTo>
                  <a:pt x="222" y="541"/>
                </a:lnTo>
                <a:lnTo>
                  <a:pt x="222" y="546"/>
                </a:lnTo>
                <a:lnTo>
                  <a:pt x="222" y="548"/>
                </a:lnTo>
                <a:lnTo>
                  <a:pt x="222" y="553"/>
                </a:lnTo>
                <a:lnTo>
                  <a:pt x="222" y="558"/>
                </a:lnTo>
                <a:lnTo>
                  <a:pt x="220" y="562"/>
                </a:lnTo>
                <a:lnTo>
                  <a:pt x="220" y="565"/>
                </a:lnTo>
                <a:lnTo>
                  <a:pt x="220" y="570"/>
                </a:lnTo>
                <a:lnTo>
                  <a:pt x="220" y="572"/>
                </a:lnTo>
                <a:lnTo>
                  <a:pt x="218" y="575"/>
                </a:lnTo>
                <a:lnTo>
                  <a:pt x="216" y="577"/>
                </a:lnTo>
                <a:lnTo>
                  <a:pt x="215" y="577"/>
                </a:lnTo>
                <a:lnTo>
                  <a:pt x="213" y="579"/>
                </a:lnTo>
                <a:lnTo>
                  <a:pt x="211" y="577"/>
                </a:lnTo>
                <a:lnTo>
                  <a:pt x="209" y="574"/>
                </a:lnTo>
                <a:lnTo>
                  <a:pt x="209" y="572"/>
                </a:lnTo>
                <a:lnTo>
                  <a:pt x="211" y="568"/>
                </a:lnTo>
                <a:lnTo>
                  <a:pt x="211" y="563"/>
                </a:lnTo>
                <a:lnTo>
                  <a:pt x="211" y="556"/>
                </a:lnTo>
                <a:lnTo>
                  <a:pt x="209" y="551"/>
                </a:lnTo>
                <a:lnTo>
                  <a:pt x="208" y="549"/>
                </a:lnTo>
                <a:lnTo>
                  <a:pt x="208" y="548"/>
                </a:lnTo>
                <a:lnTo>
                  <a:pt x="208" y="546"/>
                </a:lnTo>
                <a:lnTo>
                  <a:pt x="208" y="544"/>
                </a:lnTo>
                <a:lnTo>
                  <a:pt x="208" y="542"/>
                </a:lnTo>
                <a:lnTo>
                  <a:pt x="209" y="539"/>
                </a:lnTo>
                <a:lnTo>
                  <a:pt x="209" y="535"/>
                </a:lnTo>
                <a:lnTo>
                  <a:pt x="211" y="532"/>
                </a:lnTo>
                <a:lnTo>
                  <a:pt x="209" y="532"/>
                </a:lnTo>
                <a:lnTo>
                  <a:pt x="208" y="532"/>
                </a:lnTo>
                <a:lnTo>
                  <a:pt x="206" y="534"/>
                </a:lnTo>
                <a:lnTo>
                  <a:pt x="202" y="534"/>
                </a:lnTo>
                <a:lnTo>
                  <a:pt x="199" y="534"/>
                </a:lnTo>
                <a:lnTo>
                  <a:pt x="197" y="532"/>
                </a:lnTo>
                <a:lnTo>
                  <a:pt x="194" y="532"/>
                </a:lnTo>
                <a:lnTo>
                  <a:pt x="190" y="530"/>
                </a:lnTo>
                <a:lnTo>
                  <a:pt x="187" y="530"/>
                </a:lnTo>
                <a:lnTo>
                  <a:pt x="183" y="530"/>
                </a:lnTo>
                <a:lnTo>
                  <a:pt x="180" y="530"/>
                </a:lnTo>
                <a:lnTo>
                  <a:pt x="176" y="528"/>
                </a:lnTo>
                <a:lnTo>
                  <a:pt x="173" y="527"/>
                </a:lnTo>
                <a:lnTo>
                  <a:pt x="166" y="527"/>
                </a:lnTo>
                <a:lnTo>
                  <a:pt x="162" y="525"/>
                </a:lnTo>
                <a:lnTo>
                  <a:pt x="155" y="525"/>
                </a:lnTo>
                <a:lnTo>
                  <a:pt x="148" y="523"/>
                </a:lnTo>
                <a:lnTo>
                  <a:pt x="145" y="523"/>
                </a:lnTo>
                <a:lnTo>
                  <a:pt x="143" y="521"/>
                </a:lnTo>
                <a:lnTo>
                  <a:pt x="141" y="521"/>
                </a:lnTo>
                <a:lnTo>
                  <a:pt x="136" y="520"/>
                </a:lnTo>
                <a:lnTo>
                  <a:pt x="131" y="518"/>
                </a:lnTo>
                <a:lnTo>
                  <a:pt x="126" y="518"/>
                </a:lnTo>
                <a:lnTo>
                  <a:pt x="119" y="518"/>
                </a:lnTo>
                <a:lnTo>
                  <a:pt x="115" y="516"/>
                </a:lnTo>
                <a:lnTo>
                  <a:pt x="112" y="516"/>
                </a:lnTo>
                <a:lnTo>
                  <a:pt x="110" y="514"/>
                </a:lnTo>
                <a:lnTo>
                  <a:pt x="108" y="518"/>
                </a:lnTo>
                <a:lnTo>
                  <a:pt x="108" y="521"/>
                </a:lnTo>
                <a:lnTo>
                  <a:pt x="106" y="525"/>
                </a:lnTo>
                <a:lnTo>
                  <a:pt x="105" y="528"/>
                </a:lnTo>
                <a:lnTo>
                  <a:pt x="105" y="532"/>
                </a:lnTo>
                <a:lnTo>
                  <a:pt x="103" y="535"/>
                </a:lnTo>
                <a:lnTo>
                  <a:pt x="103" y="537"/>
                </a:lnTo>
                <a:lnTo>
                  <a:pt x="105" y="539"/>
                </a:lnTo>
                <a:lnTo>
                  <a:pt x="110" y="544"/>
                </a:lnTo>
                <a:lnTo>
                  <a:pt x="112" y="548"/>
                </a:lnTo>
                <a:lnTo>
                  <a:pt x="112" y="549"/>
                </a:lnTo>
                <a:lnTo>
                  <a:pt x="112" y="555"/>
                </a:lnTo>
                <a:lnTo>
                  <a:pt x="112" y="558"/>
                </a:lnTo>
                <a:lnTo>
                  <a:pt x="113" y="560"/>
                </a:lnTo>
                <a:lnTo>
                  <a:pt x="112" y="565"/>
                </a:lnTo>
                <a:lnTo>
                  <a:pt x="108" y="570"/>
                </a:lnTo>
                <a:lnTo>
                  <a:pt x="105" y="574"/>
                </a:lnTo>
                <a:lnTo>
                  <a:pt x="103" y="575"/>
                </a:lnTo>
                <a:lnTo>
                  <a:pt x="101" y="577"/>
                </a:lnTo>
                <a:lnTo>
                  <a:pt x="101" y="579"/>
                </a:lnTo>
                <a:lnTo>
                  <a:pt x="103" y="581"/>
                </a:lnTo>
                <a:lnTo>
                  <a:pt x="105" y="581"/>
                </a:lnTo>
                <a:lnTo>
                  <a:pt x="106" y="581"/>
                </a:lnTo>
                <a:lnTo>
                  <a:pt x="108" y="582"/>
                </a:lnTo>
                <a:lnTo>
                  <a:pt x="110" y="582"/>
                </a:lnTo>
                <a:lnTo>
                  <a:pt x="112" y="582"/>
                </a:lnTo>
                <a:lnTo>
                  <a:pt x="112" y="584"/>
                </a:lnTo>
                <a:lnTo>
                  <a:pt x="113" y="584"/>
                </a:lnTo>
                <a:lnTo>
                  <a:pt x="113" y="586"/>
                </a:lnTo>
                <a:lnTo>
                  <a:pt x="112" y="586"/>
                </a:lnTo>
                <a:lnTo>
                  <a:pt x="110" y="586"/>
                </a:lnTo>
                <a:lnTo>
                  <a:pt x="110" y="588"/>
                </a:lnTo>
                <a:lnTo>
                  <a:pt x="110" y="589"/>
                </a:lnTo>
                <a:lnTo>
                  <a:pt x="112" y="591"/>
                </a:lnTo>
                <a:lnTo>
                  <a:pt x="112" y="593"/>
                </a:lnTo>
                <a:lnTo>
                  <a:pt x="113" y="593"/>
                </a:lnTo>
                <a:lnTo>
                  <a:pt x="113" y="595"/>
                </a:lnTo>
                <a:lnTo>
                  <a:pt x="113" y="596"/>
                </a:lnTo>
                <a:lnTo>
                  <a:pt x="112" y="598"/>
                </a:lnTo>
                <a:lnTo>
                  <a:pt x="112" y="600"/>
                </a:lnTo>
                <a:lnTo>
                  <a:pt x="112" y="603"/>
                </a:lnTo>
                <a:lnTo>
                  <a:pt x="112" y="605"/>
                </a:lnTo>
                <a:lnTo>
                  <a:pt x="112" y="607"/>
                </a:lnTo>
                <a:lnTo>
                  <a:pt x="112" y="610"/>
                </a:lnTo>
                <a:lnTo>
                  <a:pt x="112" y="614"/>
                </a:lnTo>
                <a:lnTo>
                  <a:pt x="112" y="616"/>
                </a:lnTo>
                <a:lnTo>
                  <a:pt x="112" y="617"/>
                </a:lnTo>
                <a:lnTo>
                  <a:pt x="113" y="619"/>
                </a:lnTo>
                <a:lnTo>
                  <a:pt x="113" y="623"/>
                </a:lnTo>
                <a:lnTo>
                  <a:pt x="113" y="626"/>
                </a:lnTo>
                <a:lnTo>
                  <a:pt x="115" y="628"/>
                </a:lnTo>
                <a:lnTo>
                  <a:pt x="115" y="631"/>
                </a:lnTo>
                <a:lnTo>
                  <a:pt x="113" y="633"/>
                </a:lnTo>
                <a:lnTo>
                  <a:pt x="112" y="635"/>
                </a:lnTo>
                <a:lnTo>
                  <a:pt x="110" y="635"/>
                </a:lnTo>
                <a:lnTo>
                  <a:pt x="108" y="635"/>
                </a:lnTo>
                <a:lnTo>
                  <a:pt x="106" y="635"/>
                </a:lnTo>
                <a:lnTo>
                  <a:pt x="103" y="635"/>
                </a:lnTo>
                <a:lnTo>
                  <a:pt x="101" y="635"/>
                </a:lnTo>
                <a:lnTo>
                  <a:pt x="99" y="637"/>
                </a:lnTo>
                <a:lnTo>
                  <a:pt x="98" y="637"/>
                </a:lnTo>
                <a:lnTo>
                  <a:pt x="96" y="637"/>
                </a:lnTo>
                <a:lnTo>
                  <a:pt x="92" y="637"/>
                </a:lnTo>
                <a:lnTo>
                  <a:pt x="91" y="637"/>
                </a:lnTo>
                <a:lnTo>
                  <a:pt x="87" y="637"/>
                </a:lnTo>
                <a:lnTo>
                  <a:pt x="84" y="637"/>
                </a:lnTo>
                <a:lnTo>
                  <a:pt x="82" y="637"/>
                </a:lnTo>
                <a:lnTo>
                  <a:pt x="78" y="635"/>
                </a:lnTo>
                <a:lnTo>
                  <a:pt x="77" y="637"/>
                </a:lnTo>
                <a:lnTo>
                  <a:pt x="75" y="637"/>
                </a:lnTo>
                <a:lnTo>
                  <a:pt x="71" y="637"/>
                </a:lnTo>
                <a:lnTo>
                  <a:pt x="70" y="635"/>
                </a:lnTo>
                <a:lnTo>
                  <a:pt x="68" y="633"/>
                </a:lnTo>
                <a:lnTo>
                  <a:pt x="66" y="633"/>
                </a:lnTo>
                <a:lnTo>
                  <a:pt x="64" y="635"/>
                </a:lnTo>
                <a:lnTo>
                  <a:pt x="63" y="635"/>
                </a:lnTo>
                <a:lnTo>
                  <a:pt x="61" y="635"/>
                </a:lnTo>
                <a:lnTo>
                  <a:pt x="59" y="635"/>
                </a:lnTo>
                <a:lnTo>
                  <a:pt x="57" y="633"/>
                </a:lnTo>
                <a:lnTo>
                  <a:pt x="56" y="633"/>
                </a:lnTo>
                <a:lnTo>
                  <a:pt x="56" y="635"/>
                </a:lnTo>
                <a:lnTo>
                  <a:pt x="54" y="635"/>
                </a:lnTo>
                <a:lnTo>
                  <a:pt x="54" y="637"/>
                </a:lnTo>
                <a:lnTo>
                  <a:pt x="52" y="638"/>
                </a:lnTo>
                <a:lnTo>
                  <a:pt x="50" y="638"/>
                </a:lnTo>
                <a:lnTo>
                  <a:pt x="49" y="638"/>
                </a:lnTo>
                <a:lnTo>
                  <a:pt x="47" y="638"/>
                </a:lnTo>
                <a:lnTo>
                  <a:pt x="45" y="638"/>
                </a:lnTo>
                <a:lnTo>
                  <a:pt x="42" y="637"/>
                </a:lnTo>
                <a:lnTo>
                  <a:pt x="40" y="635"/>
                </a:lnTo>
                <a:lnTo>
                  <a:pt x="38" y="635"/>
                </a:lnTo>
                <a:lnTo>
                  <a:pt x="38" y="633"/>
                </a:lnTo>
                <a:lnTo>
                  <a:pt x="37" y="631"/>
                </a:lnTo>
                <a:lnTo>
                  <a:pt x="35" y="628"/>
                </a:lnTo>
                <a:lnTo>
                  <a:pt x="35" y="626"/>
                </a:lnTo>
                <a:lnTo>
                  <a:pt x="37" y="624"/>
                </a:lnTo>
                <a:lnTo>
                  <a:pt x="37" y="623"/>
                </a:lnTo>
                <a:lnTo>
                  <a:pt x="37" y="621"/>
                </a:lnTo>
                <a:lnTo>
                  <a:pt x="38" y="617"/>
                </a:lnTo>
                <a:lnTo>
                  <a:pt x="38" y="614"/>
                </a:lnTo>
                <a:lnTo>
                  <a:pt x="37" y="612"/>
                </a:lnTo>
                <a:lnTo>
                  <a:pt x="35" y="610"/>
                </a:lnTo>
                <a:lnTo>
                  <a:pt x="33" y="609"/>
                </a:lnTo>
                <a:lnTo>
                  <a:pt x="33" y="607"/>
                </a:lnTo>
                <a:lnTo>
                  <a:pt x="31" y="605"/>
                </a:lnTo>
                <a:lnTo>
                  <a:pt x="31" y="603"/>
                </a:lnTo>
                <a:lnTo>
                  <a:pt x="33" y="602"/>
                </a:lnTo>
                <a:lnTo>
                  <a:pt x="35" y="600"/>
                </a:lnTo>
                <a:lnTo>
                  <a:pt x="37" y="598"/>
                </a:lnTo>
                <a:lnTo>
                  <a:pt x="38" y="596"/>
                </a:lnTo>
                <a:lnTo>
                  <a:pt x="40" y="595"/>
                </a:lnTo>
                <a:lnTo>
                  <a:pt x="42" y="591"/>
                </a:lnTo>
                <a:lnTo>
                  <a:pt x="42" y="589"/>
                </a:lnTo>
                <a:lnTo>
                  <a:pt x="42" y="588"/>
                </a:lnTo>
                <a:lnTo>
                  <a:pt x="40" y="586"/>
                </a:lnTo>
                <a:lnTo>
                  <a:pt x="38" y="582"/>
                </a:lnTo>
                <a:lnTo>
                  <a:pt x="38" y="581"/>
                </a:lnTo>
                <a:lnTo>
                  <a:pt x="38" y="579"/>
                </a:lnTo>
                <a:lnTo>
                  <a:pt x="40" y="577"/>
                </a:lnTo>
                <a:lnTo>
                  <a:pt x="40" y="574"/>
                </a:lnTo>
                <a:lnTo>
                  <a:pt x="42" y="572"/>
                </a:lnTo>
                <a:lnTo>
                  <a:pt x="42" y="570"/>
                </a:lnTo>
                <a:lnTo>
                  <a:pt x="44" y="568"/>
                </a:lnTo>
                <a:lnTo>
                  <a:pt x="44" y="567"/>
                </a:lnTo>
                <a:lnTo>
                  <a:pt x="42" y="565"/>
                </a:lnTo>
                <a:lnTo>
                  <a:pt x="42" y="562"/>
                </a:lnTo>
                <a:lnTo>
                  <a:pt x="42" y="560"/>
                </a:lnTo>
                <a:lnTo>
                  <a:pt x="42" y="558"/>
                </a:lnTo>
                <a:lnTo>
                  <a:pt x="42" y="556"/>
                </a:lnTo>
                <a:lnTo>
                  <a:pt x="40" y="553"/>
                </a:lnTo>
                <a:lnTo>
                  <a:pt x="40" y="549"/>
                </a:lnTo>
                <a:lnTo>
                  <a:pt x="40" y="548"/>
                </a:lnTo>
                <a:lnTo>
                  <a:pt x="38" y="546"/>
                </a:lnTo>
                <a:lnTo>
                  <a:pt x="37" y="544"/>
                </a:lnTo>
                <a:lnTo>
                  <a:pt x="37" y="542"/>
                </a:lnTo>
                <a:lnTo>
                  <a:pt x="35" y="541"/>
                </a:lnTo>
                <a:lnTo>
                  <a:pt x="33" y="541"/>
                </a:lnTo>
                <a:lnTo>
                  <a:pt x="31" y="541"/>
                </a:lnTo>
                <a:lnTo>
                  <a:pt x="30" y="542"/>
                </a:lnTo>
                <a:lnTo>
                  <a:pt x="28" y="542"/>
                </a:lnTo>
                <a:lnTo>
                  <a:pt x="26" y="544"/>
                </a:lnTo>
                <a:lnTo>
                  <a:pt x="24" y="544"/>
                </a:lnTo>
                <a:lnTo>
                  <a:pt x="23" y="546"/>
                </a:lnTo>
                <a:lnTo>
                  <a:pt x="21" y="546"/>
                </a:lnTo>
                <a:lnTo>
                  <a:pt x="19" y="546"/>
                </a:lnTo>
                <a:lnTo>
                  <a:pt x="17" y="548"/>
                </a:lnTo>
                <a:lnTo>
                  <a:pt x="17" y="549"/>
                </a:lnTo>
                <a:lnTo>
                  <a:pt x="16" y="549"/>
                </a:lnTo>
                <a:lnTo>
                  <a:pt x="12" y="553"/>
                </a:lnTo>
                <a:lnTo>
                  <a:pt x="9" y="555"/>
                </a:lnTo>
                <a:lnTo>
                  <a:pt x="5" y="558"/>
                </a:lnTo>
                <a:lnTo>
                  <a:pt x="3" y="560"/>
                </a:lnTo>
                <a:lnTo>
                  <a:pt x="2" y="563"/>
                </a:lnTo>
                <a:lnTo>
                  <a:pt x="0" y="565"/>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6" name="Freeform 335"/>
          <p:cNvSpPr>
            <a:spLocks/>
          </p:cNvSpPr>
          <p:nvPr/>
        </p:nvSpPr>
        <p:spPr bwMode="auto">
          <a:xfrm>
            <a:off x="2398713" y="1046163"/>
            <a:ext cx="1646237" cy="1301750"/>
          </a:xfrm>
          <a:custGeom>
            <a:avLst/>
            <a:gdLst>
              <a:gd name="T0" fmla="*/ 384 w 1037"/>
              <a:gd name="T1" fmla="*/ 621 h 820"/>
              <a:gd name="T2" fmla="*/ 389 w 1037"/>
              <a:gd name="T3" fmla="*/ 647 h 820"/>
              <a:gd name="T4" fmla="*/ 360 w 1037"/>
              <a:gd name="T5" fmla="*/ 644 h 820"/>
              <a:gd name="T6" fmla="*/ 353 w 1037"/>
              <a:gd name="T7" fmla="*/ 701 h 820"/>
              <a:gd name="T8" fmla="*/ 386 w 1037"/>
              <a:gd name="T9" fmla="*/ 743 h 820"/>
              <a:gd name="T10" fmla="*/ 360 w 1037"/>
              <a:gd name="T11" fmla="*/ 774 h 820"/>
              <a:gd name="T12" fmla="*/ 337 w 1037"/>
              <a:gd name="T13" fmla="*/ 747 h 820"/>
              <a:gd name="T14" fmla="*/ 302 w 1037"/>
              <a:gd name="T15" fmla="*/ 755 h 820"/>
              <a:gd name="T16" fmla="*/ 271 w 1037"/>
              <a:gd name="T17" fmla="*/ 778 h 820"/>
              <a:gd name="T18" fmla="*/ 262 w 1037"/>
              <a:gd name="T19" fmla="*/ 815 h 820"/>
              <a:gd name="T20" fmla="*/ 243 w 1037"/>
              <a:gd name="T21" fmla="*/ 788 h 820"/>
              <a:gd name="T22" fmla="*/ 238 w 1037"/>
              <a:gd name="T23" fmla="*/ 752 h 820"/>
              <a:gd name="T24" fmla="*/ 208 w 1037"/>
              <a:gd name="T25" fmla="*/ 743 h 820"/>
              <a:gd name="T26" fmla="*/ 199 w 1037"/>
              <a:gd name="T27" fmla="*/ 731 h 820"/>
              <a:gd name="T28" fmla="*/ 215 w 1037"/>
              <a:gd name="T29" fmla="*/ 699 h 820"/>
              <a:gd name="T30" fmla="*/ 224 w 1037"/>
              <a:gd name="T31" fmla="*/ 668 h 820"/>
              <a:gd name="T32" fmla="*/ 210 w 1037"/>
              <a:gd name="T33" fmla="*/ 635 h 820"/>
              <a:gd name="T34" fmla="*/ 185 w 1037"/>
              <a:gd name="T35" fmla="*/ 628 h 820"/>
              <a:gd name="T36" fmla="*/ 159 w 1037"/>
              <a:gd name="T37" fmla="*/ 651 h 820"/>
              <a:gd name="T38" fmla="*/ 122 w 1037"/>
              <a:gd name="T39" fmla="*/ 671 h 820"/>
              <a:gd name="T40" fmla="*/ 84 w 1037"/>
              <a:gd name="T41" fmla="*/ 666 h 820"/>
              <a:gd name="T42" fmla="*/ 54 w 1037"/>
              <a:gd name="T43" fmla="*/ 644 h 820"/>
              <a:gd name="T44" fmla="*/ 25 w 1037"/>
              <a:gd name="T45" fmla="*/ 656 h 820"/>
              <a:gd name="T46" fmla="*/ 2 w 1037"/>
              <a:gd name="T47" fmla="*/ 630 h 820"/>
              <a:gd name="T48" fmla="*/ 9 w 1037"/>
              <a:gd name="T49" fmla="*/ 593 h 820"/>
              <a:gd name="T50" fmla="*/ 33 w 1037"/>
              <a:gd name="T51" fmla="*/ 567 h 820"/>
              <a:gd name="T52" fmla="*/ 11 w 1037"/>
              <a:gd name="T53" fmla="*/ 569 h 820"/>
              <a:gd name="T54" fmla="*/ 25 w 1037"/>
              <a:gd name="T55" fmla="*/ 535 h 820"/>
              <a:gd name="T56" fmla="*/ 37 w 1037"/>
              <a:gd name="T57" fmla="*/ 495 h 820"/>
              <a:gd name="T58" fmla="*/ 65 w 1037"/>
              <a:gd name="T59" fmla="*/ 471 h 820"/>
              <a:gd name="T60" fmla="*/ 101 w 1037"/>
              <a:gd name="T61" fmla="*/ 457 h 820"/>
              <a:gd name="T62" fmla="*/ 136 w 1037"/>
              <a:gd name="T63" fmla="*/ 460 h 820"/>
              <a:gd name="T64" fmla="*/ 145 w 1037"/>
              <a:gd name="T65" fmla="*/ 422 h 820"/>
              <a:gd name="T66" fmla="*/ 156 w 1037"/>
              <a:gd name="T67" fmla="*/ 383 h 820"/>
              <a:gd name="T68" fmla="*/ 150 w 1037"/>
              <a:gd name="T69" fmla="*/ 343 h 820"/>
              <a:gd name="T70" fmla="*/ 138 w 1037"/>
              <a:gd name="T71" fmla="*/ 294 h 820"/>
              <a:gd name="T72" fmla="*/ 136 w 1037"/>
              <a:gd name="T73" fmla="*/ 244 h 820"/>
              <a:gd name="T74" fmla="*/ 122 w 1037"/>
              <a:gd name="T75" fmla="*/ 195 h 820"/>
              <a:gd name="T76" fmla="*/ 110 w 1037"/>
              <a:gd name="T77" fmla="*/ 151 h 820"/>
              <a:gd name="T78" fmla="*/ 49 w 1037"/>
              <a:gd name="T79" fmla="*/ 111 h 820"/>
              <a:gd name="T80" fmla="*/ 35 w 1037"/>
              <a:gd name="T81" fmla="*/ 73 h 820"/>
              <a:gd name="T82" fmla="*/ 21 w 1037"/>
              <a:gd name="T83" fmla="*/ 47 h 820"/>
              <a:gd name="T84" fmla="*/ 35 w 1037"/>
              <a:gd name="T85" fmla="*/ 29 h 820"/>
              <a:gd name="T86" fmla="*/ 77 w 1037"/>
              <a:gd name="T87" fmla="*/ 27 h 820"/>
              <a:gd name="T88" fmla="*/ 110 w 1037"/>
              <a:gd name="T89" fmla="*/ 6 h 820"/>
              <a:gd name="T90" fmla="*/ 215 w 1037"/>
              <a:gd name="T91" fmla="*/ 3 h 820"/>
              <a:gd name="T92" fmla="*/ 454 w 1037"/>
              <a:gd name="T93" fmla="*/ 3 h 820"/>
              <a:gd name="T94" fmla="*/ 611 w 1037"/>
              <a:gd name="T95" fmla="*/ 3 h 820"/>
              <a:gd name="T96" fmla="*/ 710 w 1037"/>
              <a:gd name="T97" fmla="*/ 3 h 820"/>
              <a:gd name="T98" fmla="*/ 1037 w 1037"/>
              <a:gd name="T99" fmla="*/ 158 h 820"/>
              <a:gd name="T100" fmla="*/ 1019 w 1037"/>
              <a:gd name="T101" fmla="*/ 268 h 820"/>
              <a:gd name="T102" fmla="*/ 991 w 1037"/>
              <a:gd name="T103" fmla="*/ 275 h 820"/>
              <a:gd name="T104" fmla="*/ 834 w 1037"/>
              <a:gd name="T105" fmla="*/ 267 h 820"/>
              <a:gd name="T106" fmla="*/ 491 w 1037"/>
              <a:gd name="T107" fmla="*/ 378 h 820"/>
              <a:gd name="T108" fmla="*/ 391 w 1037"/>
              <a:gd name="T109" fmla="*/ 478 h 820"/>
              <a:gd name="T110" fmla="*/ 379 w 1037"/>
              <a:gd name="T111" fmla="*/ 490 h 820"/>
              <a:gd name="T112" fmla="*/ 367 w 1037"/>
              <a:gd name="T113" fmla="*/ 514 h 820"/>
              <a:gd name="T114" fmla="*/ 339 w 1037"/>
              <a:gd name="T115" fmla="*/ 539 h 820"/>
              <a:gd name="T116" fmla="*/ 328 w 1037"/>
              <a:gd name="T117" fmla="*/ 575 h 820"/>
              <a:gd name="T118" fmla="*/ 351 w 1037"/>
              <a:gd name="T119" fmla="*/ 581 h 820"/>
              <a:gd name="T120" fmla="*/ 382 w 1037"/>
              <a:gd name="T121" fmla="*/ 579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7" h="820">
                <a:moveTo>
                  <a:pt x="377" y="593"/>
                </a:moveTo>
                <a:lnTo>
                  <a:pt x="375" y="595"/>
                </a:lnTo>
                <a:lnTo>
                  <a:pt x="374" y="595"/>
                </a:lnTo>
                <a:lnTo>
                  <a:pt x="374" y="596"/>
                </a:lnTo>
                <a:lnTo>
                  <a:pt x="374" y="598"/>
                </a:lnTo>
                <a:lnTo>
                  <a:pt x="374" y="600"/>
                </a:lnTo>
                <a:lnTo>
                  <a:pt x="374" y="602"/>
                </a:lnTo>
                <a:lnTo>
                  <a:pt x="374" y="603"/>
                </a:lnTo>
                <a:lnTo>
                  <a:pt x="375" y="603"/>
                </a:lnTo>
                <a:lnTo>
                  <a:pt x="375" y="605"/>
                </a:lnTo>
                <a:lnTo>
                  <a:pt x="377" y="607"/>
                </a:lnTo>
                <a:lnTo>
                  <a:pt x="377" y="609"/>
                </a:lnTo>
                <a:lnTo>
                  <a:pt x="379" y="609"/>
                </a:lnTo>
                <a:lnTo>
                  <a:pt x="379" y="610"/>
                </a:lnTo>
                <a:lnTo>
                  <a:pt x="381" y="610"/>
                </a:lnTo>
                <a:lnTo>
                  <a:pt x="381" y="612"/>
                </a:lnTo>
                <a:lnTo>
                  <a:pt x="382" y="614"/>
                </a:lnTo>
                <a:lnTo>
                  <a:pt x="384" y="614"/>
                </a:lnTo>
                <a:lnTo>
                  <a:pt x="384" y="616"/>
                </a:lnTo>
                <a:lnTo>
                  <a:pt x="384" y="617"/>
                </a:lnTo>
                <a:lnTo>
                  <a:pt x="384" y="619"/>
                </a:lnTo>
                <a:lnTo>
                  <a:pt x="384" y="621"/>
                </a:lnTo>
                <a:lnTo>
                  <a:pt x="386" y="621"/>
                </a:lnTo>
                <a:lnTo>
                  <a:pt x="386" y="623"/>
                </a:lnTo>
                <a:lnTo>
                  <a:pt x="386" y="624"/>
                </a:lnTo>
                <a:lnTo>
                  <a:pt x="388" y="626"/>
                </a:lnTo>
                <a:lnTo>
                  <a:pt x="389" y="628"/>
                </a:lnTo>
                <a:lnTo>
                  <a:pt x="391" y="628"/>
                </a:lnTo>
                <a:lnTo>
                  <a:pt x="393" y="628"/>
                </a:lnTo>
                <a:lnTo>
                  <a:pt x="395" y="630"/>
                </a:lnTo>
                <a:lnTo>
                  <a:pt x="395" y="631"/>
                </a:lnTo>
                <a:lnTo>
                  <a:pt x="395" y="633"/>
                </a:lnTo>
                <a:lnTo>
                  <a:pt x="396" y="633"/>
                </a:lnTo>
                <a:lnTo>
                  <a:pt x="396" y="635"/>
                </a:lnTo>
                <a:lnTo>
                  <a:pt x="395" y="637"/>
                </a:lnTo>
                <a:lnTo>
                  <a:pt x="393" y="637"/>
                </a:lnTo>
                <a:lnTo>
                  <a:pt x="393" y="638"/>
                </a:lnTo>
                <a:lnTo>
                  <a:pt x="393" y="640"/>
                </a:lnTo>
                <a:lnTo>
                  <a:pt x="393" y="642"/>
                </a:lnTo>
                <a:lnTo>
                  <a:pt x="393" y="644"/>
                </a:lnTo>
                <a:lnTo>
                  <a:pt x="391" y="644"/>
                </a:lnTo>
                <a:lnTo>
                  <a:pt x="391" y="645"/>
                </a:lnTo>
                <a:lnTo>
                  <a:pt x="391" y="647"/>
                </a:lnTo>
                <a:lnTo>
                  <a:pt x="389" y="647"/>
                </a:lnTo>
                <a:lnTo>
                  <a:pt x="389" y="649"/>
                </a:lnTo>
                <a:lnTo>
                  <a:pt x="389" y="651"/>
                </a:lnTo>
                <a:lnTo>
                  <a:pt x="389" y="652"/>
                </a:lnTo>
                <a:lnTo>
                  <a:pt x="389" y="654"/>
                </a:lnTo>
                <a:lnTo>
                  <a:pt x="391" y="656"/>
                </a:lnTo>
                <a:lnTo>
                  <a:pt x="391" y="658"/>
                </a:lnTo>
                <a:lnTo>
                  <a:pt x="389" y="658"/>
                </a:lnTo>
                <a:lnTo>
                  <a:pt x="388" y="658"/>
                </a:lnTo>
                <a:lnTo>
                  <a:pt x="386" y="656"/>
                </a:lnTo>
                <a:lnTo>
                  <a:pt x="384" y="654"/>
                </a:lnTo>
                <a:lnTo>
                  <a:pt x="382" y="654"/>
                </a:lnTo>
                <a:lnTo>
                  <a:pt x="382" y="652"/>
                </a:lnTo>
                <a:lnTo>
                  <a:pt x="381" y="652"/>
                </a:lnTo>
                <a:lnTo>
                  <a:pt x="379" y="652"/>
                </a:lnTo>
                <a:lnTo>
                  <a:pt x="377" y="651"/>
                </a:lnTo>
                <a:lnTo>
                  <a:pt x="375" y="649"/>
                </a:lnTo>
                <a:lnTo>
                  <a:pt x="374" y="647"/>
                </a:lnTo>
                <a:lnTo>
                  <a:pt x="374" y="645"/>
                </a:lnTo>
                <a:lnTo>
                  <a:pt x="363" y="642"/>
                </a:lnTo>
                <a:lnTo>
                  <a:pt x="361" y="642"/>
                </a:lnTo>
                <a:lnTo>
                  <a:pt x="361" y="644"/>
                </a:lnTo>
                <a:lnTo>
                  <a:pt x="360" y="644"/>
                </a:lnTo>
                <a:lnTo>
                  <a:pt x="358" y="645"/>
                </a:lnTo>
                <a:lnTo>
                  <a:pt x="358" y="647"/>
                </a:lnTo>
                <a:lnTo>
                  <a:pt x="358" y="649"/>
                </a:lnTo>
                <a:lnTo>
                  <a:pt x="358" y="651"/>
                </a:lnTo>
                <a:lnTo>
                  <a:pt x="356" y="652"/>
                </a:lnTo>
                <a:lnTo>
                  <a:pt x="354" y="654"/>
                </a:lnTo>
                <a:lnTo>
                  <a:pt x="353" y="656"/>
                </a:lnTo>
                <a:lnTo>
                  <a:pt x="353" y="658"/>
                </a:lnTo>
                <a:lnTo>
                  <a:pt x="354" y="659"/>
                </a:lnTo>
                <a:lnTo>
                  <a:pt x="353" y="661"/>
                </a:lnTo>
                <a:lnTo>
                  <a:pt x="353" y="663"/>
                </a:lnTo>
                <a:lnTo>
                  <a:pt x="353" y="664"/>
                </a:lnTo>
                <a:lnTo>
                  <a:pt x="354" y="666"/>
                </a:lnTo>
                <a:lnTo>
                  <a:pt x="354" y="668"/>
                </a:lnTo>
                <a:lnTo>
                  <a:pt x="356" y="670"/>
                </a:lnTo>
                <a:lnTo>
                  <a:pt x="356" y="671"/>
                </a:lnTo>
                <a:lnTo>
                  <a:pt x="358" y="673"/>
                </a:lnTo>
                <a:lnTo>
                  <a:pt x="360" y="675"/>
                </a:lnTo>
                <a:lnTo>
                  <a:pt x="353" y="689"/>
                </a:lnTo>
                <a:lnTo>
                  <a:pt x="353" y="692"/>
                </a:lnTo>
                <a:lnTo>
                  <a:pt x="353" y="694"/>
                </a:lnTo>
                <a:lnTo>
                  <a:pt x="353" y="701"/>
                </a:lnTo>
                <a:lnTo>
                  <a:pt x="356" y="705"/>
                </a:lnTo>
                <a:lnTo>
                  <a:pt x="356" y="706"/>
                </a:lnTo>
                <a:lnTo>
                  <a:pt x="358" y="706"/>
                </a:lnTo>
                <a:lnTo>
                  <a:pt x="360" y="706"/>
                </a:lnTo>
                <a:lnTo>
                  <a:pt x="365" y="708"/>
                </a:lnTo>
                <a:lnTo>
                  <a:pt x="368" y="710"/>
                </a:lnTo>
                <a:lnTo>
                  <a:pt x="370" y="713"/>
                </a:lnTo>
                <a:lnTo>
                  <a:pt x="372" y="713"/>
                </a:lnTo>
                <a:lnTo>
                  <a:pt x="377" y="715"/>
                </a:lnTo>
                <a:lnTo>
                  <a:pt x="381" y="715"/>
                </a:lnTo>
                <a:lnTo>
                  <a:pt x="384" y="715"/>
                </a:lnTo>
                <a:lnTo>
                  <a:pt x="386" y="715"/>
                </a:lnTo>
                <a:lnTo>
                  <a:pt x="388" y="717"/>
                </a:lnTo>
                <a:lnTo>
                  <a:pt x="389" y="717"/>
                </a:lnTo>
                <a:lnTo>
                  <a:pt x="389" y="719"/>
                </a:lnTo>
                <a:lnTo>
                  <a:pt x="388" y="722"/>
                </a:lnTo>
                <a:lnTo>
                  <a:pt x="388" y="724"/>
                </a:lnTo>
                <a:lnTo>
                  <a:pt x="386" y="729"/>
                </a:lnTo>
                <a:lnTo>
                  <a:pt x="386" y="733"/>
                </a:lnTo>
                <a:lnTo>
                  <a:pt x="386" y="734"/>
                </a:lnTo>
                <a:lnTo>
                  <a:pt x="386" y="741"/>
                </a:lnTo>
                <a:lnTo>
                  <a:pt x="386" y="743"/>
                </a:lnTo>
                <a:lnTo>
                  <a:pt x="386" y="745"/>
                </a:lnTo>
                <a:lnTo>
                  <a:pt x="384" y="747"/>
                </a:lnTo>
                <a:lnTo>
                  <a:pt x="384" y="748"/>
                </a:lnTo>
                <a:lnTo>
                  <a:pt x="382" y="750"/>
                </a:lnTo>
                <a:lnTo>
                  <a:pt x="382" y="754"/>
                </a:lnTo>
                <a:lnTo>
                  <a:pt x="381" y="755"/>
                </a:lnTo>
                <a:lnTo>
                  <a:pt x="379" y="754"/>
                </a:lnTo>
                <a:lnTo>
                  <a:pt x="377" y="754"/>
                </a:lnTo>
                <a:lnTo>
                  <a:pt x="377" y="752"/>
                </a:lnTo>
                <a:lnTo>
                  <a:pt x="375" y="752"/>
                </a:lnTo>
                <a:lnTo>
                  <a:pt x="374" y="750"/>
                </a:lnTo>
                <a:lnTo>
                  <a:pt x="372" y="750"/>
                </a:lnTo>
                <a:lnTo>
                  <a:pt x="370" y="752"/>
                </a:lnTo>
                <a:lnTo>
                  <a:pt x="370" y="755"/>
                </a:lnTo>
                <a:lnTo>
                  <a:pt x="370" y="757"/>
                </a:lnTo>
                <a:lnTo>
                  <a:pt x="368" y="759"/>
                </a:lnTo>
                <a:lnTo>
                  <a:pt x="368" y="760"/>
                </a:lnTo>
                <a:lnTo>
                  <a:pt x="365" y="769"/>
                </a:lnTo>
                <a:lnTo>
                  <a:pt x="363" y="771"/>
                </a:lnTo>
                <a:lnTo>
                  <a:pt x="363" y="773"/>
                </a:lnTo>
                <a:lnTo>
                  <a:pt x="361" y="773"/>
                </a:lnTo>
                <a:lnTo>
                  <a:pt x="360" y="774"/>
                </a:lnTo>
                <a:lnTo>
                  <a:pt x="360" y="773"/>
                </a:lnTo>
                <a:lnTo>
                  <a:pt x="358" y="769"/>
                </a:lnTo>
                <a:lnTo>
                  <a:pt x="356" y="769"/>
                </a:lnTo>
                <a:lnTo>
                  <a:pt x="353" y="767"/>
                </a:lnTo>
                <a:lnTo>
                  <a:pt x="351" y="766"/>
                </a:lnTo>
                <a:lnTo>
                  <a:pt x="351" y="764"/>
                </a:lnTo>
                <a:lnTo>
                  <a:pt x="349" y="764"/>
                </a:lnTo>
                <a:lnTo>
                  <a:pt x="349" y="762"/>
                </a:lnTo>
                <a:lnTo>
                  <a:pt x="347" y="762"/>
                </a:lnTo>
                <a:lnTo>
                  <a:pt x="347" y="760"/>
                </a:lnTo>
                <a:lnTo>
                  <a:pt x="346" y="760"/>
                </a:lnTo>
                <a:lnTo>
                  <a:pt x="347" y="757"/>
                </a:lnTo>
                <a:lnTo>
                  <a:pt x="346" y="757"/>
                </a:lnTo>
                <a:lnTo>
                  <a:pt x="346" y="755"/>
                </a:lnTo>
                <a:lnTo>
                  <a:pt x="346" y="754"/>
                </a:lnTo>
                <a:lnTo>
                  <a:pt x="346" y="752"/>
                </a:lnTo>
                <a:lnTo>
                  <a:pt x="344" y="752"/>
                </a:lnTo>
                <a:lnTo>
                  <a:pt x="344" y="750"/>
                </a:lnTo>
                <a:lnTo>
                  <a:pt x="342" y="750"/>
                </a:lnTo>
                <a:lnTo>
                  <a:pt x="341" y="748"/>
                </a:lnTo>
                <a:lnTo>
                  <a:pt x="339" y="748"/>
                </a:lnTo>
                <a:lnTo>
                  <a:pt x="337" y="747"/>
                </a:lnTo>
                <a:lnTo>
                  <a:pt x="335" y="747"/>
                </a:lnTo>
                <a:lnTo>
                  <a:pt x="334" y="747"/>
                </a:lnTo>
                <a:lnTo>
                  <a:pt x="332" y="747"/>
                </a:lnTo>
                <a:lnTo>
                  <a:pt x="330" y="747"/>
                </a:lnTo>
                <a:lnTo>
                  <a:pt x="328" y="747"/>
                </a:lnTo>
                <a:lnTo>
                  <a:pt x="327" y="747"/>
                </a:lnTo>
                <a:lnTo>
                  <a:pt x="325" y="747"/>
                </a:lnTo>
                <a:lnTo>
                  <a:pt x="323" y="748"/>
                </a:lnTo>
                <a:lnTo>
                  <a:pt x="321" y="748"/>
                </a:lnTo>
                <a:lnTo>
                  <a:pt x="320" y="748"/>
                </a:lnTo>
                <a:lnTo>
                  <a:pt x="318" y="748"/>
                </a:lnTo>
                <a:lnTo>
                  <a:pt x="316" y="748"/>
                </a:lnTo>
                <a:lnTo>
                  <a:pt x="314" y="748"/>
                </a:lnTo>
                <a:lnTo>
                  <a:pt x="314" y="750"/>
                </a:lnTo>
                <a:lnTo>
                  <a:pt x="313" y="750"/>
                </a:lnTo>
                <a:lnTo>
                  <a:pt x="311" y="750"/>
                </a:lnTo>
                <a:lnTo>
                  <a:pt x="309" y="750"/>
                </a:lnTo>
                <a:lnTo>
                  <a:pt x="309" y="752"/>
                </a:lnTo>
                <a:lnTo>
                  <a:pt x="307" y="752"/>
                </a:lnTo>
                <a:lnTo>
                  <a:pt x="306" y="752"/>
                </a:lnTo>
                <a:lnTo>
                  <a:pt x="304" y="754"/>
                </a:lnTo>
                <a:lnTo>
                  <a:pt x="302" y="755"/>
                </a:lnTo>
                <a:lnTo>
                  <a:pt x="302" y="757"/>
                </a:lnTo>
                <a:lnTo>
                  <a:pt x="300" y="757"/>
                </a:lnTo>
                <a:lnTo>
                  <a:pt x="299" y="759"/>
                </a:lnTo>
                <a:lnTo>
                  <a:pt x="297" y="759"/>
                </a:lnTo>
                <a:lnTo>
                  <a:pt x="297" y="760"/>
                </a:lnTo>
                <a:lnTo>
                  <a:pt x="295" y="760"/>
                </a:lnTo>
                <a:lnTo>
                  <a:pt x="295" y="762"/>
                </a:lnTo>
                <a:lnTo>
                  <a:pt x="293" y="762"/>
                </a:lnTo>
                <a:lnTo>
                  <a:pt x="292" y="764"/>
                </a:lnTo>
                <a:lnTo>
                  <a:pt x="290" y="766"/>
                </a:lnTo>
                <a:lnTo>
                  <a:pt x="288" y="767"/>
                </a:lnTo>
                <a:lnTo>
                  <a:pt x="286" y="769"/>
                </a:lnTo>
                <a:lnTo>
                  <a:pt x="285" y="769"/>
                </a:lnTo>
                <a:lnTo>
                  <a:pt x="285" y="771"/>
                </a:lnTo>
                <a:lnTo>
                  <a:pt x="283" y="771"/>
                </a:lnTo>
                <a:lnTo>
                  <a:pt x="281" y="773"/>
                </a:lnTo>
                <a:lnTo>
                  <a:pt x="279" y="774"/>
                </a:lnTo>
                <a:lnTo>
                  <a:pt x="278" y="774"/>
                </a:lnTo>
                <a:lnTo>
                  <a:pt x="276" y="776"/>
                </a:lnTo>
                <a:lnTo>
                  <a:pt x="274" y="776"/>
                </a:lnTo>
                <a:lnTo>
                  <a:pt x="272" y="776"/>
                </a:lnTo>
                <a:lnTo>
                  <a:pt x="271" y="778"/>
                </a:lnTo>
                <a:lnTo>
                  <a:pt x="269" y="778"/>
                </a:lnTo>
                <a:lnTo>
                  <a:pt x="267" y="780"/>
                </a:lnTo>
                <a:lnTo>
                  <a:pt x="267" y="781"/>
                </a:lnTo>
                <a:lnTo>
                  <a:pt x="267" y="783"/>
                </a:lnTo>
                <a:lnTo>
                  <a:pt x="269" y="783"/>
                </a:lnTo>
                <a:lnTo>
                  <a:pt x="269" y="785"/>
                </a:lnTo>
                <a:lnTo>
                  <a:pt x="269" y="787"/>
                </a:lnTo>
                <a:lnTo>
                  <a:pt x="269" y="788"/>
                </a:lnTo>
                <a:lnTo>
                  <a:pt x="271" y="790"/>
                </a:lnTo>
                <a:lnTo>
                  <a:pt x="272" y="794"/>
                </a:lnTo>
                <a:lnTo>
                  <a:pt x="272" y="797"/>
                </a:lnTo>
                <a:lnTo>
                  <a:pt x="271" y="799"/>
                </a:lnTo>
                <a:lnTo>
                  <a:pt x="271" y="801"/>
                </a:lnTo>
                <a:lnTo>
                  <a:pt x="269" y="801"/>
                </a:lnTo>
                <a:lnTo>
                  <a:pt x="269" y="802"/>
                </a:lnTo>
                <a:lnTo>
                  <a:pt x="269" y="804"/>
                </a:lnTo>
                <a:lnTo>
                  <a:pt x="267" y="804"/>
                </a:lnTo>
                <a:lnTo>
                  <a:pt x="265" y="806"/>
                </a:lnTo>
                <a:lnTo>
                  <a:pt x="264" y="808"/>
                </a:lnTo>
                <a:lnTo>
                  <a:pt x="264" y="809"/>
                </a:lnTo>
                <a:lnTo>
                  <a:pt x="264" y="811"/>
                </a:lnTo>
                <a:lnTo>
                  <a:pt x="262" y="815"/>
                </a:lnTo>
                <a:lnTo>
                  <a:pt x="262" y="816"/>
                </a:lnTo>
                <a:lnTo>
                  <a:pt x="262" y="818"/>
                </a:lnTo>
                <a:lnTo>
                  <a:pt x="260" y="820"/>
                </a:lnTo>
                <a:lnTo>
                  <a:pt x="258" y="818"/>
                </a:lnTo>
                <a:lnTo>
                  <a:pt x="258" y="816"/>
                </a:lnTo>
                <a:lnTo>
                  <a:pt x="257" y="815"/>
                </a:lnTo>
                <a:lnTo>
                  <a:pt x="255" y="813"/>
                </a:lnTo>
                <a:lnTo>
                  <a:pt x="255" y="811"/>
                </a:lnTo>
                <a:lnTo>
                  <a:pt x="253" y="811"/>
                </a:lnTo>
                <a:lnTo>
                  <a:pt x="252" y="809"/>
                </a:lnTo>
                <a:lnTo>
                  <a:pt x="252" y="808"/>
                </a:lnTo>
                <a:lnTo>
                  <a:pt x="250" y="806"/>
                </a:lnTo>
                <a:lnTo>
                  <a:pt x="248" y="804"/>
                </a:lnTo>
                <a:lnTo>
                  <a:pt x="248" y="802"/>
                </a:lnTo>
                <a:lnTo>
                  <a:pt x="248" y="801"/>
                </a:lnTo>
                <a:lnTo>
                  <a:pt x="248" y="799"/>
                </a:lnTo>
                <a:lnTo>
                  <a:pt x="248" y="797"/>
                </a:lnTo>
                <a:lnTo>
                  <a:pt x="248" y="795"/>
                </a:lnTo>
                <a:lnTo>
                  <a:pt x="246" y="794"/>
                </a:lnTo>
                <a:lnTo>
                  <a:pt x="245" y="792"/>
                </a:lnTo>
                <a:lnTo>
                  <a:pt x="243" y="790"/>
                </a:lnTo>
                <a:lnTo>
                  <a:pt x="243" y="788"/>
                </a:lnTo>
                <a:lnTo>
                  <a:pt x="243" y="787"/>
                </a:lnTo>
                <a:lnTo>
                  <a:pt x="243" y="785"/>
                </a:lnTo>
                <a:lnTo>
                  <a:pt x="243" y="783"/>
                </a:lnTo>
                <a:lnTo>
                  <a:pt x="241" y="781"/>
                </a:lnTo>
                <a:lnTo>
                  <a:pt x="241" y="780"/>
                </a:lnTo>
                <a:lnTo>
                  <a:pt x="239" y="778"/>
                </a:lnTo>
                <a:lnTo>
                  <a:pt x="239" y="776"/>
                </a:lnTo>
                <a:lnTo>
                  <a:pt x="239" y="774"/>
                </a:lnTo>
                <a:lnTo>
                  <a:pt x="238" y="774"/>
                </a:lnTo>
                <a:lnTo>
                  <a:pt x="238" y="773"/>
                </a:lnTo>
                <a:lnTo>
                  <a:pt x="238" y="769"/>
                </a:lnTo>
                <a:lnTo>
                  <a:pt x="238" y="767"/>
                </a:lnTo>
                <a:lnTo>
                  <a:pt x="238" y="766"/>
                </a:lnTo>
                <a:lnTo>
                  <a:pt x="238" y="764"/>
                </a:lnTo>
                <a:lnTo>
                  <a:pt x="238" y="762"/>
                </a:lnTo>
                <a:lnTo>
                  <a:pt x="236" y="760"/>
                </a:lnTo>
                <a:lnTo>
                  <a:pt x="238" y="760"/>
                </a:lnTo>
                <a:lnTo>
                  <a:pt x="238" y="759"/>
                </a:lnTo>
                <a:lnTo>
                  <a:pt x="238" y="757"/>
                </a:lnTo>
                <a:lnTo>
                  <a:pt x="238" y="755"/>
                </a:lnTo>
                <a:lnTo>
                  <a:pt x="238" y="754"/>
                </a:lnTo>
                <a:lnTo>
                  <a:pt x="238" y="752"/>
                </a:lnTo>
                <a:lnTo>
                  <a:pt x="236" y="752"/>
                </a:lnTo>
                <a:lnTo>
                  <a:pt x="236" y="750"/>
                </a:lnTo>
                <a:lnTo>
                  <a:pt x="236" y="748"/>
                </a:lnTo>
                <a:lnTo>
                  <a:pt x="234" y="747"/>
                </a:lnTo>
                <a:lnTo>
                  <a:pt x="232" y="745"/>
                </a:lnTo>
                <a:lnTo>
                  <a:pt x="231" y="743"/>
                </a:lnTo>
                <a:lnTo>
                  <a:pt x="229" y="741"/>
                </a:lnTo>
                <a:lnTo>
                  <a:pt x="227" y="740"/>
                </a:lnTo>
                <a:lnTo>
                  <a:pt x="225" y="738"/>
                </a:lnTo>
                <a:lnTo>
                  <a:pt x="224" y="738"/>
                </a:lnTo>
                <a:lnTo>
                  <a:pt x="222" y="738"/>
                </a:lnTo>
                <a:lnTo>
                  <a:pt x="220" y="738"/>
                </a:lnTo>
                <a:lnTo>
                  <a:pt x="218" y="738"/>
                </a:lnTo>
                <a:lnTo>
                  <a:pt x="217" y="738"/>
                </a:lnTo>
                <a:lnTo>
                  <a:pt x="215" y="738"/>
                </a:lnTo>
                <a:lnTo>
                  <a:pt x="213" y="738"/>
                </a:lnTo>
                <a:lnTo>
                  <a:pt x="213" y="740"/>
                </a:lnTo>
                <a:lnTo>
                  <a:pt x="211" y="740"/>
                </a:lnTo>
                <a:lnTo>
                  <a:pt x="210" y="740"/>
                </a:lnTo>
                <a:lnTo>
                  <a:pt x="210" y="741"/>
                </a:lnTo>
                <a:lnTo>
                  <a:pt x="208" y="741"/>
                </a:lnTo>
                <a:lnTo>
                  <a:pt x="208" y="743"/>
                </a:lnTo>
                <a:lnTo>
                  <a:pt x="208" y="745"/>
                </a:lnTo>
                <a:lnTo>
                  <a:pt x="208" y="747"/>
                </a:lnTo>
                <a:lnTo>
                  <a:pt x="206" y="747"/>
                </a:lnTo>
                <a:lnTo>
                  <a:pt x="204" y="748"/>
                </a:lnTo>
                <a:lnTo>
                  <a:pt x="203" y="748"/>
                </a:lnTo>
                <a:lnTo>
                  <a:pt x="201" y="748"/>
                </a:lnTo>
                <a:lnTo>
                  <a:pt x="201" y="747"/>
                </a:lnTo>
                <a:lnTo>
                  <a:pt x="199" y="745"/>
                </a:lnTo>
                <a:lnTo>
                  <a:pt x="201" y="745"/>
                </a:lnTo>
                <a:lnTo>
                  <a:pt x="201" y="743"/>
                </a:lnTo>
                <a:lnTo>
                  <a:pt x="199" y="743"/>
                </a:lnTo>
                <a:lnTo>
                  <a:pt x="197" y="743"/>
                </a:lnTo>
                <a:lnTo>
                  <a:pt x="197" y="741"/>
                </a:lnTo>
                <a:lnTo>
                  <a:pt x="196" y="741"/>
                </a:lnTo>
                <a:lnTo>
                  <a:pt x="194" y="741"/>
                </a:lnTo>
                <a:lnTo>
                  <a:pt x="194" y="740"/>
                </a:lnTo>
                <a:lnTo>
                  <a:pt x="194" y="738"/>
                </a:lnTo>
                <a:lnTo>
                  <a:pt x="194" y="736"/>
                </a:lnTo>
                <a:lnTo>
                  <a:pt x="196" y="736"/>
                </a:lnTo>
                <a:lnTo>
                  <a:pt x="196" y="734"/>
                </a:lnTo>
                <a:lnTo>
                  <a:pt x="197" y="733"/>
                </a:lnTo>
                <a:lnTo>
                  <a:pt x="199" y="731"/>
                </a:lnTo>
                <a:lnTo>
                  <a:pt x="201" y="729"/>
                </a:lnTo>
                <a:lnTo>
                  <a:pt x="201" y="727"/>
                </a:lnTo>
                <a:lnTo>
                  <a:pt x="201" y="726"/>
                </a:lnTo>
                <a:lnTo>
                  <a:pt x="203" y="726"/>
                </a:lnTo>
                <a:lnTo>
                  <a:pt x="203" y="724"/>
                </a:lnTo>
                <a:lnTo>
                  <a:pt x="203" y="722"/>
                </a:lnTo>
                <a:lnTo>
                  <a:pt x="203" y="720"/>
                </a:lnTo>
                <a:lnTo>
                  <a:pt x="204" y="719"/>
                </a:lnTo>
                <a:lnTo>
                  <a:pt x="204" y="717"/>
                </a:lnTo>
                <a:lnTo>
                  <a:pt x="206" y="717"/>
                </a:lnTo>
                <a:lnTo>
                  <a:pt x="206" y="715"/>
                </a:lnTo>
                <a:lnTo>
                  <a:pt x="208" y="713"/>
                </a:lnTo>
                <a:lnTo>
                  <a:pt x="208" y="712"/>
                </a:lnTo>
                <a:lnTo>
                  <a:pt x="208" y="710"/>
                </a:lnTo>
                <a:lnTo>
                  <a:pt x="210" y="710"/>
                </a:lnTo>
                <a:lnTo>
                  <a:pt x="210" y="708"/>
                </a:lnTo>
                <a:lnTo>
                  <a:pt x="210" y="706"/>
                </a:lnTo>
                <a:lnTo>
                  <a:pt x="211" y="705"/>
                </a:lnTo>
                <a:lnTo>
                  <a:pt x="211" y="703"/>
                </a:lnTo>
                <a:lnTo>
                  <a:pt x="213" y="703"/>
                </a:lnTo>
                <a:lnTo>
                  <a:pt x="215" y="701"/>
                </a:lnTo>
                <a:lnTo>
                  <a:pt x="215" y="699"/>
                </a:lnTo>
                <a:lnTo>
                  <a:pt x="215" y="698"/>
                </a:lnTo>
                <a:lnTo>
                  <a:pt x="215" y="696"/>
                </a:lnTo>
                <a:lnTo>
                  <a:pt x="217" y="696"/>
                </a:lnTo>
                <a:lnTo>
                  <a:pt x="217" y="694"/>
                </a:lnTo>
                <a:lnTo>
                  <a:pt x="218" y="694"/>
                </a:lnTo>
                <a:lnTo>
                  <a:pt x="218" y="692"/>
                </a:lnTo>
                <a:lnTo>
                  <a:pt x="218" y="691"/>
                </a:lnTo>
                <a:lnTo>
                  <a:pt x="218" y="689"/>
                </a:lnTo>
                <a:lnTo>
                  <a:pt x="220" y="689"/>
                </a:lnTo>
                <a:lnTo>
                  <a:pt x="220" y="687"/>
                </a:lnTo>
                <a:lnTo>
                  <a:pt x="222" y="687"/>
                </a:lnTo>
                <a:lnTo>
                  <a:pt x="222" y="685"/>
                </a:lnTo>
                <a:lnTo>
                  <a:pt x="222" y="684"/>
                </a:lnTo>
                <a:lnTo>
                  <a:pt x="220" y="682"/>
                </a:lnTo>
                <a:lnTo>
                  <a:pt x="220" y="680"/>
                </a:lnTo>
                <a:lnTo>
                  <a:pt x="220" y="678"/>
                </a:lnTo>
                <a:lnTo>
                  <a:pt x="222" y="677"/>
                </a:lnTo>
                <a:lnTo>
                  <a:pt x="222" y="675"/>
                </a:lnTo>
                <a:lnTo>
                  <a:pt x="224" y="673"/>
                </a:lnTo>
                <a:lnTo>
                  <a:pt x="224" y="671"/>
                </a:lnTo>
                <a:lnTo>
                  <a:pt x="224" y="670"/>
                </a:lnTo>
                <a:lnTo>
                  <a:pt x="224" y="668"/>
                </a:lnTo>
                <a:lnTo>
                  <a:pt x="224" y="666"/>
                </a:lnTo>
                <a:lnTo>
                  <a:pt x="225" y="666"/>
                </a:lnTo>
                <a:lnTo>
                  <a:pt x="224" y="664"/>
                </a:lnTo>
                <a:lnTo>
                  <a:pt x="224" y="663"/>
                </a:lnTo>
                <a:lnTo>
                  <a:pt x="222" y="661"/>
                </a:lnTo>
                <a:lnTo>
                  <a:pt x="222" y="659"/>
                </a:lnTo>
                <a:lnTo>
                  <a:pt x="222" y="658"/>
                </a:lnTo>
                <a:lnTo>
                  <a:pt x="220" y="656"/>
                </a:lnTo>
                <a:lnTo>
                  <a:pt x="220" y="654"/>
                </a:lnTo>
                <a:lnTo>
                  <a:pt x="220" y="652"/>
                </a:lnTo>
                <a:lnTo>
                  <a:pt x="218" y="651"/>
                </a:lnTo>
                <a:lnTo>
                  <a:pt x="218" y="652"/>
                </a:lnTo>
                <a:lnTo>
                  <a:pt x="217" y="652"/>
                </a:lnTo>
                <a:lnTo>
                  <a:pt x="215" y="651"/>
                </a:lnTo>
                <a:lnTo>
                  <a:pt x="213" y="647"/>
                </a:lnTo>
                <a:lnTo>
                  <a:pt x="213" y="645"/>
                </a:lnTo>
                <a:lnTo>
                  <a:pt x="213" y="644"/>
                </a:lnTo>
                <a:lnTo>
                  <a:pt x="215" y="640"/>
                </a:lnTo>
                <a:lnTo>
                  <a:pt x="213" y="640"/>
                </a:lnTo>
                <a:lnTo>
                  <a:pt x="211" y="638"/>
                </a:lnTo>
                <a:lnTo>
                  <a:pt x="211" y="637"/>
                </a:lnTo>
                <a:lnTo>
                  <a:pt x="210" y="635"/>
                </a:lnTo>
                <a:lnTo>
                  <a:pt x="208" y="633"/>
                </a:lnTo>
                <a:lnTo>
                  <a:pt x="206" y="631"/>
                </a:lnTo>
                <a:lnTo>
                  <a:pt x="208" y="631"/>
                </a:lnTo>
                <a:lnTo>
                  <a:pt x="208" y="630"/>
                </a:lnTo>
                <a:lnTo>
                  <a:pt x="208" y="628"/>
                </a:lnTo>
                <a:lnTo>
                  <a:pt x="206" y="626"/>
                </a:lnTo>
                <a:lnTo>
                  <a:pt x="204" y="626"/>
                </a:lnTo>
                <a:lnTo>
                  <a:pt x="204" y="624"/>
                </a:lnTo>
                <a:lnTo>
                  <a:pt x="204" y="623"/>
                </a:lnTo>
                <a:lnTo>
                  <a:pt x="203" y="623"/>
                </a:lnTo>
                <a:lnTo>
                  <a:pt x="201" y="621"/>
                </a:lnTo>
                <a:lnTo>
                  <a:pt x="201" y="619"/>
                </a:lnTo>
                <a:lnTo>
                  <a:pt x="199" y="619"/>
                </a:lnTo>
                <a:lnTo>
                  <a:pt x="197" y="619"/>
                </a:lnTo>
                <a:lnTo>
                  <a:pt x="196" y="619"/>
                </a:lnTo>
                <a:lnTo>
                  <a:pt x="194" y="621"/>
                </a:lnTo>
                <a:lnTo>
                  <a:pt x="192" y="621"/>
                </a:lnTo>
                <a:lnTo>
                  <a:pt x="192" y="623"/>
                </a:lnTo>
                <a:lnTo>
                  <a:pt x="190" y="624"/>
                </a:lnTo>
                <a:lnTo>
                  <a:pt x="189" y="626"/>
                </a:lnTo>
                <a:lnTo>
                  <a:pt x="187" y="628"/>
                </a:lnTo>
                <a:lnTo>
                  <a:pt x="185" y="628"/>
                </a:lnTo>
                <a:lnTo>
                  <a:pt x="183" y="628"/>
                </a:lnTo>
                <a:lnTo>
                  <a:pt x="183" y="630"/>
                </a:lnTo>
                <a:lnTo>
                  <a:pt x="182" y="630"/>
                </a:lnTo>
                <a:lnTo>
                  <a:pt x="180" y="631"/>
                </a:lnTo>
                <a:lnTo>
                  <a:pt x="180" y="633"/>
                </a:lnTo>
                <a:lnTo>
                  <a:pt x="178" y="633"/>
                </a:lnTo>
                <a:lnTo>
                  <a:pt x="178" y="635"/>
                </a:lnTo>
                <a:lnTo>
                  <a:pt x="176" y="635"/>
                </a:lnTo>
                <a:lnTo>
                  <a:pt x="176" y="637"/>
                </a:lnTo>
                <a:lnTo>
                  <a:pt x="175" y="637"/>
                </a:lnTo>
                <a:lnTo>
                  <a:pt x="173" y="638"/>
                </a:lnTo>
                <a:lnTo>
                  <a:pt x="171" y="638"/>
                </a:lnTo>
                <a:lnTo>
                  <a:pt x="169" y="640"/>
                </a:lnTo>
                <a:lnTo>
                  <a:pt x="168" y="642"/>
                </a:lnTo>
                <a:lnTo>
                  <a:pt x="168" y="644"/>
                </a:lnTo>
                <a:lnTo>
                  <a:pt x="166" y="644"/>
                </a:lnTo>
                <a:lnTo>
                  <a:pt x="166" y="645"/>
                </a:lnTo>
                <a:lnTo>
                  <a:pt x="164" y="647"/>
                </a:lnTo>
                <a:lnTo>
                  <a:pt x="163" y="649"/>
                </a:lnTo>
                <a:lnTo>
                  <a:pt x="163" y="651"/>
                </a:lnTo>
                <a:lnTo>
                  <a:pt x="161" y="651"/>
                </a:lnTo>
                <a:lnTo>
                  <a:pt x="159" y="651"/>
                </a:lnTo>
                <a:lnTo>
                  <a:pt x="157" y="652"/>
                </a:lnTo>
                <a:lnTo>
                  <a:pt x="157" y="654"/>
                </a:lnTo>
                <a:lnTo>
                  <a:pt x="156" y="654"/>
                </a:lnTo>
                <a:lnTo>
                  <a:pt x="156" y="656"/>
                </a:lnTo>
                <a:lnTo>
                  <a:pt x="154" y="656"/>
                </a:lnTo>
                <a:lnTo>
                  <a:pt x="154" y="658"/>
                </a:lnTo>
                <a:lnTo>
                  <a:pt x="152" y="659"/>
                </a:lnTo>
                <a:lnTo>
                  <a:pt x="152" y="661"/>
                </a:lnTo>
                <a:lnTo>
                  <a:pt x="150" y="661"/>
                </a:lnTo>
                <a:lnTo>
                  <a:pt x="145" y="668"/>
                </a:lnTo>
                <a:lnTo>
                  <a:pt x="143" y="666"/>
                </a:lnTo>
                <a:lnTo>
                  <a:pt x="142" y="666"/>
                </a:lnTo>
                <a:lnTo>
                  <a:pt x="140" y="666"/>
                </a:lnTo>
                <a:lnTo>
                  <a:pt x="138" y="668"/>
                </a:lnTo>
                <a:lnTo>
                  <a:pt x="136" y="668"/>
                </a:lnTo>
                <a:lnTo>
                  <a:pt x="135" y="668"/>
                </a:lnTo>
                <a:lnTo>
                  <a:pt x="133" y="670"/>
                </a:lnTo>
                <a:lnTo>
                  <a:pt x="131" y="670"/>
                </a:lnTo>
                <a:lnTo>
                  <a:pt x="129" y="670"/>
                </a:lnTo>
                <a:lnTo>
                  <a:pt x="126" y="670"/>
                </a:lnTo>
                <a:lnTo>
                  <a:pt x="124" y="670"/>
                </a:lnTo>
                <a:lnTo>
                  <a:pt x="122" y="671"/>
                </a:lnTo>
                <a:lnTo>
                  <a:pt x="121" y="671"/>
                </a:lnTo>
                <a:lnTo>
                  <a:pt x="119" y="671"/>
                </a:lnTo>
                <a:lnTo>
                  <a:pt x="117" y="673"/>
                </a:lnTo>
                <a:lnTo>
                  <a:pt x="115" y="673"/>
                </a:lnTo>
                <a:lnTo>
                  <a:pt x="114" y="673"/>
                </a:lnTo>
                <a:lnTo>
                  <a:pt x="110" y="671"/>
                </a:lnTo>
                <a:lnTo>
                  <a:pt x="108" y="671"/>
                </a:lnTo>
                <a:lnTo>
                  <a:pt x="107" y="670"/>
                </a:lnTo>
                <a:lnTo>
                  <a:pt x="105" y="670"/>
                </a:lnTo>
                <a:lnTo>
                  <a:pt x="103" y="668"/>
                </a:lnTo>
                <a:lnTo>
                  <a:pt x="101" y="668"/>
                </a:lnTo>
                <a:lnTo>
                  <a:pt x="101" y="666"/>
                </a:lnTo>
                <a:lnTo>
                  <a:pt x="100" y="666"/>
                </a:lnTo>
                <a:lnTo>
                  <a:pt x="98" y="664"/>
                </a:lnTo>
                <a:lnTo>
                  <a:pt x="96" y="664"/>
                </a:lnTo>
                <a:lnTo>
                  <a:pt x="94" y="664"/>
                </a:lnTo>
                <a:lnTo>
                  <a:pt x="93" y="666"/>
                </a:lnTo>
                <a:lnTo>
                  <a:pt x="91" y="666"/>
                </a:lnTo>
                <a:lnTo>
                  <a:pt x="89" y="668"/>
                </a:lnTo>
                <a:lnTo>
                  <a:pt x="87" y="668"/>
                </a:lnTo>
                <a:lnTo>
                  <a:pt x="86" y="668"/>
                </a:lnTo>
                <a:lnTo>
                  <a:pt x="84" y="666"/>
                </a:lnTo>
                <a:lnTo>
                  <a:pt x="82" y="666"/>
                </a:lnTo>
                <a:lnTo>
                  <a:pt x="80" y="664"/>
                </a:lnTo>
                <a:lnTo>
                  <a:pt x="80" y="663"/>
                </a:lnTo>
                <a:lnTo>
                  <a:pt x="80" y="661"/>
                </a:lnTo>
                <a:lnTo>
                  <a:pt x="80" y="659"/>
                </a:lnTo>
                <a:lnTo>
                  <a:pt x="79" y="658"/>
                </a:lnTo>
                <a:lnTo>
                  <a:pt x="77" y="658"/>
                </a:lnTo>
                <a:lnTo>
                  <a:pt x="75" y="656"/>
                </a:lnTo>
                <a:lnTo>
                  <a:pt x="74" y="656"/>
                </a:lnTo>
                <a:lnTo>
                  <a:pt x="74" y="654"/>
                </a:lnTo>
                <a:lnTo>
                  <a:pt x="72" y="654"/>
                </a:lnTo>
                <a:lnTo>
                  <a:pt x="70" y="652"/>
                </a:lnTo>
                <a:lnTo>
                  <a:pt x="70" y="651"/>
                </a:lnTo>
                <a:lnTo>
                  <a:pt x="68" y="649"/>
                </a:lnTo>
                <a:lnTo>
                  <a:pt x="67" y="649"/>
                </a:lnTo>
                <a:lnTo>
                  <a:pt x="65" y="647"/>
                </a:lnTo>
                <a:lnTo>
                  <a:pt x="61" y="647"/>
                </a:lnTo>
                <a:lnTo>
                  <a:pt x="60" y="647"/>
                </a:lnTo>
                <a:lnTo>
                  <a:pt x="58" y="645"/>
                </a:lnTo>
                <a:lnTo>
                  <a:pt x="56" y="645"/>
                </a:lnTo>
                <a:lnTo>
                  <a:pt x="54" y="645"/>
                </a:lnTo>
                <a:lnTo>
                  <a:pt x="54" y="644"/>
                </a:lnTo>
                <a:lnTo>
                  <a:pt x="53" y="642"/>
                </a:lnTo>
                <a:lnTo>
                  <a:pt x="53" y="640"/>
                </a:lnTo>
                <a:lnTo>
                  <a:pt x="51" y="640"/>
                </a:lnTo>
                <a:lnTo>
                  <a:pt x="49" y="640"/>
                </a:lnTo>
                <a:lnTo>
                  <a:pt x="47" y="640"/>
                </a:lnTo>
                <a:lnTo>
                  <a:pt x="46" y="642"/>
                </a:lnTo>
                <a:lnTo>
                  <a:pt x="44" y="642"/>
                </a:lnTo>
                <a:lnTo>
                  <a:pt x="44" y="644"/>
                </a:lnTo>
                <a:lnTo>
                  <a:pt x="42" y="645"/>
                </a:lnTo>
                <a:lnTo>
                  <a:pt x="40" y="647"/>
                </a:lnTo>
                <a:lnTo>
                  <a:pt x="39" y="649"/>
                </a:lnTo>
                <a:lnTo>
                  <a:pt x="39" y="651"/>
                </a:lnTo>
                <a:lnTo>
                  <a:pt x="37" y="652"/>
                </a:lnTo>
                <a:lnTo>
                  <a:pt x="35" y="654"/>
                </a:lnTo>
                <a:lnTo>
                  <a:pt x="33" y="656"/>
                </a:lnTo>
                <a:lnTo>
                  <a:pt x="33" y="658"/>
                </a:lnTo>
                <a:lnTo>
                  <a:pt x="32" y="658"/>
                </a:lnTo>
                <a:lnTo>
                  <a:pt x="30" y="659"/>
                </a:lnTo>
                <a:lnTo>
                  <a:pt x="28" y="659"/>
                </a:lnTo>
                <a:lnTo>
                  <a:pt x="26" y="658"/>
                </a:lnTo>
                <a:lnTo>
                  <a:pt x="25" y="658"/>
                </a:lnTo>
                <a:lnTo>
                  <a:pt x="25" y="656"/>
                </a:lnTo>
                <a:lnTo>
                  <a:pt x="25" y="654"/>
                </a:lnTo>
                <a:lnTo>
                  <a:pt x="23" y="652"/>
                </a:lnTo>
                <a:lnTo>
                  <a:pt x="21" y="651"/>
                </a:lnTo>
                <a:lnTo>
                  <a:pt x="19" y="651"/>
                </a:lnTo>
                <a:lnTo>
                  <a:pt x="19" y="649"/>
                </a:lnTo>
                <a:lnTo>
                  <a:pt x="19" y="647"/>
                </a:lnTo>
                <a:lnTo>
                  <a:pt x="19" y="645"/>
                </a:lnTo>
                <a:lnTo>
                  <a:pt x="19" y="644"/>
                </a:lnTo>
                <a:lnTo>
                  <a:pt x="18" y="644"/>
                </a:lnTo>
                <a:lnTo>
                  <a:pt x="16" y="644"/>
                </a:lnTo>
                <a:lnTo>
                  <a:pt x="14" y="644"/>
                </a:lnTo>
                <a:lnTo>
                  <a:pt x="12" y="642"/>
                </a:lnTo>
                <a:lnTo>
                  <a:pt x="11" y="640"/>
                </a:lnTo>
                <a:lnTo>
                  <a:pt x="11" y="638"/>
                </a:lnTo>
                <a:lnTo>
                  <a:pt x="11" y="637"/>
                </a:lnTo>
                <a:lnTo>
                  <a:pt x="11" y="635"/>
                </a:lnTo>
                <a:lnTo>
                  <a:pt x="9" y="633"/>
                </a:lnTo>
                <a:lnTo>
                  <a:pt x="9" y="631"/>
                </a:lnTo>
                <a:lnTo>
                  <a:pt x="5" y="631"/>
                </a:lnTo>
                <a:lnTo>
                  <a:pt x="4" y="631"/>
                </a:lnTo>
                <a:lnTo>
                  <a:pt x="2" y="631"/>
                </a:lnTo>
                <a:lnTo>
                  <a:pt x="2" y="630"/>
                </a:lnTo>
                <a:lnTo>
                  <a:pt x="2" y="628"/>
                </a:lnTo>
                <a:lnTo>
                  <a:pt x="0" y="626"/>
                </a:lnTo>
                <a:lnTo>
                  <a:pt x="0" y="624"/>
                </a:lnTo>
                <a:lnTo>
                  <a:pt x="2" y="623"/>
                </a:lnTo>
                <a:lnTo>
                  <a:pt x="2" y="621"/>
                </a:lnTo>
                <a:lnTo>
                  <a:pt x="4" y="619"/>
                </a:lnTo>
                <a:lnTo>
                  <a:pt x="4" y="617"/>
                </a:lnTo>
                <a:lnTo>
                  <a:pt x="5" y="616"/>
                </a:lnTo>
                <a:lnTo>
                  <a:pt x="5" y="614"/>
                </a:lnTo>
                <a:lnTo>
                  <a:pt x="5" y="612"/>
                </a:lnTo>
                <a:lnTo>
                  <a:pt x="5" y="610"/>
                </a:lnTo>
                <a:lnTo>
                  <a:pt x="5" y="609"/>
                </a:lnTo>
                <a:lnTo>
                  <a:pt x="7" y="609"/>
                </a:lnTo>
                <a:lnTo>
                  <a:pt x="9" y="607"/>
                </a:lnTo>
                <a:lnTo>
                  <a:pt x="11" y="605"/>
                </a:lnTo>
                <a:lnTo>
                  <a:pt x="11" y="603"/>
                </a:lnTo>
                <a:lnTo>
                  <a:pt x="11" y="602"/>
                </a:lnTo>
                <a:lnTo>
                  <a:pt x="12" y="602"/>
                </a:lnTo>
                <a:lnTo>
                  <a:pt x="12" y="598"/>
                </a:lnTo>
                <a:lnTo>
                  <a:pt x="11" y="596"/>
                </a:lnTo>
                <a:lnTo>
                  <a:pt x="9" y="595"/>
                </a:lnTo>
                <a:lnTo>
                  <a:pt x="9" y="593"/>
                </a:lnTo>
                <a:lnTo>
                  <a:pt x="9" y="591"/>
                </a:lnTo>
                <a:lnTo>
                  <a:pt x="11" y="589"/>
                </a:lnTo>
                <a:lnTo>
                  <a:pt x="12" y="589"/>
                </a:lnTo>
                <a:lnTo>
                  <a:pt x="12" y="588"/>
                </a:lnTo>
                <a:lnTo>
                  <a:pt x="14" y="586"/>
                </a:lnTo>
                <a:lnTo>
                  <a:pt x="14" y="584"/>
                </a:lnTo>
                <a:lnTo>
                  <a:pt x="14" y="582"/>
                </a:lnTo>
                <a:lnTo>
                  <a:pt x="16" y="581"/>
                </a:lnTo>
                <a:lnTo>
                  <a:pt x="18" y="581"/>
                </a:lnTo>
                <a:lnTo>
                  <a:pt x="19" y="579"/>
                </a:lnTo>
                <a:lnTo>
                  <a:pt x="21" y="579"/>
                </a:lnTo>
                <a:lnTo>
                  <a:pt x="23" y="579"/>
                </a:lnTo>
                <a:lnTo>
                  <a:pt x="25" y="579"/>
                </a:lnTo>
                <a:lnTo>
                  <a:pt x="26" y="577"/>
                </a:lnTo>
                <a:lnTo>
                  <a:pt x="26" y="575"/>
                </a:lnTo>
                <a:lnTo>
                  <a:pt x="28" y="574"/>
                </a:lnTo>
                <a:lnTo>
                  <a:pt x="28" y="572"/>
                </a:lnTo>
                <a:lnTo>
                  <a:pt x="30" y="572"/>
                </a:lnTo>
                <a:lnTo>
                  <a:pt x="30" y="570"/>
                </a:lnTo>
                <a:lnTo>
                  <a:pt x="32" y="569"/>
                </a:lnTo>
                <a:lnTo>
                  <a:pt x="33" y="569"/>
                </a:lnTo>
                <a:lnTo>
                  <a:pt x="33" y="567"/>
                </a:lnTo>
                <a:lnTo>
                  <a:pt x="35" y="565"/>
                </a:lnTo>
                <a:lnTo>
                  <a:pt x="35" y="563"/>
                </a:lnTo>
                <a:lnTo>
                  <a:pt x="37" y="562"/>
                </a:lnTo>
                <a:lnTo>
                  <a:pt x="37" y="560"/>
                </a:lnTo>
                <a:lnTo>
                  <a:pt x="37" y="558"/>
                </a:lnTo>
                <a:lnTo>
                  <a:pt x="35" y="558"/>
                </a:lnTo>
                <a:lnTo>
                  <a:pt x="33" y="558"/>
                </a:lnTo>
                <a:lnTo>
                  <a:pt x="32" y="560"/>
                </a:lnTo>
                <a:lnTo>
                  <a:pt x="30" y="560"/>
                </a:lnTo>
                <a:lnTo>
                  <a:pt x="30" y="562"/>
                </a:lnTo>
                <a:lnTo>
                  <a:pt x="28" y="563"/>
                </a:lnTo>
                <a:lnTo>
                  <a:pt x="28" y="565"/>
                </a:lnTo>
                <a:lnTo>
                  <a:pt x="26" y="565"/>
                </a:lnTo>
                <a:lnTo>
                  <a:pt x="23" y="565"/>
                </a:lnTo>
                <a:lnTo>
                  <a:pt x="21" y="565"/>
                </a:lnTo>
                <a:lnTo>
                  <a:pt x="21" y="567"/>
                </a:lnTo>
                <a:lnTo>
                  <a:pt x="19" y="569"/>
                </a:lnTo>
                <a:lnTo>
                  <a:pt x="18" y="569"/>
                </a:lnTo>
                <a:lnTo>
                  <a:pt x="18" y="570"/>
                </a:lnTo>
                <a:lnTo>
                  <a:pt x="14" y="570"/>
                </a:lnTo>
                <a:lnTo>
                  <a:pt x="12" y="569"/>
                </a:lnTo>
                <a:lnTo>
                  <a:pt x="11" y="569"/>
                </a:lnTo>
                <a:lnTo>
                  <a:pt x="9" y="567"/>
                </a:lnTo>
                <a:lnTo>
                  <a:pt x="7" y="567"/>
                </a:lnTo>
                <a:lnTo>
                  <a:pt x="5" y="565"/>
                </a:lnTo>
                <a:lnTo>
                  <a:pt x="5" y="563"/>
                </a:lnTo>
                <a:lnTo>
                  <a:pt x="5" y="562"/>
                </a:lnTo>
                <a:lnTo>
                  <a:pt x="5" y="560"/>
                </a:lnTo>
                <a:lnTo>
                  <a:pt x="7" y="558"/>
                </a:lnTo>
                <a:lnTo>
                  <a:pt x="7" y="556"/>
                </a:lnTo>
                <a:lnTo>
                  <a:pt x="9" y="555"/>
                </a:lnTo>
                <a:lnTo>
                  <a:pt x="11" y="553"/>
                </a:lnTo>
                <a:lnTo>
                  <a:pt x="12" y="551"/>
                </a:lnTo>
                <a:lnTo>
                  <a:pt x="12" y="549"/>
                </a:lnTo>
                <a:lnTo>
                  <a:pt x="14" y="549"/>
                </a:lnTo>
                <a:lnTo>
                  <a:pt x="16" y="548"/>
                </a:lnTo>
                <a:lnTo>
                  <a:pt x="18" y="548"/>
                </a:lnTo>
                <a:lnTo>
                  <a:pt x="18" y="546"/>
                </a:lnTo>
                <a:lnTo>
                  <a:pt x="19" y="544"/>
                </a:lnTo>
                <a:lnTo>
                  <a:pt x="19" y="542"/>
                </a:lnTo>
                <a:lnTo>
                  <a:pt x="21" y="541"/>
                </a:lnTo>
                <a:lnTo>
                  <a:pt x="23" y="539"/>
                </a:lnTo>
                <a:lnTo>
                  <a:pt x="23" y="537"/>
                </a:lnTo>
                <a:lnTo>
                  <a:pt x="25" y="535"/>
                </a:lnTo>
                <a:lnTo>
                  <a:pt x="25" y="534"/>
                </a:lnTo>
                <a:lnTo>
                  <a:pt x="25" y="532"/>
                </a:lnTo>
                <a:lnTo>
                  <a:pt x="26" y="530"/>
                </a:lnTo>
                <a:lnTo>
                  <a:pt x="26" y="528"/>
                </a:lnTo>
                <a:lnTo>
                  <a:pt x="26" y="525"/>
                </a:lnTo>
                <a:lnTo>
                  <a:pt x="26" y="523"/>
                </a:lnTo>
                <a:lnTo>
                  <a:pt x="26" y="521"/>
                </a:lnTo>
                <a:lnTo>
                  <a:pt x="28" y="520"/>
                </a:lnTo>
                <a:lnTo>
                  <a:pt x="30" y="518"/>
                </a:lnTo>
                <a:lnTo>
                  <a:pt x="32" y="518"/>
                </a:lnTo>
                <a:lnTo>
                  <a:pt x="33" y="516"/>
                </a:lnTo>
                <a:lnTo>
                  <a:pt x="33" y="514"/>
                </a:lnTo>
                <a:lnTo>
                  <a:pt x="33" y="513"/>
                </a:lnTo>
                <a:lnTo>
                  <a:pt x="33" y="511"/>
                </a:lnTo>
                <a:lnTo>
                  <a:pt x="35" y="509"/>
                </a:lnTo>
                <a:lnTo>
                  <a:pt x="35" y="507"/>
                </a:lnTo>
                <a:lnTo>
                  <a:pt x="35" y="506"/>
                </a:lnTo>
                <a:lnTo>
                  <a:pt x="35" y="502"/>
                </a:lnTo>
                <a:lnTo>
                  <a:pt x="35" y="500"/>
                </a:lnTo>
                <a:lnTo>
                  <a:pt x="35" y="499"/>
                </a:lnTo>
                <a:lnTo>
                  <a:pt x="35" y="497"/>
                </a:lnTo>
                <a:lnTo>
                  <a:pt x="37" y="495"/>
                </a:lnTo>
                <a:lnTo>
                  <a:pt x="37" y="493"/>
                </a:lnTo>
                <a:lnTo>
                  <a:pt x="39" y="492"/>
                </a:lnTo>
                <a:lnTo>
                  <a:pt x="40" y="490"/>
                </a:lnTo>
                <a:lnTo>
                  <a:pt x="42" y="488"/>
                </a:lnTo>
                <a:lnTo>
                  <a:pt x="44" y="486"/>
                </a:lnTo>
                <a:lnTo>
                  <a:pt x="46" y="485"/>
                </a:lnTo>
                <a:lnTo>
                  <a:pt x="46" y="483"/>
                </a:lnTo>
                <a:lnTo>
                  <a:pt x="47" y="483"/>
                </a:lnTo>
                <a:lnTo>
                  <a:pt x="47" y="481"/>
                </a:lnTo>
                <a:lnTo>
                  <a:pt x="49" y="479"/>
                </a:lnTo>
                <a:lnTo>
                  <a:pt x="51" y="479"/>
                </a:lnTo>
                <a:lnTo>
                  <a:pt x="51" y="478"/>
                </a:lnTo>
                <a:lnTo>
                  <a:pt x="53" y="476"/>
                </a:lnTo>
                <a:lnTo>
                  <a:pt x="53" y="474"/>
                </a:lnTo>
                <a:lnTo>
                  <a:pt x="54" y="473"/>
                </a:lnTo>
                <a:lnTo>
                  <a:pt x="56" y="473"/>
                </a:lnTo>
                <a:lnTo>
                  <a:pt x="56" y="471"/>
                </a:lnTo>
                <a:lnTo>
                  <a:pt x="58" y="471"/>
                </a:lnTo>
                <a:lnTo>
                  <a:pt x="60" y="469"/>
                </a:lnTo>
                <a:lnTo>
                  <a:pt x="61" y="469"/>
                </a:lnTo>
                <a:lnTo>
                  <a:pt x="63" y="471"/>
                </a:lnTo>
                <a:lnTo>
                  <a:pt x="65" y="471"/>
                </a:lnTo>
                <a:lnTo>
                  <a:pt x="68" y="471"/>
                </a:lnTo>
                <a:lnTo>
                  <a:pt x="70" y="471"/>
                </a:lnTo>
                <a:lnTo>
                  <a:pt x="72" y="471"/>
                </a:lnTo>
                <a:lnTo>
                  <a:pt x="74" y="471"/>
                </a:lnTo>
                <a:lnTo>
                  <a:pt x="75" y="471"/>
                </a:lnTo>
                <a:lnTo>
                  <a:pt x="77" y="473"/>
                </a:lnTo>
                <a:lnTo>
                  <a:pt x="79" y="473"/>
                </a:lnTo>
                <a:lnTo>
                  <a:pt x="80" y="473"/>
                </a:lnTo>
                <a:lnTo>
                  <a:pt x="82" y="473"/>
                </a:lnTo>
                <a:lnTo>
                  <a:pt x="84" y="471"/>
                </a:lnTo>
                <a:lnTo>
                  <a:pt x="86" y="469"/>
                </a:lnTo>
                <a:lnTo>
                  <a:pt x="87" y="467"/>
                </a:lnTo>
                <a:lnTo>
                  <a:pt x="87" y="466"/>
                </a:lnTo>
                <a:lnTo>
                  <a:pt x="87" y="464"/>
                </a:lnTo>
                <a:lnTo>
                  <a:pt x="89" y="462"/>
                </a:lnTo>
                <a:lnTo>
                  <a:pt x="91" y="460"/>
                </a:lnTo>
                <a:lnTo>
                  <a:pt x="91" y="459"/>
                </a:lnTo>
                <a:lnTo>
                  <a:pt x="93" y="457"/>
                </a:lnTo>
                <a:lnTo>
                  <a:pt x="94" y="457"/>
                </a:lnTo>
                <a:lnTo>
                  <a:pt x="96" y="457"/>
                </a:lnTo>
                <a:lnTo>
                  <a:pt x="100" y="457"/>
                </a:lnTo>
                <a:lnTo>
                  <a:pt x="101" y="457"/>
                </a:lnTo>
                <a:lnTo>
                  <a:pt x="103" y="457"/>
                </a:lnTo>
                <a:lnTo>
                  <a:pt x="105" y="459"/>
                </a:lnTo>
                <a:lnTo>
                  <a:pt x="107" y="460"/>
                </a:lnTo>
                <a:lnTo>
                  <a:pt x="108" y="460"/>
                </a:lnTo>
                <a:lnTo>
                  <a:pt x="110" y="462"/>
                </a:lnTo>
                <a:lnTo>
                  <a:pt x="112" y="462"/>
                </a:lnTo>
                <a:lnTo>
                  <a:pt x="114" y="462"/>
                </a:lnTo>
                <a:lnTo>
                  <a:pt x="115" y="464"/>
                </a:lnTo>
                <a:lnTo>
                  <a:pt x="117" y="464"/>
                </a:lnTo>
                <a:lnTo>
                  <a:pt x="119" y="464"/>
                </a:lnTo>
                <a:lnTo>
                  <a:pt x="121" y="466"/>
                </a:lnTo>
                <a:lnTo>
                  <a:pt x="122" y="467"/>
                </a:lnTo>
                <a:lnTo>
                  <a:pt x="124" y="467"/>
                </a:lnTo>
                <a:lnTo>
                  <a:pt x="126" y="467"/>
                </a:lnTo>
                <a:lnTo>
                  <a:pt x="126" y="466"/>
                </a:lnTo>
                <a:lnTo>
                  <a:pt x="128" y="466"/>
                </a:lnTo>
                <a:lnTo>
                  <a:pt x="128" y="464"/>
                </a:lnTo>
                <a:lnTo>
                  <a:pt x="129" y="464"/>
                </a:lnTo>
                <a:lnTo>
                  <a:pt x="131" y="462"/>
                </a:lnTo>
                <a:lnTo>
                  <a:pt x="133" y="462"/>
                </a:lnTo>
                <a:lnTo>
                  <a:pt x="135" y="462"/>
                </a:lnTo>
                <a:lnTo>
                  <a:pt x="136" y="460"/>
                </a:lnTo>
                <a:lnTo>
                  <a:pt x="138" y="460"/>
                </a:lnTo>
                <a:lnTo>
                  <a:pt x="140" y="460"/>
                </a:lnTo>
                <a:lnTo>
                  <a:pt x="142" y="459"/>
                </a:lnTo>
                <a:lnTo>
                  <a:pt x="142" y="457"/>
                </a:lnTo>
                <a:lnTo>
                  <a:pt x="143" y="455"/>
                </a:lnTo>
                <a:lnTo>
                  <a:pt x="143" y="453"/>
                </a:lnTo>
                <a:lnTo>
                  <a:pt x="143" y="452"/>
                </a:lnTo>
                <a:lnTo>
                  <a:pt x="145" y="450"/>
                </a:lnTo>
                <a:lnTo>
                  <a:pt x="147" y="448"/>
                </a:lnTo>
                <a:lnTo>
                  <a:pt x="147" y="446"/>
                </a:lnTo>
                <a:lnTo>
                  <a:pt x="147" y="443"/>
                </a:lnTo>
                <a:lnTo>
                  <a:pt x="147" y="441"/>
                </a:lnTo>
                <a:lnTo>
                  <a:pt x="149" y="439"/>
                </a:lnTo>
                <a:lnTo>
                  <a:pt x="149" y="438"/>
                </a:lnTo>
                <a:lnTo>
                  <a:pt x="147" y="436"/>
                </a:lnTo>
                <a:lnTo>
                  <a:pt x="147" y="432"/>
                </a:lnTo>
                <a:lnTo>
                  <a:pt x="147" y="431"/>
                </a:lnTo>
                <a:lnTo>
                  <a:pt x="147" y="429"/>
                </a:lnTo>
                <a:lnTo>
                  <a:pt x="147" y="427"/>
                </a:lnTo>
                <a:lnTo>
                  <a:pt x="147" y="425"/>
                </a:lnTo>
                <a:lnTo>
                  <a:pt x="145" y="424"/>
                </a:lnTo>
                <a:lnTo>
                  <a:pt x="145" y="422"/>
                </a:lnTo>
                <a:lnTo>
                  <a:pt x="145" y="420"/>
                </a:lnTo>
                <a:lnTo>
                  <a:pt x="145" y="418"/>
                </a:lnTo>
                <a:lnTo>
                  <a:pt x="145" y="417"/>
                </a:lnTo>
                <a:lnTo>
                  <a:pt x="145" y="415"/>
                </a:lnTo>
                <a:lnTo>
                  <a:pt x="145" y="411"/>
                </a:lnTo>
                <a:lnTo>
                  <a:pt x="145" y="410"/>
                </a:lnTo>
                <a:lnTo>
                  <a:pt x="145" y="408"/>
                </a:lnTo>
                <a:lnTo>
                  <a:pt x="147" y="406"/>
                </a:lnTo>
                <a:lnTo>
                  <a:pt x="147" y="404"/>
                </a:lnTo>
                <a:lnTo>
                  <a:pt x="147" y="403"/>
                </a:lnTo>
                <a:lnTo>
                  <a:pt x="147" y="401"/>
                </a:lnTo>
                <a:lnTo>
                  <a:pt x="149" y="399"/>
                </a:lnTo>
                <a:lnTo>
                  <a:pt x="149" y="397"/>
                </a:lnTo>
                <a:lnTo>
                  <a:pt x="150" y="396"/>
                </a:lnTo>
                <a:lnTo>
                  <a:pt x="150" y="394"/>
                </a:lnTo>
                <a:lnTo>
                  <a:pt x="150" y="392"/>
                </a:lnTo>
                <a:lnTo>
                  <a:pt x="150" y="390"/>
                </a:lnTo>
                <a:lnTo>
                  <a:pt x="152" y="389"/>
                </a:lnTo>
                <a:lnTo>
                  <a:pt x="152" y="387"/>
                </a:lnTo>
                <a:lnTo>
                  <a:pt x="154" y="387"/>
                </a:lnTo>
                <a:lnTo>
                  <a:pt x="156" y="385"/>
                </a:lnTo>
                <a:lnTo>
                  <a:pt x="156" y="383"/>
                </a:lnTo>
                <a:lnTo>
                  <a:pt x="156" y="382"/>
                </a:lnTo>
                <a:lnTo>
                  <a:pt x="156" y="378"/>
                </a:lnTo>
                <a:lnTo>
                  <a:pt x="156" y="377"/>
                </a:lnTo>
                <a:lnTo>
                  <a:pt x="157" y="375"/>
                </a:lnTo>
                <a:lnTo>
                  <a:pt x="159" y="373"/>
                </a:lnTo>
                <a:lnTo>
                  <a:pt x="159" y="371"/>
                </a:lnTo>
                <a:lnTo>
                  <a:pt x="161" y="371"/>
                </a:lnTo>
                <a:lnTo>
                  <a:pt x="161" y="370"/>
                </a:lnTo>
                <a:lnTo>
                  <a:pt x="163" y="368"/>
                </a:lnTo>
                <a:lnTo>
                  <a:pt x="163" y="364"/>
                </a:lnTo>
                <a:lnTo>
                  <a:pt x="161" y="364"/>
                </a:lnTo>
                <a:lnTo>
                  <a:pt x="161" y="363"/>
                </a:lnTo>
                <a:lnTo>
                  <a:pt x="159" y="361"/>
                </a:lnTo>
                <a:lnTo>
                  <a:pt x="159" y="359"/>
                </a:lnTo>
                <a:lnTo>
                  <a:pt x="157" y="357"/>
                </a:lnTo>
                <a:lnTo>
                  <a:pt x="156" y="357"/>
                </a:lnTo>
                <a:lnTo>
                  <a:pt x="156" y="356"/>
                </a:lnTo>
                <a:lnTo>
                  <a:pt x="156" y="354"/>
                </a:lnTo>
                <a:lnTo>
                  <a:pt x="154" y="350"/>
                </a:lnTo>
                <a:lnTo>
                  <a:pt x="152" y="349"/>
                </a:lnTo>
                <a:lnTo>
                  <a:pt x="150" y="347"/>
                </a:lnTo>
                <a:lnTo>
                  <a:pt x="150" y="343"/>
                </a:lnTo>
                <a:lnTo>
                  <a:pt x="149" y="342"/>
                </a:lnTo>
                <a:lnTo>
                  <a:pt x="147" y="340"/>
                </a:lnTo>
                <a:lnTo>
                  <a:pt x="145" y="336"/>
                </a:lnTo>
                <a:lnTo>
                  <a:pt x="145" y="335"/>
                </a:lnTo>
                <a:lnTo>
                  <a:pt x="143" y="333"/>
                </a:lnTo>
                <a:lnTo>
                  <a:pt x="142" y="329"/>
                </a:lnTo>
                <a:lnTo>
                  <a:pt x="140" y="328"/>
                </a:lnTo>
                <a:lnTo>
                  <a:pt x="138" y="326"/>
                </a:lnTo>
                <a:lnTo>
                  <a:pt x="138" y="322"/>
                </a:lnTo>
                <a:lnTo>
                  <a:pt x="136" y="321"/>
                </a:lnTo>
                <a:lnTo>
                  <a:pt x="135" y="319"/>
                </a:lnTo>
                <a:lnTo>
                  <a:pt x="133" y="317"/>
                </a:lnTo>
                <a:lnTo>
                  <a:pt x="133" y="315"/>
                </a:lnTo>
                <a:lnTo>
                  <a:pt x="133" y="314"/>
                </a:lnTo>
                <a:lnTo>
                  <a:pt x="135" y="310"/>
                </a:lnTo>
                <a:lnTo>
                  <a:pt x="135" y="308"/>
                </a:lnTo>
                <a:lnTo>
                  <a:pt x="135" y="307"/>
                </a:lnTo>
                <a:lnTo>
                  <a:pt x="135" y="305"/>
                </a:lnTo>
                <a:lnTo>
                  <a:pt x="136" y="301"/>
                </a:lnTo>
                <a:lnTo>
                  <a:pt x="136" y="300"/>
                </a:lnTo>
                <a:lnTo>
                  <a:pt x="136" y="298"/>
                </a:lnTo>
                <a:lnTo>
                  <a:pt x="138" y="294"/>
                </a:lnTo>
                <a:lnTo>
                  <a:pt x="138" y="293"/>
                </a:lnTo>
                <a:lnTo>
                  <a:pt x="138" y="291"/>
                </a:lnTo>
                <a:lnTo>
                  <a:pt x="138" y="287"/>
                </a:lnTo>
                <a:lnTo>
                  <a:pt x="140" y="286"/>
                </a:lnTo>
                <a:lnTo>
                  <a:pt x="140" y="284"/>
                </a:lnTo>
                <a:lnTo>
                  <a:pt x="140" y="281"/>
                </a:lnTo>
                <a:lnTo>
                  <a:pt x="140" y="279"/>
                </a:lnTo>
                <a:lnTo>
                  <a:pt x="142" y="277"/>
                </a:lnTo>
                <a:lnTo>
                  <a:pt x="142" y="274"/>
                </a:lnTo>
                <a:lnTo>
                  <a:pt x="142" y="272"/>
                </a:lnTo>
                <a:lnTo>
                  <a:pt x="142" y="270"/>
                </a:lnTo>
                <a:lnTo>
                  <a:pt x="142" y="268"/>
                </a:lnTo>
                <a:lnTo>
                  <a:pt x="140" y="265"/>
                </a:lnTo>
                <a:lnTo>
                  <a:pt x="140" y="263"/>
                </a:lnTo>
                <a:lnTo>
                  <a:pt x="140" y="261"/>
                </a:lnTo>
                <a:lnTo>
                  <a:pt x="138" y="258"/>
                </a:lnTo>
                <a:lnTo>
                  <a:pt x="138" y="256"/>
                </a:lnTo>
                <a:lnTo>
                  <a:pt x="138" y="254"/>
                </a:lnTo>
                <a:lnTo>
                  <a:pt x="138" y="251"/>
                </a:lnTo>
                <a:lnTo>
                  <a:pt x="136" y="249"/>
                </a:lnTo>
                <a:lnTo>
                  <a:pt x="136" y="247"/>
                </a:lnTo>
                <a:lnTo>
                  <a:pt x="136" y="244"/>
                </a:lnTo>
                <a:lnTo>
                  <a:pt x="135" y="242"/>
                </a:lnTo>
                <a:lnTo>
                  <a:pt x="135" y="240"/>
                </a:lnTo>
                <a:lnTo>
                  <a:pt x="135" y="239"/>
                </a:lnTo>
                <a:lnTo>
                  <a:pt x="140" y="233"/>
                </a:lnTo>
                <a:lnTo>
                  <a:pt x="143" y="228"/>
                </a:lnTo>
                <a:lnTo>
                  <a:pt x="143" y="226"/>
                </a:lnTo>
                <a:lnTo>
                  <a:pt x="142" y="225"/>
                </a:lnTo>
                <a:lnTo>
                  <a:pt x="142" y="223"/>
                </a:lnTo>
                <a:lnTo>
                  <a:pt x="140" y="221"/>
                </a:lnTo>
                <a:lnTo>
                  <a:pt x="138" y="219"/>
                </a:lnTo>
                <a:lnTo>
                  <a:pt x="136" y="218"/>
                </a:lnTo>
                <a:lnTo>
                  <a:pt x="136" y="214"/>
                </a:lnTo>
                <a:lnTo>
                  <a:pt x="135" y="212"/>
                </a:lnTo>
                <a:lnTo>
                  <a:pt x="133" y="211"/>
                </a:lnTo>
                <a:lnTo>
                  <a:pt x="131" y="209"/>
                </a:lnTo>
                <a:lnTo>
                  <a:pt x="129" y="205"/>
                </a:lnTo>
                <a:lnTo>
                  <a:pt x="129" y="204"/>
                </a:lnTo>
                <a:lnTo>
                  <a:pt x="128" y="204"/>
                </a:lnTo>
                <a:lnTo>
                  <a:pt x="128" y="202"/>
                </a:lnTo>
                <a:lnTo>
                  <a:pt x="126" y="198"/>
                </a:lnTo>
                <a:lnTo>
                  <a:pt x="124" y="197"/>
                </a:lnTo>
                <a:lnTo>
                  <a:pt x="122" y="195"/>
                </a:lnTo>
                <a:lnTo>
                  <a:pt x="122" y="192"/>
                </a:lnTo>
                <a:lnTo>
                  <a:pt x="121" y="192"/>
                </a:lnTo>
                <a:lnTo>
                  <a:pt x="121" y="190"/>
                </a:lnTo>
                <a:lnTo>
                  <a:pt x="119" y="188"/>
                </a:lnTo>
                <a:lnTo>
                  <a:pt x="117" y="185"/>
                </a:lnTo>
                <a:lnTo>
                  <a:pt x="115" y="183"/>
                </a:lnTo>
                <a:lnTo>
                  <a:pt x="115" y="181"/>
                </a:lnTo>
                <a:lnTo>
                  <a:pt x="114" y="179"/>
                </a:lnTo>
                <a:lnTo>
                  <a:pt x="114" y="178"/>
                </a:lnTo>
                <a:lnTo>
                  <a:pt x="114" y="176"/>
                </a:lnTo>
                <a:lnTo>
                  <a:pt x="114" y="174"/>
                </a:lnTo>
                <a:lnTo>
                  <a:pt x="112" y="174"/>
                </a:lnTo>
                <a:lnTo>
                  <a:pt x="112" y="171"/>
                </a:lnTo>
                <a:lnTo>
                  <a:pt x="112" y="169"/>
                </a:lnTo>
                <a:lnTo>
                  <a:pt x="112" y="167"/>
                </a:lnTo>
                <a:lnTo>
                  <a:pt x="112" y="164"/>
                </a:lnTo>
                <a:lnTo>
                  <a:pt x="112" y="162"/>
                </a:lnTo>
                <a:lnTo>
                  <a:pt x="112" y="160"/>
                </a:lnTo>
                <a:lnTo>
                  <a:pt x="110" y="158"/>
                </a:lnTo>
                <a:lnTo>
                  <a:pt x="110" y="155"/>
                </a:lnTo>
                <a:lnTo>
                  <a:pt x="110" y="153"/>
                </a:lnTo>
                <a:lnTo>
                  <a:pt x="110" y="151"/>
                </a:lnTo>
                <a:lnTo>
                  <a:pt x="110" y="150"/>
                </a:lnTo>
                <a:lnTo>
                  <a:pt x="91" y="134"/>
                </a:lnTo>
                <a:lnTo>
                  <a:pt x="75" y="134"/>
                </a:lnTo>
                <a:lnTo>
                  <a:pt x="74" y="129"/>
                </a:lnTo>
                <a:lnTo>
                  <a:pt x="72" y="127"/>
                </a:lnTo>
                <a:lnTo>
                  <a:pt x="70" y="127"/>
                </a:lnTo>
                <a:lnTo>
                  <a:pt x="70" y="125"/>
                </a:lnTo>
                <a:lnTo>
                  <a:pt x="68" y="123"/>
                </a:lnTo>
                <a:lnTo>
                  <a:pt x="68" y="122"/>
                </a:lnTo>
                <a:lnTo>
                  <a:pt x="67" y="122"/>
                </a:lnTo>
                <a:lnTo>
                  <a:pt x="65" y="120"/>
                </a:lnTo>
                <a:lnTo>
                  <a:pt x="65" y="118"/>
                </a:lnTo>
                <a:lnTo>
                  <a:pt x="61" y="118"/>
                </a:lnTo>
                <a:lnTo>
                  <a:pt x="60" y="118"/>
                </a:lnTo>
                <a:lnTo>
                  <a:pt x="58" y="118"/>
                </a:lnTo>
                <a:lnTo>
                  <a:pt x="56" y="118"/>
                </a:lnTo>
                <a:lnTo>
                  <a:pt x="56" y="116"/>
                </a:lnTo>
                <a:lnTo>
                  <a:pt x="54" y="116"/>
                </a:lnTo>
                <a:lnTo>
                  <a:pt x="53" y="116"/>
                </a:lnTo>
                <a:lnTo>
                  <a:pt x="51" y="115"/>
                </a:lnTo>
                <a:lnTo>
                  <a:pt x="51" y="113"/>
                </a:lnTo>
                <a:lnTo>
                  <a:pt x="49" y="111"/>
                </a:lnTo>
                <a:lnTo>
                  <a:pt x="49" y="109"/>
                </a:lnTo>
                <a:lnTo>
                  <a:pt x="47" y="108"/>
                </a:lnTo>
                <a:lnTo>
                  <a:pt x="46" y="106"/>
                </a:lnTo>
                <a:lnTo>
                  <a:pt x="46" y="102"/>
                </a:lnTo>
                <a:lnTo>
                  <a:pt x="46" y="101"/>
                </a:lnTo>
                <a:lnTo>
                  <a:pt x="47" y="99"/>
                </a:lnTo>
                <a:lnTo>
                  <a:pt x="47" y="97"/>
                </a:lnTo>
                <a:lnTo>
                  <a:pt x="47" y="96"/>
                </a:lnTo>
                <a:lnTo>
                  <a:pt x="46" y="94"/>
                </a:lnTo>
                <a:lnTo>
                  <a:pt x="46" y="92"/>
                </a:lnTo>
                <a:lnTo>
                  <a:pt x="44" y="92"/>
                </a:lnTo>
                <a:lnTo>
                  <a:pt x="44" y="90"/>
                </a:lnTo>
                <a:lnTo>
                  <a:pt x="42" y="89"/>
                </a:lnTo>
                <a:lnTo>
                  <a:pt x="42" y="87"/>
                </a:lnTo>
                <a:lnTo>
                  <a:pt x="42" y="85"/>
                </a:lnTo>
                <a:lnTo>
                  <a:pt x="40" y="83"/>
                </a:lnTo>
                <a:lnTo>
                  <a:pt x="39" y="82"/>
                </a:lnTo>
                <a:lnTo>
                  <a:pt x="37" y="80"/>
                </a:lnTo>
                <a:lnTo>
                  <a:pt x="37" y="78"/>
                </a:lnTo>
                <a:lnTo>
                  <a:pt x="35" y="76"/>
                </a:lnTo>
                <a:lnTo>
                  <a:pt x="35" y="75"/>
                </a:lnTo>
                <a:lnTo>
                  <a:pt x="35" y="73"/>
                </a:lnTo>
                <a:lnTo>
                  <a:pt x="35" y="71"/>
                </a:lnTo>
                <a:lnTo>
                  <a:pt x="35" y="68"/>
                </a:lnTo>
                <a:lnTo>
                  <a:pt x="33" y="66"/>
                </a:lnTo>
                <a:lnTo>
                  <a:pt x="33" y="64"/>
                </a:lnTo>
                <a:lnTo>
                  <a:pt x="33" y="62"/>
                </a:lnTo>
                <a:lnTo>
                  <a:pt x="33" y="61"/>
                </a:lnTo>
                <a:lnTo>
                  <a:pt x="33" y="59"/>
                </a:lnTo>
                <a:lnTo>
                  <a:pt x="32" y="57"/>
                </a:lnTo>
                <a:lnTo>
                  <a:pt x="30" y="57"/>
                </a:lnTo>
                <a:lnTo>
                  <a:pt x="28" y="57"/>
                </a:lnTo>
                <a:lnTo>
                  <a:pt x="26" y="57"/>
                </a:lnTo>
                <a:lnTo>
                  <a:pt x="25" y="59"/>
                </a:lnTo>
                <a:lnTo>
                  <a:pt x="23" y="59"/>
                </a:lnTo>
                <a:lnTo>
                  <a:pt x="21" y="59"/>
                </a:lnTo>
                <a:lnTo>
                  <a:pt x="19" y="59"/>
                </a:lnTo>
                <a:lnTo>
                  <a:pt x="19" y="57"/>
                </a:lnTo>
                <a:lnTo>
                  <a:pt x="19" y="55"/>
                </a:lnTo>
                <a:lnTo>
                  <a:pt x="19" y="52"/>
                </a:lnTo>
                <a:lnTo>
                  <a:pt x="19" y="50"/>
                </a:lnTo>
                <a:lnTo>
                  <a:pt x="21" y="50"/>
                </a:lnTo>
                <a:lnTo>
                  <a:pt x="21" y="48"/>
                </a:lnTo>
                <a:lnTo>
                  <a:pt x="21" y="47"/>
                </a:lnTo>
                <a:lnTo>
                  <a:pt x="21" y="45"/>
                </a:lnTo>
                <a:lnTo>
                  <a:pt x="19" y="43"/>
                </a:lnTo>
                <a:lnTo>
                  <a:pt x="18" y="43"/>
                </a:lnTo>
                <a:lnTo>
                  <a:pt x="16" y="41"/>
                </a:lnTo>
                <a:lnTo>
                  <a:pt x="14" y="40"/>
                </a:lnTo>
                <a:lnTo>
                  <a:pt x="14" y="38"/>
                </a:lnTo>
                <a:lnTo>
                  <a:pt x="14" y="36"/>
                </a:lnTo>
                <a:lnTo>
                  <a:pt x="14" y="34"/>
                </a:lnTo>
                <a:lnTo>
                  <a:pt x="16" y="33"/>
                </a:lnTo>
                <a:lnTo>
                  <a:pt x="16" y="31"/>
                </a:lnTo>
                <a:lnTo>
                  <a:pt x="18" y="29"/>
                </a:lnTo>
                <a:lnTo>
                  <a:pt x="18" y="27"/>
                </a:lnTo>
                <a:lnTo>
                  <a:pt x="19" y="27"/>
                </a:lnTo>
                <a:lnTo>
                  <a:pt x="21" y="26"/>
                </a:lnTo>
                <a:lnTo>
                  <a:pt x="23" y="26"/>
                </a:lnTo>
                <a:lnTo>
                  <a:pt x="23" y="24"/>
                </a:lnTo>
                <a:lnTo>
                  <a:pt x="25" y="24"/>
                </a:lnTo>
                <a:lnTo>
                  <a:pt x="28" y="24"/>
                </a:lnTo>
                <a:lnTo>
                  <a:pt x="30" y="26"/>
                </a:lnTo>
                <a:lnTo>
                  <a:pt x="32" y="27"/>
                </a:lnTo>
                <a:lnTo>
                  <a:pt x="33" y="27"/>
                </a:lnTo>
                <a:lnTo>
                  <a:pt x="35" y="29"/>
                </a:lnTo>
                <a:lnTo>
                  <a:pt x="37" y="29"/>
                </a:lnTo>
                <a:lnTo>
                  <a:pt x="39" y="29"/>
                </a:lnTo>
                <a:lnTo>
                  <a:pt x="40" y="29"/>
                </a:lnTo>
                <a:lnTo>
                  <a:pt x="42" y="27"/>
                </a:lnTo>
                <a:lnTo>
                  <a:pt x="44" y="27"/>
                </a:lnTo>
                <a:lnTo>
                  <a:pt x="46" y="26"/>
                </a:lnTo>
                <a:lnTo>
                  <a:pt x="47" y="26"/>
                </a:lnTo>
                <a:lnTo>
                  <a:pt x="49" y="24"/>
                </a:lnTo>
                <a:lnTo>
                  <a:pt x="51" y="26"/>
                </a:lnTo>
                <a:lnTo>
                  <a:pt x="53" y="26"/>
                </a:lnTo>
                <a:lnTo>
                  <a:pt x="54" y="26"/>
                </a:lnTo>
                <a:lnTo>
                  <a:pt x="56" y="26"/>
                </a:lnTo>
                <a:lnTo>
                  <a:pt x="60" y="26"/>
                </a:lnTo>
                <a:lnTo>
                  <a:pt x="61" y="26"/>
                </a:lnTo>
                <a:lnTo>
                  <a:pt x="63" y="26"/>
                </a:lnTo>
                <a:lnTo>
                  <a:pt x="65" y="26"/>
                </a:lnTo>
                <a:lnTo>
                  <a:pt x="67" y="26"/>
                </a:lnTo>
                <a:lnTo>
                  <a:pt x="68" y="26"/>
                </a:lnTo>
                <a:lnTo>
                  <a:pt x="72" y="27"/>
                </a:lnTo>
                <a:lnTo>
                  <a:pt x="74" y="27"/>
                </a:lnTo>
                <a:lnTo>
                  <a:pt x="75" y="27"/>
                </a:lnTo>
                <a:lnTo>
                  <a:pt x="77" y="27"/>
                </a:lnTo>
                <a:lnTo>
                  <a:pt x="79" y="27"/>
                </a:lnTo>
                <a:lnTo>
                  <a:pt x="80" y="26"/>
                </a:lnTo>
                <a:lnTo>
                  <a:pt x="82" y="26"/>
                </a:lnTo>
                <a:lnTo>
                  <a:pt x="82" y="24"/>
                </a:lnTo>
                <a:lnTo>
                  <a:pt x="84" y="22"/>
                </a:lnTo>
                <a:lnTo>
                  <a:pt x="86" y="22"/>
                </a:lnTo>
                <a:lnTo>
                  <a:pt x="86" y="20"/>
                </a:lnTo>
                <a:lnTo>
                  <a:pt x="87" y="19"/>
                </a:lnTo>
                <a:lnTo>
                  <a:pt x="87" y="17"/>
                </a:lnTo>
                <a:lnTo>
                  <a:pt x="89" y="15"/>
                </a:lnTo>
                <a:lnTo>
                  <a:pt x="91" y="13"/>
                </a:lnTo>
                <a:lnTo>
                  <a:pt x="91" y="12"/>
                </a:lnTo>
                <a:lnTo>
                  <a:pt x="93" y="10"/>
                </a:lnTo>
                <a:lnTo>
                  <a:pt x="94" y="8"/>
                </a:lnTo>
                <a:lnTo>
                  <a:pt x="96" y="8"/>
                </a:lnTo>
                <a:lnTo>
                  <a:pt x="98" y="6"/>
                </a:lnTo>
                <a:lnTo>
                  <a:pt x="100" y="6"/>
                </a:lnTo>
                <a:lnTo>
                  <a:pt x="103" y="6"/>
                </a:lnTo>
                <a:lnTo>
                  <a:pt x="105" y="6"/>
                </a:lnTo>
                <a:lnTo>
                  <a:pt x="107" y="6"/>
                </a:lnTo>
                <a:lnTo>
                  <a:pt x="108" y="6"/>
                </a:lnTo>
                <a:lnTo>
                  <a:pt x="110" y="6"/>
                </a:lnTo>
                <a:lnTo>
                  <a:pt x="112" y="5"/>
                </a:lnTo>
                <a:lnTo>
                  <a:pt x="114" y="3"/>
                </a:lnTo>
                <a:lnTo>
                  <a:pt x="115" y="3"/>
                </a:lnTo>
                <a:lnTo>
                  <a:pt x="115" y="1"/>
                </a:lnTo>
                <a:lnTo>
                  <a:pt x="117" y="1"/>
                </a:lnTo>
                <a:lnTo>
                  <a:pt x="119" y="0"/>
                </a:lnTo>
                <a:lnTo>
                  <a:pt x="121" y="0"/>
                </a:lnTo>
                <a:lnTo>
                  <a:pt x="122" y="0"/>
                </a:lnTo>
                <a:lnTo>
                  <a:pt x="124" y="0"/>
                </a:lnTo>
                <a:lnTo>
                  <a:pt x="126" y="0"/>
                </a:lnTo>
                <a:lnTo>
                  <a:pt x="128" y="0"/>
                </a:lnTo>
                <a:lnTo>
                  <a:pt x="129" y="1"/>
                </a:lnTo>
                <a:lnTo>
                  <a:pt x="131" y="3"/>
                </a:lnTo>
                <a:lnTo>
                  <a:pt x="133" y="3"/>
                </a:lnTo>
                <a:lnTo>
                  <a:pt x="147" y="3"/>
                </a:lnTo>
                <a:lnTo>
                  <a:pt x="150" y="3"/>
                </a:lnTo>
                <a:lnTo>
                  <a:pt x="159" y="3"/>
                </a:lnTo>
                <a:lnTo>
                  <a:pt x="169" y="3"/>
                </a:lnTo>
                <a:lnTo>
                  <a:pt x="173" y="3"/>
                </a:lnTo>
                <a:lnTo>
                  <a:pt x="197" y="3"/>
                </a:lnTo>
                <a:lnTo>
                  <a:pt x="211" y="3"/>
                </a:lnTo>
                <a:lnTo>
                  <a:pt x="215" y="3"/>
                </a:lnTo>
                <a:lnTo>
                  <a:pt x="248" y="3"/>
                </a:lnTo>
                <a:lnTo>
                  <a:pt x="252" y="3"/>
                </a:lnTo>
                <a:lnTo>
                  <a:pt x="272" y="3"/>
                </a:lnTo>
                <a:lnTo>
                  <a:pt x="278" y="3"/>
                </a:lnTo>
                <a:lnTo>
                  <a:pt x="286" y="3"/>
                </a:lnTo>
                <a:lnTo>
                  <a:pt x="311" y="3"/>
                </a:lnTo>
                <a:lnTo>
                  <a:pt x="314" y="3"/>
                </a:lnTo>
                <a:lnTo>
                  <a:pt x="335" y="3"/>
                </a:lnTo>
                <a:lnTo>
                  <a:pt x="347" y="3"/>
                </a:lnTo>
                <a:lnTo>
                  <a:pt x="351" y="3"/>
                </a:lnTo>
                <a:lnTo>
                  <a:pt x="365" y="3"/>
                </a:lnTo>
                <a:lnTo>
                  <a:pt x="379" y="3"/>
                </a:lnTo>
                <a:lnTo>
                  <a:pt x="384" y="3"/>
                </a:lnTo>
                <a:lnTo>
                  <a:pt x="400" y="3"/>
                </a:lnTo>
                <a:lnTo>
                  <a:pt x="405" y="3"/>
                </a:lnTo>
                <a:lnTo>
                  <a:pt x="417" y="3"/>
                </a:lnTo>
                <a:lnTo>
                  <a:pt x="428" y="3"/>
                </a:lnTo>
                <a:lnTo>
                  <a:pt x="431" y="3"/>
                </a:lnTo>
                <a:lnTo>
                  <a:pt x="440" y="3"/>
                </a:lnTo>
                <a:lnTo>
                  <a:pt x="443" y="3"/>
                </a:lnTo>
                <a:lnTo>
                  <a:pt x="450" y="3"/>
                </a:lnTo>
                <a:lnTo>
                  <a:pt x="454" y="3"/>
                </a:lnTo>
                <a:lnTo>
                  <a:pt x="461" y="3"/>
                </a:lnTo>
                <a:lnTo>
                  <a:pt x="464" y="3"/>
                </a:lnTo>
                <a:lnTo>
                  <a:pt x="468" y="3"/>
                </a:lnTo>
                <a:lnTo>
                  <a:pt x="473" y="3"/>
                </a:lnTo>
                <a:lnTo>
                  <a:pt x="480" y="3"/>
                </a:lnTo>
                <a:lnTo>
                  <a:pt x="491" y="3"/>
                </a:lnTo>
                <a:lnTo>
                  <a:pt x="501" y="3"/>
                </a:lnTo>
                <a:lnTo>
                  <a:pt x="513" y="3"/>
                </a:lnTo>
                <a:lnTo>
                  <a:pt x="532" y="3"/>
                </a:lnTo>
                <a:lnTo>
                  <a:pt x="534" y="3"/>
                </a:lnTo>
                <a:lnTo>
                  <a:pt x="536" y="3"/>
                </a:lnTo>
                <a:lnTo>
                  <a:pt x="545" y="3"/>
                </a:lnTo>
                <a:lnTo>
                  <a:pt x="546" y="3"/>
                </a:lnTo>
                <a:lnTo>
                  <a:pt x="557" y="3"/>
                </a:lnTo>
                <a:lnTo>
                  <a:pt x="567" y="3"/>
                </a:lnTo>
                <a:lnTo>
                  <a:pt x="576" y="3"/>
                </a:lnTo>
                <a:lnTo>
                  <a:pt x="580" y="3"/>
                </a:lnTo>
                <a:lnTo>
                  <a:pt x="588" y="3"/>
                </a:lnTo>
                <a:lnTo>
                  <a:pt x="590" y="3"/>
                </a:lnTo>
                <a:lnTo>
                  <a:pt x="601" y="3"/>
                </a:lnTo>
                <a:lnTo>
                  <a:pt x="602" y="3"/>
                </a:lnTo>
                <a:lnTo>
                  <a:pt x="611" y="3"/>
                </a:lnTo>
                <a:lnTo>
                  <a:pt x="614" y="3"/>
                </a:lnTo>
                <a:lnTo>
                  <a:pt x="620" y="3"/>
                </a:lnTo>
                <a:lnTo>
                  <a:pt x="623" y="3"/>
                </a:lnTo>
                <a:lnTo>
                  <a:pt x="632" y="3"/>
                </a:lnTo>
                <a:lnTo>
                  <a:pt x="634" y="3"/>
                </a:lnTo>
                <a:lnTo>
                  <a:pt x="644" y="3"/>
                </a:lnTo>
                <a:lnTo>
                  <a:pt x="646" y="3"/>
                </a:lnTo>
                <a:lnTo>
                  <a:pt x="651" y="3"/>
                </a:lnTo>
                <a:lnTo>
                  <a:pt x="655" y="3"/>
                </a:lnTo>
                <a:lnTo>
                  <a:pt x="658" y="3"/>
                </a:lnTo>
                <a:lnTo>
                  <a:pt x="663" y="3"/>
                </a:lnTo>
                <a:lnTo>
                  <a:pt x="667" y="3"/>
                </a:lnTo>
                <a:lnTo>
                  <a:pt x="669" y="3"/>
                </a:lnTo>
                <a:lnTo>
                  <a:pt x="676" y="3"/>
                </a:lnTo>
                <a:lnTo>
                  <a:pt x="679" y="3"/>
                </a:lnTo>
                <a:lnTo>
                  <a:pt x="688" y="3"/>
                </a:lnTo>
                <a:lnTo>
                  <a:pt x="690" y="3"/>
                </a:lnTo>
                <a:lnTo>
                  <a:pt x="697" y="3"/>
                </a:lnTo>
                <a:lnTo>
                  <a:pt x="700" y="3"/>
                </a:lnTo>
                <a:lnTo>
                  <a:pt x="702" y="3"/>
                </a:lnTo>
                <a:lnTo>
                  <a:pt x="707" y="3"/>
                </a:lnTo>
                <a:lnTo>
                  <a:pt x="710" y="3"/>
                </a:lnTo>
                <a:lnTo>
                  <a:pt x="719" y="3"/>
                </a:lnTo>
                <a:lnTo>
                  <a:pt x="723" y="3"/>
                </a:lnTo>
                <a:lnTo>
                  <a:pt x="728" y="3"/>
                </a:lnTo>
                <a:lnTo>
                  <a:pt x="731" y="3"/>
                </a:lnTo>
                <a:lnTo>
                  <a:pt x="733" y="3"/>
                </a:lnTo>
                <a:lnTo>
                  <a:pt x="740" y="3"/>
                </a:lnTo>
                <a:lnTo>
                  <a:pt x="744" y="3"/>
                </a:lnTo>
                <a:lnTo>
                  <a:pt x="752" y="3"/>
                </a:lnTo>
                <a:lnTo>
                  <a:pt x="754" y="3"/>
                </a:lnTo>
                <a:lnTo>
                  <a:pt x="765" y="3"/>
                </a:lnTo>
                <a:lnTo>
                  <a:pt x="766" y="3"/>
                </a:lnTo>
                <a:lnTo>
                  <a:pt x="773" y="3"/>
                </a:lnTo>
                <a:lnTo>
                  <a:pt x="775" y="3"/>
                </a:lnTo>
                <a:lnTo>
                  <a:pt x="782" y="3"/>
                </a:lnTo>
                <a:lnTo>
                  <a:pt x="782" y="148"/>
                </a:lnTo>
                <a:lnTo>
                  <a:pt x="782" y="151"/>
                </a:lnTo>
                <a:lnTo>
                  <a:pt x="782" y="155"/>
                </a:lnTo>
                <a:lnTo>
                  <a:pt x="784" y="157"/>
                </a:lnTo>
                <a:lnTo>
                  <a:pt x="789" y="157"/>
                </a:lnTo>
                <a:lnTo>
                  <a:pt x="869" y="157"/>
                </a:lnTo>
                <a:lnTo>
                  <a:pt x="1032" y="158"/>
                </a:lnTo>
                <a:lnTo>
                  <a:pt x="1037" y="158"/>
                </a:lnTo>
                <a:lnTo>
                  <a:pt x="1037" y="286"/>
                </a:lnTo>
                <a:lnTo>
                  <a:pt x="1035" y="286"/>
                </a:lnTo>
                <a:lnTo>
                  <a:pt x="1033" y="286"/>
                </a:lnTo>
                <a:lnTo>
                  <a:pt x="1032" y="286"/>
                </a:lnTo>
                <a:lnTo>
                  <a:pt x="1030" y="287"/>
                </a:lnTo>
                <a:lnTo>
                  <a:pt x="1028" y="287"/>
                </a:lnTo>
                <a:lnTo>
                  <a:pt x="1026" y="287"/>
                </a:lnTo>
                <a:lnTo>
                  <a:pt x="1025" y="287"/>
                </a:lnTo>
                <a:lnTo>
                  <a:pt x="1023" y="286"/>
                </a:lnTo>
                <a:lnTo>
                  <a:pt x="1021" y="286"/>
                </a:lnTo>
                <a:lnTo>
                  <a:pt x="1019" y="286"/>
                </a:lnTo>
                <a:lnTo>
                  <a:pt x="1019" y="284"/>
                </a:lnTo>
                <a:lnTo>
                  <a:pt x="1019" y="282"/>
                </a:lnTo>
                <a:lnTo>
                  <a:pt x="1019" y="281"/>
                </a:lnTo>
                <a:lnTo>
                  <a:pt x="1019" y="279"/>
                </a:lnTo>
                <a:lnTo>
                  <a:pt x="1019" y="277"/>
                </a:lnTo>
                <a:lnTo>
                  <a:pt x="1018" y="275"/>
                </a:lnTo>
                <a:lnTo>
                  <a:pt x="1018" y="274"/>
                </a:lnTo>
                <a:lnTo>
                  <a:pt x="1018" y="272"/>
                </a:lnTo>
                <a:lnTo>
                  <a:pt x="1019" y="272"/>
                </a:lnTo>
                <a:lnTo>
                  <a:pt x="1019" y="270"/>
                </a:lnTo>
                <a:lnTo>
                  <a:pt x="1019" y="268"/>
                </a:lnTo>
                <a:lnTo>
                  <a:pt x="1018" y="268"/>
                </a:lnTo>
                <a:lnTo>
                  <a:pt x="1018" y="270"/>
                </a:lnTo>
                <a:lnTo>
                  <a:pt x="1018" y="272"/>
                </a:lnTo>
                <a:lnTo>
                  <a:pt x="1016" y="272"/>
                </a:lnTo>
                <a:lnTo>
                  <a:pt x="1016" y="274"/>
                </a:lnTo>
                <a:lnTo>
                  <a:pt x="1014" y="274"/>
                </a:lnTo>
                <a:lnTo>
                  <a:pt x="1012" y="275"/>
                </a:lnTo>
                <a:lnTo>
                  <a:pt x="1011" y="275"/>
                </a:lnTo>
                <a:lnTo>
                  <a:pt x="1009" y="275"/>
                </a:lnTo>
                <a:lnTo>
                  <a:pt x="1007" y="274"/>
                </a:lnTo>
                <a:lnTo>
                  <a:pt x="1005" y="274"/>
                </a:lnTo>
                <a:lnTo>
                  <a:pt x="1005" y="272"/>
                </a:lnTo>
                <a:lnTo>
                  <a:pt x="1004" y="272"/>
                </a:lnTo>
                <a:lnTo>
                  <a:pt x="1002" y="272"/>
                </a:lnTo>
                <a:lnTo>
                  <a:pt x="1000" y="272"/>
                </a:lnTo>
                <a:lnTo>
                  <a:pt x="998" y="270"/>
                </a:lnTo>
                <a:lnTo>
                  <a:pt x="997" y="270"/>
                </a:lnTo>
                <a:lnTo>
                  <a:pt x="995" y="272"/>
                </a:lnTo>
                <a:lnTo>
                  <a:pt x="993" y="272"/>
                </a:lnTo>
                <a:lnTo>
                  <a:pt x="993" y="274"/>
                </a:lnTo>
                <a:lnTo>
                  <a:pt x="991" y="274"/>
                </a:lnTo>
                <a:lnTo>
                  <a:pt x="991" y="275"/>
                </a:lnTo>
                <a:lnTo>
                  <a:pt x="990" y="275"/>
                </a:lnTo>
                <a:lnTo>
                  <a:pt x="990" y="277"/>
                </a:lnTo>
                <a:lnTo>
                  <a:pt x="988" y="277"/>
                </a:lnTo>
                <a:lnTo>
                  <a:pt x="988" y="279"/>
                </a:lnTo>
                <a:lnTo>
                  <a:pt x="986" y="279"/>
                </a:lnTo>
                <a:lnTo>
                  <a:pt x="986" y="281"/>
                </a:lnTo>
                <a:lnTo>
                  <a:pt x="984" y="281"/>
                </a:lnTo>
                <a:lnTo>
                  <a:pt x="983" y="282"/>
                </a:lnTo>
                <a:lnTo>
                  <a:pt x="981" y="282"/>
                </a:lnTo>
                <a:lnTo>
                  <a:pt x="981" y="284"/>
                </a:lnTo>
                <a:lnTo>
                  <a:pt x="979" y="284"/>
                </a:lnTo>
                <a:lnTo>
                  <a:pt x="979" y="286"/>
                </a:lnTo>
                <a:lnTo>
                  <a:pt x="979" y="287"/>
                </a:lnTo>
                <a:lnTo>
                  <a:pt x="977" y="287"/>
                </a:lnTo>
                <a:lnTo>
                  <a:pt x="977" y="289"/>
                </a:lnTo>
                <a:lnTo>
                  <a:pt x="957" y="315"/>
                </a:lnTo>
                <a:lnTo>
                  <a:pt x="937" y="340"/>
                </a:lnTo>
                <a:lnTo>
                  <a:pt x="936" y="342"/>
                </a:lnTo>
                <a:lnTo>
                  <a:pt x="936" y="356"/>
                </a:lnTo>
                <a:lnTo>
                  <a:pt x="918" y="294"/>
                </a:lnTo>
                <a:lnTo>
                  <a:pt x="911" y="261"/>
                </a:lnTo>
                <a:lnTo>
                  <a:pt x="834" y="267"/>
                </a:lnTo>
                <a:lnTo>
                  <a:pt x="801" y="329"/>
                </a:lnTo>
                <a:lnTo>
                  <a:pt x="833" y="387"/>
                </a:lnTo>
                <a:lnTo>
                  <a:pt x="834" y="401"/>
                </a:lnTo>
                <a:lnTo>
                  <a:pt x="815" y="408"/>
                </a:lnTo>
                <a:lnTo>
                  <a:pt x="799" y="410"/>
                </a:lnTo>
                <a:lnTo>
                  <a:pt x="784" y="411"/>
                </a:lnTo>
                <a:lnTo>
                  <a:pt x="756" y="415"/>
                </a:lnTo>
                <a:lnTo>
                  <a:pt x="756" y="413"/>
                </a:lnTo>
                <a:lnTo>
                  <a:pt x="763" y="317"/>
                </a:lnTo>
                <a:lnTo>
                  <a:pt x="763" y="303"/>
                </a:lnTo>
                <a:lnTo>
                  <a:pt x="765" y="277"/>
                </a:lnTo>
                <a:lnTo>
                  <a:pt x="766" y="247"/>
                </a:lnTo>
                <a:lnTo>
                  <a:pt x="766" y="246"/>
                </a:lnTo>
                <a:lnTo>
                  <a:pt x="765" y="237"/>
                </a:lnTo>
                <a:lnTo>
                  <a:pt x="766" y="228"/>
                </a:lnTo>
                <a:lnTo>
                  <a:pt x="765" y="216"/>
                </a:lnTo>
                <a:lnTo>
                  <a:pt x="763" y="195"/>
                </a:lnTo>
                <a:lnTo>
                  <a:pt x="761" y="174"/>
                </a:lnTo>
                <a:lnTo>
                  <a:pt x="761" y="172"/>
                </a:lnTo>
                <a:lnTo>
                  <a:pt x="576" y="308"/>
                </a:lnTo>
                <a:lnTo>
                  <a:pt x="534" y="340"/>
                </a:lnTo>
                <a:lnTo>
                  <a:pt x="491" y="378"/>
                </a:lnTo>
                <a:lnTo>
                  <a:pt x="475" y="390"/>
                </a:lnTo>
                <a:lnTo>
                  <a:pt x="454" y="408"/>
                </a:lnTo>
                <a:lnTo>
                  <a:pt x="450" y="413"/>
                </a:lnTo>
                <a:lnTo>
                  <a:pt x="409" y="460"/>
                </a:lnTo>
                <a:lnTo>
                  <a:pt x="407" y="462"/>
                </a:lnTo>
                <a:lnTo>
                  <a:pt x="407" y="464"/>
                </a:lnTo>
                <a:lnTo>
                  <a:pt x="405" y="466"/>
                </a:lnTo>
                <a:lnTo>
                  <a:pt x="405" y="467"/>
                </a:lnTo>
                <a:lnTo>
                  <a:pt x="403" y="467"/>
                </a:lnTo>
                <a:lnTo>
                  <a:pt x="403" y="469"/>
                </a:lnTo>
                <a:lnTo>
                  <a:pt x="403" y="471"/>
                </a:lnTo>
                <a:lnTo>
                  <a:pt x="403" y="473"/>
                </a:lnTo>
                <a:lnTo>
                  <a:pt x="403" y="474"/>
                </a:lnTo>
                <a:lnTo>
                  <a:pt x="403" y="476"/>
                </a:lnTo>
                <a:lnTo>
                  <a:pt x="403" y="478"/>
                </a:lnTo>
                <a:lnTo>
                  <a:pt x="402" y="478"/>
                </a:lnTo>
                <a:lnTo>
                  <a:pt x="400" y="478"/>
                </a:lnTo>
                <a:lnTo>
                  <a:pt x="398" y="478"/>
                </a:lnTo>
                <a:lnTo>
                  <a:pt x="396" y="478"/>
                </a:lnTo>
                <a:lnTo>
                  <a:pt x="395" y="478"/>
                </a:lnTo>
                <a:lnTo>
                  <a:pt x="393" y="478"/>
                </a:lnTo>
                <a:lnTo>
                  <a:pt x="391" y="478"/>
                </a:lnTo>
                <a:lnTo>
                  <a:pt x="389" y="478"/>
                </a:lnTo>
                <a:lnTo>
                  <a:pt x="388" y="478"/>
                </a:lnTo>
                <a:lnTo>
                  <a:pt x="386" y="478"/>
                </a:lnTo>
                <a:lnTo>
                  <a:pt x="384" y="478"/>
                </a:lnTo>
                <a:lnTo>
                  <a:pt x="382" y="478"/>
                </a:lnTo>
                <a:lnTo>
                  <a:pt x="381" y="478"/>
                </a:lnTo>
                <a:lnTo>
                  <a:pt x="379" y="478"/>
                </a:lnTo>
                <a:lnTo>
                  <a:pt x="377" y="478"/>
                </a:lnTo>
                <a:lnTo>
                  <a:pt x="375" y="478"/>
                </a:lnTo>
                <a:lnTo>
                  <a:pt x="374" y="478"/>
                </a:lnTo>
                <a:lnTo>
                  <a:pt x="372" y="476"/>
                </a:lnTo>
                <a:lnTo>
                  <a:pt x="370" y="476"/>
                </a:lnTo>
                <a:lnTo>
                  <a:pt x="372" y="476"/>
                </a:lnTo>
                <a:lnTo>
                  <a:pt x="372" y="478"/>
                </a:lnTo>
                <a:lnTo>
                  <a:pt x="372" y="479"/>
                </a:lnTo>
                <a:lnTo>
                  <a:pt x="374" y="479"/>
                </a:lnTo>
                <a:lnTo>
                  <a:pt x="374" y="481"/>
                </a:lnTo>
                <a:lnTo>
                  <a:pt x="375" y="483"/>
                </a:lnTo>
                <a:lnTo>
                  <a:pt x="375" y="485"/>
                </a:lnTo>
                <a:lnTo>
                  <a:pt x="377" y="486"/>
                </a:lnTo>
                <a:lnTo>
                  <a:pt x="377" y="488"/>
                </a:lnTo>
                <a:lnTo>
                  <a:pt x="379" y="490"/>
                </a:lnTo>
                <a:lnTo>
                  <a:pt x="379" y="492"/>
                </a:lnTo>
                <a:lnTo>
                  <a:pt x="381" y="492"/>
                </a:lnTo>
                <a:lnTo>
                  <a:pt x="381" y="493"/>
                </a:lnTo>
                <a:lnTo>
                  <a:pt x="382" y="495"/>
                </a:lnTo>
                <a:lnTo>
                  <a:pt x="382" y="497"/>
                </a:lnTo>
                <a:lnTo>
                  <a:pt x="384" y="499"/>
                </a:lnTo>
                <a:lnTo>
                  <a:pt x="384" y="500"/>
                </a:lnTo>
                <a:lnTo>
                  <a:pt x="386" y="500"/>
                </a:lnTo>
                <a:lnTo>
                  <a:pt x="386" y="502"/>
                </a:lnTo>
                <a:lnTo>
                  <a:pt x="386" y="504"/>
                </a:lnTo>
                <a:lnTo>
                  <a:pt x="388" y="504"/>
                </a:lnTo>
                <a:lnTo>
                  <a:pt x="389" y="504"/>
                </a:lnTo>
                <a:lnTo>
                  <a:pt x="388" y="511"/>
                </a:lnTo>
                <a:lnTo>
                  <a:pt x="386" y="513"/>
                </a:lnTo>
                <a:lnTo>
                  <a:pt x="386" y="516"/>
                </a:lnTo>
                <a:lnTo>
                  <a:pt x="384" y="516"/>
                </a:lnTo>
                <a:lnTo>
                  <a:pt x="382" y="518"/>
                </a:lnTo>
                <a:lnTo>
                  <a:pt x="381" y="516"/>
                </a:lnTo>
                <a:lnTo>
                  <a:pt x="377" y="516"/>
                </a:lnTo>
                <a:lnTo>
                  <a:pt x="372" y="514"/>
                </a:lnTo>
                <a:lnTo>
                  <a:pt x="368" y="514"/>
                </a:lnTo>
                <a:lnTo>
                  <a:pt x="367" y="514"/>
                </a:lnTo>
                <a:lnTo>
                  <a:pt x="365" y="514"/>
                </a:lnTo>
                <a:lnTo>
                  <a:pt x="363" y="514"/>
                </a:lnTo>
                <a:lnTo>
                  <a:pt x="361" y="514"/>
                </a:lnTo>
                <a:lnTo>
                  <a:pt x="360" y="514"/>
                </a:lnTo>
                <a:lnTo>
                  <a:pt x="358" y="513"/>
                </a:lnTo>
                <a:lnTo>
                  <a:pt x="356" y="513"/>
                </a:lnTo>
                <a:lnTo>
                  <a:pt x="353" y="513"/>
                </a:lnTo>
                <a:lnTo>
                  <a:pt x="351" y="513"/>
                </a:lnTo>
                <a:lnTo>
                  <a:pt x="349" y="514"/>
                </a:lnTo>
                <a:lnTo>
                  <a:pt x="349" y="516"/>
                </a:lnTo>
                <a:lnTo>
                  <a:pt x="347" y="518"/>
                </a:lnTo>
                <a:lnTo>
                  <a:pt x="347" y="520"/>
                </a:lnTo>
                <a:lnTo>
                  <a:pt x="347" y="521"/>
                </a:lnTo>
                <a:lnTo>
                  <a:pt x="347" y="523"/>
                </a:lnTo>
                <a:lnTo>
                  <a:pt x="346" y="527"/>
                </a:lnTo>
                <a:lnTo>
                  <a:pt x="344" y="530"/>
                </a:lnTo>
                <a:lnTo>
                  <a:pt x="344" y="532"/>
                </a:lnTo>
                <a:lnTo>
                  <a:pt x="342" y="532"/>
                </a:lnTo>
                <a:lnTo>
                  <a:pt x="341" y="535"/>
                </a:lnTo>
                <a:lnTo>
                  <a:pt x="341" y="537"/>
                </a:lnTo>
                <a:lnTo>
                  <a:pt x="339" y="537"/>
                </a:lnTo>
                <a:lnTo>
                  <a:pt x="339" y="539"/>
                </a:lnTo>
                <a:lnTo>
                  <a:pt x="337" y="541"/>
                </a:lnTo>
                <a:lnTo>
                  <a:pt x="335" y="544"/>
                </a:lnTo>
                <a:lnTo>
                  <a:pt x="334" y="546"/>
                </a:lnTo>
                <a:lnTo>
                  <a:pt x="334" y="548"/>
                </a:lnTo>
                <a:lnTo>
                  <a:pt x="332" y="549"/>
                </a:lnTo>
                <a:lnTo>
                  <a:pt x="332" y="551"/>
                </a:lnTo>
                <a:lnTo>
                  <a:pt x="334" y="551"/>
                </a:lnTo>
                <a:lnTo>
                  <a:pt x="335" y="553"/>
                </a:lnTo>
                <a:lnTo>
                  <a:pt x="337" y="555"/>
                </a:lnTo>
                <a:lnTo>
                  <a:pt x="337" y="558"/>
                </a:lnTo>
                <a:lnTo>
                  <a:pt x="335" y="560"/>
                </a:lnTo>
                <a:lnTo>
                  <a:pt x="334" y="562"/>
                </a:lnTo>
                <a:lnTo>
                  <a:pt x="332" y="562"/>
                </a:lnTo>
                <a:lnTo>
                  <a:pt x="332" y="563"/>
                </a:lnTo>
                <a:lnTo>
                  <a:pt x="330" y="563"/>
                </a:lnTo>
                <a:lnTo>
                  <a:pt x="328" y="567"/>
                </a:lnTo>
                <a:lnTo>
                  <a:pt x="327" y="569"/>
                </a:lnTo>
                <a:lnTo>
                  <a:pt x="327" y="570"/>
                </a:lnTo>
                <a:lnTo>
                  <a:pt x="327" y="572"/>
                </a:lnTo>
                <a:lnTo>
                  <a:pt x="327" y="574"/>
                </a:lnTo>
                <a:lnTo>
                  <a:pt x="327" y="575"/>
                </a:lnTo>
                <a:lnTo>
                  <a:pt x="328" y="575"/>
                </a:lnTo>
                <a:lnTo>
                  <a:pt x="328" y="574"/>
                </a:lnTo>
                <a:lnTo>
                  <a:pt x="330" y="574"/>
                </a:lnTo>
                <a:lnTo>
                  <a:pt x="330" y="572"/>
                </a:lnTo>
                <a:lnTo>
                  <a:pt x="332" y="572"/>
                </a:lnTo>
                <a:lnTo>
                  <a:pt x="332" y="570"/>
                </a:lnTo>
                <a:lnTo>
                  <a:pt x="334" y="570"/>
                </a:lnTo>
                <a:lnTo>
                  <a:pt x="335" y="570"/>
                </a:lnTo>
                <a:lnTo>
                  <a:pt x="337" y="569"/>
                </a:lnTo>
                <a:lnTo>
                  <a:pt x="339" y="569"/>
                </a:lnTo>
                <a:lnTo>
                  <a:pt x="341" y="569"/>
                </a:lnTo>
                <a:lnTo>
                  <a:pt x="342" y="569"/>
                </a:lnTo>
                <a:lnTo>
                  <a:pt x="346" y="567"/>
                </a:lnTo>
                <a:lnTo>
                  <a:pt x="347" y="567"/>
                </a:lnTo>
                <a:lnTo>
                  <a:pt x="349" y="569"/>
                </a:lnTo>
                <a:lnTo>
                  <a:pt x="349" y="570"/>
                </a:lnTo>
                <a:lnTo>
                  <a:pt x="349" y="572"/>
                </a:lnTo>
                <a:lnTo>
                  <a:pt x="349" y="574"/>
                </a:lnTo>
                <a:lnTo>
                  <a:pt x="349" y="575"/>
                </a:lnTo>
                <a:lnTo>
                  <a:pt x="349" y="577"/>
                </a:lnTo>
                <a:lnTo>
                  <a:pt x="347" y="579"/>
                </a:lnTo>
                <a:lnTo>
                  <a:pt x="349" y="579"/>
                </a:lnTo>
                <a:lnTo>
                  <a:pt x="351" y="581"/>
                </a:lnTo>
                <a:lnTo>
                  <a:pt x="353" y="581"/>
                </a:lnTo>
                <a:lnTo>
                  <a:pt x="354" y="582"/>
                </a:lnTo>
                <a:lnTo>
                  <a:pt x="356" y="581"/>
                </a:lnTo>
                <a:lnTo>
                  <a:pt x="356" y="579"/>
                </a:lnTo>
                <a:lnTo>
                  <a:pt x="358" y="579"/>
                </a:lnTo>
                <a:lnTo>
                  <a:pt x="358" y="577"/>
                </a:lnTo>
                <a:lnTo>
                  <a:pt x="360" y="575"/>
                </a:lnTo>
                <a:lnTo>
                  <a:pt x="361" y="575"/>
                </a:lnTo>
                <a:lnTo>
                  <a:pt x="361" y="577"/>
                </a:lnTo>
                <a:lnTo>
                  <a:pt x="363" y="577"/>
                </a:lnTo>
                <a:lnTo>
                  <a:pt x="363" y="579"/>
                </a:lnTo>
                <a:lnTo>
                  <a:pt x="365" y="581"/>
                </a:lnTo>
                <a:lnTo>
                  <a:pt x="367" y="582"/>
                </a:lnTo>
                <a:lnTo>
                  <a:pt x="368" y="582"/>
                </a:lnTo>
                <a:lnTo>
                  <a:pt x="370" y="582"/>
                </a:lnTo>
                <a:lnTo>
                  <a:pt x="372" y="582"/>
                </a:lnTo>
                <a:lnTo>
                  <a:pt x="374" y="582"/>
                </a:lnTo>
                <a:lnTo>
                  <a:pt x="375" y="581"/>
                </a:lnTo>
                <a:lnTo>
                  <a:pt x="377" y="581"/>
                </a:lnTo>
                <a:lnTo>
                  <a:pt x="379" y="579"/>
                </a:lnTo>
                <a:lnTo>
                  <a:pt x="381" y="579"/>
                </a:lnTo>
                <a:lnTo>
                  <a:pt x="382" y="579"/>
                </a:lnTo>
                <a:lnTo>
                  <a:pt x="384" y="579"/>
                </a:lnTo>
                <a:lnTo>
                  <a:pt x="386" y="579"/>
                </a:lnTo>
                <a:lnTo>
                  <a:pt x="388" y="579"/>
                </a:lnTo>
                <a:lnTo>
                  <a:pt x="389" y="579"/>
                </a:lnTo>
                <a:lnTo>
                  <a:pt x="389" y="581"/>
                </a:lnTo>
                <a:lnTo>
                  <a:pt x="389" y="582"/>
                </a:lnTo>
                <a:lnTo>
                  <a:pt x="389" y="584"/>
                </a:lnTo>
                <a:lnTo>
                  <a:pt x="391" y="586"/>
                </a:lnTo>
                <a:lnTo>
                  <a:pt x="393" y="586"/>
                </a:lnTo>
                <a:lnTo>
                  <a:pt x="393" y="588"/>
                </a:lnTo>
                <a:lnTo>
                  <a:pt x="395" y="589"/>
                </a:lnTo>
                <a:lnTo>
                  <a:pt x="395" y="591"/>
                </a:lnTo>
                <a:lnTo>
                  <a:pt x="395" y="593"/>
                </a:lnTo>
                <a:lnTo>
                  <a:pt x="393" y="595"/>
                </a:lnTo>
                <a:lnTo>
                  <a:pt x="391" y="595"/>
                </a:lnTo>
                <a:lnTo>
                  <a:pt x="389" y="595"/>
                </a:lnTo>
                <a:lnTo>
                  <a:pt x="384" y="591"/>
                </a:lnTo>
                <a:lnTo>
                  <a:pt x="382" y="593"/>
                </a:lnTo>
                <a:lnTo>
                  <a:pt x="381" y="593"/>
                </a:lnTo>
                <a:lnTo>
                  <a:pt x="377" y="593"/>
                </a:lnTo>
                <a:close/>
              </a:path>
            </a:pathLst>
          </a:custGeom>
          <a:solidFill>
            <a:schemeClr val="tx2">
              <a:lumMod val="40000"/>
              <a:lumOff val="60000"/>
            </a:schemeClr>
          </a:solidFill>
          <a:ln>
            <a:noFill/>
          </a:ln>
        </p:spPr>
        <p:txBody>
          <a:bodyPr/>
          <a:lstStyle/>
          <a:p>
            <a:pPr>
              <a:defRPr/>
            </a:pPr>
            <a:endParaRPr lang="en-US">
              <a:latin typeface="Calibri" pitchFamily="34" charset="0"/>
              <a:cs typeface="Arial" charset="0"/>
            </a:endParaRPr>
          </a:p>
        </p:txBody>
      </p:sp>
      <p:sp>
        <p:nvSpPr>
          <p:cNvPr id="26640" name="Freeform 336"/>
          <p:cNvSpPr>
            <a:spLocks/>
          </p:cNvSpPr>
          <p:nvPr/>
        </p:nvSpPr>
        <p:spPr bwMode="auto">
          <a:xfrm>
            <a:off x="2398713" y="1046163"/>
            <a:ext cx="628650" cy="1301750"/>
          </a:xfrm>
          <a:custGeom>
            <a:avLst/>
            <a:gdLst>
              <a:gd name="T0" fmla="*/ 2147483647 w 396"/>
              <a:gd name="T1" fmla="*/ 2147483647 h 820"/>
              <a:gd name="T2" fmla="*/ 2147483647 w 396"/>
              <a:gd name="T3" fmla="*/ 2147483647 h 820"/>
              <a:gd name="T4" fmla="*/ 2147483647 w 396"/>
              <a:gd name="T5" fmla="*/ 2147483647 h 820"/>
              <a:gd name="T6" fmla="*/ 2147483647 w 396"/>
              <a:gd name="T7" fmla="*/ 2147483647 h 820"/>
              <a:gd name="T8" fmla="*/ 2147483647 w 396"/>
              <a:gd name="T9" fmla="*/ 2147483647 h 820"/>
              <a:gd name="T10" fmla="*/ 2147483647 w 396"/>
              <a:gd name="T11" fmla="*/ 2147483647 h 820"/>
              <a:gd name="T12" fmla="*/ 2147483647 w 396"/>
              <a:gd name="T13" fmla="*/ 2147483647 h 820"/>
              <a:gd name="T14" fmla="*/ 2147483647 w 396"/>
              <a:gd name="T15" fmla="*/ 2147483647 h 820"/>
              <a:gd name="T16" fmla="*/ 2147483647 w 396"/>
              <a:gd name="T17" fmla="*/ 2147483647 h 820"/>
              <a:gd name="T18" fmla="*/ 2147483647 w 396"/>
              <a:gd name="T19" fmla="*/ 2147483647 h 820"/>
              <a:gd name="T20" fmla="*/ 2147483647 w 396"/>
              <a:gd name="T21" fmla="*/ 2147483647 h 820"/>
              <a:gd name="T22" fmla="*/ 2147483647 w 396"/>
              <a:gd name="T23" fmla="*/ 2147483647 h 820"/>
              <a:gd name="T24" fmla="*/ 2147483647 w 396"/>
              <a:gd name="T25" fmla="*/ 2147483647 h 820"/>
              <a:gd name="T26" fmla="*/ 2147483647 w 396"/>
              <a:gd name="T27" fmla="*/ 2147483647 h 820"/>
              <a:gd name="T28" fmla="*/ 2147483647 w 396"/>
              <a:gd name="T29" fmla="*/ 2147483647 h 820"/>
              <a:gd name="T30" fmla="*/ 2147483647 w 396"/>
              <a:gd name="T31" fmla="*/ 2147483647 h 820"/>
              <a:gd name="T32" fmla="*/ 2147483647 w 396"/>
              <a:gd name="T33" fmla="*/ 2147483647 h 820"/>
              <a:gd name="T34" fmla="*/ 2147483647 w 396"/>
              <a:gd name="T35" fmla="*/ 2147483647 h 820"/>
              <a:gd name="T36" fmla="*/ 2147483647 w 396"/>
              <a:gd name="T37" fmla="*/ 2147483647 h 820"/>
              <a:gd name="T38" fmla="*/ 2147483647 w 396"/>
              <a:gd name="T39" fmla="*/ 2147483647 h 820"/>
              <a:gd name="T40" fmla="*/ 2147483647 w 396"/>
              <a:gd name="T41" fmla="*/ 2147483647 h 820"/>
              <a:gd name="T42" fmla="*/ 2147483647 w 396"/>
              <a:gd name="T43" fmla="*/ 2147483647 h 820"/>
              <a:gd name="T44" fmla="*/ 2147483647 w 396"/>
              <a:gd name="T45" fmla="*/ 2147483647 h 820"/>
              <a:gd name="T46" fmla="*/ 2147483647 w 396"/>
              <a:gd name="T47" fmla="*/ 2147483647 h 820"/>
              <a:gd name="T48" fmla="*/ 2147483647 w 396"/>
              <a:gd name="T49" fmla="*/ 2147483647 h 820"/>
              <a:gd name="T50" fmla="*/ 2147483647 w 396"/>
              <a:gd name="T51" fmla="*/ 2147483647 h 820"/>
              <a:gd name="T52" fmla="*/ 2147483647 w 396"/>
              <a:gd name="T53" fmla="*/ 2147483647 h 820"/>
              <a:gd name="T54" fmla="*/ 2147483647 w 396"/>
              <a:gd name="T55" fmla="*/ 2147483647 h 820"/>
              <a:gd name="T56" fmla="*/ 2147483647 w 396"/>
              <a:gd name="T57" fmla="*/ 2147483647 h 820"/>
              <a:gd name="T58" fmla="*/ 2147483647 w 396"/>
              <a:gd name="T59" fmla="*/ 2147483647 h 820"/>
              <a:gd name="T60" fmla="*/ 2147483647 w 396"/>
              <a:gd name="T61" fmla="*/ 2147483647 h 820"/>
              <a:gd name="T62" fmla="*/ 2147483647 w 396"/>
              <a:gd name="T63" fmla="*/ 2147483647 h 820"/>
              <a:gd name="T64" fmla="*/ 2147483647 w 396"/>
              <a:gd name="T65" fmla="*/ 2147483647 h 820"/>
              <a:gd name="T66" fmla="*/ 2147483647 w 396"/>
              <a:gd name="T67" fmla="*/ 2147483647 h 820"/>
              <a:gd name="T68" fmla="*/ 2147483647 w 396"/>
              <a:gd name="T69" fmla="*/ 2147483647 h 820"/>
              <a:gd name="T70" fmla="*/ 2147483647 w 396"/>
              <a:gd name="T71" fmla="*/ 2147483647 h 820"/>
              <a:gd name="T72" fmla="*/ 2147483647 w 396"/>
              <a:gd name="T73" fmla="*/ 2147483647 h 820"/>
              <a:gd name="T74" fmla="*/ 2147483647 w 396"/>
              <a:gd name="T75" fmla="*/ 2147483647 h 820"/>
              <a:gd name="T76" fmla="*/ 2147483647 w 396"/>
              <a:gd name="T77" fmla="*/ 2147483647 h 820"/>
              <a:gd name="T78" fmla="*/ 2147483647 w 396"/>
              <a:gd name="T79" fmla="*/ 2147483647 h 820"/>
              <a:gd name="T80" fmla="*/ 2147483647 w 396"/>
              <a:gd name="T81" fmla="*/ 2147483647 h 820"/>
              <a:gd name="T82" fmla="*/ 2147483647 w 396"/>
              <a:gd name="T83" fmla="*/ 2147483647 h 820"/>
              <a:gd name="T84" fmla="*/ 2147483647 w 396"/>
              <a:gd name="T85" fmla="*/ 2147483647 h 820"/>
              <a:gd name="T86" fmla="*/ 2147483647 w 396"/>
              <a:gd name="T87" fmla="*/ 2147483647 h 820"/>
              <a:gd name="T88" fmla="*/ 2147483647 w 396"/>
              <a:gd name="T89" fmla="*/ 2147483647 h 820"/>
              <a:gd name="T90" fmla="*/ 2147483647 w 396"/>
              <a:gd name="T91" fmla="*/ 2147483647 h 820"/>
              <a:gd name="T92" fmla="*/ 2147483647 w 396"/>
              <a:gd name="T93" fmla="*/ 2147483647 h 820"/>
              <a:gd name="T94" fmla="*/ 2147483647 w 396"/>
              <a:gd name="T95" fmla="*/ 2147483647 h 820"/>
              <a:gd name="T96" fmla="*/ 2147483647 w 396"/>
              <a:gd name="T97" fmla="*/ 2147483647 h 820"/>
              <a:gd name="T98" fmla="*/ 2147483647 w 396"/>
              <a:gd name="T99" fmla="*/ 2147483647 h 820"/>
              <a:gd name="T100" fmla="*/ 2147483647 w 396"/>
              <a:gd name="T101" fmla="*/ 2147483647 h 820"/>
              <a:gd name="T102" fmla="*/ 2147483647 w 396"/>
              <a:gd name="T103" fmla="*/ 2147483647 h 820"/>
              <a:gd name="T104" fmla="*/ 2147483647 w 396"/>
              <a:gd name="T105" fmla="*/ 2147483647 h 820"/>
              <a:gd name="T106" fmla="*/ 2147483647 w 396"/>
              <a:gd name="T107" fmla="*/ 2147483647 h 820"/>
              <a:gd name="T108" fmla="*/ 2147483647 w 396"/>
              <a:gd name="T109" fmla="*/ 2147483647 h 820"/>
              <a:gd name="T110" fmla="*/ 2147483647 w 396"/>
              <a:gd name="T111" fmla="*/ 2147483647 h 820"/>
              <a:gd name="T112" fmla="*/ 2147483647 w 396"/>
              <a:gd name="T113" fmla="*/ 2147483647 h 820"/>
              <a:gd name="T114" fmla="*/ 2147483647 w 396"/>
              <a:gd name="T115" fmla="*/ 2147483647 h 820"/>
              <a:gd name="T116" fmla="*/ 2147483647 w 396"/>
              <a:gd name="T117" fmla="*/ 2147483647 h 820"/>
              <a:gd name="T118" fmla="*/ 2147483647 w 396"/>
              <a:gd name="T119" fmla="*/ 2147483647 h 82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96"/>
              <a:gd name="T181" fmla="*/ 0 h 820"/>
              <a:gd name="T182" fmla="*/ 396 w 396"/>
              <a:gd name="T183" fmla="*/ 820 h 82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96" h="820">
                <a:moveTo>
                  <a:pt x="377" y="593"/>
                </a:moveTo>
                <a:lnTo>
                  <a:pt x="375" y="595"/>
                </a:lnTo>
                <a:lnTo>
                  <a:pt x="374" y="595"/>
                </a:lnTo>
                <a:lnTo>
                  <a:pt x="374" y="596"/>
                </a:lnTo>
                <a:lnTo>
                  <a:pt x="374" y="598"/>
                </a:lnTo>
                <a:lnTo>
                  <a:pt x="374" y="600"/>
                </a:lnTo>
                <a:lnTo>
                  <a:pt x="374" y="602"/>
                </a:lnTo>
                <a:lnTo>
                  <a:pt x="374" y="603"/>
                </a:lnTo>
                <a:lnTo>
                  <a:pt x="375" y="603"/>
                </a:lnTo>
                <a:lnTo>
                  <a:pt x="375" y="605"/>
                </a:lnTo>
                <a:lnTo>
                  <a:pt x="377" y="607"/>
                </a:lnTo>
                <a:lnTo>
                  <a:pt x="377" y="609"/>
                </a:lnTo>
                <a:lnTo>
                  <a:pt x="379" y="609"/>
                </a:lnTo>
                <a:lnTo>
                  <a:pt x="379" y="610"/>
                </a:lnTo>
                <a:lnTo>
                  <a:pt x="381" y="610"/>
                </a:lnTo>
                <a:lnTo>
                  <a:pt x="381" y="612"/>
                </a:lnTo>
                <a:lnTo>
                  <a:pt x="382" y="614"/>
                </a:lnTo>
                <a:lnTo>
                  <a:pt x="384" y="614"/>
                </a:lnTo>
                <a:lnTo>
                  <a:pt x="384" y="616"/>
                </a:lnTo>
                <a:lnTo>
                  <a:pt x="384" y="617"/>
                </a:lnTo>
                <a:lnTo>
                  <a:pt x="384" y="619"/>
                </a:lnTo>
                <a:lnTo>
                  <a:pt x="384" y="621"/>
                </a:lnTo>
                <a:lnTo>
                  <a:pt x="386" y="621"/>
                </a:lnTo>
                <a:lnTo>
                  <a:pt x="386" y="623"/>
                </a:lnTo>
                <a:lnTo>
                  <a:pt x="386" y="624"/>
                </a:lnTo>
                <a:lnTo>
                  <a:pt x="388" y="626"/>
                </a:lnTo>
                <a:lnTo>
                  <a:pt x="389" y="628"/>
                </a:lnTo>
                <a:lnTo>
                  <a:pt x="391" y="628"/>
                </a:lnTo>
                <a:lnTo>
                  <a:pt x="393" y="628"/>
                </a:lnTo>
                <a:lnTo>
                  <a:pt x="395" y="630"/>
                </a:lnTo>
                <a:lnTo>
                  <a:pt x="395" y="631"/>
                </a:lnTo>
                <a:lnTo>
                  <a:pt x="395" y="633"/>
                </a:lnTo>
                <a:lnTo>
                  <a:pt x="396" y="633"/>
                </a:lnTo>
                <a:lnTo>
                  <a:pt x="396" y="635"/>
                </a:lnTo>
                <a:lnTo>
                  <a:pt x="395" y="637"/>
                </a:lnTo>
                <a:lnTo>
                  <a:pt x="393" y="637"/>
                </a:lnTo>
                <a:lnTo>
                  <a:pt x="393" y="638"/>
                </a:lnTo>
                <a:lnTo>
                  <a:pt x="393" y="640"/>
                </a:lnTo>
                <a:lnTo>
                  <a:pt x="393" y="642"/>
                </a:lnTo>
                <a:lnTo>
                  <a:pt x="393" y="644"/>
                </a:lnTo>
                <a:lnTo>
                  <a:pt x="391" y="644"/>
                </a:lnTo>
                <a:lnTo>
                  <a:pt x="391" y="645"/>
                </a:lnTo>
                <a:lnTo>
                  <a:pt x="391" y="647"/>
                </a:lnTo>
                <a:lnTo>
                  <a:pt x="389" y="647"/>
                </a:lnTo>
                <a:lnTo>
                  <a:pt x="389" y="649"/>
                </a:lnTo>
                <a:lnTo>
                  <a:pt x="389" y="651"/>
                </a:lnTo>
                <a:lnTo>
                  <a:pt x="389" y="652"/>
                </a:lnTo>
                <a:lnTo>
                  <a:pt x="389" y="654"/>
                </a:lnTo>
                <a:lnTo>
                  <a:pt x="391" y="656"/>
                </a:lnTo>
                <a:lnTo>
                  <a:pt x="391" y="658"/>
                </a:lnTo>
                <a:lnTo>
                  <a:pt x="389" y="658"/>
                </a:lnTo>
                <a:lnTo>
                  <a:pt x="388" y="658"/>
                </a:lnTo>
                <a:lnTo>
                  <a:pt x="386" y="656"/>
                </a:lnTo>
                <a:lnTo>
                  <a:pt x="384" y="654"/>
                </a:lnTo>
                <a:lnTo>
                  <a:pt x="382" y="654"/>
                </a:lnTo>
                <a:lnTo>
                  <a:pt x="382" y="652"/>
                </a:lnTo>
                <a:lnTo>
                  <a:pt x="381" y="652"/>
                </a:lnTo>
                <a:lnTo>
                  <a:pt x="379" y="652"/>
                </a:lnTo>
                <a:lnTo>
                  <a:pt x="377" y="651"/>
                </a:lnTo>
                <a:lnTo>
                  <a:pt x="375" y="649"/>
                </a:lnTo>
                <a:lnTo>
                  <a:pt x="374" y="647"/>
                </a:lnTo>
                <a:lnTo>
                  <a:pt x="374" y="645"/>
                </a:lnTo>
                <a:lnTo>
                  <a:pt x="363" y="642"/>
                </a:lnTo>
                <a:lnTo>
                  <a:pt x="361" y="642"/>
                </a:lnTo>
                <a:lnTo>
                  <a:pt x="361" y="644"/>
                </a:lnTo>
                <a:lnTo>
                  <a:pt x="360" y="644"/>
                </a:lnTo>
                <a:lnTo>
                  <a:pt x="358" y="645"/>
                </a:lnTo>
                <a:lnTo>
                  <a:pt x="358" y="647"/>
                </a:lnTo>
                <a:lnTo>
                  <a:pt x="358" y="649"/>
                </a:lnTo>
                <a:lnTo>
                  <a:pt x="358" y="651"/>
                </a:lnTo>
                <a:lnTo>
                  <a:pt x="356" y="652"/>
                </a:lnTo>
                <a:lnTo>
                  <a:pt x="354" y="654"/>
                </a:lnTo>
                <a:lnTo>
                  <a:pt x="353" y="656"/>
                </a:lnTo>
                <a:lnTo>
                  <a:pt x="353" y="658"/>
                </a:lnTo>
                <a:lnTo>
                  <a:pt x="354" y="659"/>
                </a:lnTo>
                <a:lnTo>
                  <a:pt x="353" y="661"/>
                </a:lnTo>
                <a:lnTo>
                  <a:pt x="353" y="663"/>
                </a:lnTo>
                <a:lnTo>
                  <a:pt x="353" y="664"/>
                </a:lnTo>
                <a:lnTo>
                  <a:pt x="354" y="666"/>
                </a:lnTo>
                <a:lnTo>
                  <a:pt x="354" y="668"/>
                </a:lnTo>
                <a:lnTo>
                  <a:pt x="356" y="670"/>
                </a:lnTo>
                <a:lnTo>
                  <a:pt x="356" y="671"/>
                </a:lnTo>
                <a:lnTo>
                  <a:pt x="358" y="673"/>
                </a:lnTo>
                <a:lnTo>
                  <a:pt x="360" y="675"/>
                </a:lnTo>
                <a:lnTo>
                  <a:pt x="353" y="689"/>
                </a:lnTo>
                <a:lnTo>
                  <a:pt x="353" y="692"/>
                </a:lnTo>
                <a:lnTo>
                  <a:pt x="353" y="694"/>
                </a:lnTo>
                <a:lnTo>
                  <a:pt x="353" y="701"/>
                </a:lnTo>
                <a:lnTo>
                  <a:pt x="356" y="705"/>
                </a:lnTo>
                <a:lnTo>
                  <a:pt x="356" y="706"/>
                </a:lnTo>
                <a:lnTo>
                  <a:pt x="358" y="706"/>
                </a:lnTo>
                <a:lnTo>
                  <a:pt x="360" y="706"/>
                </a:lnTo>
                <a:lnTo>
                  <a:pt x="365" y="708"/>
                </a:lnTo>
                <a:lnTo>
                  <a:pt x="368" y="710"/>
                </a:lnTo>
                <a:lnTo>
                  <a:pt x="370" y="713"/>
                </a:lnTo>
                <a:lnTo>
                  <a:pt x="372" y="713"/>
                </a:lnTo>
                <a:lnTo>
                  <a:pt x="377" y="715"/>
                </a:lnTo>
                <a:lnTo>
                  <a:pt x="381" y="715"/>
                </a:lnTo>
                <a:lnTo>
                  <a:pt x="384" y="715"/>
                </a:lnTo>
                <a:lnTo>
                  <a:pt x="386" y="715"/>
                </a:lnTo>
                <a:lnTo>
                  <a:pt x="388" y="717"/>
                </a:lnTo>
                <a:lnTo>
                  <a:pt x="389" y="717"/>
                </a:lnTo>
                <a:lnTo>
                  <a:pt x="389" y="719"/>
                </a:lnTo>
                <a:lnTo>
                  <a:pt x="388" y="722"/>
                </a:lnTo>
                <a:lnTo>
                  <a:pt x="388" y="724"/>
                </a:lnTo>
                <a:lnTo>
                  <a:pt x="386" y="729"/>
                </a:lnTo>
                <a:lnTo>
                  <a:pt x="386" y="733"/>
                </a:lnTo>
                <a:lnTo>
                  <a:pt x="386" y="734"/>
                </a:lnTo>
                <a:lnTo>
                  <a:pt x="386" y="741"/>
                </a:lnTo>
                <a:lnTo>
                  <a:pt x="386" y="743"/>
                </a:lnTo>
                <a:lnTo>
                  <a:pt x="386" y="745"/>
                </a:lnTo>
                <a:lnTo>
                  <a:pt x="384" y="747"/>
                </a:lnTo>
                <a:lnTo>
                  <a:pt x="384" y="748"/>
                </a:lnTo>
                <a:lnTo>
                  <a:pt x="382" y="750"/>
                </a:lnTo>
                <a:lnTo>
                  <a:pt x="382" y="754"/>
                </a:lnTo>
                <a:lnTo>
                  <a:pt x="381" y="755"/>
                </a:lnTo>
                <a:lnTo>
                  <a:pt x="379" y="754"/>
                </a:lnTo>
                <a:lnTo>
                  <a:pt x="377" y="754"/>
                </a:lnTo>
                <a:lnTo>
                  <a:pt x="377" y="752"/>
                </a:lnTo>
                <a:lnTo>
                  <a:pt x="375" y="752"/>
                </a:lnTo>
                <a:lnTo>
                  <a:pt x="374" y="750"/>
                </a:lnTo>
                <a:lnTo>
                  <a:pt x="372" y="750"/>
                </a:lnTo>
                <a:lnTo>
                  <a:pt x="370" y="752"/>
                </a:lnTo>
                <a:lnTo>
                  <a:pt x="370" y="755"/>
                </a:lnTo>
                <a:lnTo>
                  <a:pt x="370" y="757"/>
                </a:lnTo>
                <a:lnTo>
                  <a:pt x="368" y="759"/>
                </a:lnTo>
                <a:lnTo>
                  <a:pt x="368" y="760"/>
                </a:lnTo>
                <a:lnTo>
                  <a:pt x="365" y="769"/>
                </a:lnTo>
                <a:lnTo>
                  <a:pt x="363" y="771"/>
                </a:lnTo>
                <a:lnTo>
                  <a:pt x="363" y="773"/>
                </a:lnTo>
                <a:lnTo>
                  <a:pt x="361" y="773"/>
                </a:lnTo>
                <a:lnTo>
                  <a:pt x="360" y="774"/>
                </a:lnTo>
                <a:lnTo>
                  <a:pt x="360" y="773"/>
                </a:lnTo>
                <a:lnTo>
                  <a:pt x="358" y="769"/>
                </a:lnTo>
                <a:lnTo>
                  <a:pt x="356" y="769"/>
                </a:lnTo>
                <a:lnTo>
                  <a:pt x="353" y="767"/>
                </a:lnTo>
                <a:lnTo>
                  <a:pt x="351" y="766"/>
                </a:lnTo>
                <a:lnTo>
                  <a:pt x="351" y="764"/>
                </a:lnTo>
                <a:lnTo>
                  <a:pt x="349" y="764"/>
                </a:lnTo>
                <a:lnTo>
                  <a:pt x="349" y="762"/>
                </a:lnTo>
                <a:lnTo>
                  <a:pt x="347" y="762"/>
                </a:lnTo>
                <a:lnTo>
                  <a:pt x="347" y="760"/>
                </a:lnTo>
                <a:lnTo>
                  <a:pt x="346" y="760"/>
                </a:lnTo>
                <a:lnTo>
                  <a:pt x="347" y="757"/>
                </a:lnTo>
                <a:lnTo>
                  <a:pt x="346" y="757"/>
                </a:lnTo>
                <a:lnTo>
                  <a:pt x="346" y="755"/>
                </a:lnTo>
                <a:lnTo>
                  <a:pt x="346" y="754"/>
                </a:lnTo>
                <a:lnTo>
                  <a:pt x="346" y="752"/>
                </a:lnTo>
                <a:lnTo>
                  <a:pt x="344" y="752"/>
                </a:lnTo>
                <a:lnTo>
                  <a:pt x="344" y="750"/>
                </a:lnTo>
                <a:lnTo>
                  <a:pt x="342" y="750"/>
                </a:lnTo>
                <a:lnTo>
                  <a:pt x="341" y="748"/>
                </a:lnTo>
                <a:lnTo>
                  <a:pt x="339" y="748"/>
                </a:lnTo>
                <a:lnTo>
                  <a:pt x="337" y="747"/>
                </a:lnTo>
                <a:lnTo>
                  <a:pt x="335" y="747"/>
                </a:lnTo>
                <a:lnTo>
                  <a:pt x="334" y="747"/>
                </a:lnTo>
                <a:lnTo>
                  <a:pt x="332" y="747"/>
                </a:lnTo>
                <a:lnTo>
                  <a:pt x="330" y="747"/>
                </a:lnTo>
                <a:lnTo>
                  <a:pt x="328" y="747"/>
                </a:lnTo>
                <a:lnTo>
                  <a:pt x="327" y="747"/>
                </a:lnTo>
                <a:lnTo>
                  <a:pt x="325" y="747"/>
                </a:lnTo>
                <a:lnTo>
                  <a:pt x="323" y="748"/>
                </a:lnTo>
                <a:lnTo>
                  <a:pt x="321" y="748"/>
                </a:lnTo>
                <a:lnTo>
                  <a:pt x="320" y="748"/>
                </a:lnTo>
                <a:lnTo>
                  <a:pt x="318" y="748"/>
                </a:lnTo>
                <a:lnTo>
                  <a:pt x="316" y="748"/>
                </a:lnTo>
                <a:lnTo>
                  <a:pt x="314" y="748"/>
                </a:lnTo>
                <a:lnTo>
                  <a:pt x="314" y="750"/>
                </a:lnTo>
                <a:lnTo>
                  <a:pt x="313" y="750"/>
                </a:lnTo>
                <a:lnTo>
                  <a:pt x="311" y="750"/>
                </a:lnTo>
                <a:lnTo>
                  <a:pt x="309" y="750"/>
                </a:lnTo>
                <a:lnTo>
                  <a:pt x="309" y="752"/>
                </a:lnTo>
                <a:lnTo>
                  <a:pt x="307" y="752"/>
                </a:lnTo>
                <a:lnTo>
                  <a:pt x="306" y="752"/>
                </a:lnTo>
                <a:lnTo>
                  <a:pt x="304" y="754"/>
                </a:lnTo>
                <a:lnTo>
                  <a:pt x="302" y="755"/>
                </a:lnTo>
                <a:lnTo>
                  <a:pt x="302" y="757"/>
                </a:lnTo>
                <a:lnTo>
                  <a:pt x="300" y="757"/>
                </a:lnTo>
                <a:lnTo>
                  <a:pt x="299" y="759"/>
                </a:lnTo>
                <a:lnTo>
                  <a:pt x="297" y="759"/>
                </a:lnTo>
                <a:lnTo>
                  <a:pt x="297" y="760"/>
                </a:lnTo>
                <a:lnTo>
                  <a:pt x="295" y="760"/>
                </a:lnTo>
                <a:lnTo>
                  <a:pt x="295" y="762"/>
                </a:lnTo>
                <a:lnTo>
                  <a:pt x="293" y="762"/>
                </a:lnTo>
                <a:lnTo>
                  <a:pt x="292" y="764"/>
                </a:lnTo>
                <a:lnTo>
                  <a:pt x="290" y="766"/>
                </a:lnTo>
                <a:lnTo>
                  <a:pt x="288" y="767"/>
                </a:lnTo>
                <a:lnTo>
                  <a:pt x="286" y="769"/>
                </a:lnTo>
                <a:lnTo>
                  <a:pt x="285" y="769"/>
                </a:lnTo>
                <a:lnTo>
                  <a:pt x="285" y="771"/>
                </a:lnTo>
                <a:lnTo>
                  <a:pt x="283" y="771"/>
                </a:lnTo>
                <a:lnTo>
                  <a:pt x="281" y="773"/>
                </a:lnTo>
                <a:lnTo>
                  <a:pt x="279" y="774"/>
                </a:lnTo>
                <a:lnTo>
                  <a:pt x="278" y="774"/>
                </a:lnTo>
                <a:lnTo>
                  <a:pt x="276" y="776"/>
                </a:lnTo>
                <a:lnTo>
                  <a:pt x="274" y="776"/>
                </a:lnTo>
                <a:lnTo>
                  <a:pt x="272" y="776"/>
                </a:lnTo>
                <a:lnTo>
                  <a:pt x="271" y="778"/>
                </a:lnTo>
                <a:lnTo>
                  <a:pt x="269" y="778"/>
                </a:lnTo>
                <a:lnTo>
                  <a:pt x="267" y="780"/>
                </a:lnTo>
                <a:lnTo>
                  <a:pt x="267" y="781"/>
                </a:lnTo>
                <a:lnTo>
                  <a:pt x="267" y="783"/>
                </a:lnTo>
                <a:lnTo>
                  <a:pt x="269" y="783"/>
                </a:lnTo>
                <a:lnTo>
                  <a:pt x="269" y="785"/>
                </a:lnTo>
                <a:lnTo>
                  <a:pt x="269" y="787"/>
                </a:lnTo>
                <a:lnTo>
                  <a:pt x="269" y="788"/>
                </a:lnTo>
                <a:lnTo>
                  <a:pt x="271" y="790"/>
                </a:lnTo>
                <a:lnTo>
                  <a:pt x="272" y="794"/>
                </a:lnTo>
                <a:lnTo>
                  <a:pt x="272" y="797"/>
                </a:lnTo>
                <a:lnTo>
                  <a:pt x="271" y="799"/>
                </a:lnTo>
                <a:lnTo>
                  <a:pt x="271" y="801"/>
                </a:lnTo>
                <a:lnTo>
                  <a:pt x="269" y="801"/>
                </a:lnTo>
                <a:lnTo>
                  <a:pt x="269" y="802"/>
                </a:lnTo>
                <a:lnTo>
                  <a:pt x="269" y="804"/>
                </a:lnTo>
                <a:lnTo>
                  <a:pt x="267" y="804"/>
                </a:lnTo>
                <a:lnTo>
                  <a:pt x="265" y="806"/>
                </a:lnTo>
                <a:lnTo>
                  <a:pt x="264" y="808"/>
                </a:lnTo>
                <a:lnTo>
                  <a:pt x="264" y="809"/>
                </a:lnTo>
                <a:lnTo>
                  <a:pt x="264" y="811"/>
                </a:lnTo>
                <a:lnTo>
                  <a:pt x="262" y="815"/>
                </a:lnTo>
                <a:lnTo>
                  <a:pt x="262" y="816"/>
                </a:lnTo>
                <a:lnTo>
                  <a:pt x="262" y="818"/>
                </a:lnTo>
                <a:lnTo>
                  <a:pt x="260" y="820"/>
                </a:lnTo>
                <a:lnTo>
                  <a:pt x="258" y="818"/>
                </a:lnTo>
                <a:lnTo>
                  <a:pt x="258" y="816"/>
                </a:lnTo>
                <a:lnTo>
                  <a:pt x="257" y="815"/>
                </a:lnTo>
                <a:lnTo>
                  <a:pt x="255" y="813"/>
                </a:lnTo>
                <a:lnTo>
                  <a:pt x="255" y="811"/>
                </a:lnTo>
                <a:lnTo>
                  <a:pt x="253" y="811"/>
                </a:lnTo>
                <a:lnTo>
                  <a:pt x="252" y="809"/>
                </a:lnTo>
                <a:lnTo>
                  <a:pt x="252" y="808"/>
                </a:lnTo>
                <a:lnTo>
                  <a:pt x="250" y="806"/>
                </a:lnTo>
                <a:lnTo>
                  <a:pt x="248" y="804"/>
                </a:lnTo>
                <a:lnTo>
                  <a:pt x="248" y="802"/>
                </a:lnTo>
                <a:lnTo>
                  <a:pt x="248" y="801"/>
                </a:lnTo>
                <a:lnTo>
                  <a:pt x="248" y="799"/>
                </a:lnTo>
                <a:lnTo>
                  <a:pt x="248" y="797"/>
                </a:lnTo>
                <a:lnTo>
                  <a:pt x="248" y="795"/>
                </a:lnTo>
                <a:lnTo>
                  <a:pt x="246" y="794"/>
                </a:lnTo>
                <a:lnTo>
                  <a:pt x="245" y="792"/>
                </a:lnTo>
                <a:lnTo>
                  <a:pt x="243" y="790"/>
                </a:lnTo>
                <a:lnTo>
                  <a:pt x="243" y="788"/>
                </a:lnTo>
                <a:lnTo>
                  <a:pt x="243" y="787"/>
                </a:lnTo>
                <a:lnTo>
                  <a:pt x="243" y="785"/>
                </a:lnTo>
                <a:lnTo>
                  <a:pt x="243" y="783"/>
                </a:lnTo>
                <a:lnTo>
                  <a:pt x="241" y="781"/>
                </a:lnTo>
                <a:lnTo>
                  <a:pt x="241" y="780"/>
                </a:lnTo>
                <a:lnTo>
                  <a:pt x="239" y="778"/>
                </a:lnTo>
                <a:lnTo>
                  <a:pt x="239" y="776"/>
                </a:lnTo>
                <a:lnTo>
                  <a:pt x="239" y="774"/>
                </a:lnTo>
                <a:lnTo>
                  <a:pt x="238" y="774"/>
                </a:lnTo>
                <a:lnTo>
                  <a:pt x="238" y="773"/>
                </a:lnTo>
                <a:lnTo>
                  <a:pt x="238" y="769"/>
                </a:lnTo>
                <a:lnTo>
                  <a:pt x="238" y="767"/>
                </a:lnTo>
                <a:lnTo>
                  <a:pt x="238" y="766"/>
                </a:lnTo>
                <a:lnTo>
                  <a:pt x="238" y="764"/>
                </a:lnTo>
                <a:lnTo>
                  <a:pt x="238" y="762"/>
                </a:lnTo>
                <a:lnTo>
                  <a:pt x="236" y="760"/>
                </a:lnTo>
                <a:lnTo>
                  <a:pt x="238" y="760"/>
                </a:lnTo>
                <a:lnTo>
                  <a:pt x="238" y="759"/>
                </a:lnTo>
                <a:lnTo>
                  <a:pt x="238" y="757"/>
                </a:lnTo>
                <a:lnTo>
                  <a:pt x="238" y="755"/>
                </a:lnTo>
                <a:lnTo>
                  <a:pt x="238" y="754"/>
                </a:lnTo>
                <a:lnTo>
                  <a:pt x="238" y="752"/>
                </a:lnTo>
                <a:lnTo>
                  <a:pt x="236" y="752"/>
                </a:lnTo>
                <a:lnTo>
                  <a:pt x="236" y="750"/>
                </a:lnTo>
                <a:lnTo>
                  <a:pt x="236" y="748"/>
                </a:lnTo>
                <a:lnTo>
                  <a:pt x="234" y="747"/>
                </a:lnTo>
                <a:lnTo>
                  <a:pt x="232" y="745"/>
                </a:lnTo>
                <a:lnTo>
                  <a:pt x="231" y="743"/>
                </a:lnTo>
                <a:lnTo>
                  <a:pt x="229" y="741"/>
                </a:lnTo>
                <a:lnTo>
                  <a:pt x="227" y="740"/>
                </a:lnTo>
                <a:lnTo>
                  <a:pt x="225" y="738"/>
                </a:lnTo>
                <a:lnTo>
                  <a:pt x="224" y="738"/>
                </a:lnTo>
                <a:lnTo>
                  <a:pt x="222" y="738"/>
                </a:lnTo>
                <a:lnTo>
                  <a:pt x="220" y="738"/>
                </a:lnTo>
                <a:lnTo>
                  <a:pt x="218" y="738"/>
                </a:lnTo>
                <a:lnTo>
                  <a:pt x="217" y="738"/>
                </a:lnTo>
                <a:lnTo>
                  <a:pt x="215" y="738"/>
                </a:lnTo>
                <a:lnTo>
                  <a:pt x="213" y="738"/>
                </a:lnTo>
                <a:lnTo>
                  <a:pt x="213" y="740"/>
                </a:lnTo>
                <a:lnTo>
                  <a:pt x="211" y="740"/>
                </a:lnTo>
                <a:lnTo>
                  <a:pt x="210" y="740"/>
                </a:lnTo>
                <a:lnTo>
                  <a:pt x="210" y="741"/>
                </a:lnTo>
                <a:lnTo>
                  <a:pt x="208" y="741"/>
                </a:lnTo>
                <a:lnTo>
                  <a:pt x="208" y="743"/>
                </a:lnTo>
                <a:lnTo>
                  <a:pt x="208" y="745"/>
                </a:lnTo>
                <a:lnTo>
                  <a:pt x="208" y="747"/>
                </a:lnTo>
                <a:lnTo>
                  <a:pt x="206" y="747"/>
                </a:lnTo>
                <a:lnTo>
                  <a:pt x="204" y="748"/>
                </a:lnTo>
                <a:lnTo>
                  <a:pt x="203" y="748"/>
                </a:lnTo>
                <a:lnTo>
                  <a:pt x="201" y="748"/>
                </a:lnTo>
                <a:lnTo>
                  <a:pt x="201" y="747"/>
                </a:lnTo>
                <a:lnTo>
                  <a:pt x="199" y="745"/>
                </a:lnTo>
                <a:lnTo>
                  <a:pt x="201" y="745"/>
                </a:lnTo>
                <a:lnTo>
                  <a:pt x="201" y="743"/>
                </a:lnTo>
                <a:lnTo>
                  <a:pt x="199" y="743"/>
                </a:lnTo>
                <a:lnTo>
                  <a:pt x="197" y="743"/>
                </a:lnTo>
                <a:lnTo>
                  <a:pt x="197" y="741"/>
                </a:lnTo>
                <a:lnTo>
                  <a:pt x="196" y="741"/>
                </a:lnTo>
                <a:lnTo>
                  <a:pt x="194" y="741"/>
                </a:lnTo>
                <a:lnTo>
                  <a:pt x="194" y="740"/>
                </a:lnTo>
                <a:lnTo>
                  <a:pt x="194" y="738"/>
                </a:lnTo>
                <a:lnTo>
                  <a:pt x="194" y="736"/>
                </a:lnTo>
                <a:lnTo>
                  <a:pt x="196" y="736"/>
                </a:lnTo>
                <a:lnTo>
                  <a:pt x="196" y="734"/>
                </a:lnTo>
                <a:lnTo>
                  <a:pt x="197" y="733"/>
                </a:lnTo>
                <a:lnTo>
                  <a:pt x="199" y="731"/>
                </a:lnTo>
                <a:lnTo>
                  <a:pt x="201" y="729"/>
                </a:lnTo>
                <a:lnTo>
                  <a:pt x="201" y="727"/>
                </a:lnTo>
                <a:lnTo>
                  <a:pt x="201" y="726"/>
                </a:lnTo>
                <a:lnTo>
                  <a:pt x="203" y="726"/>
                </a:lnTo>
                <a:lnTo>
                  <a:pt x="203" y="724"/>
                </a:lnTo>
                <a:lnTo>
                  <a:pt x="203" y="722"/>
                </a:lnTo>
                <a:lnTo>
                  <a:pt x="203" y="720"/>
                </a:lnTo>
                <a:lnTo>
                  <a:pt x="204" y="719"/>
                </a:lnTo>
                <a:lnTo>
                  <a:pt x="204" y="717"/>
                </a:lnTo>
                <a:lnTo>
                  <a:pt x="206" y="717"/>
                </a:lnTo>
                <a:lnTo>
                  <a:pt x="206" y="715"/>
                </a:lnTo>
                <a:lnTo>
                  <a:pt x="208" y="713"/>
                </a:lnTo>
                <a:lnTo>
                  <a:pt x="208" y="712"/>
                </a:lnTo>
                <a:lnTo>
                  <a:pt x="208" y="710"/>
                </a:lnTo>
                <a:lnTo>
                  <a:pt x="210" y="710"/>
                </a:lnTo>
                <a:lnTo>
                  <a:pt x="210" y="708"/>
                </a:lnTo>
                <a:lnTo>
                  <a:pt x="210" y="706"/>
                </a:lnTo>
                <a:lnTo>
                  <a:pt x="211" y="705"/>
                </a:lnTo>
                <a:lnTo>
                  <a:pt x="211" y="703"/>
                </a:lnTo>
                <a:lnTo>
                  <a:pt x="213" y="703"/>
                </a:lnTo>
                <a:lnTo>
                  <a:pt x="215" y="701"/>
                </a:lnTo>
                <a:lnTo>
                  <a:pt x="215" y="699"/>
                </a:lnTo>
                <a:lnTo>
                  <a:pt x="215" y="698"/>
                </a:lnTo>
                <a:lnTo>
                  <a:pt x="215" y="696"/>
                </a:lnTo>
                <a:lnTo>
                  <a:pt x="217" y="696"/>
                </a:lnTo>
                <a:lnTo>
                  <a:pt x="217" y="694"/>
                </a:lnTo>
                <a:lnTo>
                  <a:pt x="218" y="694"/>
                </a:lnTo>
                <a:lnTo>
                  <a:pt x="218" y="692"/>
                </a:lnTo>
                <a:lnTo>
                  <a:pt x="218" y="691"/>
                </a:lnTo>
                <a:lnTo>
                  <a:pt x="218" y="689"/>
                </a:lnTo>
                <a:lnTo>
                  <a:pt x="220" y="689"/>
                </a:lnTo>
                <a:lnTo>
                  <a:pt x="220" y="687"/>
                </a:lnTo>
                <a:lnTo>
                  <a:pt x="222" y="687"/>
                </a:lnTo>
                <a:lnTo>
                  <a:pt x="222" y="685"/>
                </a:lnTo>
                <a:lnTo>
                  <a:pt x="222" y="684"/>
                </a:lnTo>
                <a:lnTo>
                  <a:pt x="220" y="682"/>
                </a:lnTo>
                <a:lnTo>
                  <a:pt x="220" y="680"/>
                </a:lnTo>
                <a:lnTo>
                  <a:pt x="220" y="678"/>
                </a:lnTo>
                <a:lnTo>
                  <a:pt x="222" y="677"/>
                </a:lnTo>
                <a:lnTo>
                  <a:pt x="222" y="675"/>
                </a:lnTo>
                <a:lnTo>
                  <a:pt x="224" y="673"/>
                </a:lnTo>
                <a:lnTo>
                  <a:pt x="224" y="671"/>
                </a:lnTo>
                <a:lnTo>
                  <a:pt x="224" y="670"/>
                </a:lnTo>
                <a:lnTo>
                  <a:pt x="224" y="668"/>
                </a:lnTo>
                <a:lnTo>
                  <a:pt x="224" y="666"/>
                </a:lnTo>
                <a:lnTo>
                  <a:pt x="225" y="666"/>
                </a:lnTo>
                <a:lnTo>
                  <a:pt x="224" y="664"/>
                </a:lnTo>
                <a:lnTo>
                  <a:pt x="224" y="663"/>
                </a:lnTo>
                <a:lnTo>
                  <a:pt x="222" y="661"/>
                </a:lnTo>
                <a:lnTo>
                  <a:pt x="222" y="659"/>
                </a:lnTo>
                <a:lnTo>
                  <a:pt x="222" y="658"/>
                </a:lnTo>
                <a:lnTo>
                  <a:pt x="220" y="656"/>
                </a:lnTo>
                <a:lnTo>
                  <a:pt x="220" y="654"/>
                </a:lnTo>
                <a:lnTo>
                  <a:pt x="220" y="652"/>
                </a:lnTo>
                <a:lnTo>
                  <a:pt x="218" y="651"/>
                </a:lnTo>
                <a:lnTo>
                  <a:pt x="218" y="652"/>
                </a:lnTo>
                <a:lnTo>
                  <a:pt x="217" y="652"/>
                </a:lnTo>
                <a:lnTo>
                  <a:pt x="215" y="651"/>
                </a:lnTo>
                <a:lnTo>
                  <a:pt x="213" y="647"/>
                </a:lnTo>
                <a:lnTo>
                  <a:pt x="213" y="645"/>
                </a:lnTo>
                <a:lnTo>
                  <a:pt x="213" y="644"/>
                </a:lnTo>
                <a:lnTo>
                  <a:pt x="215" y="640"/>
                </a:lnTo>
                <a:lnTo>
                  <a:pt x="213" y="640"/>
                </a:lnTo>
                <a:lnTo>
                  <a:pt x="211" y="638"/>
                </a:lnTo>
                <a:lnTo>
                  <a:pt x="211" y="637"/>
                </a:lnTo>
                <a:lnTo>
                  <a:pt x="210" y="635"/>
                </a:lnTo>
                <a:lnTo>
                  <a:pt x="208" y="633"/>
                </a:lnTo>
                <a:lnTo>
                  <a:pt x="206" y="631"/>
                </a:lnTo>
                <a:lnTo>
                  <a:pt x="208" y="631"/>
                </a:lnTo>
                <a:lnTo>
                  <a:pt x="208" y="630"/>
                </a:lnTo>
                <a:lnTo>
                  <a:pt x="208" y="628"/>
                </a:lnTo>
                <a:lnTo>
                  <a:pt x="206" y="626"/>
                </a:lnTo>
                <a:lnTo>
                  <a:pt x="204" y="626"/>
                </a:lnTo>
                <a:lnTo>
                  <a:pt x="204" y="624"/>
                </a:lnTo>
                <a:lnTo>
                  <a:pt x="204" y="623"/>
                </a:lnTo>
                <a:lnTo>
                  <a:pt x="203" y="623"/>
                </a:lnTo>
                <a:lnTo>
                  <a:pt x="201" y="621"/>
                </a:lnTo>
                <a:lnTo>
                  <a:pt x="201" y="619"/>
                </a:lnTo>
                <a:lnTo>
                  <a:pt x="199" y="619"/>
                </a:lnTo>
                <a:lnTo>
                  <a:pt x="197" y="619"/>
                </a:lnTo>
                <a:lnTo>
                  <a:pt x="196" y="619"/>
                </a:lnTo>
                <a:lnTo>
                  <a:pt x="194" y="621"/>
                </a:lnTo>
                <a:lnTo>
                  <a:pt x="192" y="621"/>
                </a:lnTo>
                <a:lnTo>
                  <a:pt x="192" y="623"/>
                </a:lnTo>
                <a:lnTo>
                  <a:pt x="190" y="624"/>
                </a:lnTo>
                <a:lnTo>
                  <a:pt x="189" y="626"/>
                </a:lnTo>
                <a:lnTo>
                  <a:pt x="187" y="628"/>
                </a:lnTo>
                <a:lnTo>
                  <a:pt x="185" y="628"/>
                </a:lnTo>
                <a:lnTo>
                  <a:pt x="183" y="628"/>
                </a:lnTo>
                <a:lnTo>
                  <a:pt x="183" y="630"/>
                </a:lnTo>
                <a:lnTo>
                  <a:pt x="182" y="630"/>
                </a:lnTo>
                <a:lnTo>
                  <a:pt x="180" y="631"/>
                </a:lnTo>
                <a:lnTo>
                  <a:pt x="180" y="633"/>
                </a:lnTo>
                <a:lnTo>
                  <a:pt x="178" y="633"/>
                </a:lnTo>
                <a:lnTo>
                  <a:pt x="178" y="635"/>
                </a:lnTo>
                <a:lnTo>
                  <a:pt x="176" y="635"/>
                </a:lnTo>
                <a:lnTo>
                  <a:pt x="176" y="637"/>
                </a:lnTo>
                <a:lnTo>
                  <a:pt x="175" y="637"/>
                </a:lnTo>
                <a:lnTo>
                  <a:pt x="173" y="638"/>
                </a:lnTo>
                <a:lnTo>
                  <a:pt x="171" y="638"/>
                </a:lnTo>
                <a:lnTo>
                  <a:pt x="169" y="640"/>
                </a:lnTo>
                <a:lnTo>
                  <a:pt x="168" y="642"/>
                </a:lnTo>
                <a:lnTo>
                  <a:pt x="168" y="644"/>
                </a:lnTo>
                <a:lnTo>
                  <a:pt x="166" y="644"/>
                </a:lnTo>
                <a:lnTo>
                  <a:pt x="166" y="645"/>
                </a:lnTo>
                <a:lnTo>
                  <a:pt x="164" y="647"/>
                </a:lnTo>
                <a:lnTo>
                  <a:pt x="163" y="649"/>
                </a:lnTo>
                <a:lnTo>
                  <a:pt x="163" y="651"/>
                </a:lnTo>
                <a:lnTo>
                  <a:pt x="161" y="651"/>
                </a:lnTo>
                <a:lnTo>
                  <a:pt x="159" y="651"/>
                </a:lnTo>
                <a:lnTo>
                  <a:pt x="157" y="652"/>
                </a:lnTo>
                <a:lnTo>
                  <a:pt x="157" y="654"/>
                </a:lnTo>
                <a:lnTo>
                  <a:pt x="156" y="654"/>
                </a:lnTo>
                <a:lnTo>
                  <a:pt x="156" y="656"/>
                </a:lnTo>
                <a:lnTo>
                  <a:pt x="154" y="656"/>
                </a:lnTo>
                <a:lnTo>
                  <a:pt x="154" y="658"/>
                </a:lnTo>
                <a:lnTo>
                  <a:pt x="152" y="659"/>
                </a:lnTo>
                <a:lnTo>
                  <a:pt x="152" y="661"/>
                </a:lnTo>
                <a:lnTo>
                  <a:pt x="150" y="661"/>
                </a:lnTo>
                <a:lnTo>
                  <a:pt x="145" y="668"/>
                </a:lnTo>
                <a:lnTo>
                  <a:pt x="143" y="666"/>
                </a:lnTo>
                <a:lnTo>
                  <a:pt x="142" y="666"/>
                </a:lnTo>
                <a:lnTo>
                  <a:pt x="140" y="666"/>
                </a:lnTo>
                <a:lnTo>
                  <a:pt x="138" y="668"/>
                </a:lnTo>
                <a:lnTo>
                  <a:pt x="136" y="668"/>
                </a:lnTo>
                <a:lnTo>
                  <a:pt x="135" y="668"/>
                </a:lnTo>
                <a:lnTo>
                  <a:pt x="133" y="670"/>
                </a:lnTo>
                <a:lnTo>
                  <a:pt x="131" y="670"/>
                </a:lnTo>
                <a:lnTo>
                  <a:pt x="129" y="670"/>
                </a:lnTo>
                <a:lnTo>
                  <a:pt x="126" y="670"/>
                </a:lnTo>
                <a:lnTo>
                  <a:pt x="124" y="670"/>
                </a:lnTo>
                <a:lnTo>
                  <a:pt x="122" y="671"/>
                </a:lnTo>
                <a:lnTo>
                  <a:pt x="121" y="671"/>
                </a:lnTo>
                <a:lnTo>
                  <a:pt x="119" y="671"/>
                </a:lnTo>
                <a:lnTo>
                  <a:pt x="117" y="673"/>
                </a:lnTo>
                <a:lnTo>
                  <a:pt x="115" y="673"/>
                </a:lnTo>
                <a:lnTo>
                  <a:pt x="114" y="673"/>
                </a:lnTo>
                <a:lnTo>
                  <a:pt x="110" y="671"/>
                </a:lnTo>
                <a:lnTo>
                  <a:pt x="108" y="671"/>
                </a:lnTo>
                <a:lnTo>
                  <a:pt x="107" y="670"/>
                </a:lnTo>
                <a:lnTo>
                  <a:pt x="105" y="670"/>
                </a:lnTo>
                <a:lnTo>
                  <a:pt x="103" y="668"/>
                </a:lnTo>
                <a:lnTo>
                  <a:pt x="101" y="668"/>
                </a:lnTo>
                <a:lnTo>
                  <a:pt x="101" y="666"/>
                </a:lnTo>
                <a:lnTo>
                  <a:pt x="100" y="666"/>
                </a:lnTo>
                <a:lnTo>
                  <a:pt x="98" y="664"/>
                </a:lnTo>
                <a:lnTo>
                  <a:pt x="96" y="664"/>
                </a:lnTo>
                <a:lnTo>
                  <a:pt x="94" y="664"/>
                </a:lnTo>
                <a:lnTo>
                  <a:pt x="93" y="666"/>
                </a:lnTo>
                <a:lnTo>
                  <a:pt x="91" y="666"/>
                </a:lnTo>
                <a:lnTo>
                  <a:pt x="89" y="668"/>
                </a:lnTo>
                <a:lnTo>
                  <a:pt x="87" y="668"/>
                </a:lnTo>
                <a:lnTo>
                  <a:pt x="86" y="668"/>
                </a:lnTo>
                <a:lnTo>
                  <a:pt x="84" y="666"/>
                </a:lnTo>
                <a:lnTo>
                  <a:pt x="82" y="666"/>
                </a:lnTo>
                <a:lnTo>
                  <a:pt x="80" y="664"/>
                </a:lnTo>
                <a:lnTo>
                  <a:pt x="80" y="663"/>
                </a:lnTo>
                <a:lnTo>
                  <a:pt x="80" y="661"/>
                </a:lnTo>
                <a:lnTo>
                  <a:pt x="80" y="659"/>
                </a:lnTo>
                <a:lnTo>
                  <a:pt x="79" y="658"/>
                </a:lnTo>
                <a:lnTo>
                  <a:pt x="77" y="658"/>
                </a:lnTo>
                <a:lnTo>
                  <a:pt x="75" y="656"/>
                </a:lnTo>
                <a:lnTo>
                  <a:pt x="74" y="656"/>
                </a:lnTo>
                <a:lnTo>
                  <a:pt x="74" y="654"/>
                </a:lnTo>
                <a:lnTo>
                  <a:pt x="72" y="654"/>
                </a:lnTo>
                <a:lnTo>
                  <a:pt x="70" y="652"/>
                </a:lnTo>
                <a:lnTo>
                  <a:pt x="70" y="651"/>
                </a:lnTo>
                <a:lnTo>
                  <a:pt x="68" y="649"/>
                </a:lnTo>
                <a:lnTo>
                  <a:pt x="67" y="649"/>
                </a:lnTo>
                <a:lnTo>
                  <a:pt x="65" y="647"/>
                </a:lnTo>
                <a:lnTo>
                  <a:pt x="61" y="647"/>
                </a:lnTo>
                <a:lnTo>
                  <a:pt x="60" y="647"/>
                </a:lnTo>
                <a:lnTo>
                  <a:pt x="58" y="645"/>
                </a:lnTo>
                <a:lnTo>
                  <a:pt x="56" y="645"/>
                </a:lnTo>
                <a:lnTo>
                  <a:pt x="54" y="645"/>
                </a:lnTo>
                <a:lnTo>
                  <a:pt x="54" y="644"/>
                </a:lnTo>
                <a:lnTo>
                  <a:pt x="53" y="642"/>
                </a:lnTo>
                <a:lnTo>
                  <a:pt x="53" y="640"/>
                </a:lnTo>
                <a:lnTo>
                  <a:pt x="51" y="640"/>
                </a:lnTo>
                <a:lnTo>
                  <a:pt x="49" y="640"/>
                </a:lnTo>
                <a:lnTo>
                  <a:pt x="47" y="640"/>
                </a:lnTo>
                <a:lnTo>
                  <a:pt x="46" y="642"/>
                </a:lnTo>
                <a:lnTo>
                  <a:pt x="44" y="642"/>
                </a:lnTo>
                <a:lnTo>
                  <a:pt x="44" y="644"/>
                </a:lnTo>
                <a:lnTo>
                  <a:pt x="42" y="645"/>
                </a:lnTo>
                <a:lnTo>
                  <a:pt x="40" y="647"/>
                </a:lnTo>
                <a:lnTo>
                  <a:pt x="39" y="649"/>
                </a:lnTo>
                <a:lnTo>
                  <a:pt x="39" y="651"/>
                </a:lnTo>
                <a:lnTo>
                  <a:pt x="37" y="652"/>
                </a:lnTo>
                <a:lnTo>
                  <a:pt x="35" y="654"/>
                </a:lnTo>
                <a:lnTo>
                  <a:pt x="33" y="656"/>
                </a:lnTo>
                <a:lnTo>
                  <a:pt x="33" y="658"/>
                </a:lnTo>
                <a:lnTo>
                  <a:pt x="32" y="658"/>
                </a:lnTo>
                <a:lnTo>
                  <a:pt x="30" y="659"/>
                </a:lnTo>
                <a:lnTo>
                  <a:pt x="28" y="659"/>
                </a:lnTo>
                <a:lnTo>
                  <a:pt x="26" y="658"/>
                </a:lnTo>
                <a:lnTo>
                  <a:pt x="25" y="658"/>
                </a:lnTo>
                <a:lnTo>
                  <a:pt x="25" y="656"/>
                </a:lnTo>
                <a:lnTo>
                  <a:pt x="25" y="654"/>
                </a:lnTo>
                <a:lnTo>
                  <a:pt x="23" y="652"/>
                </a:lnTo>
                <a:lnTo>
                  <a:pt x="21" y="651"/>
                </a:lnTo>
                <a:lnTo>
                  <a:pt x="19" y="651"/>
                </a:lnTo>
                <a:lnTo>
                  <a:pt x="19" y="649"/>
                </a:lnTo>
                <a:lnTo>
                  <a:pt x="19" y="647"/>
                </a:lnTo>
                <a:lnTo>
                  <a:pt x="19" y="645"/>
                </a:lnTo>
                <a:lnTo>
                  <a:pt x="19" y="644"/>
                </a:lnTo>
                <a:lnTo>
                  <a:pt x="18" y="644"/>
                </a:lnTo>
                <a:lnTo>
                  <a:pt x="16" y="644"/>
                </a:lnTo>
                <a:lnTo>
                  <a:pt x="14" y="644"/>
                </a:lnTo>
                <a:lnTo>
                  <a:pt x="12" y="642"/>
                </a:lnTo>
                <a:lnTo>
                  <a:pt x="11" y="640"/>
                </a:lnTo>
                <a:lnTo>
                  <a:pt x="11" y="638"/>
                </a:lnTo>
                <a:lnTo>
                  <a:pt x="11" y="637"/>
                </a:lnTo>
                <a:lnTo>
                  <a:pt x="11" y="635"/>
                </a:lnTo>
                <a:lnTo>
                  <a:pt x="9" y="633"/>
                </a:lnTo>
                <a:lnTo>
                  <a:pt x="9" y="631"/>
                </a:lnTo>
                <a:lnTo>
                  <a:pt x="5" y="631"/>
                </a:lnTo>
                <a:lnTo>
                  <a:pt x="4" y="631"/>
                </a:lnTo>
                <a:lnTo>
                  <a:pt x="2" y="631"/>
                </a:lnTo>
                <a:lnTo>
                  <a:pt x="2" y="630"/>
                </a:lnTo>
                <a:lnTo>
                  <a:pt x="2" y="628"/>
                </a:lnTo>
                <a:lnTo>
                  <a:pt x="0" y="626"/>
                </a:lnTo>
                <a:lnTo>
                  <a:pt x="0" y="624"/>
                </a:lnTo>
                <a:lnTo>
                  <a:pt x="2" y="623"/>
                </a:lnTo>
                <a:lnTo>
                  <a:pt x="2" y="621"/>
                </a:lnTo>
                <a:lnTo>
                  <a:pt x="4" y="619"/>
                </a:lnTo>
                <a:lnTo>
                  <a:pt x="4" y="617"/>
                </a:lnTo>
                <a:lnTo>
                  <a:pt x="5" y="616"/>
                </a:lnTo>
                <a:lnTo>
                  <a:pt x="5" y="614"/>
                </a:lnTo>
                <a:lnTo>
                  <a:pt x="5" y="612"/>
                </a:lnTo>
                <a:lnTo>
                  <a:pt x="5" y="610"/>
                </a:lnTo>
                <a:lnTo>
                  <a:pt x="5" y="609"/>
                </a:lnTo>
                <a:lnTo>
                  <a:pt x="7" y="609"/>
                </a:lnTo>
                <a:lnTo>
                  <a:pt x="9" y="607"/>
                </a:lnTo>
                <a:lnTo>
                  <a:pt x="11" y="605"/>
                </a:lnTo>
                <a:lnTo>
                  <a:pt x="11" y="603"/>
                </a:lnTo>
                <a:lnTo>
                  <a:pt x="11" y="602"/>
                </a:lnTo>
                <a:lnTo>
                  <a:pt x="12" y="602"/>
                </a:lnTo>
                <a:lnTo>
                  <a:pt x="12" y="598"/>
                </a:lnTo>
                <a:lnTo>
                  <a:pt x="11" y="596"/>
                </a:lnTo>
                <a:lnTo>
                  <a:pt x="9" y="595"/>
                </a:lnTo>
                <a:lnTo>
                  <a:pt x="9" y="593"/>
                </a:lnTo>
                <a:lnTo>
                  <a:pt x="9" y="591"/>
                </a:lnTo>
                <a:lnTo>
                  <a:pt x="11" y="589"/>
                </a:lnTo>
                <a:lnTo>
                  <a:pt x="12" y="589"/>
                </a:lnTo>
                <a:lnTo>
                  <a:pt x="12" y="588"/>
                </a:lnTo>
                <a:lnTo>
                  <a:pt x="14" y="586"/>
                </a:lnTo>
                <a:lnTo>
                  <a:pt x="14" y="584"/>
                </a:lnTo>
                <a:lnTo>
                  <a:pt x="14" y="582"/>
                </a:lnTo>
                <a:lnTo>
                  <a:pt x="16" y="581"/>
                </a:lnTo>
                <a:lnTo>
                  <a:pt x="18" y="581"/>
                </a:lnTo>
                <a:lnTo>
                  <a:pt x="19" y="579"/>
                </a:lnTo>
                <a:lnTo>
                  <a:pt x="21" y="579"/>
                </a:lnTo>
                <a:lnTo>
                  <a:pt x="23" y="579"/>
                </a:lnTo>
                <a:lnTo>
                  <a:pt x="25" y="579"/>
                </a:lnTo>
                <a:lnTo>
                  <a:pt x="26" y="577"/>
                </a:lnTo>
                <a:lnTo>
                  <a:pt x="26" y="575"/>
                </a:lnTo>
                <a:lnTo>
                  <a:pt x="28" y="574"/>
                </a:lnTo>
                <a:lnTo>
                  <a:pt x="28" y="572"/>
                </a:lnTo>
                <a:lnTo>
                  <a:pt x="30" y="572"/>
                </a:lnTo>
                <a:lnTo>
                  <a:pt x="30" y="570"/>
                </a:lnTo>
                <a:lnTo>
                  <a:pt x="32" y="569"/>
                </a:lnTo>
                <a:lnTo>
                  <a:pt x="33" y="569"/>
                </a:lnTo>
                <a:lnTo>
                  <a:pt x="33" y="567"/>
                </a:lnTo>
                <a:lnTo>
                  <a:pt x="35" y="565"/>
                </a:lnTo>
                <a:lnTo>
                  <a:pt x="35" y="563"/>
                </a:lnTo>
                <a:lnTo>
                  <a:pt x="37" y="562"/>
                </a:lnTo>
                <a:lnTo>
                  <a:pt x="37" y="560"/>
                </a:lnTo>
                <a:lnTo>
                  <a:pt x="37" y="558"/>
                </a:lnTo>
                <a:lnTo>
                  <a:pt x="35" y="558"/>
                </a:lnTo>
                <a:lnTo>
                  <a:pt x="33" y="558"/>
                </a:lnTo>
                <a:lnTo>
                  <a:pt x="32" y="560"/>
                </a:lnTo>
                <a:lnTo>
                  <a:pt x="30" y="560"/>
                </a:lnTo>
                <a:lnTo>
                  <a:pt x="30" y="562"/>
                </a:lnTo>
                <a:lnTo>
                  <a:pt x="28" y="563"/>
                </a:lnTo>
                <a:lnTo>
                  <a:pt x="28" y="565"/>
                </a:lnTo>
                <a:lnTo>
                  <a:pt x="26" y="565"/>
                </a:lnTo>
                <a:lnTo>
                  <a:pt x="23" y="565"/>
                </a:lnTo>
                <a:lnTo>
                  <a:pt x="21" y="565"/>
                </a:lnTo>
                <a:lnTo>
                  <a:pt x="21" y="567"/>
                </a:lnTo>
                <a:lnTo>
                  <a:pt x="19" y="569"/>
                </a:lnTo>
                <a:lnTo>
                  <a:pt x="18" y="569"/>
                </a:lnTo>
                <a:lnTo>
                  <a:pt x="18" y="570"/>
                </a:lnTo>
                <a:lnTo>
                  <a:pt x="14" y="570"/>
                </a:lnTo>
                <a:lnTo>
                  <a:pt x="12" y="569"/>
                </a:lnTo>
                <a:lnTo>
                  <a:pt x="11" y="569"/>
                </a:lnTo>
                <a:lnTo>
                  <a:pt x="9" y="567"/>
                </a:lnTo>
                <a:lnTo>
                  <a:pt x="7" y="567"/>
                </a:lnTo>
                <a:lnTo>
                  <a:pt x="5" y="565"/>
                </a:lnTo>
                <a:lnTo>
                  <a:pt x="5" y="563"/>
                </a:lnTo>
                <a:lnTo>
                  <a:pt x="5" y="562"/>
                </a:lnTo>
                <a:lnTo>
                  <a:pt x="5" y="560"/>
                </a:lnTo>
                <a:lnTo>
                  <a:pt x="7" y="558"/>
                </a:lnTo>
                <a:lnTo>
                  <a:pt x="7" y="556"/>
                </a:lnTo>
                <a:lnTo>
                  <a:pt x="9" y="555"/>
                </a:lnTo>
                <a:lnTo>
                  <a:pt x="11" y="553"/>
                </a:lnTo>
                <a:lnTo>
                  <a:pt x="12" y="551"/>
                </a:lnTo>
                <a:lnTo>
                  <a:pt x="12" y="549"/>
                </a:lnTo>
                <a:lnTo>
                  <a:pt x="14" y="549"/>
                </a:lnTo>
                <a:lnTo>
                  <a:pt x="16" y="548"/>
                </a:lnTo>
                <a:lnTo>
                  <a:pt x="18" y="548"/>
                </a:lnTo>
                <a:lnTo>
                  <a:pt x="18" y="546"/>
                </a:lnTo>
                <a:lnTo>
                  <a:pt x="19" y="544"/>
                </a:lnTo>
                <a:lnTo>
                  <a:pt x="19" y="542"/>
                </a:lnTo>
                <a:lnTo>
                  <a:pt x="21" y="541"/>
                </a:lnTo>
                <a:lnTo>
                  <a:pt x="23" y="539"/>
                </a:lnTo>
                <a:lnTo>
                  <a:pt x="23" y="537"/>
                </a:lnTo>
                <a:lnTo>
                  <a:pt x="25" y="535"/>
                </a:lnTo>
                <a:lnTo>
                  <a:pt x="25" y="534"/>
                </a:lnTo>
                <a:lnTo>
                  <a:pt x="25" y="532"/>
                </a:lnTo>
                <a:lnTo>
                  <a:pt x="26" y="530"/>
                </a:lnTo>
                <a:lnTo>
                  <a:pt x="26" y="528"/>
                </a:lnTo>
                <a:lnTo>
                  <a:pt x="26" y="525"/>
                </a:lnTo>
                <a:lnTo>
                  <a:pt x="26" y="523"/>
                </a:lnTo>
                <a:lnTo>
                  <a:pt x="26" y="521"/>
                </a:lnTo>
                <a:lnTo>
                  <a:pt x="28" y="520"/>
                </a:lnTo>
                <a:lnTo>
                  <a:pt x="30" y="518"/>
                </a:lnTo>
                <a:lnTo>
                  <a:pt x="32" y="518"/>
                </a:lnTo>
                <a:lnTo>
                  <a:pt x="33" y="516"/>
                </a:lnTo>
                <a:lnTo>
                  <a:pt x="33" y="514"/>
                </a:lnTo>
                <a:lnTo>
                  <a:pt x="33" y="513"/>
                </a:lnTo>
                <a:lnTo>
                  <a:pt x="33" y="511"/>
                </a:lnTo>
                <a:lnTo>
                  <a:pt x="35" y="509"/>
                </a:lnTo>
                <a:lnTo>
                  <a:pt x="35" y="507"/>
                </a:lnTo>
                <a:lnTo>
                  <a:pt x="35" y="506"/>
                </a:lnTo>
                <a:lnTo>
                  <a:pt x="35" y="502"/>
                </a:lnTo>
                <a:lnTo>
                  <a:pt x="35" y="500"/>
                </a:lnTo>
                <a:lnTo>
                  <a:pt x="35" y="499"/>
                </a:lnTo>
                <a:lnTo>
                  <a:pt x="35" y="497"/>
                </a:lnTo>
                <a:lnTo>
                  <a:pt x="37" y="495"/>
                </a:lnTo>
                <a:lnTo>
                  <a:pt x="37" y="493"/>
                </a:lnTo>
                <a:lnTo>
                  <a:pt x="39" y="492"/>
                </a:lnTo>
                <a:lnTo>
                  <a:pt x="40" y="490"/>
                </a:lnTo>
                <a:lnTo>
                  <a:pt x="42" y="488"/>
                </a:lnTo>
                <a:lnTo>
                  <a:pt x="44" y="486"/>
                </a:lnTo>
                <a:lnTo>
                  <a:pt x="46" y="485"/>
                </a:lnTo>
                <a:lnTo>
                  <a:pt x="46" y="483"/>
                </a:lnTo>
                <a:lnTo>
                  <a:pt x="47" y="483"/>
                </a:lnTo>
                <a:lnTo>
                  <a:pt x="47" y="481"/>
                </a:lnTo>
                <a:lnTo>
                  <a:pt x="49" y="479"/>
                </a:lnTo>
                <a:lnTo>
                  <a:pt x="51" y="479"/>
                </a:lnTo>
                <a:lnTo>
                  <a:pt x="51" y="478"/>
                </a:lnTo>
                <a:lnTo>
                  <a:pt x="53" y="476"/>
                </a:lnTo>
                <a:lnTo>
                  <a:pt x="53" y="474"/>
                </a:lnTo>
                <a:lnTo>
                  <a:pt x="54" y="473"/>
                </a:lnTo>
                <a:lnTo>
                  <a:pt x="56" y="473"/>
                </a:lnTo>
                <a:lnTo>
                  <a:pt x="56" y="471"/>
                </a:lnTo>
                <a:lnTo>
                  <a:pt x="58" y="471"/>
                </a:lnTo>
                <a:lnTo>
                  <a:pt x="60" y="469"/>
                </a:lnTo>
                <a:lnTo>
                  <a:pt x="61" y="469"/>
                </a:lnTo>
                <a:lnTo>
                  <a:pt x="63" y="471"/>
                </a:lnTo>
                <a:lnTo>
                  <a:pt x="65" y="471"/>
                </a:lnTo>
                <a:lnTo>
                  <a:pt x="68" y="471"/>
                </a:lnTo>
                <a:lnTo>
                  <a:pt x="70" y="471"/>
                </a:lnTo>
                <a:lnTo>
                  <a:pt x="72" y="471"/>
                </a:lnTo>
                <a:lnTo>
                  <a:pt x="74" y="471"/>
                </a:lnTo>
                <a:lnTo>
                  <a:pt x="75" y="471"/>
                </a:lnTo>
                <a:lnTo>
                  <a:pt x="77" y="473"/>
                </a:lnTo>
                <a:lnTo>
                  <a:pt x="79" y="473"/>
                </a:lnTo>
                <a:lnTo>
                  <a:pt x="80" y="473"/>
                </a:lnTo>
                <a:lnTo>
                  <a:pt x="82" y="473"/>
                </a:lnTo>
                <a:lnTo>
                  <a:pt x="84" y="471"/>
                </a:lnTo>
                <a:lnTo>
                  <a:pt x="86" y="469"/>
                </a:lnTo>
                <a:lnTo>
                  <a:pt x="87" y="467"/>
                </a:lnTo>
                <a:lnTo>
                  <a:pt x="87" y="466"/>
                </a:lnTo>
                <a:lnTo>
                  <a:pt x="87" y="464"/>
                </a:lnTo>
                <a:lnTo>
                  <a:pt x="89" y="462"/>
                </a:lnTo>
                <a:lnTo>
                  <a:pt x="91" y="460"/>
                </a:lnTo>
                <a:lnTo>
                  <a:pt x="91" y="459"/>
                </a:lnTo>
                <a:lnTo>
                  <a:pt x="93" y="457"/>
                </a:lnTo>
                <a:lnTo>
                  <a:pt x="94" y="457"/>
                </a:lnTo>
                <a:lnTo>
                  <a:pt x="96" y="457"/>
                </a:lnTo>
                <a:lnTo>
                  <a:pt x="100" y="457"/>
                </a:lnTo>
                <a:lnTo>
                  <a:pt x="101" y="457"/>
                </a:lnTo>
                <a:lnTo>
                  <a:pt x="103" y="457"/>
                </a:lnTo>
                <a:lnTo>
                  <a:pt x="105" y="459"/>
                </a:lnTo>
                <a:lnTo>
                  <a:pt x="107" y="460"/>
                </a:lnTo>
                <a:lnTo>
                  <a:pt x="108" y="460"/>
                </a:lnTo>
                <a:lnTo>
                  <a:pt x="110" y="462"/>
                </a:lnTo>
                <a:lnTo>
                  <a:pt x="112" y="462"/>
                </a:lnTo>
                <a:lnTo>
                  <a:pt x="114" y="462"/>
                </a:lnTo>
                <a:lnTo>
                  <a:pt x="115" y="464"/>
                </a:lnTo>
                <a:lnTo>
                  <a:pt x="117" y="464"/>
                </a:lnTo>
                <a:lnTo>
                  <a:pt x="119" y="464"/>
                </a:lnTo>
                <a:lnTo>
                  <a:pt x="121" y="466"/>
                </a:lnTo>
                <a:lnTo>
                  <a:pt x="122" y="467"/>
                </a:lnTo>
                <a:lnTo>
                  <a:pt x="124" y="467"/>
                </a:lnTo>
                <a:lnTo>
                  <a:pt x="126" y="467"/>
                </a:lnTo>
                <a:lnTo>
                  <a:pt x="126" y="466"/>
                </a:lnTo>
                <a:lnTo>
                  <a:pt x="128" y="466"/>
                </a:lnTo>
                <a:lnTo>
                  <a:pt x="128" y="464"/>
                </a:lnTo>
                <a:lnTo>
                  <a:pt x="129" y="464"/>
                </a:lnTo>
                <a:lnTo>
                  <a:pt x="131" y="462"/>
                </a:lnTo>
                <a:lnTo>
                  <a:pt x="133" y="462"/>
                </a:lnTo>
                <a:lnTo>
                  <a:pt x="135" y="462"/>
                </a:lnTo>
                <a:lnTo>
                  <a:pt x="136" y="460"/>
                </a:lnTo>
                <a:lnTo>
                  <a:pt x="138" y="460"/>
                </a:lnTo>
                <a:lnTo>
                  <a:pt x="140" y="460"/>
                </a:lnTo>
                <a:lnTo>
                  <a:pt x="142" y="459"/>
                </a:lnTo>
                <a:lnTo>
                  <a:pt x="142" y="457"/>
                </a:lnTo>
                <a:lnTo>
                  <a:pt x="143" y="455"/>
                </a:lnTo>
                <a:lnTo>
                  <a:pt x="143" y="453"/>
                </a:lnTo>
                <a:lnTo>
                  <a:pt x="143" y="452"/>
                </a:lnTo>
                <a:lnTo>
                  <a:pt x="145" y="450"/>
                </a:lnTo>
                <a:lnTo>
                  <a:pt x="147" y="448"/>
                </a:lnTo>
                <a:lnTo>
                  <a:pt x="147" y="446"/>
                </a:lnTo>
                <a:lnTo>
                  <a:pt x="147" y="443"/>
                </a:lnTo>
                <a:lnTo>
                  <a:pt x="147" y="441"/>
                </a:lnTo>
                <a:lnTo>
                  <a:pt x="149" y="439"/>
                </a:lnTo>
                <a:lnTo>
                  <a:pt x="149" y="438"/>
                </a:lnTo>
                <a:lnTo>
                  <a:pt x="147" y="436"/>
                </a:lnTo>
                <a:lnTo>
                  <a:pt x="147" y="432"/>
                </a:lnTo>
                <a:lnTo>
                  <a:pt x="147" y="431"/>
                </a:lnTo>
                <a:lnTo>
                  <a:pt x="147" y="429"/>
                </a:lnTo>
                <a:lnTo>
                  <a:pt x="147" y="427"/>
                </a:lnTo>
                <a:lnTo>
                  <a:pt x="147" y="425"/>
                </a:lnTo>
                <a:lnTo>
                  <a:pt x="145" y="424"/>
                </a:lnTo>
                <a:lnTo>
                  <a:pt x="145" y="422"/>
                </a:lnTo>
                <a:lnTo>
                  <a:pt x="145" y="420"/>
                </a:lnTo>
                <a:lnTo>
                  <a:pt x="145" y="418"/>
                </a:lnTo>
                <a:lnTo>
                  <a:pt x="145" y="417"/>
                </a:lnTo>
                <a:lnTo>
                  <a:pt x="145" y="415"/>
                </a:lnTo>
                <a:lnTo>
                  <a:pt x="145" y="411"/>
                </a:lnTo>
                <a:lnTo>
                  <a:pt x="145" y="410"/>
                </a:lnTo>
                <a:lnTo>
                  <a:pt x="145" y="408"/>
                </a:lnTo>
                <a:lnTo>
                  <a:pt x="147" y="406"/>
                </a:lnTo>
                <a:lnTo>
                  <a:pt x="147" y="404"/>
                </a:lnTo>
                <a:lnTo>
                  <a:pt x="147" y="403"/>
                </a:lnTo>
                <a:lnTo>
                  <a:pt x="147" y="401"/>
                </a:lnTo>
                <a:lnTo>
                  <a:pt x="149" y="399"/>
                </a:lnTo>
                <a:lnTo>
                  <a:pt x="149" y="397"/>
                </a:lnTo>
                <a:lnTo>
                  <a:pt x="150" y="396"/>
                </a:lnTo>
                <a:lnTo>
                  <a:pt x="150" y="394"/>
                </a:lnTo>
                <a:lnTo>
                  <a:pt x="150" y="392"/>
                </a:lnTo>
                <a:lnTo>
                  <a:pt x="150" y="390"/>
                </a:lnTo>
                <a:lnTo>
                  <a:pt x="152" y="389"/>
                </a:lnTo>
                <a:lnTo>
                  <a:pt x="152" y="387"/>
                </a:lnTo>
                <a:lnTo>
                  <a:pt x="154" y="387"/>
                </a:lnTo>
                <a:lnTo>
                  <a:pt x="156" y="385"/>
                </a:lnTo>
                <a:lnTo>
                  <a:pt x="156" y="383"/>
                </a:lnTo>
                <a:lnTo>
                  <a:pt x="156" y="382"/>
                </a:lnTo>
                <a:lnTo>
                  <a:pt x="156" y="378"/>
                </a:lnTo>
                <a:lnTo>
                  <a:pt x="156" y="377"/>
                </a:lnTo>
                <a:lnTo>
                  <a:pt x="157" y="375"/>
                </a:lnTo>
                <a:lnTo>
                  <a:pt x="159" y="373"/>
                </a:lnTo>
                <a:lnTo>
                  <a:pt x="159" y="371"/>
                </a:lnTo>
                <a:lnTo>
                  <a:pt x="161" y="371"/>
                </a:lnTo>
                <a:lnTo>
                  <a:pt x="161" y="370"/>
                </a:lnTo>
                <a:lnTo>
                  <a:pt x="163" y="368"/>
                </a:lnTo>
                <a:lnTo>
                  <a:pt x="163" y="364"/>
                </a:lnTo>
                <a:lnTo>
                  <a:pt x="161" y="364"/>
                </a:lnTo>
                <a:lnTo>
                  <a:pt x="161" y="363"/>
                </a:lnTo>
                <a:lnTo>
                  <a:pt x="159" y="361"/>
                </a:lnTo>
                <a:lnTo>
                  <a:pt x="159" y="359"/>
                </a:lnTo>
                <a:lnTo>
                  <a:pt x="157" y="357"/>
                </a:lnTo>
                <a:lnTo>
                  <a:pt x="156" y="357"/>
                </a:lnTo>
                <a:lnTo>
                  <a:pt x="156" y="356"/>
                </a:lnTo>
                <a:lnTo>
                  <a:pt x="156" y="354"/>
                </a:lnTo>
                <a:lnTo>
                  <a:pt x="154" y="350"/>
                </a:lnTo>
                <a:lnTo>
                  <a:pt x="152" y="349"/>
                </a:lnTo>
                <a:lnTo>
                  <a:pt x="150" y="347"/>
                </a:lnTo>
                <a:lnTo>
                  <a:pt x="150" y="343"/>
                </a:lnTo>
                <a:lnTo>
                  <a:pt x="149" y="342"/>
                </a:lnTo>
                <a:lnTo>
                  <a:pt x="147" y="340"/>
                </a:lnTo>
                <a:lnTo>
                  <a:pt x="145" y="336"/>
                </a:lnTo>
                <a:lnTo>
                  <a:pt x="145" y="335"/>
                </a:lnTo>
                <a:lnTo>
                  <a:pt x="143" y="333"/>
                </a:lnTo>
                <a:lnTo>
                  <a:pt x="142" y="329"/>
                </a:lnTo>
                <a:lnTo>
                  <a:pt x="140" y="328"/>
                </a:lnTo>
                <a:lnTo>
                  <a:pt x="138" y="326"/>
                </a:lnTo>
                <a:lnTo>
                  <a:pt x="138" y="322"/>
                </a:lnTo>
                <a:lnTo>
                  <a:pt x="136" y="321"/>
                </a:lnTo>
                <a:lnTo>
                  <a:pt x="135" y="319"/>
                </a:lnTo>
                <a:lnTo>
                  <a:pt x="133" y="317"/>
                </a:lnTo>
                <a:lnTo>
                  <a:pt x="133" y="315"/>
                </a:lnTo>
                <a:lnTo>
                  <a:pt x="133" y="314"/>
                </a:lnTo>
                <a:lnTo>
                  <a:pt x="135" y="310"/>
                </a:lnTo>
                <a:lnTo>
                  <a:pt x="135" y="308"/>
                </a:lnTo>
                <a:lnTo>
                  <a:pt x="135" y="307"/>
                </a:lnTo>
                <a:lnTo>
                  <a:pt x="135" y="305"/>
                </a:lnTo>
                <a:lnTo>
                  <a:pt x="136" y="301"/>
                </a:lnTo>
                <a:lnTo>
                  <a:pt x="136" y="300"/>
                </a:lnTo>
                <a:lnTo>
                  <a:pt x="136" y="298"/>
                </a:lnTo>
                <a:lnTo>
                  <a:pt x="138" y="294"/>
                </a:lnTo>
                <a:lnTo>
                  <a:pt x="138" y="293"/>
                </a:lnTo>
                <a:lnTo>
                  <a:pt x="138" y="291"/>
                </a:lnTo>
                <a:lnTo>
                  <a:pt x="138" y="287"/>
                </a:lnTo>
                <a:lnTo>
                  <a:pt x="140" y="286"/>
                </a:lnTo>
                <a:lnTo>
                  <a:pt x="140" y="284"/>
                </a:lnTo>
                <a:lnTo>
                  <a:pt x="140" y="281"/>
                </a:lnTo>
                <a:lnTo>
                  <a:pt x="140" y="279"/>
                </a:lnTo>
                <a:lnTo>
                  <a:pt x="142" y="277"/>
                </a:lnTo>
                <a:lnTo>
                  <a:pt x="142" y="274"/>
                </a:lnTo>
                <a:lnTo>
                  <a:pt x="142" y="272"/>
                </a:lnTo>
                <a:lnTo>
                  <a:pt x="142" y="270"/>
                </a:lnTo>
                <a:lnTo>
                  <a:pt x="142" y="268"/>
                </a:lnTo>
                <a:lnTo>
                  <a:pt x="140" y="265"/>
                </a:lnTo>
                <a:lnTo>
                  <a:pt x="140" y="263"/>
                </a:lnTo>
                <a:lnTo>
                  <a:pt x="140" y="261"/>
                </a:lnTo>
                <a:lnTo>
                  <a:pt x="138" y="258"/>
                </a:lnTo>
                <a:lnTo>
                  <a:pt x="138" y="256"/>
                </a:lnTo>
                <a:lnTo>
                  <a:pt x="138" y="254"/>
                </a:lnTo>
                <a:lnTo>
                  <a:pt x="138" y="251"/>
                </a:lnTo>
                <a:lnTo>
                  <a:pt x="136" y="249"/>
                </a:lnTo>
                <a:lnTo>
                  <a:pt x="136" y="247"/>
                </a:lnTo>
                <a:lnTo>
                  <a:pt x="136" y="244"/>
                </a:lnTo>
                <a:lnTo>
                  <a:pt x="135" y="242"/>
                </a:lnTo>
                <a:lnTo>
                  <a:pt x="135" y="240"/>
                </a:lnTo>
                <a:lnTo>
                  <a:pt x="135" y="239"/>
                </a:lnTo>
                <a:lnTo>
                  <a:pt x="140" y="233"/>
                </a:lnTo>
                <a:lnTo>
                  <a:pt x="143" y="228"/>
                </a:lnTo>
                <a:lnTo>
                  <a:pt x="143" y="226"/>
                </a:lnTo>
                <a:lnTo>
                  <a:pt x="142" y="225"/>
                </a:lnTo>
                <a:lnTo>
                  <a:pt x="142" y="223"/>
                </a:lnTo>
                <a:lnTo>
                  <a:pt x="140" y="221"/>
                </a:lnTo>
                <a:lnTo>
                  <a:pt x="138" y="219"/>
                </a:lnTo>
                <a:lnTo>
                  <a:pt x="136" y="218"/>
                </a:lnTo>
                <a:lnTo>
                  <a:pt x="136" y="214"/>
                </a:lnTo>
                <a:lnTo>
                  <a:pt x="135" y="212"/>
                </a:lnTo>
                <a:lnTo>
                  <a:pt x="133" y="211"/>
                </a:lnTo>
                <a:lnTo>
                  <a:pt x="131" y="209"/>
                </a:lnTo>
                <a:lnTo>
                  <a:pt x="129" y="205"/>
                </a:lnTo>
                <a:lnTo>
                  <a:pt x="129" y="204"/>
                </a:lnTo>
                <a:lnTo>
                  <a:pt x="128" y="204"/>
                </a:lnTo>
                <a:lnTo>
                  <a:pt x="128" y="202"/>
                </a:lnTo>
                <a:lnTo>
                  <a:pt x="126" y="198"/>
                </a:lnTo>
                <a:lnTo>
                  <a:pt x="124" y="197"/>
                </a:lnTo>
                <a:lnTo>
                  <a:pt x="122" y="195"/>
                </a:lnTo>
                <a:lnTo>
                  <a:pt x="122" y="192"/>
                </a:lnTo>
                <a:lnTo>
                  <a:pt x="121" y="192"/>
                </a:lnTo>
                <a:lnTo>
                  <a:pt x="121" y="190"/>
                </a:lnTo>
                <a:lnTo>
                  <a:pt x="119" y="188"/>
                </a:lnTo>
                <a:lnTo>
                  <a:pt x="117" y="185"/>
                </a:lnTo>
                <a:lnTo>
                  <a:pt x="115" y="183"/>
                </a:lnTo>
                <a:lnTo>
                  <a:pt x="115" y="181"/>
                </a:lnTo>
                <a:lnTo>
                  <a:pt x="114" y="179"/>
                </a:lnTo>
                <a:lnTo>
                  <a:pt x="114" y="178"/>
                </a:lnTo>
                <a:lnTo>
                  <a:pt x="114" y="176"/>
                </a:lnTo>
                <a:lnTo>
                  <a:pt x="114" y="174"/>
                </a:lnTo>
                <a:lnTo>
                  <a:pt x="112" y="174"/>
                </a:lnTo>
                <a:lnTo>
                  <a:pt x="112" y="171"/>
                </a:lnTo>
                <a:lnTo>
                  <a:pt x="112" y="169"/>
                </a:lnTo>
                <a:lnTo>
                  <a:pt x="112" y="167"/>
                </a:lnTo>
                <a:lnTo>
                  <a:pt x="112" y="164"/>
                </a:lnTo>
                <a:lnTo>
                  <a:pt x="112" y="162"/>
                </a:lnTo>
                <a:lnTo>
                  <a:pt x="112" y="160"/>
                </a:lnTo>
                <a:lnTo>
                  <a:pt x="110" y="158"/>
                </a:lnTo>
                <a:lnTo>
                  <a:pt x="110" y="155"/>
                </a:lnTo>
                <a:lnTo>
                  <a:pt x="110" y="153"/>
                </a:lnTo>
                <a:lnTo>
                  <a:pt x="110" y="151"/>
                </a:lnTo>
                <a:lnTo>
                  <a:pt x="110" y="150"/>
                </a:lnTo>
                <a:lnTo>
                  <a:pt x="91" y="134"/>
                </a:lnTo>
                <a:lnTo>
                  <a:pt x="75" y="134"/>
                </a:lnTo>
                <a:lnTo>
                  <a:pt x="74" y="129"/>
                </a:lnTo>
                <a:lnTo>
                  <a:pt x="72" y="127"/>
                </a:lnTo>
                <a:lnTo>
                  <a:pt x="70" y="127"/>
                </a:lnTo>
                <a:lnTo>
                  <a:pt x="70" y="125"/>
                </a:lnTo>
                <a:lnTo>
                  <a:pt x="68" y="123"/>
                </a:lnTo>
                <a:lnTo>
                  <a:pt x="68" y="122"/>
                </a:lnTo>
                <a:lnTo>
                  <a:pt x="67" y="122"/>
                </a:lnTo>
                <a:lnTo>
                  <a:pt x="65" y="120"/>
                </a:lnTo>
                <a:lnTo>
                  <a:pt x="65" y="118"/>
                </a:lnTo>
                <a:lnTo>
                  <a:pt x="61" y="118"/>
                </a:lnTo>
                <a:lnTo>
                  <a:pt x="60" y="118"/>
                </a:lnTo>
                <a:lnTo>
                  <a:pt x="58" y="118"/>
                </a:lnTo>
                <a:lnTo>
                  <a:pt x="56" y="118"/>
                </a:lnTo>
                <a:lnTo>
                  <a:pt x="56" y="116"/>
                </a:lnTo>
                <a:lnTo>
                  <a:pt x="54" y="116"/>
                </a:lnTo>
                <a:lnTo>
                  <a:pt x="53" y="116"/>
                </a:lnTo>
                <a:lnTo>
                  <a:pt x="51" y="115"/>
                </a:lnTo>
                <a:lnTo>
                  <a:pt x="51" y="113"/>
                </a:lnTo>
                <a:lnTo>
                  <a:pt x="49" y="111"/>
                </a:lnTo>
                <a:lnTo>
                  <a:pt x="49" y="109"/>
                </a:lnTo>
                <a:lnTo>
                  <a:pt x="47" y="108"/>
                </a:lnTo>
                <a:lnTo>
                  <a:pt x="46" y="106"/>
                </a:lnTo>
                <a:lnTo>
                  <a:pt x="46" y="102"/>
                </a:lnTo>
                <a:lnTo>
                  <a:pt x="46" y="101"/>
                </a:lnTo>
                <a:lnTo>
                  <a:pt x="47" y="99"/>
                </a:lnTo>
                <a:lnTo>
                  <a:pt x="47" y="97"/>
                </a:lnTo>
                <a:lnTo>
                  <a:pt x="47" y="96"/>
                </a:lnTo>
                <a:lnTo>
                  <a:pt x="46" y="94"/>
                </a:lnTo>
                <a:lnTo>
                  <a:pt x="46" y="92"/>
                </a:lnTo>
                <a:lnTo>
                  <a:pt x="44" y="92"/>
                </a:lnTo>
                <a:lnTo>
                  <a:pt x="44" y="90"/>
                </a:lnTo>
                <a:lnTo>
                  <a:pt x="42" y="89"/>
                </a:lnTo>
                <a:lnTo>
                  <a:pt x="42" y="87"/>
                </a:lnTo>
                <a:lnTo>
                  <a:pt x="42" y="85"/>
                </a:lnTo>
                <a:lnTo>
                  <a:pt x="40" y="83"/>
                </a:lnTo>
                <a:lnTo>
                  <a:pt x="39" y="82"/>
                </a:lnTo>
                <a:lnTo>
                  <a:pt x="37" y="80"/>
                </a:lnTo>
                <a:lnTo>
                  <a:pt x="37" y="78"/>
                </a:lnTo>
                <a:lnTo>
                  <a:pt x="35" y="76"/>
                </a:lnTo>
                <a:lnTo>
                  <a:pt x="35" y="75"/>
                </a:lnTo>
                <a:lnTo>
                  <a:pt x="35" y="73"/>
                </a:lnTo>
                <a:lnTo>
                  <a:pt x="35" y="71"/>
                </a:lnTo>
                <a:lnTo>
                  <a:pt x="35" y="68"/>
                </a:lnTo>
                <a:lnTo>
                  <a:pt x="33" y="66"/>
                </a:lnTo>
                <a:lnTo>
                  <a:pt x="33" y="64"/>
                </a:lnTo>
                <a:lnTo>
                  <a:pt x="33" y="62"/>
                </a:lnTo>
                <a:lnTo>
                  <a:pt x="33" y="61"/>
                </a:lnTo>
                <a:lnTo>
                  <a:pt x="33" y="59"/>
                </a:lnTo>
                <a:lnTo>
                  <a:pt x="32" y="57"/>
                </a:lnTo>
                <a:lnTo>
                  <a:pt x="30" y="57"/>
                </a:lnTo>
                <a:lnTo>
                  <a:pt x="28" y="57"/>
                </a:lnTo>
                <a:lnTo>
                  <a:pt x="26" y="57"/>
                </a:lnTo>
                <a:lnTo>
                  <a:pt x="25" y="59"/>
                </a:lnTo>
                <a:lnTo>
                  <a:pt x="23" y="59"/>
                </a:lnTo>
                <a:lnTo>
                  <a:pt x="21" y="59"/>
                </a:lnTo>
                <a:lnTo>
                  <a:pt x="19" y="59"/>
                </a:lnTo>
                <a:lnTo>
                  <a:pt x="19" y="57"/>
                </a:lnTo>
                <a:lnTo>
                  <a:pt x="19" y="55"/>
                </a:lnTo>
                <a:lnTo>
                  <a:pt x="19" y="52"/>
                </a:lnTo>
                <a:lnTo>
                  <a:pt x="19" y="50"/>
                </a:lnTo>
                <a:lnTo>
                  <a:pt x="21" y="50"/>
                </a:lnTo>
                <a:lnTo>
                  <a:pt x="21" y="48"/>
                </a:lnTo>
                <a:lnTo>
                  <a:pt x="21" y="47"/>
                </a:lnTo>
                <a:lnTo>
                  <a:pt x="21" y="45"/>
                </a:lnTo>
                <a:lnTo>
                  <a:pt x="19" y="43"/>
                </a:lnTo>
                <a:lnTo>
                  <a:pt x="18" y="43"/>
                </a:lnTo>
                <a:lnTo>
                  <a:pt x="16" y="41"/>
                </a:lnTo>
                <a:lnTo>
                  <a:pt x="14" y="40"/>
                </a:lnTo>
                <a:lnTo>
                  <a:pt x="14" y="38"/>
                </a:lnTo>
                <a:lnTo>
                  <a:pt x="14" y="36"/>
                </a:lnTo>
                <a:lnTo>
                  <a:pt x="14" y="34"/>
                </a:lnTo>
                <a:lnTo>
                  <a:pt x="16" y="33"/>
                </a:lnTo>
                <a:lnTo>
                  <a:pt x="16" y="31"/>
                </a:lnTo>
                <a:lnTo>
                  <a:pt x="18" y="29"/>
                </a:lnTo>
                <a:lnTo>
                  <a:pt x="18" y="27"/>
                </a:lnTo>
                <a:lnTo>
                  <a:pt x="19" y="27"/>
                </a:lnTo>
                <a:lnTo>
                  <a:pt x="21" y="26"/>
                </a:lnTo>
                <a:lnTo>
                  <a:pt x="23" y="26"/>
                </a:lnTo>
                <a:lnTo>
                  <a:pt x="23" y="24"/>
                </a:lnTo>
                <a:lnTo>
                  <a:pt x="25" y="24"/>
                </a:lnTo>
                <a:lnTo>
                  <a:pt x="28" y="24"/>
                </a:lnTo>
                <a:lnTo>
                  <a:pt x="30" y="26"/>
                </a:lnTo>
                <a:lnTo>
                  <a:pt x="32" y="27"/>
                </a:lnTo>
                <a:lnTo>
                  <a:pt x="33" y="27"/>
                </a:lnTo>
                <a:lnTo>
                  <a:pt x="35" y="29"/>
                </a:lnTo>
                <a:lnTo>
                  <a:pt x="37" y="29"/>
                </a:lnTo>
                <a:lnTo>
                  <a:pt x="39" y="29"/>
                </a:lnTo>
                <a:lnTo>
                  <a:pt x="40" y="29"/>
                </a:lnTo>
                <a:lnTo>
                  <a:pt x="42" y="27"/>
                </a:lnTo>
                <a:lnTo>
                  <a:pt x="44" y="27"/>
                </a:lnTo>
                <a:lnTo>
                  <a:pt x="46" y="26"/>
                </a:lnTo>
                <a:lnTo>
                  <a:pt x="47" y="26"/>
                </a:lnTo>
                <a:lnTo>
                  <a:pt x="49" y="24"/>
                </a:lnTo>
                <a:lnTo>
                  <a:pt x="51" y="26"/>
                </a:lnTo>
                <a:lnTo>
                  <a:pt x="53" y="26"/>
                </a:lnTo>
                <a:lnTo>
                  <a:pt x="54" y="26"/>
                </a:lnTo>
                <a:lnTo>
                  <a:pt x="56" y="26"/>
                </a:lnTo>
                <a:lnTo>
                  <a:pt x="60" y="26"/>
                </a:lnTo>
                <a:lnTo>
                  <a:pt x="61" y="26"/>
                </a:lnTo>
                <a:lnTo>
                  <a:pt x="63" y="26"/>
                </a:lnTo>
                <a:lnTo>
                  <a:pt x="65" y="26"/>
                </a:lnTo>
                <a:lnTo>
                  <a:pt x="67" y="26"/>
                </a:lnTo>
                <a:lnTo>
                  <a:pt x="68" y="26"/>
                </a:lnTo>
                <a:lnTo>
                  <a:pt x="72" y="27"/>
                </a:lnTo>
                <a:lnTo>
                  <a:pt x="74" y="27"/>
                </a:lnTo>
                <a:lnTo>
                  <a:pt x="75" y="27"/>
                </a:lnTo>
                <a:lnTo>
                  <a:pt x="77" y="27"/>
                </a:lnTo>
                <a:lnTo>
                  <a:pt x="79" y="27"/>
                </a:lnTo>
                <a:lnTo>
                  <a:pt x="80" y="26"/>
                </a:lnTo>
                <a:lnTo>
                  <a:pt x="82" y="26"/>
                </a:lnTo>
                <a:lnTo>
                  <a:pt x="82" y="24"/>
                </a:lnTo>
                <a:lnTo>
                  <a:pt x="84" y="22"/>
                </a:lnTo>
                <a:lnTo>
                  <a:pt x="86" y="22"/>
                </a:lnTo>
                <a:lnTo>
                  <a:pt x="86" y="20"/>
                </a:lnTo>
                <a:lnTo>
                  <a:pt x="87" y="19"/>
                </a:lnTo>
                <a:lnTo>
                  <a:pt x="87" y="17"/>
                </a:lnTo>
                <a:lnTo>
                  <a:pt x="89" y="15"/>
                </a:lnTo>
                <a:lnTo>
                  <a:pt x="91" y="13"/>
                </a:lnTo>
                <a:lnTo>
                  <a:pt x="91" y="12"/>
                </a:lnTo>
                <a:lnTo>
                  <a:pt x="93" y="10"/>
                </a:lnTo>
                <a:lnTo>
                  <a:pt x="94" y="8"/>
                </a:lnTo>
                <a:lnTo>
                  <a:pt x="96" y="8"/>
                </a:lnTo>
                <a:lnTo>
                  <a:pt x="98" y="6"/>
                </a:lnTo>
                <a:lnTo>
                  <a:pt x="100" y="6"/>
                </a:lnTo>
                <a:lnTo>
                  <a:pt x="103" y="6"/>
                </a:lnTo>
                <a:lnTo>
                  <a:pt x="105" y="6"/>
                </a:lnTo>
                <a:lnTo>
                  <a:pt x="107" y="6"/>
                </a:lnTo>
                <a:lnTo>
                  <a:pt x="108" y="6"/>
                </a:lnTo>
                <a:lnTo>
                  <a:pt x="110" y="6"/>
                </a:lnTo>
                <a:lnTo>
                  <a:pt x="112" y="5"/>
                </a:lnTo>
                <a:lnTo>
                  <a:pt x="114" y="3"/>
                </a:lnTo>
                <a:lnTo>
                  <a:pt x="115" y="3"/>
                </a:lnTo>
                <a:lnTo>
                  <a:pt x="115" y="1"/>
                </a:lnTo>
                <a:lnTo>
                  <a:pt x="117" y="1"/>
                </a:lnTo>
                <a:lnTo>
                  <a:pt x="119" y="0"/>
                </a:lnTo>
                <a:lnTo>
                  <a:pt x="121" y="0"/>
                </a:lnTo>
                <a:lnTo>
                  <a:pt x="122" y="0"/>
                </a:lnTo>
                <a:lnTo>
                  <a:pt x="124" y="0"/>
                </a:lnTo>
                <a:lnTo>
                  <a:pt x="126" y="0"/>
                </a:lnTo>
                <a:lnTo>
                  <a:pt x="128" y="0"/>
                </a:lnTo>
                <a:lnTo>
                  <a:pt x="129" y="1"/>
                </a:lnTo>
                <a:lnTo>
                  <a:pt x="131" y="3"/>
                </a:lnTo>
                <a:lnTo>
                  <a:pt x="133" y="3"/>
                </a:lnTo>
                <a:lnTo>
                  <a:pt x="147" y="3"/>
                </a:lnTo>
                <a:lnTo>
                  <a:pt x="150" y="3"/>
                </a:lnTo>
                <a:lnTo>
                  <a:pt x="159" y="3"/>
                </a:lnTo>
                <a:lnTo>
                  <a:pt x="169" y="3"/>
                </a:lnTo>
                <a:lnTo>
                  <a:pt x="173" y="3"/>
                </a:lnTo>
                <a:lnTo>
                  <a:pt x="197" y="3"/>
                </a:lnTo>
                <a:lnTo>
                  <a:pt x="211" y="3"/>
                </a:lnTo>
                <a:lnTo>
                  <a:pt x="215" y="3"/>
                </a:lnTo>
                <a:lnTo>
                  <a:pt x="248" y="3"/>
                </a:lnTo>
                <a:lnTo>
                  <a:pt x="252" y="3"/>
                </a:lnTo>
                <a:lnTo>
                  <a:pt x="272" y="3"/>
                </a:lnTo>
                <a:lnTo>
                  <a:pt x="278" y="3"/>
                </a:lnTo>
                <a:lnTo>
                  <a:pt x="286" y="3"/>
                </a:lnTo>
                <a:lnTo>
                  <a:pt x="311" y="3"/>
                </a:lnTo>
                <a:lnTo>
                  <a:pt x="314" y="3"/>
                </a:lnTo>
                <a:lnTo>
                  <a:pt x="335" y="3"/>
                </a:lnTo>
                <a:lnTo>
                  <a:pt x="347" y="3"/>
                </a:lnTo>
                <a:lnTo>
                  <a:pt x="351" y="3"/>
                </a:lnTo>
                <a:lnTo>
                  <a:pt x="365" y="3"/>
                </a:lnTo>
                <a:lnTo>
                  <a:pt x="379" y="3"/>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41" name="Freeform 337"/>
          <p:cNvSpPr>
            <a:spLocks/>
          </p:cNvSpPr>
          <p:nvPr/>
        </p:nvSpPr>
        <p:spPr bwMode="auto">
          <a:xfrm>
            <a:off x="2917825" y="1050925"/>
            <a:ext cx="1127125" cy="939800"/>
          </a:xfrm>
          <a:custGeom>
            <a:avLst/>
            <a:gdLst>
              <a:gd name="T0" fmla="*/ 2147483647 w 710"/>
              <a:gd name="T1" fmla="*/ 0 h 592"/>
              <a:gd name="T2" fmla="*/ 2147483647 w 710"/>
              <a:gd name="T3" fmla="*/ 0 h 592"/>
              <a:gd name="T4" fmla="*/ 2147483647 w 710"/>
              <a:gd name="T5" fmla="*/ 0 h 592"/>
              <a:gd name="T6" fmla="*/ 2147483647 w 710"/>
              <a:gd name="T7" fmla="*/ 0 h 592"/>
              <a:gd name="T8" fmla="*/ 2147483647 w 710"/>
              <a:gd name="T9" fmla="*/ 0 h 592"/>
              <a:gd name="T10" fmla="*/ 2147483647 w 710"/>
              <a:gd name="T11" fmla="*/ 0 h 592"/>
              <a:gd name="T12" fmla="*/ 2147483647 w 710"/>
              <a:gd name="T13" fmla="*/ 0 h 592"/>
              <a:gd name="T14" fmla="*/ 2147483647 w 710"/>
              <a:gd name="T15" fmla="*/ 0 h 592"/>
              <a:gd name="T16" fmla="*/ 2147483647 w 710"/>
              <a:gd name="T17" fmla="*/ 0 h 592"/>
              <a:gd name="T18" fmla="*/ 2147483647 w 710"/>
              <a:gd name="T19" fmla="*/ 0 h 592"/>
              <a:gd name="T20" fmla="*/ 2147483647 w 710"/>
              <a:gd name="T21" fmla="*/ 0 h 592"/>
              <a:gd name="T22" fmla="*/ 2147483647 w 710"/>
              <a:gd name="T23" fmla="*/ 2147483647 h 592"/>
              <a:gd name="T24" fmla="*/ 2147483647 w 710"/>
              <a:gd name="T25" fmla="*/ 2147483647 h 592"/>
              <a:gd name="T26" fmla="*/ 2147483647 w 710"/>
              <a:gd name="T27" fmla="*/ 2147483647 h 592"/>
              <a:gd name="T28" fmla="*/ 2147483647 w 710"/>
              <a:gd name="T29" fmla="*/ 2147483647 h 592"/>
              <a:gd name="T30" fmla="*/ 2147483647 w 710"/>
              <a:gd name="T31" fmla="*/ 2147483647 h 592"/>
              <a:gd name="T32" fmla="*/ 2147483647 w 710"/>
              <a:gd name="T33" fmla="*/ 2147483647 h 592"/>
              <a:gd name="T34" fmla="*/ 2147483647 w 710"/>
              <a:gd name="T35" fmla="*/ 2147483647 h 592"/>
              <a:gd name="T36" fmla="*/ 2147483647 w 710"/>
              <a:gd name="T37" fmla="*/ 2147483647 h 592"/>
              <a:gd name="T38" fmla="*/ 2147483647 w 710"/>
              <a:gd name="T39" fmla="*/ 2147483647 h 592"/>
              <a:gd name="T40" fmla="*/ 2147483647 w 710"/>
              <a:gd name="T41" fmla="*/ 2147483647 h 592"/>
              <a:gd name="T42" fmla="*/ 2147483647 w 710"/>
              <a:gd name="T43" fmla="*/ 2147483647 h 592"/>
              <a:gd name="T44" fmla="*/ 2147483647 w 710"/>
              <a:gd name="T45" fmla="*/ 2147483647 h 592"/>
              <a:gd name="T46" fmla="*/ 2147483647 w 710"/>
              <a:gd name="T47" fmla="*/ 2147483647 h 592"/>
              <a:gd name="T48" fmla="*/ 2147483647 w 710"/>
              <a:gd name="T49" fmla="*/ 2147483647 h 592"/>
              <a:gd name="T50" fmla="*/ 2147483647 w 710"/>
              <a:gd name="T51" fmla="*/ 2147483647 h 592"/>
              <a:gd name="T52" fmla="*/ 2147483647 w 710"/>
              <a:gd name="T53" fmla="*/ 2147483647 h 592"/>
              <a:gd name="T54" fmla="*/ 2147483647 w 710"/>
              <a:gd name="T55" fmla="*/ 2147483647 h 592"/>
              <a:gd name="T56" fmla="*/ 2147483647 w 710"/>
              <a:gd name="T57" fmla="*/ 2147483647 h 592"/>
              <a:gd name="T58" fmla="*/ 2147483647 w 710"/>
              <a:gd name="T59" fmla="*/ 2147483647 h 592"/>
              <a:gd name="T60" fmla="*/ 2147483647 w 710"/>
              <a:gd name="T61" fmla="*/ 2147483647 h 592"/>
              <a:gd name="T62" fmla="*/ 2147483647 w 710"/>
              <a:gd name="T63" fmla="*/ 2147483647 h 592"/>
              <a:gd name="T64" fmla="*/ 2147483647 w 710"/>
              <a:gd name="T65" fmla="*/ 2147483647 h 592"/>
              <a:gd name="T66" fmla="*/ 2147483647 w 710"/>
              <a:gd name="T67" fmla="*/ 2147483647 h 592"/>
              <a:gd name="T68" fmla="*/ 2147483647 w 710"/>
              <a:gd name="T69" fmla="*/ 2147483647 h 592"/>
              <a:gd name="T70" fmla="*/ 2147483647 w 710"/>
              <a:gd name="T71" fmla="*/ 2147483647 h 592"/>
              <a:gd name="T72" fmla="*/ 2147483647 w 710"/>
              <a:gd name="T73" fmla="*/ 2147483647 h 592"/>
              <a:gd name="T74" fmla="*/ 2147483647 w 710"/>
              <a:gd name="T75" fmla="*/ 2147483647 h 592"/>
              <a:gd name="T76" fmla="*/ 2147483647 w 710"/>
              <a:gd name="T77" fmla="*/ 2147483647 h 592"/>
              <a:gd name="T78" fmla="*/ 2147483647 w 710"/>
              <a:gd name="T79" fmla="*/ 2147483647 h 592"/>
              <a:gd name="T80" fmla="*/ 2147483647 w 710"/>
              <a:gd name="T81" fmla="*/ 2147483647 h 592"/>
              <a:gd name="T82" fmla="*/ 2147483647 w 710"/>
              <a:gd name="T83" fmla="*/ 2147483647 h 592"/>
              <a:gd name="T84" fmla="*/ 2147483647 w 710"/>
              <a:gd name="T85" fmla="*/ 2147483647 h 592"/>
              <a:gd name="T86" fmla="*/ 2147483647 w 710"/>
              <a:gd name="T87" fmla="*/ 2147483647 h 592"/>
              <a:gd name="T88" fmla="*/ 0 w 710"/>
              <a:gd name="T89" fmla="*/ 2147483647 h 592"/>
              <a:gd name="T90" fmla="*/ 2147483647 w 710"/>
              <a:gd name="T91" fmla="*/ 2147483647 h 592"/>
              <a:gd name="T92" fmla="*/ 2147483647 w 710"/>
              <a:gd name="T93" fmla="*/ 2147483647 h 592"/>
              <a:gd name="T94" fmla="*/ 2147483647 w 710"/>
              <a:gd name="T95" fmla="*/ 2147483647 h 592"/>
              <a:gd name="T96" fmla="*/ 2147483647 w 710"/>
              <a:gd name="T97" fmla="*/ 2147483647 h 592"/>
              <a:gd name="T98" fmla="*/ 2147483647 w 710"/>
              <a:gd name="T99" fmla="*/ 2147483647 h 592"/>
              <a:gd name="T100" fmla="*/ 2147483647 w 710"/>
              <a:gd name="T101" fmla="*/ 2147483647 h 592"/>
              <a:gd name="T102" fmla="*/ 2147483647 w 710"/>
              <a:gd name="T103" fmla="*/ 2147483647 h 592"/>
              <a:gd name="T104" fmla="*/ 2147483647 w 710"/>
              <a:gd name="T105" fmla="*/ 2147483647 h 592"/>
              <a:gd name="T106" fmla="*/ 2147483647 w 710"/>
              <a:gd name="T107" fmla="*/ 2147483647 h 592"/>
              <a:gd name="T108" fmla="*/ 2147483647 w 710"/>
              <a:gd name="T109" fmla="*/ 2147483647 h 592"/>
              <a:gd name="T110" fmla="*/ 2147483647 w 710"/>
              <a:gd name="T111" fmla="*/ 2147483647 h 59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710"/>
              <a:gd name="T169" fmla="*/ 0 h 592"/>
              <a:gd name="T170" fmla="*/ 710 w 710"/>
              <a:gd name="T171" fmla="*/ 592 h 59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710" h="592">
                <a:moveTo>
                  <a:pt x="52" y="0"/>
                </a:moveTo>
                <a:lnTo>
                  <a:pt x="57" y="0"/>
                </a:lnTo>
                <a:lnTo>
                  <a:pt x="73" y="0"/>
                </a:lnTo>
                <a:lnTo>
                  <a:pt x="78" y="0"/>
                </a:lnTo>
                <a:lnTo>
                  <a:pt x="90" y="0"/>
                </a:lnTo>
                <a:lnTo>
                  <a:pt x="101" y="0"/>
                </a:lnTo>
                <a:lnTo>
                  <a:pt x="104" y="0"/>
                </a:lnTo>
                <a:lnTo>
                  <a:pt x="113" y="0"/>
                </a:lnTo>
                <a:lnTo>
                  <a:pt x="116" y="0"/>
                </a:lnTo>
                <a:lnTo>
                  <a:pt x="123" y="0"/>
                </a:lnTo>
                <a:lnTo>
                  <a:pt x="127" y="0"/>
                </a:lnTo>
                <a:lnTo>
                  <a:pt x="134" y="0"/>
                </a:lnTo>
                <a:lnTo>
                  <a:pt x="137" y="0"/>
                </a:lnTo>
                <a:lnTo>
                  <a:pt x="141" y="0"/>
                </a:lnTo>
                <a:lnTo>
                  <a:pt x="146" y="0"/>
                </a:lnTo>
                <a:lnTo>
                  <a:pt x="153" y="0"/>
                </a:lnTo>
                <a:lnTo>
                  <a:pt x="164" y="0"/>
                </a:lnTo>
                <a:lnTo>
                  <a:pt x="174" y="0"/>
                </a:lnTo>
                <a:lnTo>
                  <a:pt x="186" y="0"/>
                </a:lnTo>
                <a:lnTo>
                  <a:pt x="205" y="0"/>
                </a:lnTo>
                <a:lnTo>
                  <a:pt x="207" y="0"/>
                </a:lnTo>
                <a:lnTo>
                  <a:pt x="209" y="0"/>
                </a:lnTo>
                <a:lnTo>
                  <a:pt x="218" y="0"/>
                </a:lnTo>
                <a:lnTo>
                  <a:pt x="219" y="0"/>
                </a:lnTo>
                <a:lnTo>
                  <a:pt x="230" y="0"/>
                </a:lnTo>
                <a:lnTo>
                  <a:pt x="240" y="0"/>
                </a:lnTo>
                <a:lnTo>
                  <a:pt x="249" y="0"/>
                </a:lnTo>
                <a:lnTo>
                  <a:pt x="253" y="0"/>
                </a:lnTo>
                <a:lnTo>
                  <a:pt x="261" y="0"/>
                </a:lnTo>
                <a:lnTo>
                  <a:pt x="263" y="0"/>
                </a:lnTo>
                <a:lnTo>
                  <a:pt x="274" y="0"/>
                </a:lnTo>
                <a:lnTo>
                  <a:pt x="275" y="0"/>
                </a:lnTo>
                <a:lnTo>
                  <a:pt x="284" y="0"/>
                </a:lnTo>
                <a:lnTo>
                  <a:pt x="287" y="0"/>
                </a:lnTo>
                <a:lnTo>
                  <a:pt x="293" y="0"/>
                </a:lnTo>
                <a:lnTo>
                  <a:pt x="296" y="0"/>
                </a:lnTo>
                <a:lnTo>
                  <a:pt x="305" y="0"/>
                </a:lnTo>
                <a:lnTo>
                  <a:pt x="307" y="0"/>
                </a:lnTo>
                <a:lnTo>
                  <a:pt x="317" y="0"/>
                </a:lnTo>
                <a:lnTo>
                  <a:pt x="319" y="0"/>
                </a:lnTo>
                <a:lnTo>
                  <a:pt x="324" y="0"/>
                </a:lnTo>
                <a:lnTo>
                  <a:pt x="328" y="0"/>
                </a:lnTo>
                <a:lnTo>
                  <a:pt x="331" y="0"/>
                </a:lnTo>
                <a:lnTo>
                  <a:pt x="336" y="0"/>
                </a:lnTo>
                <a:lnTo>
                  <a:pt x="340" y="0"/>
                </a:lnTo>
                <a:lnTo>
                  <a:pt x="342" y="0"/>
                </a:lnTo>
                <a:lnTo>
                  <a:pt x="349" y="0"/>
                </a:lnTo>
                <a:lnTo>
                  <a:pt x="352" y="0"/>
                </a:lnTo>
                <a:lnTo>
                  <a:pt x="361" y="0"/>
                </a:lnTo>
                <a:lnTo>
                  <a:pt x="363" y="0"/>
                </a:lnTo>
                <a:lnTo>
                  <a:pt x="370" y="0"/>
                </a:lnTo>
                <a:lnTo>
                  <a:pt x="373" y="0"/>
                </a:lnTo>
                <a:lnTo>
                  <a:pt x="375" y="0"/>
                </a:lnTo>
                <a:lnTo>
                  <a:pt x="380" y="0"/>
                </a:lnTo>
                <a:lnTo>
                  <a:pt x="383" y="0"/>
                </a:lnTo>
                <a:lnTo>
                  <a:pt x="392" y="0"/>
                </a:lnTo>
                <a:lnTo>
                  <a:pt x="396" y="0"/>
                </a:lnTo>
                <a:lnTo>
                  <a:pt x="401" y="0"/>
                </a:lnTo>
                <a:lnTo>
                  <a:pt x="404" y="0"/>
                </a:lnTo>
                <a:lnTo>
                  <a:pt x="406" y="0"/>
                </a:lnTo>
                <a:lnTo>
                  <a:pt x="413" y="0"/>
                </a:lnTo>
                <a:lnTo>
                  <a:pt x="417" y="0"/>
                </a:lnTo>
                <a:lnTo>
                  <a:pt x="425" y="0"/>
                </a:lnTo>
                <a:lnTo>
                  <a:pt x="427" y="0"/>
                </a:lnTo>
                <a:lnTo>
                  <a:pt x="438" y="0"/>
                </a:lnTo>
                <a:lnTo>
                  <a:pt x="439" y="0"/>
                </a:lnTo>
                <a:lnTo>
                  <a:pt x="446" y="0"/>
                </a:lnTo>
                <a:lnTo>
                  <a:pt x="448" y="0"/>
                </a:lnTo>
                <a:lnTo>
                  <a:pt x="455" y="0"/>
                </a:lnTo>
                <a:lnTo>
                  <a:pt x="455" y="145"/>
                </a:lnTo>
                <a:lnTo>
                  <a:pt x="455" y="148"/>
                </a:lnTo>
                <a:lnTo>
                  <a:pt x="455" y="152"/>
                </a:lnTo>
                <a:lnTo>
                  <a:pt x="457" y="154"/>
                </a:lnTo>
                <a:lnTo>
                  <a:pt x="462" y="154"/>
                </a:lnTo>
                <a:lnTo>
                  <a:pt x="542" y="154"/>
                </a:lnTo>
                <a:lnTo>
                  <a:pt x="705" y="155"/>
                </a:lnTo>
                <a:lnTo>
                  <a:pt x="710" y="155"/>
                </a:lnTo>
                <a:lnTo>
                  <a:pt x="710" y="283"/>
                </a:lnTo>
                <a:lnTo>
                  <a:pt x="708" y="283"/>
                </a:lnTo>
                <a:lnTo>
                  <a:pt x="706" y="283"/>
                </a:lnTo>
                <a:lnTo>
                  <a:pt x="705" y="283"/>
                </a:lnTo>
                <a:lnTo>
                  <a:pt x="703" y="284"/>
                </a:lnTo>
                <a:lnTo>
                  <a:pt x="701" y="284"/>
                </a:lnTo>
                <a:lnTo>
                  <a:pt x="699" y="284"/>
                </a:lnTo>
                <a:lnTo>
                  <a:pt x="698" y="284"/>
                </a:lnTo>
                <a:lnTo>
                  <a:pt x="696" y="283"/>
                </a:lnTo>
                <a:lnTo>
                  <a:pt x="694" y="283"/>
                </a:lnTo>
                <a:lnTo>
                  <a:pt x="692" y="283"/>
                </a:lnTo>
                <a:lnTo>
                  <a:pt x="692" y="281"/>
                </a:lnTo>
                <a:lnTo>
                  <a:pt x="692" y="279"/>
                </a:lnTo>
                <a:lnTo>
                  <a:pt x="692" y="278"/>
                </a:lnTo>
                <a:lnTo>
                  <a:pt x="692" y="276"/>
                </a:lnTo>
                <a:lnTo>
                  <a:pt x="692" y="274"/>
                </a:lnTo>
                <a:lnTo>
                  <a:pt x="691" y="272"/>
                </a:lnTo>
                <a:lnTo>
                  <a:pt x="691" y="271"/>
                </a:lnTo>
                <a:lnTo>
                  <a:pt x="691" y="269"/>
                </a:lnTo>
                <a:lnTo>
                  <a:pt x="692" y="269"/>
                </a:lnTo>
                <a:lnTo>
                  <a:pt x="692" y="267"/>
                </a:lnTo>
                <a:lnTo>
                  <a:pt x="692" y="265"/>
                </a:lnTo>
                <a:lnTo>
                  <a:pt x="691" y="265"/>
                </a:lnTo>
                <a:lnTo>
                  <a:pt x="691" y="267"/>
                </a:lnTo>
                <a:lnTo>
                  <a:pt x="691" y="269"/>
                </a:lnTo>
                <a:lnTo>
                  <a:pt x="689" y="269"/>
                </a:lnTo>
                <a:lnTo>
                  <a:pt x="689" y="271"/>
                </a:lnTo>
                <a:lnTo>
                  <a:pt x="687" y="271"/>
                </a:lnTo>
                <a:lnTo>
                  <a:pt x="685" y="272"/>
                </a:lnTo>
                <a:lnTo>
                  <a:pt x="684" y="272"/>
                </a:lnTo>
                <a:lnTo>
                  <a:pt x="682" y="272"/>
                </a:lnTo>
                <a:lnTo>
                  <a:pt x="680" y="271"/>
                </a:lnTo>
                <a:lnTo>
                  <a:pt x="678" y="271"/>
                </a:lnTo>
                <a:lnTo>
                  <a:pt x="678" y="269"/>
                </a:lnTo>
                <a:lnTo>
                  <a:pt x="677" y="269"/>
                </a:lnTo>
                <a:lnTo>
                  <a:pt x="675" y="269"/>
                </a:lnTo>
                <a:lnTo>
                  <a:pt x="673" y="269"/>
                </a:lnTo>
                <a:lnTo>
                  <a:pt x="671" y="267"/>
                </a:lnTo>
                <a:lnTo>
                  <a:pt x="670" y="267"/>
                </a:lnTo>
                <a:lnTo>
                  <a:pt x="668" y="269"/>
                </a:lnTo>
                <a:lnTo>
                  <a:pt x="666" y="269"/>
                </a:lnTo>
                <a:lnTo>
                  <a:pt x="666" y="271"/>
                </a:lnTo>
                <a:lnTo>
                  <a:pt x="664" y="271"/>
                </a:lnTo>
                <a:lnTo>
                  <a:pt x="664" y="272"/>
                </a:lnTo>
                <a:lnTo>
                  <a:pt x="663" y="272"/>
                </a:lnTo>
                <a:lnTo>
                  <a:pt x="663" y="274"/>
                </a:lnTo>
                <a:lnTo>
                  <a:pt x="661" y="274"/>
                </a:lnTo>
                <a:lnTo>
                  <a:pt x="661" y="276"/>
                </a:lnTo>
                <a:lnTo>
                  <a:pt x="659" y="276"/>
                </a:lnTo>
                <a:lnTo>
                  <a:pt x="659" y="278"/>
                </a:lnTo>
                <a:lnTo>
                  <a:pt x="657" y="278"/>
                </a:lnTo>
                <a:lnTo>
                  <a:pt x="656" y="279"/>
                </a:lnTo>
                <a:lnTo>
                  <a:pt x="654" y="279"/>
                </a:lnTo>
                <a:lnTo>
                  <a:pt x="654" y="281"/>
                </a:lnTo>
                <a:lnTo>
                  <a:pt x="652" y="281"/>
                </a:lnTo>
                <a:lnTo>
                  <a:pt x="652" y="283"/>
                </a:lnTo>
                <a:lnTo>
                  <a:pt x="652" y="284"/>
                </a:lnTo>
                <a:lnTo>
                  <a:pt x="650" y="284"/>
                </a:lnTo>
                <a:lnTo>
                  <a:pt x="650" y="286"/>
                </a:lnTo>
                <a:lnTo>
                  <a:pt x="630" y="312"/>
                </a:lnTo>
                <a:lnTo>
                  <a:pt x="610" y="337"/>
                </a:lnTo>
                <a:lnTo>
                  <a:pt x="609" y="339"/>
                </a:lnTo>
                <a:lnTo>
                  <a:pt x="609" y="353"/>
                </a:lnTo>
                <a:lnTo>
                  <a:pt x="591" y="291"/>
                </a:lnTo>
                <a:lnTo>
                  <a:pt x="584" y="258"/>
                </a:lnTo>
                <a:lnTo>
                  <a:pt x="507" y="264"/>
                </a:lnTo>
                <a:lnTo>
                  <a:pt x="474" y="326"/>
                </a:lnTo>
                <a:lnTo>
                  <a:pt x="506" y="384"/>
                </a:lnTo>
                <a:lnTo>
                  <a:pt x="507" y="398"/>
                </a:lnTo>
                <a:lnTo>
                  <a:pt x="488" y="405"/>
                </a:lnTo>
                <a:lnTo>
                  <a:pt x="472" y="407"/>
                </a:lnTo>
                <a:lnTo>
                  <a:pt x="457" y="408"/>
                </a:lnTo>
                <a:lnTo>
                  <a:pt x="429" y="412"/>
                </a:lnTo>
                <a:lnTo>
                  <a:pt x="429" y="410"/>
                </a:lnTo>
                <a:lnTo>
                  <a:pt x="436" y="314"/>
                </a:lnTo>
                <a:lnTo>
                  <a:pt x="436" y="300"/>
                </a:lnTo>
                <a:lnTo>
                  <a:pt x="438" y="274"/>
                </a:lnTo>
                <a:lnTo>
                  <a:pt x="439" y="244"/>
                </a:lnTo>
                <a:lnTo>
                  <a:pt x="439" y="243"/>
                </a:lnTo>
                <a:lnTo>
                  <a:pt x="438" y="234"/>
                </a:lnTo>
                <a:lnTo>
                  <a:pt x="439" y="225"/>
                </a:lnTo>
                <a:lnTo>
                  <a:pt x="438" y="213"/>
                </a:lnTo>
                <a:lnTo>
                  <a:pt x="436" y="192"/>
                </a:lnTo>
                <a:lnTo>
                  <a:pt x="434" y="171"/>
                </a:lnTo>
                <a:lnTo>
                  <a:pt x="434" y="169"/>
                </a:lnTo>
                <a:lnTo>
                  <a:pt x="249" y="305"/>
                </a:lnTo>
                <a:lnTo>
                  <a:pt x="207" y="337"/>
                </a:lnTo>
                <a:lnTo>
                  <a:pt x="164" y="375"/>
                </a:lnTo>
                <a:lnTo>
                  <a:pt x="148" y="387"/>
                </a:lnTo>
                <a:lnTo>
                  <a:pt x="127" y="405"/>
                </a:lnTo>
                <a:lnTo>
                  <a:pt x="123" y="410"/>
                </a:lnTo>
                <a:lnTo>
                  <a:pt x="82" y="457"/>
                </a:lnTo>
                <a:lnTo>
                  <a:pt x="80" y="459"/>
                </a:lnTo>
                <a:lnTo>
                  <a:pt x="80" y="461"/>
                </a:lnTo>
                <a:lnTo>
                  <a:pt x="78" y="463"/>
                </a:lnTo>
                <a:lnTo>
                  <a:pt x="78" y="464"/>
                </a:lnTo>
                <a:lnTo>
                  <a:pt x="76" y="464"/>
                </a:lnTo>
                <a:lnTo>
                  <a:pt x="76" y="466"/>
                </a:lnTo>
                <a:lnTo>
                  <a:pt x="76" y="468"/>
                </a:lnTo>
                <a:lnTo>
                  <a:pt x="76" y="470"/>
                </a:lnTo>
                <a:lnTo>
                  <a:pt x="76" y="471"/>
                </a:lnTo>
                <a:lnTo>
                  <a:pt x="76" y="473"/>
                </a:lnTo>
                <a:lnTo>
                  <a:pt x="76" y="475"/>
                </a:lnTo>
                <a:lnTo>
                  <a:pt x="75" y="475"/>
                </a:lnTo>
                <a:lnTo>
                  <a:pt x="73" y="475"/>
                </a:lnTo>
                <a:lnTo>
                  <a:pt x="71" y="475"/>
                </a:lnTo>
                <a:lnTo>
                  <a:pt x="69" y="475"/>
                </a:lnTo>
                <a:lnTo>
                  <a:pt x="68" y="475"/>
                </a:lnTo>
                <a:lnTo>
                  <a:pt x="66" y="475"/>
                </a:lnTo>
                <a:lnTo>
                  <a:pt x="64" y="475"/>
                </a:lnTo>
                <a:lnTo>
                  <a:pt x="62" y="475"/>
                </a:lnTo>
                <a:lnTo>
                  <a:pt x="61" y="475"/>
                </a:lnTo>
                <a:lnTo>
                  <a:pt x="59" y="475"/>
                </a:lnTo>
                <a:lnTo>
                  <a:pt x="57" y="475"/>
                </a:lnTo>
                <a:lnTo>
                  <a:pt x="55" y="475"/>
                </a:lnTo>
                <a:lnTo>
                  <a:pt x="54" y="475"/>
                </a:lnTo>
                <a:lnTo>
                  <a:pt x="52" y="475"/>
                </a:lnTo>
                <a:lnTo>
                  <a:pt x="50" y="475"/>
                </a:lnTo>
                <a:lnTo>
                  <a:pt x="48" y="475"/>
                </a:lnTo>
                <a:lnTo>
                  <a:pt x="47" y="475"/>
                </a:lnTo>
                <a:lnTo>
                  <a:pt x="45" y="473"/>
                </a:lnTo>
                <a:lnTo>
                  <a:pt x="43" y="473"/>
                </a:lnTo>
                <a:lnTo>
                  <a:pt x="45" y="473"/>
                </a:lnTo>
                <a:lnTo>
                  <a:pt x="45" y="475"/>
                </a:lnTo>
                <a:lnTo>
                  <a:pt x="45" y="476"/>
                </a:lnTo>
                <a:lnTo>
                  <a:pt x="47" y="476"/>
                </a:lnTo>
                <a:lnTo>
                  <a:pt x="47" y="478"/>
                </a:lnTo>
                <a:lnTo>
                  <a:pt x="48" y="480"/>
                </a:lnTo>
                <a:lnTo>
                  <a:pt x="48" y="482"/>
                </a:lnTo>
                <a:lnTo>
                  <a:pt x="50" y="483"/>
                </a:lnTo>
                <a:lnTo>
                  <a:pt x="50" y="485"/>
                </a:lnTo>
                <a:lnTo>
                  <a:pt x="52" y="487"/>
                </a:lnTo>
                <a:lnTo>
                  <a:pt x="52" y="489"/>
                </a:lnTo>
                <a:lnTo>
                  <a:pt x="54" y="489"/>
                </a:lnTo>
                <a:lnTo>
                  <a:pt x="54" y="490"/>
                </a:lnTo>
                <a:lnTo>
                  <a:pt x="55" y="492"/>
                </a:lnTo>
                <a:lnTo>
                  <a:pt x="55" y="494"/>
                </a:lnTo>
                <a:lnTo>
                  <a:pt x="57" y="496"/>
                </a:lnTo>
                <a:lnTo>
                  <a:pt x="57" y="497"/>
                </a:lnTo>
                <a:lnTo>
                  <a:pt x="59" y="497"/>
                </a:lnTo>
                <a:lnTo>
                  <a:pt x="59" y="499"/>
                </a:lnTo>
                <a:lnTo>
                  <a:pt x="59" y="501"/>
                </a:lnTo>
                <a:lnTo>
                  <a:pt x="61" y="501"/>
                </a:lnTo>
                <a:lnTo>
                  <a:pt x="62" y="501"/>
                </a:lnTo>
                <a:lnTo>
                  <a:pt x="61" y="508"/>
                </a:lnTo>
                <a:lnTo>
                  <a:pt x="59" y="510"/>
                </a:lnTo>
                <a:lnTo>
                  <a:pt x="59" y="513"/>
                </a:lnTo>
                <a:lnTo>
                  <a:pt x="57" y="513"/>
                </a:lnTo>
                <a:lnTo>
                  <a:pt x="55" y="515"/>
                </a:lnTo>
                <a:lnTo>
                  <a:pt x="54" y="513"/>
                </a:lnTo>
                <a:lnTo>
                  <a:pt x="50" y="513"/>
                </a:lnTo>
                <a:lnTo>
                  <a:pt x="45" y="511"/>
                </a:lnTo>
                <a:lnTo>
                  <a:pt x="41" y="511"/>
                </a:lnTo>
                <a:lnTo>
                  <a:pt x="40" y="511"/>
                </a:lnTo>
                <a:lnTo>
                  <a:pt x="38" y="511"/>
                </a:lnTo>
                <a:lnTo>
                  <a:pt x="36" y="511"/>
                </a:lnTo>
                <a:lnTo>
                  <a:pt x="34" y="511"/>
                </a:lnTo>
                <a:lnTo>
                  <a:pt x="33" y="511"/>
                </a:lnTo>
                <a:lnTo>
                  <a:pt x="31" y="510"/>
                </a:lnTo>
                <a:lnTo>
                  <a:pt x="29" y="510"/>
                </a:lnTo>
                <a:lnTo>
                  <a:pt x="26" y="510"/>
                </a:lnTo>
                <a:lnTo>
                  <a:pt x="24" y="510"/>
                </a:lnTo>
                <a:lnTo>
                  <a:pt x="22" y="511"/>
                </a:lnTo>
                <a:lnTo>
                  <a:pt x="22" y="513"/>
                </a:lnTo>
                <a:lnTo>
                  <a:pt x="20" y="515"/>
                </a:lnTo>
                <a:lnTo>
                  <a:pt x="20" y="517"/>
                </a:lnTo>
                <a:lnTo>
                  <a:pt x="20" y="518"/>
                </a:lnTo>
                <a:lnTo>
                  <a:pt x="20" y="520"/>
                </a:lnTo>
                <a:lnTo>
                  <a:pt x="19" y="524"/>
                </a:lnTo>
                <a:lnTo>
                  <a:pt x="17" y="527"/>
                </a:lnTo>
                <a:lnTo>
                  <a:pt x="17" y="529"/>
                </a:lnTo>
                <a:lnTo>
                  <a:pt x="15" y="529"/>
                </a:lnTo>
                <a:lnTo>
                  <a:pt x="14" y="532"/>
                </a:lnTo>
                <a:lnTo>
                  <a:pt x="14" y="534"/>
                </a:lnTo>
                <a:lnTo>
                  <a:pt x="12" y="534"/>
                </a:lnTo>
                <a:lnTo>
                  <a:pt x="12" y="536"/>
                </a:lnTo>
                <a:lnTo>
                  <a:pt x="10" y="538"/>
                </a:lnTo>
                <a:lnTo>
                  <a:pt x="8" y="541"/>
                </a:lnTo>
                <a:lnTo>
                  <a:pt x="7" y="543"/>
                </a:lnTo>
                <a:lnTo>
                  <a:pt x="7" y="545"/>
                </a:lnTo>
                <a:lnTo>
                  <a:pt x="5" y="546"/>
                </a:lnTo>
                <a:lnTo>
                  <a:pt x="5" y="548"/>
                </a:lnTo>
                <a:lnTo>
                  <a:pt x="7" y="548"/>
                </a:lnTo>
                <a:lnTo>
                  <a:pt x="8" y="550"/>
                </a:lnTo>
                <a:lnTo>
                  <a:pt x="10" y="552"/>
                </a:lnTo>
                <a:lnTo>
                  <a:pt x="10" y="555"/>
                </a:lnTo>
                <a:lnTo>
                  <a:pt x="8" y="557"/>
                </a:lnTo>
                <a:lnTo>
                  <a:pt x="7" y="559"/>
                </a:lnTo>
                <a:lnTo>
                  <a:pt x="5" y="559"/>
                </a:lnTo>
                <a:lnTo>
                  <a:pt x="5" y="560"/>
                </a:lnTo>
                <a:lnTo>
                  <a:pt x="3" y="560"/>
                </a:lnTo>
                <a:lnTo>
                  <a:pt x="1" y="564"/>
                </a:lnTo>
                <a:lnTo>
                  <a:pt x="0" y="566"/>
                </a:lnTo>
                <a:lnTo>
                  <a:pt x="0" y="567"/>
                </a:lnTo>
                <a:lnTo>
                  <a:pt x="0" y="569"/>
                </a:lnTo>
                <a:lnTo>
                  <a:pt x="0" y="571"/>
                </a:lnTo>
                <a:lnTo>
                  <a:pt x="0" y="572"/>
                </a:lnTo>
                <a:lnTo>
                  <a:pt x="1" y="572"/>
                </a:lnTo>
                <a:lnTo>
                  <a:pt x="1" y="571"/>
                </a:lnTo>
                <a:lnTo>
                  <a:pt x="3" y="571"/>
                </a:lnTo>
                <a:lnTo>
                  <a:pt x="3" y="569"/>
                </a:lnTo>
                <a:lnTo>
                  <a:pt x="5" y="569"/>
                </a:lnTo>
                <a:lnTo>
                  <a:pt x="5" y="567"/>
                </a:lnTo>
                <a:lnTo>
                  <a:pt x="7" y="567"/>
                </a:lnTo>
                <a:lnTo>
                  <a:pt x="8" y="567"/>
                </a:lnTo>
                <a:lnTo>
                  <a:pt x="10" y="566"/>
                </a:lnTo>
                <a:lnTo>
                  <a:pt x="12" y="566"/>
                </a:lnTo>
                <a:lnTo>
                  <a:pt x="14" y="566"/>
                </a:lnTo>
                <a:lnTo>
                  <a:pt x="15" y="566"/>
                </a:lnTo>
                <a:lnTo>
                  <a:pt x="19" y="564"/>
                </a:lnTo>
                <a:lnTo>
                  <a:pt x="20" y="564"/>
                </a:lnTo>
                <a:lnTo>
                  <a:pt x="22" y="566"/>
                </a:lnTo>
                <a:lnTo>
                  <a:pt x="22" y="567"/>
                </a:lnTo>
                <a:lnTo>
                  <a:pt x="22" y="569"/>
                </a:lnTo>
                <a:lnTo>
                  <a:pt x="22" y="571"/>
                </a:lnTo>
                <a:lnTo>
                  <a:pt x="22" y="572"/>
                </a:lnTo>
                <a:lnTo>
                  <a:pt x="22" y="574"/>
                </a:lnTo>
                <a:lnTo>
                  <a:pt x="20" y="576"/>
                </a:lnTo>
                <a:lnTo>
                  <a:pt x="22" y="576"/>
                </a:lnTo>
                <a:lnTo>
                  <a:pt x="24" y="578"/>
                </a:lnTo>
                <a:lnTo>
                  <a:pt x="26" y="578"/>
                </a:lnTo>
                <a:lnTo>
                  <a:pt x="27" y="579"/>
                </a:lnTo>
                <a:lnTo>
                  <a:pt x="29" y="578"/>
                </a:lnTo>
                <a:lnTo>
                  <a:pt x="29" y="576"/>
                </a:lnTo>
                <a:lnTo>
                  <a:pt x="31" y="576"/>
                </a:lnTo>
                <a:lnTo>
                  <a:pt x="31" y="574"/>
                </a:lnTo>
                <a:lnTo>
                  <a:pt x="33" y="572"/>
                </a:lnTo>
                <a:lnTo>
                  <a:pt x="34" y="572"/>
                </a:lnTo>
                <a:lnTo>
                  <a:pt x="34" y="574"/>
                </a:lnTo>
                <a:lnTo>
                  <a:pt x="36" y="574"/>
                </a:lnTo>
                <a:lnTo>
                  <a:pt x="36" y="576"/>
                </a:lnTo>
                <a:lnTo>
                  <a:pt x="38" y="578"/>
                </a:lnTo>
                <a:lnTo>
                  <a:pt x="40" y="579"/>
                </a:lnTo>
                <a:lnTo>
                  <a:pt x="41" y="579"/>
                </a:lnTo>
                <a:lnTo>
                  <a:pt x="43" y="579"/>
                </a:lnTo>
                <a:lnTo>
                  <a:pt x="45" y="579"/>
                </a:lnTo>
                <a:lnTo>
                  <a:pt x="47" y="579"/>
                </a:lnTo>
                <a:lnTo>
                  <a:pt x="48" y="578"/>
                </a:lnTo>
                <a:lnTo>
                  <a:pt x="50" y="578"/>
                </a:lnTo>
                <a:lnTo>
                  <a:pt x="52" y="576"/>
                </a:lnTo>
                <a:lnTo>
                  <a:pt x="54" y="576"/>
                </a:lnTo>
                <a:lnTo>
                  <a:pt x="55" y="576"/>
                </a:lnTo>
                <a:lnTo>
                  <a:pt x="57" y="576"/>
                </a:lnTo>
                <a:lnTo>
                  <a:pt x="59" y="576"/>
                </a:lnTo>
                <a:lnTo>
                  <a:pt x="61" y="576"/>
                </a:lnTo>
                <a:lnTo>
                  <a:pt x="62" y="576"/>
                </a:lnTo>
                <a:lnTo>
                  <a:pt x="62" y="578"/>
                </a:lnTo>
                <a:lnTo>
                  <a:pt x="62" y="579"/>
                </a:lnTo>
                <a:lnTo>
                  <a:pt x="62" y="581"/>
                </a:lnTo>
                <a:lnTo>
                  <a:pt x="64" y="583"/>
                </a:lnTo>
                <a:lnTo>
                  <a:pt x="66" y="583"/>
                </a:lnTo>
                <a:lnTo>
                  <a:pt x="66" y="585"/>
                </a:lnTo>
                <a:lnTo>
                  <a:pt x="68" y="586"/>
                </a:lnTo>
                <a:lnTo>
                  <a:pt x="68" y="588"/>
                </a:lnTo>
                <a:lnTo>
                  <a:pt x="68" y="590"/>
                </a:lnTo>
                <a:lnTo>
                  <a:pt x="66" y="592"/>
                </a:lnTo>
                <a:lnTo>
                  <a:pt x="64" y="592"/>
                </a:lnTo>
                <a:lnTo>
                  <a:pt x="62" y="592"/>
                </a:lnTo>
                <a:lnTo>
                  <a:pt x="57" y="588"/>
                </a:lnTo>
                <a:lnTo>
                  <a:pt x="55" y="590"/>
                </a:lnTo>
                <a:lnTo>
                  <a:pt x="54" y="590"/>
                </a:lnTo>
                <a:lnTo>
                  <a:pt x="50" y="59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9" name="Freeform 338"/>
          <p:cNvSpPr>
            <a:spLocks/>
          </p:cNvSpPr>
          <p:nvPr/>
        </p:nvSpPr>
        <p:spPr bwMode="auto">
          <a:xfrm>
            <a:off x="1825625" y="2028825"/>
            <a:ext cx="1149350" cy="2122488"/>
          </a:xfrm>
          <a:custGeom>
            <a:avLst/>
            <a:gdLst>
              <a:gd name="T0" fmla="*/ 576 w 724"/>
              <a:gd name="T1" fmla="*/ 897 h 1337"/>
              <a:gd name="T2" fmla="*/ 555 w 724"/>
              <a:gd name="T3" fmla="*/ 850 h 1337"/>
              <a:gd name="T4" fmla="*/ 520 w 724"/>
              <a:gd name="T5" fmla="*/ 836 h 1337"/>
              <a:gd name="T6" fmla="*/ 487 w 724"/>
              <a:gd name="T7" fmla="*/ 812 h 1337"/>
              <a:gd name="T8" fmla="*/ 358 w 724"/>
              <a:gd name="T9" fmla="*/ 794 h 1337"/>
              <a:gd name="T10" fmla="*/ 318 w 724"/>
              <a:gd name="T11" fmla="*/ 834 h 1337"/>
              <a:gd name="T12" fmla="*/ 260 w 724"/>
              <a:gd name="T13" fmla="*/ 841 h 1337"/>
              <a:gd name="T14" fmla="*/ 222 w 724"/>
              <a:gd name="T15" fmla="*/ 854 h 1337"/>
              <a:gd name="T16" fmla="*/ 258 w 724"/>
              <a:gd name="T17" fmla="*/ 895 h 1337"/>
              <a:gd name="T18" fmla="*/ 269 w 724"/>
              <a:gd name="T19" fmla="*/ 953 h 1337"/>
              <a:gd name="T20" fmla="*/ 281 w 724"/>
              <a:gd name="T21" fmla="*/ 1011 h 1337"/>
              <a:gd name="T22" fmla="*/ 300 w 724"/>
              <a:gd name="T23" fmla="*/ 1072 h 1337"/>
              <a:gd name="T24" fmla="*/ 347 w 724"/>
              <a:gd name="T25" fmla="*/ 1138 h 1337"/>
              <a:gd name="T26" fmla="*/ 354 w 724"/>
              <a:gd name="T27" fmla="*/ 1189 h 1337"/>
              <a:gd name="T28" fmla="*/ 323 w 724"/>
              <a:gd name="T29" fmla="*/ 1220 h 1337"/>
              <a:gd name="T30" fmla="*/ 220 w 724"/>
              <a:gd name="T31" fmla="*/ 1334 h 1337"/>
              <a:gd name="T32" fmla="*/ 164 w 724"/>
              <a:gd name="T33" fmla="*/ 1300 h 1337"/>
              <a:gd name="T34" fmla="*/ 120 w 724"/>
              <a:gd name="T35" fmla="*/ 1255 h 1337"/>
              <a:gd name="T36" fmla="*/ 89 w 724"/>
              <a:gd name="T37" fmla="*/ 1196 h 1337"/>
              <a:gd name="T38" fmla="*/ 66 w 724"/>
              <a:gd name="T39" fmla="*/ 1135 h 1337"/>
              <a:gd name="T40" fmla="*/ 52 w 724"/>
              <a:gd name="T41" fmla="*/ 1067 h 1337"/>
              <a:gd name="T42" fmla="*/ 80 w 724"/>
              <a:gd name="T43" fmla="*/ 1012 h 1337"/>
              <a:gd name="T44" fmla="*/ 94 w 724"/>
              <a:gd name="T45" fmla="*/ 948 h 1337"/>
              <a:gd name="T46" fmla="*/ 68 w 724"/>
              <a:gd name="T47" fmla="*/ 885 h 1337"/>
              <a:gd name="T48" fmla="*/ 49 w 724"/>
              <a:gd name="T49" fmla="*/ 822 h 1337"/>
              <a:gd name="T50" fmla="*/ 23 w 724"/>
              <a:gd name="T51" fmla="*/ 765 h 1337"/>
              <a:gd name="T52" fmla="*/ 3 w 724"/>
              <a:gd name="T53" fmla="*/ 703 h 1337"/>
              <a:gd name="T54" fmla="*/ 10 w 724"/>
              <a:gd name="T55" fmla="*/ 632 h 1337"/>
              <a:gd name="T56" fmla="*/ 31 w 724"/>
              <a:gd name="T57" fmla="*/ 571 h 1337"/>
              <a:gd name="T58" fmla="*/ 80 w 724"/>
              <a:gd name="T59" fmla="*/ 543 h 1337"/>
              <a:gd name="T60" fmla="*/ 145 w 724"/>
              <a:gd name="T61" fmla="*/ 543 h 1337"/>
              <a:gd name="T62" fmla="*/ 187 w 724"/>
              <a:gd name="T63" fmla="*/ 512 h 1337"/>
              <a:gd name="T64" fmla="*/ 237 w 724"/>
              <a:gd name="T65" fmla="*/ 475 h 1337"/>
              <a:gd name="T66" fmla="*/ 277 w 724"/>
              <a:gd name="T67" fmla="*/ 424 h 1337"/>
              <a:gd name="T68" fmla="*/ 302 w 724"/>
              <a:gd name="T69" fmla="*/ 367 h 1337"/>
              <a:gd name="T70" fmla="*/ 335 w 724"/>
              <a:gd name="T71" fmla="*/ 318 h 1337"/>
              <a:gd name="T72" fmla="*/ 359 w 724"/>
              <a:gd name="T73" fmla="*/ 281 h 1337"/>
              <a:gd name="T74" fmla="*/ 386 w 724"/>
              <a:gd name="T75" fmla="*/ 229 h 1337"/>
              <a:gd name="T76" fmla="*/ 440 w 724"/>
              <a:gd name="T77" fmla="*/ 201 h 1337"/>
              <a:gd name="T78" fmla="*/ 454 w 724"/>
              <a:gd name="T79" fmla="*/ 162 h 1337"/>
              <a:gd name="T80" fmla="*/ 503 w 724"/>
              <a:gd name="T81" fmla="*/ 140 h 1337"/>
              <a:gd name="T82" fmla="*/ 501 w 724"/>
              <a:gd name="T83" fmla="*/ 84 h 1337"/>
              <a:gd name="T84" fmla="*/ 518 w 724"/>
              <a:gd name="T85" fmla="*/ 33 h 1337"/>
              <a:gd name="T86" fmla="*/ 564 w 724"/>
              <a:gd name="T87" fmla="*/ 4 h 1337"/>
              <a:gd name="T88" fmla="*/ 585 w 724"/>
              <a:gd name="T89" fmla="*/ 54 h 1337"/>
              <a:gd name="T90" fmla="*/ 564 w 724"/>
              <a:gd name="T91" fmla="*/ 103 h 1337"/>
              <a:gd name="T92" fmla="*/ 576 w 724"/>
              <a:gd name="T93" fmla="*/ 119 h 1337"/>
              <a:gd name="T94" fmla="*/ 604 w 724"/>
              <a:gd name="T95" fmla="*/ 166 h 1337"/>
              <a:gd name="T96" fmla="*/ 626 w 724"/>
              <a:gd name="T97" fmla="*/ 225 h 1337"/>
              <a:gd name="T98" fmla="*/ 633 w 724"/>
              <a:gd name="T99" fmla="*/ 276 h 1337"/>
              <a:gd name="T100" fmla="*/ 665 w 724"/>
              <a:gd name="T101" fmla="*/ 325 h 1337"/>
              <a:gd name="T102" fmla="*/ 682 w 724"/>
              <a:gd name="T103" fmla="*/ 377 h 1337"/>
              <a:gd name="T104" fmla="*/ 675 w 724"/>
              <a:gd name="T105" fmla="*/ 424 h 1337"/>
              <a:gd name="T106" fmla="*/ 681 w 724"/>
              <a:gd name="T107" fmla="*/ 480 h 1337"/>
              <a:gd name="T108" fmla="*/ 702 w 724"/>
              <a:gd name="T109" fmla="*/ 534 h 1337"/>
              <a:gd name="T110" fmla="*/ 717 w 724"/>
              <a:gd name="T111" fmla="*/ 573 h 1337"/>
              <a:gd name="T112" fmla="*/ 715 w 724"/>
              <a:gd name="T113" fmla="*/ 623 h 1337"/>
              <a:gd name="T114" fmla="*/ 693 w 724"/>
              <a:gd name="T115" fmla="*/ 660 h 1337"/>
              <a:gd name="T116" fmla="*/ 656 w 724"/>
              <a:gd name="T117" fmla="*/ 705 h 1337"/>
              <a:gd name="T118" fmla="*/ 640 w 724"/>
              <a:gd name="T119" fmla="*/ 740 h 1337"/>
              <a:gd name="T120" fmla="*/ 625 w 724"/>
              <a:gd name="T121" fmla="*/ 796 h 1337"/>
              <a:gd name="T122" fmla="*/ 630 w 724"/>
              <a:gd name="T123" fmla="*/ 850 h 1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24" h="1337">
                <a:moveTo>
                  <a:pt x="625" y="887"/>
                </a:moveTo>
                <a:lnTo>
                  <a:pt x="623" y="887"/>
                </a:lnTo>
                <a:lnTo>
                  <a:pt x="621" y="887"/>
                </a:lnTo>
                <a:lnTo>
                  <a:pt x="619" y="887"/>
                </a:lnTo>
                <a:lnTo>
                  <a:pt x="618" y="887"/>
                </a:lnTo>
                <a:lnTo>
                  <a:pt x="616" y="887"/>
                </a:lnTo>
                <a:lnTo>
                  <a:pt x="614" y="887"/>
                </a:lnTo>
                <a:lnTo>
                  <a:pt x="613" y="889"/>
                </a:lnTo>
                <a:lnTo>
                  <a:pt x="611" y="889"/>
                </a:lnTo>
                <a:lnTo>
                  <a:pt x="609" y="890"/>
                </a:lnTo>
                <a:lnTo>
                  <a:pt x="607" y="890"/>
                </a:lnTo>
                <a:lnTo>
                  <a:pt x="606" y="890"/>
                </a:lnTo>
                <a:lnTo>
                  <a:pt x="604" y="890"/>
                </a:lnTo>
                <a:lnTo>
                  <a:pt x="604" y="892"/>
                </a:lnTo>
                <a:lnTo>
                  <a:pt x="602" y="892"/>
                </a:lnTo>
                <a:lnTo>
                  <a:pt x="602" y="894"/>
                </a:lnTo>
                <a:lnTo>
                  <a:pt x="600" y="894"/>
                </a:lnTo>
                <a:lnTo>
                  <a:pt x="599" y="894"/>
                </a:lnTo>
                <a:lnTo>
                  <a:pt x="597" y="894"/>
                </a:lnTo>
                <a:lnTo>
                  <a:pt x="597" y="895"/>
                </a:lnTo>
                <a:lnTo>
                  <a:pt x="595" y="895"/>
                </a:lnTo>
                <a:lnTo>
                  <a:pt x="593" y="897"/>
                </a:lnTo>
                <a:lnTo>
                  <a:pt x="592" y="897"/>
                </a:lnTo>
                <a:lnTo>
                  <a:pt x="590" y="897"/>
                </a:lnTo>
                <a:lnTo>
                  <a:pt x="588" y="897"/>
                </a:lnTo>
                <a:lnTo>
                  <a:pt x="586" y="899"/>
                </a:lnTo>
                <a:lnTo>
                  <a:pt x="585" y="899"/>
                </a:lnTo>
                <a:lnTo>
                  <a:pt x="583" y="899"/>
                </a:lnTo>
                <a:lnTo>
                  <a:pt x="583" y="901"/>
                </a:lnTo>
                <a:lnTo>
                  <a:pt x="581" y="901"/>
                </a:lnTo>
                <a:lnTo>
                  <a:pt x="579" y="902"/>
                </a:lnTo>
                <a:lnTo>
                  <a:pt x="579" y="901"/>
                </a:lnTo>
                <a:lnTo>
                  <a:pt x="578" y="901"/>
                </a:lnTo>
                <a:lnTo>
                  <a:pt x="576" y="899"/>
                </a:lnTo>
                <a:lnTo>
                  <a:pt x="576" y="897"/>
                </a:lnTo>
                <a:lnTo>
                  <a:pt x="576" y="895"/>
                </a:lnTo>
                <a:lnTo>
                  <a:pt x="576" y="894"/>
                </a:lnTo>
                <a:lnTo>
                  <a:pt x="574" y="894"/>
                </a:lnTo>
                <a:lnTo>
                  <a:pt x="576" y="892"/>
                </a:lnTo>
                <a:lnTo>
                  <a:pt x="574" y="892"/>
                </a:lnTo>
                <a:lnTo>
                  <a:pt x="574" y="890"/>
                </a:lnTo>
                <a:lnTo>
                  <a:pt x="574" y="889"/>
                </a:lnTo>
                <a:lnTo>
                  <a:pt x="572" y="887"/>
                </a:lnTo>
                <a:lnTo>
                  <a:pt x="572" y="885"/>
                </a:lnTo>
                <a:lnTo>
                  <a:pt x="572" y="883"/>
                </a:lnTo>
                <a:lnTo>
                  <a:pt x="572" y="882"/>
                </a:lnTo>
                <a:lnTo>
                  <a:pt x="572" y="880"/>
                </a:lnTo>
                <a:lnTo>
                  <a:pt x="572" y="878"/>
                </a:lnTo>
                <a:lnTo>
                  <a:pt x="572" y="876"/>
                </a:lnTo>
                <a:lnTo>
                  <a:pt x="572" y="875"/>
                </a:lnTo>
                <a:lnTo>
                  <a:pt x="571" y="875"/>
                </a:lnTo>
                <a:lnTo>
                  <a:pt x="571" y="873"/>
                </a:lnTo>
                <a:lnTo>
                  <a:pt x="571" y="871"/>
                </a:lnTo>
                <a:lnTo>
                  <a:pt x="569" y="869"/>
                </a:lnTo>
                <a:lnTo>
                  <a:pt x="569" y="868"/>
                </a:lnTo>
                <a:lnTo>
                  <a:pt x="567" y="868"/>
                </a:lnTo>
                <a:lnTo>
                  <a:pt x="565" y="866"/>
                </a:lnTo>
                <a:lnTo>
                  <a:pt x="564" y="864"/>
                </a:lnTo>
                <a:lnTo>
                  <a:pt x="562" y="864"/>
                </a:lnTo>
                <a:lnTo>
                  <a:pt x="562" y="862"/>
                </a:lnTo>
                <a:lnTo>
                  <a:pt x="560" y="862"/>
                </a:lnTo>
                <a:lnTo>
                  <a:pt x="560" y="861"/>
                </a:lnTo>
                <a:lnTo>
                  <a:pt x="560" y="859"/>
                </a:lnTo>
                <a:lnTo>
                  <a:pt x="558" y="857"/>
                </a:lnTo>
                <a:lnTo>
                  <a:pt x="558" y="855"/>
                </a:lnTo>
                <a:lnTo>
                  <a:pt x="558" y="854"/>
                </a:lnTo>
                <a:lnTo>
                  <a:pt x="558" y="852"/>
                </a:lnTo>
                <a:lnTo>
                  <a:pt x="558" y="850"/>
                </a:lnTo>
                <a:lnTo>
                  <a:pt x="557" y="850"/>
                </a:lnTo>
                <a:lnTo>
                  <a:pt x="555" y="850"/>
                </a:lnTo>
                <a:lnTo>
                  <a:pt x="553" y="850"/>
                </a:lnTo>
                <a:lnTo>
                  <a:pt x="551" y="850"/>
                </a:lnTo>
                <a:lnTo>
                  <a:pt x="550" y="848"/>
                </a:lnTo>
                <a:lnTo>
                  <a:pt x="548" y="848"/>
                </a:lnTo>
                <a:lnTo>
                  <a:pt x="548" y="847"/>
                </a:lnTo>
                <a:lnTo>
                  <a:pt x="546" y="847"/>
                </a:lnTo>
                <a:lnTo>
                  <a:pt x="544" y="845"/>
                </a:lnTo>
                <a:lnTo>
                  <a:pt x="544" y="843"/>
                </a:lnTo>
                <a:lnTo>
                  <a:pt x="544" y="841"/>
                </a:lnTo>
                <a:lnTo>
                  <a:pt x="544" y="840"/>
                </a:lnTo>
                <a:lnTo>
                  <a:pt x="544" y="838"/>
                </a:lnTo>
                <a:lnTo>
                  <a:pt x="543" y="838"/>
                </a:lnTo>
                <a:lnTo>
                  <a:pt x="541" y="836"/>
                </a:lnTo>
                <a:lnTo>
                  <a:pt x="541" y="834"/>
                </a:lnTo>
                <a:lnTo>
                  <a:pt x="541" y="833"/>
                </a:lnTo>
                <a:lnTo>
                  <a:pt x="541" y="831"/>
                </a:lnTo>
                <a:lnTo>
                  <a:pt x="541" y="829"/>
                </a:lnTo>
                <a:lnTo>
                  <a:pt x="541" y="827"/>
                </a:lnTo>
                <a:lnTo>
                  <a:pt x="539" y="827"/>
                </a:lnTo>
                <a:lnTo>
                  <a:pt x="539" y="826"/>
                </a:lnTo>
                <a:lnTo>
                  <a:pt x="537" y="826"/>
                </a:lnTo>
                <a:lnTo>
                  <a:pt x="536" y="824"/>
                </a:lnTo>
                <a:lnTo>
                  <a:pt x="536" y="826"/>
                </a:lnTo>
                <a:lnTo>
                  <a:pt x="534" y="826"/>
                </a:lnTo>
                <a:lnTo>
                  <a:pt x="532" y="827"/>
                </a:lnTo>
                <a:lnTo>
                  <a:pt x="530" y="829"/>
                </a:lnTo>
                <a:lnTo>
                  <a:pt x="530" y="831"/>
                </a:lnTo>
                <a:lnTo>
                  <a:pt x="529" y="831"/>
                </a:lnTo>
                <a:lnTo>
                  <a:pt x="529" y="833"/>
                </a:lnTo>
                <a:lnTo>
                  <a:pt x="527" y="833"/>
                </a:lnTo>
                <a:lnTo>
                  <a:pt x="525" y="833"/>
                </a:lnTo>
                <a:lnTo>
                  <a:pt x="525" y="834"/>
                </a:lnTo>
                <a:lnTo>
                  <a:pt x="524" y="834"/>
                </a:lnTo>
                <a:lnTo>
                  <a:pt x="522" y="836"/>
                </a:lnTo>
                <a:lnTo>
                  <a:pt x="520" y="836"/>
                </a:lnTo>
                <a:lnTo>
                  <a:pt x="518" y="836"/>
                </a:lnTo>
                <a:lnTo>
                  <a:pt x="518" y="838"/>
                </a:lnTo>
                <a:lnTo>
                  <a:pt x="517" y="838"/>
                </a:lnTo>
                <a:lnTo>
                  <a:pt x="515" y="838"/>
                </a:lnTo>
                <a:lnTo>
                  <a:pt x="513" y="838"/>
                </a:lnTo>
                <a:lnTo>
                  <a:pt x="511" y="838"/>
                </a:lnTo>
                <a:lnTo>
                  <a:pt x="510" y="838"/>
                </a:lnTo>
                <a:lnTo>
                  <a:pt x="510" y="840"/>
                </a:lnTo>
                <a:lnTo>
                  <a:pt x="508" y="840"/>
                </a:lnTo>
                <a:lnTo>
                  <a:pt x="506" y="838"/>
                </a:lnTo>
                <a:lnTo>
                  <a:pt x="504" y="838"/>
                </a:lnTo>
                <a:lnTo>
                  <a:pt x="503" y="838"/>
                </a:lnTo>
                <a:lnTo>
                  <a:pt x="501" y="836"/>
                </a:lnTo>
                <a:lnTo>
                  <a:pt x="501" y="834"/>
                </a:lnTo>
                <a:lnTo>
                  <a:pt x="501" y="833"/>
                </a:lnTo>
                <a:lnTo>
                  <a:pt x="501" y="831"/>
                </a:lnTo>
                <a:lnTo>
                  <a:pt x="501" y="829"/>
                </a:lnTo>
                <a:lnTo>
                  <a:pt x="501" y="827"/>
                </a:lnTo>
                <a:lnTo>
                  <a:pt x="501" y="826"/>
                </a:lnTo>
                <a:lnTo>
                  <a:pt x="501" y="824"/>
                </a:lnTo>
                <a:lnTo>
                  <a:pt x="503" y="822"/>
                </a:lnTo>
                <a:lnTo>
                  <a:pt x="503" y="820"/>
                </a:lnTo>
                <a:lnTo>
                  <a:pt x="503" y="819"/>
                </a:lnTo>
                <a:lnTo>
                  <a:pt x="501" y="819"/>
                </a:lnTo>
                <a:lnTo>
                  <a:pt x="499" y="819"/>
                </a:lnTo>
                <a:lnTo>
                  <a:pt x="497" y="819"/>
                </a:lnTo>
                <a:lnTo>
                  <a:pt x="496" y="819"/>
                </a:lnTo>
                <a:lnTo>
                  <a:pt x="494" y="819"/>
                </a:lnTo>
                <a:lnTo>
                  <a:pt x="492" y="817"/>
                </a:lnTo>
                <a:lnTo>
                  <a:pt x="490" y="817"/>
                </a:lnTo>
                <a:lnTo>
                  <a:pt x="489" y="817"/>
                </a:lnTo>
                <a:lnTo>
                  <a:pt x="489" y="815"/>
                </a:lnTo>
                <a:lnTo>
                  <a:pt x="487" y="815"/>
                </a:lnTo>
                <a:lnTo>
                  <a:pt x="487" y="813"/>
                </a:lnTo>
                <a:lnTo>
                  <a:pt x="487" y="812"/>
                </a:lnTo>
                <a:lnTo>
                  <a:pt x="485" y="812"/>
                </a:lnTo>
                <a:lnTo>
                  <a:pt x="485" y="810"/>
                </a:lnTo>
                <a:lnTo>
                  <a:pt x="483" y="810"/>
                </a:lnTo>
                <a:lnTo>
                  <a:pt x="483" y="808"/>
                </a:lnTo>
                <a:lnTo>
                  <a:pt x="482" y="808"/>
                </a:lnTo>
                <a:lnTo>
                  <a:pt x="482" y="806"/>
                </a:lnTo>
                <a:lnTo>
                  <a:pt x="480" y="806"/>
                </a:lnTo>
                <a:lnTo>
                  <a:pt x="480" y="805"/>
                </a:lnTo>
                <a:lnTo>
                  <a:pt x="480" y="803"/>
                </a:lnTo>
                <a:lnTo>
                  <a:pt x="478" y="803"/>
                </a:lnTo>
                <a:lnTo>
                  <a:pt x="478" y="801"/>
                </a:lnTo>
                <a:lnTo>
                  <a:pt x="478" y="799"/>
                </a:lnTo>
                <a:lnTo>
                  <a:pt x="476" y="799"/>
                </a:lnTo>
                <a:lnTo>
                  <a:pt x="476" y="798"/>
                </a:lnTo>
                <a:lnTo>
                  <a:pt x="476" y="796"/>
                </a:lnTo>
                <a:lnTo>
                  <a:pt x="476" y="794"/>
                </a:lnTo>
                <a:lnTo>
                  <a:pt x="476" y="793"/>
                </a:lnTo>
                <a:lnTo>
                  <a:pt x="469" y="794"/>
                </a:lnTo>
                <a:lnTo>
                  <a:pt x="466" y="794"/>
                </a:lnTo>
                <a:lnTo>
                  <a:pt x="462" y="794"/>
                </a:lnTo>
                <a:lnTo>
                  <a:pt x="457" y="794"/>
                </a:lnTo>
                <a:lnTo>
                  <a:pt x="454" y="794"/>
                </a:lnTo>
                <a:lnTo>
                  <a:pt x="450" y="794"/>
                </a:lnTo>
                <a:lnTo>
                  <a:pt x="441" y="794"/>
                </a:lnTo>
                <a:lnTo>
                  <a:pt x="433" y="794"/>
                </a:lnTo>
                <a:lnTo>
                  <a:pt x="426" y="794"/>
                </a:lnTo>
                <a:lnTo>
                  <a:pt x="415" y="796"/>
                </a:lnTo>
                <a:lnTo>
                  <a:pt x="407" y="796"/>
                </a:lnTo>
                <a:lnTo>
                  <a:pt x="398" y="794"/>
                </a:lnTo>
                <a:lnTo>
                  <a:pt x="387" y="793"/>
                </a:lnTo>
                <a:lnTo>
                  <a:pt x="379" y="793"/>
                </a:lnTo>
                <a:lnTo>
                  <a:pt x="373" y="794"/>
                </a:lnTo>
                <a:lnTo>
                  <a:pt x="366" y="794"/>
                </a:lnTo>
                <a:lnTo>
                  <a:pt x="359" y="794"/>
                </a:lnTo>
                <a:lnTo>
                  <a:pt x="358" y="794"/>
                </a:lnTo>
                <a:lnTo>
                  <a:pt x="356" y="794"/>
                </a:lnTo>
                <a:lnTo>
                  <a:pt x="354" y="796"/>
                </a:lnTo>
                <a:lnTo>
                  <a:pt x="354" y="798"/>
                </a:lnTo>
                <a:lnTo>
                  <a:pt x="352" y="798"/>
                </a:lnTo>
                <a:lnTo>
                  <a:pt x="352" y="799"/>
                </a:lnTo>
                <a:lnTo>
                  <a:pt x="351" y="799"/>
                </a:lnTo>
                <a:lnTo>
                  <a:pt x="351" y="801"/>
                </a:lnTo>
                <a:lnTo>
                  <a:pt x="349" y="803"/>
                </a:lnTo>
                <a:lnTo>
                  <a:pt x="347" y="805"/>
                </a:lnTo>
                <a:lnTo>
                  <a:pt x="346" y="806"/>
                </a:lnTo>
                <a:lnTo>
                  <a:pt x="344" y="806"/>
                </a:lnTo>
                <a:lnTo>
                  <a:pt x="344" y="808"/>
                </a:lnTo>
                <a:lnTo>
                  <a:pt x="342" y="810"/>
                </a:lnTo>
                <a:lnTo>
                  <a:pt x="340" y="810"/>
                </a:lnTo>
                <a:lnTo>
                  <a:pt x="340" y="812"/>
                </a:lnTo>
                <a:lnTo>
                  <a:pt x="339" y="813"/>
                </a:lnTo>
                <a:lnTo>
                  <a:pt x="337" y="815"/>
                </a:lnTo>
                <a:lnTo>
                  <a:pt x="335" y="815"/>
                </a:lnTo>
                <a:lnTo>
                  <a:pt x="335" y="817"/>
                </a:lnTo>
                <a:lnTo>
                  <a:pt x="333" y="817"/>
                </a:lnTo>
                <a:lnTo>
                  <a:pt x="333" y="819"/>
                </a:lnTo>
                <a:lnTo>
                  <a:pt x="332" y="820"/>
                </a:lnTo>
                <a:lnTo>
                  <a:pt x="330" y="820"/>
                </a:lnTo>
                <a:lnTo>
                  <a:pt x="330" y="822"/>
                </a:lnTo>
                <a:lnTo>
                  <a:pt x="328" y="824"/>
                </a:lnTo>
                <a:lnTo>
                  <a:pt x="328" y="826"/>
                </a:lnTo>
                <a:lnTo>
                  <a:pt x="326" y="826"/>
                </a:lnTo>
                <a:lnTo>
                  <a:pt x="326" y="827"/>
                </a:lnTo>
                <a:lnTo>
                  <a:pt x="325" y="827"/>
                </a:lnTo>
                <a:lnTo>
                  <a:pt x="325" y="829"/>
                </a:lnTo>
                <a:lnTo>
                  <a:pt x="323" y="829"/>
                </a:lnTo>
                <a:lnTo>
                  <a:pt x="323" y="831"/>
                </a:lnTo>
                <a:lnTo>
                  <a:pt x="321" y="833"/>
                </a:lnTo>
                <a:lnTo>
                  <a:pt x="319" y="834"/>
                </a:lnTo>
                <a:lnTo>
                  <a:pt x="318" y="834"/>
                </a:lnTo>
                <a:lnTo>
                  <a:pt x="318" y="836"/>
                </a:lnTo>
                <a:lnTo>
                  <a:pt x="316" y="838"/>
                </a:lnTo>
                <a:lnTo>
                  <a:pt x="314" y="838"/>
                </a:lnTo>
                <a:lnTo>
                  <a:pt x="312" y="840"/>
                </a:lnTo>
                <a:lnTo>
                  <a:pt x="311" y="840"/>
                </a:lnTo>
                <a:lnTo>
                  <a:pt x="309" y="840"/>
                </a:lnTo>
                <a:lnTo>
                  <a:pt x="307" y="840"/>
                </a:lnTo>
                <a:lnTo>
                  <a:pt x="307" y="841"/>
                </a:lnTo>
                <a:lnTo>
                  <a:pt x="305" y="841"/>
                </a:lnTo>
                <a:lnTo>
                  <a:pt x="304" y="841"/>
                </a:lnTo>
                <a:lnTo>
                  <a:pt x="302" y="841"/>
                </a:lnTo>
                <a:lnTo>
                  <a:pt x="300" y="841"/>
                </a:lnTo>
                <a:lnTo>
                  <a:pt x="298" y="841"/>
                </a:lnTo>
                <a:lnTo>
                  <a:pt x="297" y="841"/>
                </a:lnTo>
                <a:lnTo>
                  <a:pt x="295" y="841"/>
                </a:lnTo>
                <a:lnTo>
                  <a:pt x="293" y="841"/>
                </a:lnTo>
                <a:lnTo>
                  <a:pt x="291" y="841"/>
                </a:lnTo>
                <a:lnTo>
                  <a:pt x="290" y="841"/>
                </a:lnTo>
                <a:lnTo>
                  <a:pt x="288" y="841"/>
                </a:lnTo>
                <a:lnTo>
                  <a:pt x="286" y="841"/>
                </a:lnTo>
                <a:lnTo>
                  <a:pt x="284" y="841"/>
                </a:lnTo>
                <a:lnTo>
                  <a:pt x="283" y="841"/>
                </a:lnTo>
                <a:lnTo>
                  <a:pt x="281" y="841"/>
                </a:lnTo>
                <a:lnTo>
                  <a:pt x="279" y="841"/>
                </a:lnTo>
                <a:lnTo>
                  <a:pt x="277" y="841"/>
                </a:lnTo>
                <a:lnTo>
                  <a:pt x="276" y="841"/>
                </a:lnTo>
                <a:lnTo>
                  <a:pt x="274" y="841"/>
                </a:lnTo>
                <a:lnTo>
                  <a:pt x="272" y="841"/>
                </a:lnTo>
                <a:lnTo>
                  <a:pt x="270" y="841"/>
                </a:lnTo>
                <a:lnTo>
                  <a:pt x="269" y="841"/>
                </a:lnTo>
                <a:lnTo>
                  <a:pt x="267" y="841"/>
                </a:lnTo>
                <a:lnTo>
                  <a:pt x="265" y="841"/>
                </a:lnTo>
                <a:lnTo>
                  <a:pt x="263" y="841"/>
                </a:lnTo>
                <a:lnTo>
                  <a:pt x="262" y="841"/>
                </a:lnTo>
                <a:lnTo>
                  <a:pt x="260" y="841"/>
                </a:lnTo>
                <a:lnTo>
                  <a:pt x="258" y="841"/>
                </a:lnTo>
                <a:lnTo>
                  <a:pt x="257" y="841"/>
                </a:lnTo>
                <a:lnTo>
                  <a:pt x="255" y="841"/>
                </a:lnTo>
                <a:lnTo>
                  <a:pt x="253" y="841"/>
                </a:lnTo>
                <a:lnTo>
                  <a:pt x="251" y="841"/>
                </a:lnTo>
                <a:lnTo>
                  <a:pt x="250" y="841"/>
                </a:lnTo>
                <a:lnTo>
                  <a:pt x="248" y="841"/>
                </a:lnTo>
                <a:lnTo>
                  <a:pt x="246" y="841"/>
                </a:lnTo>
                <a:lnTo>
                  <a:pt x="244" y="841"/>
                </a:lnTo>
                <a:lnTo>
                  <a:pt x="243" y="841"/>
                </a:lnTo>
                <a:lnTo>
                  <a:pt x="241" y="841"/>
                </a:lnTo>
                <a:lnTo>
                  <a:pt x="239" y="841"/>
                </a:lnTo>
                <a:lnTo>
                  <a:pt x="237" y="841"/>
                </a:lnTo>
                <a:lnTo>
                  <a:pt x="236" y="841"/>
                </a:lnTo>
                <a:lnTo>
                  <a:pt x="234" y="841"/>
                </a:lnTo>
                <a:lnTo>
                  <a:pt x="232" y="841"/>
                </a:lnTo>
                <a:lnTo>
                  <a:pt x="230" y="841"/>
                </a:lnTo>
                <a:lnTo>
                  <a:pt x="229" y="841"/>
                </a:lnTo>
                <a:lnTo>
                  <a:pt x="227" y="841"/>
                </a:lnTo>
                <a:lnTo>
                  <a:pt x="225" y="841"/>
                </a:lnTo>
                <a:lnTo>
                  <a:pt x="223" y="843"/>
                </a:lnTo>
                <a:lnTo>
                  <a:pt x="222" y="843"/>
                </a:lnTo>
                <a:lnTo>
                  <a:pt x="220" y="843"/>
                </a:lnTo>
                <a:lnTo>
                  <a:pt x="218" y="843"/>
                </a:lnTo>
                <a:lnTo>
                  <a:pt x="216" y="843"/>
                </a:lnTo>
                <a:lnTo>
                  <a:pt x="215" y="843"/>
                </a:lnTo>
                <a:lnTo>
                  <a:pt x="213" y="843"/>
                </a:lnTo>
                <a:lnTo>
                  <a:pt x="213" y="845"/>
                </a:lnTo>
                <a:lnTo>
                  <a:pt x="215" y="845"/>
                </a:lnTo>
                <a:lnTo>
                  <a:pt x="215" y="847"/>
                </a:lnTo>
                <a:lnTo>
                  <a:pt x="216" y="847"/>
                </a:lnTo>
                <a:lnTo>
                  <a:pt x="218" y="848"/>
                </a:lnTo>
                <a:lnTo>
                  <a:pt x="220" y="850"/>
                </a:lnTo>
                <a:lnTo>
                  <a:pt x="222" y="852"/>
                </a:lnTo>
                <a:lnTo>
                  <a:pt x="222" y="854"/>
                </a:lnTo>
                <a:lnTo>
                  <a:pt x="223" y="854"/>
                </a:lnTo>
                <a:lnTo>
                  <a:pt x="225" y="855"/>
                </a:lnTo>
                <a:lnTo>
                  <a:pt x="227" y="857"/>
                </a:lnTo>
                <a:lnTo>
                  <a:pt x="229" y="859"/>
                </a:lnTo>
                <a:lnTo>
                  <a:pt x="230" y="861"/>
                </a:lnTo>
                <a:lnTo>
                  <a:pt x="232" y="861"/>
                </a:lnTo>
                <a:lnTo>
                  <a:pt x="232" y="862"/>
                </a:lnTo>
                <a:lnTo>
                  <a:pt x="234" y="862"/>
                </a:lnTo>
                <a:lnTo>
                  <a:pt x="234" y="864"/>
                </a:lnTo>
                <a:lnTo>
                  <a:pt x="236" y="866"/>
                </a:lnTo>
                <a:lnTo>
                  <a:pt x="237" y="866"/>
                </a:lnTo>
                <a:lnTo>
                  <a:pt x="237" y="868"/>
                </a:lnTo>
                <a:lnTo>
                  <a:pt x="239" y="868"/>
                </a:lnTo>
                <a:lnTo>
                  <a:pt x="239" y="869"/>
                </a:lnTo>
                <a:lnTo>
                  <a:pt x="241" y="869"/>
                </a:lnTo>
                <a:lnTo>
                  <a:pt x="243" y="869"/>
                </a:lnTo>
                <a:lnTo>
                  <a:pt x="243" y="871"/>
                </a:lnTo>
                <a:lnTo>
                  <a:pt x="244" y="871"/>
                </a:lnTo>
                <a:lnTo>
                  <a:pt x="244" y="873"/>
                </a:lnTo>
                <a:lnTo>
                  <a:pt x="246" y="873"/>
                </a:lnTo>
                <a:lnTo>
                  <a:pt x="248" y="875"/>
                </a:lnTo>
                <a:lnTo>
                  <a:pt x="250" y="876"/>
                </a:lnTo>
                <a:lnTo>
                  <a:pt x="251" y="878"/>
                </a:lnTo>
                <a:lnTo>
                  <a:pt x="253" y="878"/>
                </a:lnTo>
                <a:lnTo>
                  <a:pt x="253" y="880"/>
                </a:lnTo>
                <a:lnTo>
                  <a:pt x="255" y="882"/>
                </a:lnTo>
                <a:lnTo>
                  <a:pt x="257" y="882"/>
                </a:lnTo>
                <a:lnTo>
                  <a:pt x="257" y="883"/>
                </a:lnTo>
                <a:lnTo>
                  <a:pt x="258" y="885"/>
                </a:lnTo>
                <a:lnTo>
                  <a:pt x="258" y="887"/>
                </a:lnTo>
                <a:lnTo>
                  <a:pt x="258" y="889"/>
                </a:lnTo>
                <a:lnTo>
                  <a:pt x="258" y="890"/>
                </a:lnTo>
                <a:lnTo>
                  <a:pt x="258" y="892"/>
                </a:lnTo>
                <a:lnTo>
                  <a:pt x="258" y="894"/>
                </a:lnTo>
                <a:lnTo>
                  <a:pt x="258" y="895"/>
                </a:lnTo>
                <a:lnTo>
                  <a:pt x="260" y="897"/>
                </a:lnTo>
                <a:lnTo>
                  <a:pt x="260" y="899"/>
                </a:lnTo>
                <a:lnTo>
                  <a:pt x="260" y="901"/>
                </a:lnTo>
                <a:lnTo>
                  <a:pt x="260" y="902"/>
                </a:lnTo>
                <a:lnTo>
                  <a:pt x="260" y="904"/>
                </a:lnTo>
                <a:lnTo>
                  <a:pt x="260" y="906"/>
                </a:lnTo>
                <a:lnTo>
                  <a:pt x="262" y="908"/>
                </a:lnTo>
                <a:lnTo>
                  <a:pt x="262" y="909"/>
                </a:lnTo>
                <a:lnTo>
                  <a:pt x="262" y="911"/>
                </a:lnTo>
                <a:lnTo>
                  <a:pt x="262" y="913"/>
                </a:lnTo>
                <a:lnTo>
                  <a:pt x="262" y="915"/>
                </a:lnTo>
                <a:lnTo>
                  <a:pt x="262" y="916"/>
                </a:lnTo>
                <a:lnTo>
                  <a:pt x="263" y="918"/>
                </a:lnTo>
                <a:lnTo>
                  <a:pt x="263" y="920"/>
                </a:lnTo>
                <a:lnTo>
                  <a:pt x="263" y="922"/>
                </a:lnTo>
                <a:lnTo>
                  <a:pt x="263" y="923"/>
                </a:lnTo>
                <a:lnTo>
                  <a:pt x="263" y="925"/>
                </a:lnTo>
                <a:lnTo>
                  <a:pt x="265" y="927"/>
                </a:lnTo>
                <a:lnTo>
                  <a:pt x="265" y="929"/>
                </a:lnTo>
                <a:lnTo>
                  <a:pt x="265" y="930"/>
                </a:lnTo>
                <a:lnTo>
                  <a:pt x="265" y="932"/>
                </a:lnTo>
                <a:lnTo>
                  <a:pt x="265" y="934"/>
                </a:lnTo>
                <a:lnTo>
                  <a:pt x="267" y="934"/>
                </a:lnTo>
                <a:lnTo>
                  <a:pt x="267" y="936"/>
                </a:lnTo>
                <a:lnTo>
                  <a:pt x="267" y="937"/>
                </a:lnTo>
                <a:lnTo>
                  <a:pt x="267" y="939"/>
                </a:lnTo>
                <a:lnTo>
                  <a:pt x="267" y="941"/>
                </a:lnTo>
                <a:lnTo>
                  <a:pt x="267" y="943"/>
                </a:lnTo>
                <a:lnTo>
                  <a:pt x="267" y="944"/>
                </a:lnTo>
                <a:lnTo>
                  <a:pt x="269" y="944"/>
                </a:lnTo>
                <a:lnTo>
                  <a:pt x="269" y="946"/>
                </a:lnTo>
                <a:lnTo>
                  <a:pt x="269" y="948"/>
                </a:lnTo>
                <a:lnTo>
                  <a:pt x="269" y="950"/>
                </a:lnTo>
                <a:lnTo>
                  <a:pt x="269" y="951"/>
                </a:lnTo>
                <a:lnTo>
                  <a:pt x="269" y="953"/>
                </a:lnTo>
                <a:lnTo>
                  <a:pt x="270" y="955"/>
                </a:lnTo>
                <a:lnTo>
                  <a:pt x="270" y="957"/>
                </a:lnTo>
                <a:lnTo>
                  <a:pt x="270" y="958"/>
                </a:lnTo>
                <a:lnTo>
                  <a:pt x="270" y="960"/>
                </a:lnTo>
                <a:lnTo>
                  <a:pt x="270" y="962"/>
                </a:lnTo>
                <a:lnTo>
                  <a:pt x="272" y="964"/>
                </a:lnTo>
                <a:lnTo>
                  <a:pt x="272" y="965"/>
                </a:lnTo>
                <a:lnTo>
                  <a:pt x="272" y="967"/>
                </a:lnTo>
                <a:lnTo>
                  <a:pt x="272" y="969"/>
                </a:lnTo>
                <a:lnTo>
                  <a:pt x="272" y="971"/>
                </a:lnTo>
                <a:lnTo>
                  <a:pt x="274" y="971"/>
                </a:lnTo>
                <a:lnTo>
                  <a:pt x="274" y="972"/>
                </a:lnTo>
                <a:lnTo>
                  <a:pt x="274" y="974"/>
                </a:lnTo>
                <a:lnTo>
                  <a:pt x="274" y="976"/>
                </a:lnTo>
                <a:lnTo>
                  <a:pt x="274" y="978"/>
                </a:lnTo>
                <a:lnTo>
                  <a:pt x="274" y="979"/>
                </a:lnTo>
                <a:lnTo>
                  <a:pt x="276" y="981"/>
                </a:lnTo>
                <a:lnTo>
                  <a:pt x="276" y="983"/>
                </a:lnTo>
                <a:lnTo>
                  <a:pt x="276" y="984"/>
                </a:lnTo>
                <a:lnTo>
                  <a:pt x="276" y="986"/>
                </a:lnTo>
                <a:lnTo>
                  <a:pt x="276" y="988"/>
                </a:lnTo>
                <a:lnTo>
                  <a:pt x="277" y="988"/>
                </a:lnTo>
                <a:lnTo>
                  <a:pt x="277" y="990"/>
                </a:lnTo>
                <a:lnTo>
                  <a:pt x="277" y="991"/>
                </a:lnTo>
                <a:lnTo>
                  <a:pt x="277" y="993"/>
                </a:lnTo>
                <a:lnTo>
                  <a:pt x="277" y="995"/>
                </a:lnTo>
                <a:lnTo>
                  <a:pt x="277" y="997"/>
                </a:lnTo>
                <a:lnTo>
                  <a:pt x="279" y="998"/>
                </a:lnTo>
                <a:lnTo>
                  <a:pt x="279" y="1000"/>
                </a:lnTo>
                <a:lnTo>
                  <a:pt x="279" y="1002"/>
                </a:lnTo>
                <a:lnTo>
                  <a:pt x="279" y="1004"/>
                </a:lnTo>
                <a:lnTo>
                  <a:pt x="279" y="1005"/>
                </a:lnTo>
                <a:lnTo>
                  <a:pt x="281" y="1007"/>
                </a:lnTo>
                <a:lnTo>
                  <a:pt x="281" y="1009"/>
                </a:lnTo>
                <a:lnTo>
                  <a:pt x="281" y="1011"/>
                </a:lnTo>
                <a:lnTo>
                  <a:pt x="281" y="1012"/>
                </a:lnTo>
                <a:lnTo>
                  <a:pt x="281" y="1014"/>
                </a:lnTo>
                <a:lnTo>
                  <a:pt x="283" y="1016"/>
                </a:lnTo>
                <a:lnTo>
                  <a:pt x="283" y="1018"/>
                </a:lnTo>
                <a:lnTo>
                  <a:pt x="283" y="1019"/>
                </a:lnTo>
                <a:lnTo>
                  <a:pt x="283" y="1021"/>
                </a:lnTo>
                <a:lnTo>
                  <a:pt x="283" y="1023"/>
                </a:lnTo>
                <a:lnTo>
                  <a:pt x="283" y="1025"/>
                </a:lnTo>
                <a:lnTo>
                  <a:pt x="284" y="1025"/>
                </a:lnTo>
                <a:lnTo>
                  <a:pt x="284" y="1026"/>
                </a:lnTo>
                <a:lnTo>
                  <a:pt x="284" y="1028"/>
                </a:lnTo>
                <a:lnTo>
                  <a:pt x="284" y="1030"/>
                </a:lnTo>
                <a:lnTo>
                  <a:pt x="284" y="1032"/>
                </a:lnTo>
                <a:lnTo>
                  <a:pt x="284" y="1033"/>
                </a:lnTo>
                <a:lnTo>
                  <a:pt x="284" y="1035"/>
                </a:lnTo>
                <a:lnTo>
                  <a:pt x="284" y="1037"/>
                </a:lnTo>
                <a:lnTo>
                  <a:pt x="284" y="1039"/>
                </a:lnTo>
                <a:lnTo>
                  <a:pt x="286" y="1039"/>
                </a:lnTo>
                <a:lnTo>
                  <a:pt x="286" y="1040"/>
                </a:lnTo>
                <a:lnTo>
                  <a:pt x="286" y="1042"/>
                </a:lnTo>
                <a:lnTo>
                  <a:pt x="288" y="1042"/>
                </a:lnTo>
                <a:lnTo>
                  <a:pt x="288" y="1044"/>
                </a:lnTo>
                <a:lnTo>
                  <a:pt x="288" y="1046"/>
                </a:lnTo>
                <a:lnTo>
                  <a:pt x="290" y="1046"/>
                </a:lnTo>
                <a:lnTo>
                  <a:pt x="290" y="1047"/>
                </a:lnTo>
                <a:lnTo>
                  <a:pt x="290" y="1049"/>
                </a:lnTo>
                <a:lnTo>
                  <a:pt x="291" y="1051"/>
                </a:lnTo>
                <a:lnTo>
                  <a:pt x="291" y="1053"/>
                </a:lnTo>
                <a:lnTo>
                  <a:pt x="293" y="1054"/>
                </a:lnTo>
                <a:lnTo>
                  <a:pt x="295" y="1058"/>
                </a:lnTo>
                <a:lnTo>
                  <a:pt x="295" y="1067"/>
                </a:lnTo>
                <a:lnTo>
                  <a:pt x="295" y="1068"/>
                </a:lnTo>
                <a:lnTo>
                  <a:pt x="297" y="1068"/>
                </a:lnTo>
                <a:lnTo>
                  <a:pt x="298" y="1070"/>
                </a:lnTo>
                <a:lnTo>
                  <a:pt x="300" y="1072"/>
                </a:lnTo>
                <a:lnTo>
                  <a:pt x="300" y="1074"/>
                </a:lnTo>
                <a:lnTo>
                  <a:pt x="302" y="1074"/>
                </a:lnTo>
                <a:lnTo>
                  <a:pt x="302" y="1075"/>
                </a:lnTo>
                <a:lnTo>
                  <a:pt x="304" y="1077"/>
                </a:lnTo>
                <a:lnTo>
                  <a:pt x="305" y="1077"/>
                </a:lnTo>
                <a:lnTo>
                  <a:pt x="305" y="1079"/>
                </a:lnTo>
                <a:lnTo>
                  <a:pt x="316" y="1108"/>
                </a:lnTo>
                <a:lnTo>
                  <a:pt x="318" y="1110"/>
                </a:lnTo>
                <a:lnTo>
                  <a:pt x="318" y="1112"/>
                </a:lnTo>
                <a:lnTo>
                  <a:pt x="319" y="1114"/>
                </a:lnTo>
                <a:lnTo>
                  <a:pt x="319" y="1115"/>
                </a:lnTo>
                <a:lnTo>
                  <a:pt x="321" y="1117"/>
                </a:lnTo>
                <a:lnTo>
                  <a:pt x="321" y="1119"/>
                </a:lnTo>
                <a:lnTo>
                  <a:pt x="321" y="1121"/>
                </a:lnTo>
                <a:lnTo>
                  <a:pt x="323" y="1121"/>
                </a:lnTo>
                <a:lnTo>
                  <a:pt x="323" y="1122"/>
                </a:lnTo>
                <a:lnTo>
                  <a:pt x="325" y="1124"/>
                </a:lnTo>
                <a:lnTo>
                  <a:pt x="325" y="1126"/>
                </a:lnTo>
                <a:lnTo>
                  <a:pt x="325" y="1128"/>
                </a:lnTo>
                <a:lnTo>
                  <a:pt x="326" y="1129"/>
                </a:lnTo>
                <a:lnTo>
                  <a:pt x="326" y="1131"/>
                </a:lnTo>
                <a:lnTo>
                  <a:pt x="328" y="1133"/>
                </a:lnTo>
                <a:lnTo>
                  <a:pt x="328" y="1135"/>
                </a:lnTo>
                <a:lnTo>
                  <a:pt x="330" y="1136"/>
                </a:lnTo>
                <a:lnTo>
                  <a:pt x="332" y="1136"/>
                </a:lnTo>
                <a:lnTo>
                  <a:pt x="333" y="1136"/>
                </a:lnTo>
                <a:lnTo>
                  <a:pt x="335" y="1136"/>
                </a:lnTo>
                <a:lnTo>
                  <a:pt x="337" y="1135"/>
                </a:lnTo>
                <a:lnTo>
                  <a:pt x="339" y="1135"/>
                </a:lnTo>
                <a:lnTo>
                  <a:pt x="340" y="1135"/>
                </a:lnTo>
                <a:lnTo>
                  <a:pt x="342" y="1135"/>
                </a:lnTo>
                <a:lnTo>
                  <a:pt x="344" y="1135"/>
                </a:lnTo>
                <a:lnTo>
                  <a:pt x="346" y="1136"/>
                </a:lnTo>
                <a:lnTo>
                  <a:pt x="347" y="1136"/>
                </a:lnTo>
                <a:lnTo>
                  <a:pt x="347" y="1138"/>
                </a:lnTo>
                <a:lnTo>
                  <a:pt x="349" y="1138"/>
                </a:lnTo>
                <a:lnTo>
                  <a:pt x="351" y="1140"/>
                </a:lnTo>
                <a:lnTo>
                  <a:pt x="351" y="1142"/>
                </a:lnTo>
                <a:lnTo>
                  <a:pt x="351" y="1143"/>
                </a:lnTo>
                <a:lnTo>
                  <a:pt x="352" y="1143"/>
                </a:lnTo>
                <a:lnTo>
                  <a:pt x="352" y="1145"/>
                </a:lnTo>
                <a:lnTo>
                  <a:pt x="352" y="1147"/>
                </a:lnTo>
                <a:lnTo>
                  <a:pt x="352" y="1149"/>
                </a:lnTo>
                <a:lnTo>
                  <a:pt x="352" y="1150"/>
                </a:lnTo>
                <a:lnTo>
                  <a:pt x="351" y="1150"/>
                </a:lnTo>
                <a:lnTo>
                  <a:pt x="351" y="1152"/>
                </a:lnTo>
                <a:lnTo>
                  <a:pt x="351" y="1154"/>
                </a:lnTo>
                <a:lnTo>
                  <a:pt x="349" y="1156"/>
                </a:lnTo>
                <a:lnTo>
                  <a:pt x="349" y="1157"/>
                </a:lnTo>
                <a:lnTo>
                  <a:pt x="349" y="1159"/>
                </a:lnTo>
                <a:lnTo>
                  <a:pt x="349" y="1161"/>
                </a:lnTo>
                <a:lnTo>
                  <a:pt x="349" y="1163"/>
                </a:lnTo>
                <a:lnTo>
                  <a:pt x="349" y="1164"/>
                </a:lnTo>
                <a:lnTo>
                  <a:pt x="347" y="1164"/>
                </a:lnTo>
                <a:lnTo>
                  <a:pt x="347" y="1166"/>
                </a:lnTo>
                <a:lnTo>
                  <a:pt x="347" y="1168"/>
                </a:lnTo>
                <a:lnTo>
                  <a:pt x="347" y="1170"/>
                </a:lnTo>
                <a:lnTo>
                  <a:pt x="347" y="1171"/>
                </a:lnTo>
                <a:lnTo>
                  <a:pt x="349" y="1173"/>
                </a:lnTo>
                <a:lnTo>
                  <a:pt x="351" y="1173"/>
                </a:lnTo>
                <a:lnTo>
                  <a:pt x="351" y="1175"/>
                </a:lnTo>
                <a:lnTo>
                  <a:pt x="352" y="1176"/>
                </a:lnTo>
                <a:lnTo>
                  <a:pt x="352" y="1178"/>
                </a:lnTo>
                <a:lnTo>
                  <a:pt x="352" y="1180"/>
                </a:lnTo>
                <a:lnTo>
                  <a:pt x="354" y="1180"/>
                </a:lnTo>
                <a:lnTo>
                  <a:pt x="354" y="1182"/>
                </a:lnTo>
                <a:lnTo>
                  <a:pt x="354" y="1183"/>
                </a:lnTo>
                <a:lnTo>
                  <a:pt x="354" y="1185"/>
                </a:lnTo>
                <a:lnTo>
                  <a:pt x="354" y="1187"/>
                </a:lnTo>
                <a:lnTo>
                  <a:pt x="354" y="1189"/>
                </a:lnTo>
                <a:lnTo>
                  <a:pt x="352" y="1189"/>
                </a:lnTo>
                <a:lnTo>
                  <a:pt x="352" y="1190"/>
                </a:lnTo>
                <a:lnTo>
                  <a:pt x="352" y="1192"/>
                </a:lnTo>
                <a:lnTo>
                  <a:pt x="354" y="1192"/>
                </a:lnTo>
                <a:lnTo>
                  <a:pt x="354" y="1194"/>
                </a:lnTo>
                <a:lnTo>
                  <a:pt x="354" y="1196"/>
                </a:lnTo>
                <a:lnTo>
                  <a:pt x="354" y="1197"/>
                </a:lnTo>
                <a:lnTo>
                  <a:pt x="354" y="1199"/>
                </a:lnTo>
                <a:lnTo>
                  <a:pt x="354" y="1201"/>
                </a:lnTo>
                <a:lnTo>
                  <a:pt x="352" y="1201"/>
                </a:lnTo>
                <a:lnTo>
                  <a:pt x="352" y="1203"/>
                </a:lnTo>
                <a:lnTo>
                  <a:pt x="351" y="1203"/>
                </a:lnTo>
                <a:lnTo>
                  <a:pt x="349" y="1203"/>
                </a:lnTo>
                <a:lnTo>
                  <a:pt x="347" y="1203"/>
                </a:lnTo>
                <a:lnTo>
                  <a:pt x="346" y="1203"/>
                </a:lnTo>
                <a:lnTo>
                  <a:pt x="346" y="1204"/>
                </a:lnTo>
                <a:lnTo>
                  <a:pt x="344" y="1204"/>
                </a:lnTo>
                <a:lnTo>
                  <a:pt x="342" y="1206"/>
                </a:lnTo>
                <a:lnTo>
                  <a:pt x="342" y="1208"/>
                </a:lnTo>
                <a:lnTo>
                  <a:pt x="340" y="1208"/>
                </a:lnTo>
                <a:lnTo>
                  <a:pt x="340" y="1210"/>
                </a:lnTo>
                <a:lnTo>
                  <a:pt x="339" y="1210"/>
                </a:lnTo>
                <a:lnTo>
                  <a:pt x="337" y="1210"/>
                </a:lnTo>
                <a:lnTo>
                  <a:pt x="337" y="1211"/>
                </a:lnTo>
                <a:lnTo>
                  <a:pt x="335" y="1211"/>
                </a:lnTo>
                <a:lnTo>
                  <a:pt x="333" y="1211"/>
                </a:lnTo>
                <a:lnTo>
                  <a:pt x="333" y="1213"/>
                </a:lnTo>
                <a:lnTo>
                  <a:pt x="332" y="1213"/>
                </a:lnTo>
                <a:lnTo>
                  <a:pt x="330" y="1213"/>
                </a:lnTo>
                <a:lnTo>
                  <a:pt x="328" y="1215"/>
                </a:lnTo>
                <a:lnTo>
                  <a:pt x="326" y="1215"/>
                </a:lnTo>
                <a:lnTo>
                  <a:pt x="325" y="1217"/>
                </a:lnTo>
                <a:lnTo>
                  <a:pt x="323" y="1217"/>
                </a:lnTo>
                <a:lnTo>
                  <a:pt x="323" y="1218"/>
                </a:lnTo>
                <a:lnTo>
                  <a:pt x="323" y="1220"/>
                </a:lnTo>
                <a:lnTo>
                  <a:pt x="323" y="1222"/>
                </a:lnTo>
                <a:lnTo>
                  <a:pt x="323" y="1224"/>
                </a:lnTo>
                <a:lnTo>
                  <a:pt x="323" y="1225"/>
                </a:lnTo>
                <a:lnTo>
                  <a:pt x="321" y="1225"/>
                </a:lnTo>
                <a:lnTo>
                  <a:pt x="319" y="1225"/>
                </a:lnTo>
                <a:lnTo>
                  <a:pt x="319" y="1227"/>
                </a:lnTo>
                <a:lnTo>
                  <a:pt x="319" y="1229"/>
                </a:lnTo>
                <a:lnTo>
                  <a:pt x="319" y="1231"/>
                </a:lnTo>
                <a:lnTo>
                  <a:pt x="318" y="1231"/>
                </a:lnTo>
                <a:lnTo>
                  <a:pt x="318" y="1232"/>
                </a:lnTo>
                <a:lnTo>
                  <a:pt x="319" y="1232"/>
                </a:lnTo>
                <a:lnTo>
                  <a:pt x="318" y="1234"/>
                </a:lnTo>
                <a:lnTo>
                  <a:pt x="318" y="1236"/>
                </a:lnTo>
                <a:lnTo>
                  <a:pt x="316" y="1238"/>
                </a:lnTo>
                <a:lnTo>
                  <a:pt x="316" y="1239"/>
                </a:lnTo>
                <a:lnTo>
                  <a:pt x="316" y="1241"/>
                </a:lnTo>
                <a:lnTo>
                  <a:pt x="314" y="1241"/>
                </a:lnTo>
                <a:lnTo>
                  <a:pt x="314" y="1243"/>
                </a:lnTo>
                <a:lnTo>
                  <a:pt x="314" y="1245"/>
                </a:lnTo>
                <a:lnTo>
                  <a:pt x="314" y="1246"/>
                </a:lnTo>
                <a:lnTo>
                  <a:pt x="314" y="1248"/>
                </a:lnTo>
                <a:lnTo>
                  <a:pt x="312" y="1248"/>
                </a:lnTo>
                <a:lnTo>
                  <a:pt x="312" y="1250"/>
                </a:lnTo>
                <a:lnTo>
                  <a:pt x="312" y="1252"/>
                </a:lnTo>
                <a:lnTo>
                  <a:pt x="311" y="1252"/>
                </a:lnTo>
                <a:lnTo>
                  <a:pt x="311" y="1253"/>
                </a:lnTo>
                <a:lnTo>
                  <a:pt x="311" y="1255"/>
                </a:lnTo>
                <a:lnTo>
                  <a:pt x="309" y="1255"/>
                </a:lnTo>
                <a:lnTo>
                  <a:pt x="309" y="1257"/>
                </a:lnTo>
                <a:lnTo>
                  <a:pt x="309" y="1259"/>
                </a:lnTo>
                <a:lnTo>
                  <a:pt x="227" y="1337"/>
                </a:lnTo>
                <a:lnTo>
                  <a:pt x="225" y="1335"/>
                </a:lnTo>
                <a:lnTo>
                  <a:pt x="223" y="1335"/>
                </a:lnTo>
                <a:lnTo>
                  <a:pt x="222" y="1335"/>
                </a:lnTo>
                <a:lnTo>
                  <a:pt x="220" y="1334"/>
                </a:lnTo>
                <a:lnTo>
                  <a:pt x="218" y="1334"/>
                </a:lnTo>
                <a:lnTo>
                  <a:pt x="216" y="1332"/>
                </a:lnTo>
                <a:lnTo>
                  <a:pt x="215" y="1332"/>
                </a:lnTo>
                <a:lnTo>
                  <a:pt x="213" y="1330"/>
                </a:lnTo>
                <a:lnTo>
                  <a:pt x="211" y="1330"/>
                </a:lnTo>
                <a:lnTo>
                  <a:pt x="209" y="1328"/>
                </a:lnTo>
                <a:lnTo>
                  <a:pt x="208" y="1328"/>
                </a:lnTo>
                <a:lnTo>
                  <a:pt x="206" y="1327"/>
                </a:lnTo>
                <a:lnTo>
                  <a:pt x="204" y="1327"/>
                </a:lnTo>
                <a:lnTo>
                  <a:pt x="202" y="1327"/>
                </a:lnTo>
                <a:lnTo>
                  <a:pt x="201" y="1325"/>
                </a:lnTo>
                <a:lnTo>
                  <a:pt x="199" y="1325"/>
                </a:lnTo>
                <a:lnTo>
                  <a:pt x="197" y="1325"/>
                </a:lnTo>
                <a:lnTo>
                  <a:pt x="195" y="1323"/>
                </a:lnTo>
                <a:lnTo>
                  <a:pt x="194" y="1323"/>
                </a:lnTo>
                <a:lnTo>
                  <a:pt x="192" y="1323"/>
                </a:lnTo>
                <a:lnTo>
                  <a:pt x="190" y="1321"/>
                </a:lnTo>
                <a:lnTo>
                  <a:pt x="188" y="1321"/>
                </a:lnTo>
                <a:lnTo>
                  <a:pt x="187" y="1320"/>
                </a:lnTo>
                <a:lnTo>
                  <a:pt x="185" y="1320"/>
                </a:lnTo>
                <a:lnTo>
                  <a:pt x="185" y="1318"/>
                </a:lnTo>
                <a:lnTo>
                  <a:pt x="183" y="1318"/>
                </a:lnTo>
                <a:lnTo>
                  <a:pt x="181" y="1316"/>
                </a:lnTo>
                <a:lnTo>
                  <a:pt x="180" y="1316"/>
                </a:lnTo>
                <a:lnTo>
                  <a:pt x="180" y="1314"/>
                </a:lnTo>
                <a:lnTo>
                  <a:pt x="178" y="1313"/>
                </a:lnTo>
                <a:lnTo>
                  <a:pt x="176" y="1313"/>
                </a:lnTo>
                <a:lnTo>
                  <a:pt x="174" y="1311"/>
                </a:lnTo>
                <a:lnTo>
                  <a:pt x="173" y="1309"/>
                </a:lnTo>
                <a:lnTo>
                  <a:pt x="171" y="1307"/>
                </a:lnTo>
                <a:lnTo>
                  <a:pt x="169" y="1306"/>
                </a:lnTo>
                <a:lnTo>
                  <a:pt x="168" y="1304"/>
                </a:lnTo>
                <a:lnTo>
                  <a:pt x="166" y="1304"/>
                </a:lnTo>
                <a:lnTo>
                  <a:pt x="166" y="1302"/>
                </a:lnTo>
                <a:lnTo>
                  <a:pt x="164" y="1300"/>
                </a:lnTo>
                <a:lnTo>
                  <a:pt x="162" y="1300"/>
                </a:lnTo>
                <a:lnTo>
                  <a:pt x="162" y="1299"/>
                </a:lnTo>
                <a:lnTo>
                  <a:pt x="161" y="1299"/>
                </a:lnTo>
                <a:lnTo>
                  <a:pt x="159" y="1297"/>
                </a:lnTo>
                <a:lnTo>
                  <a:pt x="157" y="1297"/>
                </a:lnTo>
                <a:lnTo>
                  <a:pt x="157" y="1295"/>
                </a:lnTo>
                <a:lnTo>
                  <a:pt x="155" y="1293"/>
                </a:lnTo>
                <a:lnTo>
                  <a:pt x="154" y="1293"/>
                </a:lnTo>
                <a:lnTo>
                  <a:pt x="152" y="1292"/>
                </a:lnTo>
                <a:lnTo>
                  <a:pt x="150" y="1290"/>
                </a:lnTo>
                <a:lnTo>
                  <a:pt x="148" y="1290"/>
                </a:lnTo>
                <a:lnTo>
                  <a:pt x="147" y="1288"/>
                </a:lnTo>
                <a:lnTo>
                  <a:pt x="145" y="1286"/>
                </a:lnTo>
                <a:lnTo>
                  <a:pt x="143" y="1286"/>
                </a:lnTo>
                <a:lnTo>
                  <a:pt x="141" y="1285"/>
                </a:lnTo>
                <a:lnTo>
                  <a:pt x="140" y="1283"/>
                </a:lnTo>
                <a:lnTo>
                  <a:pt x="138" y="1283"/>
                </a:lnTo>
                <a:lnTo>
                  <a:pt x="136" y="1281"/>
                </a:lnTo>
                <a:lnTo>
                  <a:pt x="136" y="1279"/>
                </a:lnTo>
                <a:lnTo>
                  <a:pt x="134" y="1279"/>
                </a:lnTo>
                <a:lnTo>
                  <a:pt x="133" y="1278"/>
                </a:lnTo>
                <a:lnTo>
                  <a:pt x="133" y="1276"/>
                </a:lnTo>
                <a:lnTo>
                  <a:pt x="131" y="1274"/>
                </a:lnTo>
                <a:lnTo>
                  <a:pt x="129" y="1272"/>
                </a:lnTo>
                <a:lnTo>
                  <a:pt x="127" y="1271"/>
                </a:lnTo>
                <a:lnTo>
                  <a:pt x="127" y="1269"/>
                </a:lnTo>
                <a:lnTo>
                  <a:pt x="126" y="1269"/>
                </a:lnTo>
                <a:lnTo>
                  <a:pt x="126" y="1267"/>
                </a:lnTo>
                <a:lnTo>
                  <a:pt x="124" y="1265"/>
                </a:lnTo>
                <a:lnTo>
                  <a:pt x="124" y="1264"/>
                </a:lnTo>
                <a:lnTo>
                  <a:pt x="122" y="1262"/>
                </a:lnTo>
                <a:lnTo>
                  <a:pt x="122" y="1260"/>
                </a:lnTo>
                <a:lnTo>
                  <a:pt x="122" y="1259"/>
                </a:lnTo>
                <a:lnTo>
                  <a:pt x="120" y="1257"/>
                </a:lnTo>
                <a:lnTo>
                  <a:pt x="120" y="1255"/>
                </a:lnTo>
                <a:lnTo>
                  <a:pt x="120" y="1253"/>
                </a:lnTo>
                <a:lnTo>
                  <a:pt x="119" y="1252"/>
                </a:lnTo>
                <a:lnTo>
                  <a:pt x="119" y="1250"/>
                </a:lnTo>
                <a:lnTo>
                  <a:pt x="119" y="1248"/>
                </a:lnTo>
                <a:lnTo>
                  <a:pt x="117" y="1246"/>
                </a:lnTo>
                <a:lnTo>
                  <a:pt x="117" y="1245"/>
                </a:lnTo>
                <a:lnTo>
                  <a:pt x="117" y="1243"/>
                </a:lnTo>
                <a:lnTo>
                  <a:pt x="117" y="1241"/>
                </a:lnTo>
                <a:lnTo>
                  <a:pt x="115" y="1239"/>
                </a:lnTo>
                <a:lnTo>
                  <a:pt x="115" y="1238"/>
                </a:lnTo>
                <a:lnTo>
                  <a:pt x="115" y="1236"/>
                </a:lnTo>
                <a:lnTo>
                  <a:pt x="113" y="1234"/>
                </a:lnTo>
                <a:lnTo>
                  <a:pt x="113" y="1232"/>
                </a:lnTo>
                <a:lnTo>
                  <a:pt x="113" y="1231"/>
                </a:lnTo>
                <a:lnTo>
                  <a:pt x="112" y="1229"/>
                </a:lnTo>
                <a:lnTo>
                  <a:pt x="112" y="1227"/>
                </a:lnTo>
                <a:lnTo>
                  <a:pt x="112" y="1225"/>
                </a:lnTo>
                <a:lnTo>
                  <a:pt x="110" y="1224"/>
                </a:lnTo>
                <a:lnTo>
                  <a:pt x="110" y="1222"/>
                </a:lnTo>
                <a:lnTo>
                  <a:pt x="110" y="1220"/>
                </a:lnTo>
                <a:lnTo>
                  <a:pt x="108" y="1218"/>
                </a:lnTo>
                <a:lnTo>
                  <a:pt x="108" y="1217"/>
                </a:lnTo>
                <a:lnTo>
                  <a:pt x="106" y="1215"/>
                </a:lnTo>
                <a:lnTo>
                  <a:pt x="105" y="1215"/>
                </a:lnTo>
                <a:lnTo>
                  <a:pt x="105" y="1213"/>
                </a:lnTo>
                <a:lnTo>
                  <a:pt x="103" y="1211"/>
                </a:lnTo>
                <a:lnTo>
                  <a:pt x="101" y="1210"/>
                </a:lnTo>
                <a:lnTo>
                  <a:pt x="99" y="1208"/>
                </a:lnTo>
                <a:lnTo>
                  <a:pt x="98" y="1206"/>
                </a:lnTo>
                <a:lnTo>
                  <a:pt x="96" y="1204"/>
                </a:lnTo>
                <a:lnTo>
                  <a:pt x="94" y="1203"/>
                </a:lnTo>
                <a:lnTo>
                  <a:pt x="94" y="1201"/>
                </a:lnTo>
                <a:lnTo>
                  <a:pt x="92" y="1199"/>
                </a:lnTo>
                <a:lnTo>
                  <a:pt x="91" y="1197"/>
                </a:lnTo>
                <a:lnTo>
                  <a:pt x="89" y="1196"/>
                </a:lnTo>
                <a:lnTo>
                  <a:pt x="89" y="1194"/>
                </a:lnTo>
                <a:lnTo>
                  <a:pt x="87" y="1192"/>
                </a:lnTo>
                <a:lnTo>
                  <a:pt x="85" y="1190"/>
                </a:lnTo>
                <a:lnTo>
                  <a:pt x="85" y="1189"/>
                </a:lnTo>
                <a:lnTo>
                  <a:pt x="84" y="1187"/>
                </a:lnTo>
                <a:lnTo>
                  <a:pt x="84" y="1185"/>
                </a:lnTo>
                <a:lnTo>
                  <a:pt x="82" y="1185"/>
                </a:lnTo>
                <a:lnTo>
                  <a:pt x="80" y="1183"/>
                </a:lnTo>
                <a:lnTo>
                  <a:pt x="80" y="1182"/>
                </a:lnTo>
                <a:lnTo>
                  <a:pt x="79" y="1180"/>
                </a:lnTo>
                <a:lnTo>
                  <a:pt x="79" y="1178"/>
                </a:lnTo>
                <a:lnTo>
                  <a:pt x="77" y="1178"/>
                </a:lnTo>
                <a:lnTo>
                  <a:pt x="77" y="1176"/>
                </a:lnTo>
                <a:lnTo>
                  <a:pt x="75" y="1175"/>
                </a:lnTo>
                <a:lnTo>
                  <a:pt x="75" y="1173"/>
                </a:lnTo>
                <a:lnTo>
                  <a:pt x="73" y="1171"/>
                </a:lnTo>
                <a:lnTo>
                  <a:pt x="73" y="1170"/>
                </a:lnTo>
                <a:lnTo>
                  <a:pt x="73" y="1168"/>
                </a:lnTo>
                <a:lnTo>
                  <a:pt x="72" y="1166"/>
                </a:lnTo>
                <a:lnTo>
                  <a:pt x="72" y="1164"/>
                </a:lnTo>
                <a:lnTo>
                  <a:pt x="70" y="1163"/>
                </a:lnTo>
                <a:lnTo>
                  <a:pt x="70" y="1161"/>
                </a:lnTo>
                <a:lnTo>
                  <a:pt x="70" y="1159"/>
                </a:lnTo>
                <a:lnTo>
                  <a:pt x="70" y="1157"/>
                </a:lnTo>
                <a:lnTo>
                  <a:pt x="68" y="1156"/>
                </a:lnTo>
                <a:lnTo>
                  <a:pt x="68" y="1154"/>
                </a:lnTo>
                <a:lnTo>
                  <a:pt x="68" y="1152"/>
                </a:lnTo>
                <a:lnTo>
                  <a:pt x="66" y="1150"/>
                </a:lnTo>
                <a:lnTo>
                  <a:pt x="66" y="1149"/>
                </a:lnTo>
                <a:lnTo>
                  <a:pt x="66" y="1145"/>
                </a:lnTo>
                <a:lnTo>
                  <a:pt x="66" y="1143"/>
                </a:lnTo>
                <a:lnTo>
                  <a:pt x="66" y="1142"/>
                </a:lnTo>
                <a:lnTo>
                  <a:pt x="66" y="1138"/>
                </a:lnTo>
                <a:lnTo>
                  <a:pt x="66" y="1136"/>
                </a:lnTo>
                <a:lnTo>
                  <a:pt x="66" y="1135"/>
                </a:lnTo>
                <a:lnTo>
                  <a:pt x="66" y="1133"/>
                </a:lnTo>
                <a:lnTo>
                  <a:pt x="66" y="1129"/>
                </a:lnTo>
                <a:lnTo>
                  <a:pt x="66" y="1128"/>
                </a:lnTo>
                <a:lnTo>
                  <a:pt x="66" y="1126"/>
                </a:lnTo>
                <a:lnTo>
                  <a:pt x="66" y="1124"/>
                </a:lnTo>
                <a:lnTo>
                  <a:pt x="65" y="1122"/>
                </a:lnTo>
                <a:lnTo>
                  <a:pt x="65" y="1121"/>
                </a:lnTo>
                <a:lnTo>
                  <a:pt x="65" y="1119"/>
                </a:lnTo>
                <a:lnTo>
                  <a:pt x="63" y="1117"/>
                </a:lnTo>
                <a:lnTo>
                  <a:pt x="63" y="1115"/>
                </a:lnTo>
                <a:lnTo>
                  <a:pt x="63" y="1114"/>
                </a:lnTo>
                <a:lnTo>
                  <a:pt x="61" y="1112"/>
                </a:lnTo>
                <a:lnTo>
                  <a:pt x="61" y="1110"/>
                </a:lnTo>
                <a:lnTo>
                  <a:pt x="61" y="1108"/>
                </a:lnTo>
                <a:lnTo>
                  <a:pt x="59" y="1107"/>
                </a:lnTo>
                <a:lnTo>
                  <a:pt x="59" y="1103"/>
                </a:lnTo>
                <a:lnTo>
                  <a:pt x="59" y="1101"/>
                </a:lnTo>
                <a:lnTo>
                  <a:pt x="59" y="1100"/>
                </a:lnTo>
                <a:lnTo>
                  <a:pt x="58" y="1098"/>
                </a:lnTo>
                <a:lnTo>
                  <a:pt x="58" y="1096"/>
                </a:lnTo>
                <a:lnTo>
                  <a:pt x="56" y="1096"/>
                </a:lnTo>
                <a:lnTo>
                  <a:pt x="56" y="1094"/>
                </a:lnTo>
                <a:lnTo>
                  <a:pt x="56" y="1093"/>
                </a:lnTo>
                <a:lnTo>
                  <a:pt x="54" y="1091"/>
                </a:lnTo>
                <a:lnTo>
                  <a:pt x="54" y="1087"/>
                </a:lnTo>
                <a:lnTo>
                  <a:pt x="54" y="1086"/>
                </a:lnTo>
                <a:lnTo>
                  <a:pt x="54" y="1084"/>
                </a:lnTo>
                <a:lnTo>
                  <a:pt x="54" y="1082"/>
                </a:lnTo>
                <a:lnTo>
                  <a:pt x="52" y="1080"/>
                </a:lnTo>
                <a:lnTo>
                  <a:pt x="52" y="1079"/>
                </a:lnTo>
                <a:lnTo>
                  <a:pt x="52" y="1075"/>
                </a:lnTo>
                <a:lnTo>
                  <a:pt x="52" y="1074"/>
                </a:lnTo>
                <a:lnTo>
                  <a:pt x="52" y="1072"/>
                </a:lnTo>
                <a:lnTo>
                  <a:pt x="52" y="1070"/>
                </a:lnTo>
                <a:lnTo>
                  <a:pt x="52" y="1067"/>
                </a:lnTo>
                <a:lnTo>
                  <a:pt x="52" y="1065"/>
                </a:lnTo>
                <a:lnTo>
                  <a:pt x="52" y="1063"/>
                </a:lnTo>
                <a:lnTo>
                  <a:pt x="54" y="1061"/>
                </a:lnTo>
                <a:lnTo>
                  <a:pt x="54" y="1058"/>
                </a:lnTo>
                <a:lnTo>
                  <a:pt x="54" y="1056"/>
                </a:lnTo>
                <a:lnTo>
                  <a:pt x="54" y="1054"/>
                </a:lnTo>
                <a:lnTo>
                  <a:pt x="54" y="1053"/>
                </a:lnTo>
                <a:lnTo>
                  <a:pt x="54" y="1051"/>
                </a:lnTo>
                <a:lnTo>
                  <a:pt x="56" y="1049"/>
                </a:lnTo>
                <a:lnTo>
                  <a:pt x="56" y="1047"/>
                </a:lnTo>
                <a:lnTo>
                  <a:pt x="56" y="1046"/>
                </a:lnTo>
                <a:lnTo>
                  <a:pt x="58" y="1044"/>
                </a:lnTo>
                <a:lnTo>
                  <a:pt x="58" y="1042"/>
                </a:lnTo>
                <a:lnTo>
                  <a:pt x="59" y="1040"/>
                </a:lnTo>
                <a:lnTo>
                  <a:pt x="61" y="1039"/>
                </a:lnTo>
                <a:lnTo>
                  <a:pt x="61" y="1037"/>
                </a:lnTo>
                <a:lnTo>
                  <a:pt x="63" y="1035"/>
                </a:lnTo>
                <a:lnTo>
                  <a:pt x="63" y="1033"/>
                </a:lnTo>
                <a:lnTo>
                  <a:pt x="65" y="1033"/>
                </a:lnTo>
                <a:lnTo>
                  <a:pt x="65" y="1032"/>
                </a:lnTo>
                <a:lnTo>
                  <a:pt x="66" y="1030"/>
                </a:lnTo>
                <a:lnTo>
                  <a:pt x="66" y="1028"/>
                </a:lnTo>
                <a:lnTo>
                  <a:pt x="68" y="1026"/>
                </a:lnTo>
                <a:lnTo>
                  <a:pt x="70" y="1026"/>
                </a:lnTo>
                <a:lnTo>
                  <a:pt x="70" y="1025"/>
                </a:lnTo>
                <a:lnTo>
                  <a:pt x="72" y="1023"/>
                </a:lnTo>
                <a:lnTo>
                  <a:pt x="73" y="1023"/>
                </a:lnTo>
                <a:lnTo>
                  <a:pt x="73" y="1021"/>
                </a:lnTo>
                <a:lnTo>
                  <a:pt x="75" y="1019"/>
                </a:lnTo>
                <a:lnTo>
                  <a:pt x="75" y="1018"/>
                </a:lnTo>
                <a:lnTo>
                  <a:pt x="77" y="1018"/>
                </a:lnTo>
                <a:lnTo>
                  <a:pt x="79" y="1016"/>
                </a:lnTo>
                <a:lnTo>
                  <a:pt x="79" y="1014"/>
                </a:lnTo>
                <a:lnTo>
                  <a:pt x="80" y="1014"/>
                </a:lnTo>
                <a:lnTo>
                  <a:pt x="80" y="1012"/>
                </a:lnTo>
                <a:lnTo>
                  <a:pt x="82" y="1011"/>
                </a:lnTo>
                <a:lnTo>
                  <a:pt x="84" y="1009"/>
                </a:lnTo>
                <a:lnTo>
                  <a:pt x="85" y="1007"/>
                </a:lnTo>
                <a:lnTo>
                  <a:pt x="87" y="1005"/>
                </a:lnTo>
                <a:lnTo>
                  <a:pt x="89" y="1004"/>
                </a:lnTo>
                <a:lnTo>
                  <a:pt x="89" y="1002"/>
                </a:lnTo>
                <a:lnTo>
                  <a:pt x="91" y="1000"/>
                </a:lnTo>
                <a:lnTo>
                  <a:pt x="92" y="998"/>
                </a:lnTo>
                <a:lnTo>
                  <a:pt x="92" y="997"/>
                </a:lnTo>
                <a:lnTo>
                  <a:pt x="94" y="995"/>
                </a:lnTo>
                <a:lnTo>
                  <a:pt x="94" y="993"/>
                </a:lnTo>
                <a:lnTo>
                  <a:pt x="96" y="991"/>
                </a:lnTo>
                <a:lnTo>
                  <a:pt x="96" y="990"/>
                </a:lnTo>
                <a:lnTo>
                  <a:pt x="96" y="988"/>
                </a:lnTo>
                <a:lnTo>
                  <a:pt x="98" y="986"/>
                </a:lnTo>
                <a:lnTo>
                  <a:pt x="98" y="984"/>
                </a:lnTo>
                <a:lnTo>
                  <a:pt x="98" y="983"/>
                </a:lnTo>
                <a:lnTo>
                  <a:pt x="98" y="981"/>
                </a:lnTo>
                <a:lnTo>
                  <a:pt x="99" y="979"/>
                </a:lnTo>
                <a:lnTo>
                  <a:pt x="99" y="976"/>
                </a:lnTo>
                <a:lnTo>
                  <a:pt x="98" y="974"/>
                </a:lnTo>
                <a:lnTo>
                  <a:pt x="98" y="972"/>
                </a:lnTo>
                <a:lnTo>
                  <a:pt x="98" y="971"/>
                </a:lnTo>
                <a:lnTo>
                  <a:pt x="98" y="967"/>
                </a:lnTo>
                <a:lnTo>
                  <a:pt x="98" y="965"/>
                </a:lnTo>
                <a:lnTo>
                  <a:pt x="98" y="964"/>
                </a:lnTo>
                <a:lnTo>
                  <a:pt x="98" y="962"/>
                </a:lnTo>
                <a:lnTo>
                  <a:pt x="96" y="960"/>
                </a:lnTo>
                <a:lnTo>
                  <a:pt x="96" y="958"/>
                </a:lnTo>
                <a:lnTo>
                  <a:pt x="96" y="957"/>
                </a:lnTo>
                <a:lnTo>
                  <a:pt x="94" y="955"/>
                </a:lnTo>
                <a:lnTo>
                  <a:pt x="94" y="953"/>
                </a:lnTo>
                <a:lnTo>
                  <a:pt x="94" y="951"/>
                </a:lnTo>
                <a:lnTo>
                  <a:pt x="94" y="950"/>
                </a:lnTo>
                <a:lnTo>
                  <a:pt x="94" y="948"/>
                </a:lnTo>
                <a:lnTo>
                  <a:pt x="92" y="946"/>
                </a:lnTo>
                <a:lnTo>
                  <a:pt x="92" y="944"/>
                </a:lnTo>
                <a:lnTo>
                  <a:pt x="92" y="943"/>
                </a:lnTo>
                <a:lnTo>
                  <a:pt x="91" y="941"/>
                </a:lnTo>
                <a:lnTo>
                  <a:pt x="91" y="939"/>
                </a:lnTo>
                <a:lnTo>
                  <a:pt x="91" y="937"/>
                </a:lnTo>
                <a:lnTo>
                  <a:pt x="89" y="936"/>
                </a:lnTo>
                <a:lnTo>
                  <a:pt x="89" y="934"/>
                </a:lnTo>
                <a:lnTo>
                  <a:pt x="89" y="932"/>
                </a:lnTo>
                <a:lnTo>
                  <a:pt x="89" y="930"/>
                </a:lnTo>
                <a:lnTo>
                  <a:pt x="87" y="927"/>
                </a:lnTo>
                <a:lnTo>
                  <a:pt x="87" y="925"/>
                </a:lnTo>
                <a:lnTo>
                  <a:pt x="87" y="923"/>
                </a:lnTo>
                <a:lnTo>
                  <a:pt x="85" y="922"/>
                </a:lnTo>
                <a:lnTo>
                  <a:pt x="85" y="920"/>
                </a:lnTo>
                <a:lnTo>
                  <a:pt x="84" y="918"/>
                </a:lnTo>
                <a:lnTo>
                  <a:pt x="84" y="916"/>
                </a:lnTo>
                <a:lnTo>
                  <a:pt x="82" y="915"/>
                </a:lnTo>
                <a:lnTo>
                  <a:pt x="82" y="913"/>
                </a:lnTo>
                <a:lnTo>
                  <a:pt x="82" y="911"/>
                </a:lnTo>
                <a:lnTo>
                  <a:pt x="80" y="909"/>
                </a:lnTo>
                <a:lnTo>
                  <a:pt x="80" y="908"/>
                </a:lnTo>
                <a:lnTo>
                  <a:pt x="79" y="906"/>
                </a:lnTo>
                <a:lnTo>
                  <a:pt x="79" y="904"/>
                </a:lnTo>
                <a:lnTo>
                  <a:pt x="79" y="902"/>
                </a:lnTo>
                <a:lnTo>
                  <a:pt x="77" y="901"/>
                </a:lnTo>
                <a:lnTo>
                  <a:pt x="77" y="899"/>
                </a:lnTo>
                <a:lnTo>
                  <a:pt x="75" y="897"/>
                </a:lnTo>
                <a:lnTo>
                  <a:pt x="75" y="895"/>
                </a:lnTo>
                <a:lnTo>
                  <a:pt x="73" y="894"/>
                </a:lnTo>
                <a:lnTo>
                  <a:pt x="73" y="892"/>
                </a:lnTo>
                <a:lnTo>
                  <a:pt x="72" y="890"/>
                </a:lnTo>
                <a:lnTo>
                  <a:pt x="72" y="889"/>
                </a:lnTo>
                <a:lnTo>
                  <a:pt x="70" y="887"/>
                </a:lnTo>
                <a:lnTo>
                  <a:pt x="68" y="885"/>
                </a:lnTo>
                <a:lnTo>
                  <a:pt x="68" y="883"/>
                </a:lnTo>
                <a:lnTo>
                  <a:pt x="66" y="882"/>
                </a:lnTo>
                <a:lnTo>
                  <a:pt x="66" y="880"/>
                </a:lnTo>
                <a:lnTo>
                  <a:pt x="65" y="878"/>
                </a:lnTo>
                <a:lnTo>
                  <a:pt x="65" y="876"/>
                </a:lnTo>
                <a:lnTo>
                  <a:pt x="65" y="875"/>
                </a:lnTo>
                <a:lnTo>
                  <a:pt x="63" y="873"/>
                </a:lnTo>
                <a:lnTo>
                  <a:pt x="63" y="871"/>
                </a:lnTo>
                <a:lnTo>
                  <a:pt x="63" y="869"/>
                </a:lnTo>
                <a:lnTo>
                  <a:pt x="61" y="868"/>
                </a:lnTo>
                <a:lnTo>
                  <a:pt x="61" y="866"/>
                </a:lnTo>
                <a:lnTo>
                  <a:pt x="61" y="864"/>
                </a:lnTo>
                <a:lnTo>
                  <a:pt x="59" y="862"/>
                </a:lnTo>
                <a:lnTo>
                  <a:pt x="59" y="861"/>
                </a:lnTo>
                <a:lnTo>
                  <a:pt x="59" y="859"/>
                </a:lnTo>
                <a:lnTo>
                  <a:pt x="58" y="857"/>
                </a:lnTo>
                <a:lnTo>
                  <a:pt x="58" y="855"/>
                </a:lnTo>
                <a:lnTo>
                  <a:pt x="58" y="854"/>
                </a:lnTo>
                <a:lnTo>
                  <a:pt x="58" y="852"/>
                </a:lnTo>
                <a:lnTo>
                  <a:pt x="56" y="850"/>
                </a:lnTo>
                <a:lnTo>
                  <a:pt x="56" y="848"/>
                </a:lnTo>
                <a:lnTo>
                  <a:pt x="56" y="845"/>
                </a:lnTo>
                <a:lnTo>
                  <a:pt x="56" y="843"/>
                </a:lnTo>
                <a:lnTo>
                  <a:pt x="54" y="841"/>
                </a:lnTo>
                <a:lnTo>
                  <a:pt x="54" y="840"/>
                </a:lnTo>
                <a:lnTo>
                  <a:pt x="54" y="838"/>
                </a:lnTo>
                <a:lnTo>
                  <a:pt x="52" y="836"/>
                </a:lnTo>
                <a:lnTo>
                  <a:pt x="52" y="834"/>
                </a:lnTo>
                <a:lnTo>
                  <a:pt x="52" y="833"/>
                </a:lnTo>
                <a:lnTo>
                  <a:pt x="51" y="831"/>
                </a:lnTo>
                <a:lnTo>
                  <a:pt x="51" y="829"/>
                </a:lnTo>
                <a:lnTo>
                  <a:pt x="51" y="827"/>
                </a:lnTo>
                <a:lnTo>
                  <a:pt x="49" y="826"/>
                </a:lnTo>
                <a:lnTo>
                  <a:pt x="49" y="824"/>
                </a:lnTo>
                <a:lnTo>
                  <a:pt x="49" y="822"/>
                </a:lnTo>
                <a:lnTo>
                  <a:pt x="47" y="820"/>
                </a:lnTo>
                <a:lnTo>
                  <a:pt x="47" y="819"/>
                </a:lnTo>
                <a:lnTo>
                  <a:pt x="47" y="817"/>
                </a:lnTo>
                <a:lnTo>
                  <a:pt x="47" y="815"/>
                </a:lnTo>
                <a:lnTo>
                  <a:pt x="47" y="813"/>
                </a:lnTo>
                <a:lnTo>
                  <a:pt x="47" y="812"/>
                </a:lnTo>
                <a:lnTo>
                  <a:pt x="45" y="808"/>
                </a:lnTo>
                <a:lnTo>
                  <a:pt x="45" y="806"/>
                </a:lnTo>
                <a:lnTo>
                  <a:pt x="45" y="805"/>
                </a:lnTo>
                <a:lnTo>
                  <a:pt x="44" y="803"/>
                </a:lnTo>
                <a:lnTo>
                  <a:pt x="44" y="801"/>
                </a:lnTo>
                <a:lnTo>
                  <a:pt x="44" y="799"/>
                </a:lnTo>
                <a:lnTo>
                  <a:pt x="42" y="798"/>
                </a:lnTo>
                <a:lnTo>
                  <a:pt x="42" y="796"/>
                </a:lnTo>
                <a:lnTo>
                  <a:pt x="42" y="794"/>
                </a:lnTo>
                <a:lnTo>
                  <a:pt x="40" y="793"/>
                </a:lnTo>
                <a:lnTo>
                  <a:pt x="40" y="791"/>
                </a:lnTo>
                <a:lnTo>
                  <a:pt x="40" y="789"/>
                </a:lnTo>
                <a:lnTo>
                  <a:pt x="38" y="787"/>
                </a:lnTo>
                <a:lnTo>
                  <a:pt x="37" y="786"/>
                </a:lnTo>
                <a:lnTo>
                  <a:pt x="37" y="784"/>
                </a:lnTo>
                <a:lnTo>
                  <a:pt x="35" y="782"/>
                </a:lnTo>
                <a:lnTo>
                  <a:pt x="33" y="782"/>
                </a:lnTo>
                <a:lnTo>
                  <a:pt x="33" y="780"/>
                </a:lnTo>
                <a:lnTo>
                  <a:pt x="31" y="779"/>
                </a:lnTo>
                <a:lnTo>
                  <a:pt x="30" y="779"/>
                </a:lnTo>
                <a:lnTo>
                  <a:pt x="30" y="777"/>
                </a:lnTo>
                <a:lnTo>
                  <a:pt x="28" y="775"/>
                </a:lnTo>
                <a:lnTo>
                  <a:pt x="26" y="775"/>
                </a:lnTo>
                <a:lnTo>
                  <a:pt x="26" y="773"/>
                </a:lnTo>
                <a:lnTo>
                  <a:pt x="26" y="772"/>
                </a:lnTo>
                <a:lnTo>
                  <a:pt x="24" y="770"/>
                </a:lnTo>
                <a:lnTo>
                  <a:pt x="24" y="768"/>
                </a:lnTo>
                <a:lnTo>
                  <a:pt x="23" y="766"/>
                </a:lnTo>
                <a:lnTo>
                  <a:pt x="23" y="765"/>
                </a:lnTo>
                <a:lnTo>
                  <a:pt x="21" y="763"/>
                </a:lnTo>
                <a:lnTo>
                  <a:pt x="21" y="761"/>
                </a:lnTo>
                <a:lnTo>
                  <a:pt x="21" y="759"/>
                </a:lnTo>
                <a:lnTo>
                  <a:pt x="19" y="758"/>
                </a:lnTo>
                <a:lnTo>
                  <a:pt x="19" y="756"/>
                </a:lnTo>
                <a:lnTo>
                  <a:pt x="19" y="754"/>
                </a:lnTo>
                <a:lnTo>
                  <a:pt x="17" y="752"/>
                </a:lnTo>
                <a:lnTo>
                  <a:pt x="17" y="751"/>
                </a:lnTo>
                <a:lnTo>
                  <a:pt x="16" y="751"/>
                </a:lnTo>
                <a:lnTo>
                  <a:pt x="16" y="749"/>
                </a:lnTo>
                <a:lnTo>
                  <a:pt x="14" y="747"/>
                </a:lnTo>
                <a:lnTo>
                  <a:pt x="14" y="745"/>
                </a:lnTo>
                <a:lnTo>
                  <a:pt x="14" y="744"/>
                </a:lnTo>
                <a:lnTo>
                  <a:pt x="12" y="742"/>
                </a:lnTo>
                <a:lnTo>
                  <a:pt x="12" y="740"/>
                </a:lnTo>
                <a:lnTo>
                  <a:pt x="12" y="738"/>
                </a:lnTo>
                <a:lnTo>
                  <a:pt x="10" y="737"/>
                </a:lnTo>
                <a:lnTo>
                  <a:pt x="10" y="735"/>
                </a:lnTo>
                <a:lnTo>
                  <a:pt x="10" y="733"/>
                </a:lnTo>
                <a:lnTo>
                  <a:pt x="9" y="731"/>
                </a:lnTo>
                <a:lnTo>
                  <a:pt x="9" y="730"/>
                </a:lnTo>
                <a:lnTo>
                  <a:pt x="9" y="728"/>
                </a:lnTo>
                <a:lnTo>
                  <a:pt x="7" y="726"/>
                </a:lnTo>
                <a:lnTo>
                  <a:pt x="7" y="724"/>
                </a:lnTo>
                <a:lnTo>
                  <a:pt x="7" y="723"/>
                </a:lnTo>
                <a:lnTo>
                  <a:pt x="7" y="721"/>
                </a:lnTo>
                <a:lnTo>
                  <a:pt x="5" y="719"/>
                </a:lnTo>
                <a:lnTo>
                  <a:pt x="5" y="716"/>
                </a:lnTo>
                <a:lnTo>
                  <a:pt x="5" y="714"/>
                </a:lnTo>
                <a:lnTo>
                  <a:pt x="3" y="712"/>
                </a:lnTo>
                <a:lnTo>
                  <a:pt x="3" y="710"/>
                </a:lnTo>
                <a:lnTo>
                  <a:pt x="3" y="709"/>
                </a:lnTo>
                <a:lnTo>
                  <a:pt x="3" y="707"/>
                </a:lnTo>
                <a:lnTo>
                  <a:pt x="3" y="705"/>
                </a:lnTo>
                <a:lnTo>
                  <a:pt x="3" y="703"/>
                </a:lnTo>
                <a:lnTo>
                  <a:pt x="3" y="700"/>
                </a:lnTo>
                <a:lnTo>
                  <a:pt x="2" y="698"/>
                </a:lnTo>
                <a:lnTo>
                  <a:pt x="2" y="697"/>
                </a:lnTo>
                <a:lnTo>
                  <a:pt x="2" y="695"/>
                </a:lnTo>
                <a:lnTo>
                  <a:pt x="2" y="693"/>
                </a:lnTo>
                <a:lnTo>
                  <a:pt x="2" y="690"/>
                </a:lnTo>
                <a:lnTo>
                  <a:pt x="2" y="688"/>
                </a:lnTo>
                <a:lnTo>
                  <a:pt x="0" y="686"/>
                </a:lnTo>
                <a:lnTo>
                  <a:pt x="0" y="684"/>
                </a:lnTo>
                <a:lnTo>
                  <a:pt x="0" y="681"/>
                </a:lnTo>
                <a:lnTo>
                  <a:pt x="0" y="679"/>
                </a:lnTo>
                <a:lnTo>
                  <a:pt x="0" y="677"/>
                </a:lnTo>
                <a:lnTo>
                  <a:pt x="0" y="674"/>
                </a:lnTo>
                <a:lnTo>
                  <a:pt x="0" y="672"/>
                </a:lnTo>
                <a:lnTo>
                  <a:pt x="0" y="670"/>
                </a:lnTo>
                <a:lnTo>
                  <a:pt x="2" y="669"/>
                </a:lnTo>
                <a:lnTo>
                  <a:pt x="2" y="665"/>
                </a:lnTo>
                <a:lnTo>
                  <a:pt x="2" y="663"/>
                </a:lnTo>
                <a:lnTo>
                  <a:pt x="0" y="662"/>
                </a:lnTo>
                <a:lnTo>
                  <a:pt x="2" y="660"/>
                </a:lnTo>
                <a:lnTo>
                  <a:pt x="2" y="658"/>
                </a:lnTo>
                <a:lnTo>
                  <a:pt x="2" y="655"/>
                </a:lnTo>
                <a:lnTo>
                  <a:pt x="2" y="653"/>
                </a:lnTo>
                <a:lnTo>
                  <a:pt x="3" y="651"/>
                </a:lnTo>
                <a:lnTo>
                  <a:pt x="3" y="649"/>
                </a:lnTo>
                <a:lnTo>
                  <a:pt x="3" y="648"/>
                </a:lnTo>
                <a:lnTo>
                  <a:pt x="3" y="646"/>
                </a:lnTo>
                <a:lnTo>
                  <a:pt x="5" y="644"/>
                </a:lnTo>
                <a:lnTo>
                  <a:pt x="5" y="642"/>
                </a:lnTo>
                <a:lnTo>
                  <a:pt x="5" y="641"/>
                </a:lnTo>
                <a:lnTo>
                  <a:pt x="7" y="639"/>
                </a:lnTo>
                <a:lnTo>
                  <a:pt x="7" y="637"/>
                </a:lnTo>
                <a:lnTo>
                  <a:pt x="7" y="635"/>
                </a:lnTo>
                <a:lnTo>
                  <a:pt x="9" y="634"/>
                </a:lnTo>
                <a:lnTo>
                  <a:pt x="10" y="632"/>
                </a:lnTo>
                <a:lnTo>
                  <a:pt x="10" y="630"/>
                </a:lnTo>
                <a:lnTo>
                  <a:pt x="12" y="628"/>
                </a:lnTo>
                <a:lnTo>
                  <a:pt x="12" y="627"/>
                </a:lnTo>
                <a:lnTo>
                  <a:pt x="12" y="625"/>
                </a:lnTo>
                <a:lnTo>
                  <a:pt x="14" y="623"/>
                </a:lnTo>
                <a:lnTo>
                  <a:pt x="14" y="621"/>
                </a:lnTo>
                <a:lnTo>
                  <a:pt x="14" y="620"/>
                </a:lnTo>
                <a:lnTo>
                  <a:pt x="16" y="618"/>
                </a:lnTo>
                <a:lnTo>
                  <a:pt x="16" y="616"/>
                </a:lnTo>
                <a:lnTo>
                  <a:pt x="16" y="614"/>
                </a:lnTo>
                <a:lnTo>
                  <a:pt x="17" y="614"/>
                </a:lnTo>
                <a:lnTo>
                  <a:pt x="17" y="613"/>
                </a:lnTo>
                <a:lnTo>
                  <a:pt x="19" y="611"/>
                </a:lnTo>
                <a:lnTo>
                  <a:pt x="19" y="609"/>
                </a:lnTo>
                <a:lnTo>
                  <a:pt x="19" y="607"/>
                </a:lnTo>
                <a:lnTo>
                  <a:pt x="21" y="606"/>
                </a:lnTo>
                <a:lnTo>
                  <a:pt x="21" y="604"/>
                </a:lnTo>
                <a:lnTo>
                  <a:pt x="21" y="602"/>
                </a:lnTo>
                <a:lnTo>
                  <a:pt x="23" y="601"/>
                </a:lnTo>
                <a:lnTo>
                  <a:pt x="23" y="599"/>
                </a:lnTo>
                <a:lnTo>
                  <a:pt x="24" y="597"/>
                </a:lnTo>
                <a:lnTo>
                  <a:pt x="24" y="595"/>
                </a:lnTo>
                <a:lnTo>
                  <a:pt x="24" y="594"/>
                </a:lnTo>
                <a:lnTo>
                  <a:pt x="26" y="592"/>
                </a:lnTo>
                <a:lnTo>
                  <a:pt x="26" y="590"/>
                </a:lnTo>
                <a:lnTo>
                  <a:pt x="26" y="588"/>
                </a:lnTo>
                <a:lnTo>
                  <a:pt x="28" y="587"/>
                </a:lnTo>
                <a:lnTo>
                  <a:pt x="28" y="585"/>
                </a:lnTo>
                <a:lnTo>
                  <a:pt x="30" y="581"/>
                </a:lnTo>
                <a:lnTo>
                  <a:pt x="30" y="580"/>
                </a:lnTo>
                <a:lnTo>
                  <a:pt x="30" y="578"/>
                </a:lnTo>
                <a:lnTo>
                  <a:pt x="30" y="576"/>
                </a:lnTo>
                <a:lnTo>
                  <a:pt x="31" y="574"/>
                </a:lnTo>
                <a:lnTo>
                  <a:pt x="31" y="573"/>
                </a:lnTo>
                <a:lnTo>
                  <a:pt x="31" y="571"/>
                </a:lnTo>
                <a:lnTo>
                  <a:pt x="31" y="569"/>
                </a:lnTo>
                <a:lnTo>
                  <a:pt x="31" y="566"/>
                </a:lnTo>
                <a:lnTo>
                  <a:pt x="31" y="564"/>
                </a:lnTo>
                <a:lnTo>
                  <a:pt x="31" y="562"/>
                </a:lnTo>
                <a:lnTo>
                  <a:pt x="31" y="560"/>
                </a:lnTo>
                <a:lnTo>
                  <a:pt x="30" y="559"/>
                </a:lnTo>
                <a:lnTo>
                  <a:pt x="30" y="557"/>
                </a:lnTo>
                <a:lnTo>
                  <a:pt x="30" y="555"/>
                </a:lnTo>
                <a:lnTo>
                  <a:pt x="30" y="553"/>
                </a:lnTo>
                <a:lnTo>
                  <a:pt x="30" y="550"/>
                </a:lnTo>
                <a:lnTo>
                  <a:pt x="30" y="548"/>
                </a:lnTo>
                <a:lnTo>
                  <a:pt x="30" y="546"/>
                </a:lnTo>
                <a:lnTo>
                  <a:pt x="28" y="543"/>
                </a:lnTo>
                <a:lnTo>
                  <a:pt x="31" y="543"/>
                </a:lnTo>
                <a:lnTo>
                  <a:pt x="33" y="543"/>
                </a:lnTo>
                <a:lnTo>
                  <a:pt x="35" y="543"/>
                </a:lnTo>
                <a:lnTo>
                  <a:pt x="38" y="543"/>
                </a:lnTo>
                <a:lnTo>
                  <a:pt x="40" y="543"/>
                </a:lnTo>
                <a:lnTo>
                  <a:pt x="42" y="543"/>
                </a:lnTo>
                <a:lnTo>
                  <a:pt x="45" y="543"/>
                </a:lnTo>
                <a:lnTo>
                  <a:pt x="47" y="543"/>
                </a:lnTo>
                <a:lnTo>
                  <a:pt x="49" y="543"/>
                </a:lnTo>
                <a:lnTo>
                  <a:pt x="52" y="543"/>
                </a:lnTo>
                <a:lnTo>
                  <a:pt x="54" y="543"/>
                </a:lnTo>
                <a:lnTo>
                  <a:pt x="56" y="543"/>
                </a:lnTo>
                <a:lnTo>
                  <a:pt x="59" y="543"/>
                </a:lnTo>
                <a:lnTo>
                  <a:pt x="61" y="543"/>
                </a:lnTo>
                <a:lnTo>
                  <a:pt x="63" y="543"/>
                </a:lnTo>
                <a:lnTo>
                  <a:pt x="66" y="543"/>
                </a:lnTo>
                <a:lnTo>
                  <a:pt x="68" y="543"/>
                </a:lnTo>
                <a:lnTo>
                  <a:pt x="70" y="543"/>
                </a:lnTo>
                <a:lnTo>
                  <a:pt x="73" y="543"/>
                </a:lnTo>
                <a:lnTo>
                  <a:pt x="75" y="543"/>
                </a:lnTo>
                <a:lnTo>
                  <a:pt x="77" y="543"/>
                </a:lnTo>
                <a:lnTo>
                  <a:pt x="80" y="543"/>
                </a:lnTo>
                <a:lnTo>
                  <a:pt x="82" y="543"/>
                </a:lnTo>
                <a:lnTo>
                  <a:pt x="84" y="543"/>
                </a:lnTo>
                <a:lnTo>
                  <a:pt x="87" y="543"/>
                </a:lnTo>
                <a:lnTo>
                  <a:pt x="89" y="543"/>
                </a:lnTo>
                <a:lnTo>
                  <a:pt x="91" y="543"/>
                </a:lnTo>
                <a:lnTo>
                  <a:pt x="94" y="543"/>
                </a:lnTo>
                <a:lnTo>
                  <a:pt x="96" y="543"/>
                </a:lnTo>
                <a:lnTo>
                  <a:pt x="98" y="543"/>
                </a:lnTo>
                <a:lnTo>
                  <a:pt x="101" y="543"/>
                </a:lnTo>
                <a:lnTo>
                  <a:pt x="103" y="543"/>
                </a:lnTo>
                <a:lnTo>
                  <a:pt x="105" y="543"/>
                </a:lnTo>
                <a:lnTo>
                  <a:pt x="106" y="543"/>
                </a:lnTo>
                <a:lnTo>
                  <a:pt x="108" y="543"/>
                </a:lnTo>
                <a:lnTo>
                  <a:pt x="110" y="543"/>
                </a:lnTo>
                <a:lnTo>
                  <a:pt x="112" y="543"/>
                </a:lnTo>
                <a:lnTo>
                  <a:pt x="113" y="545"/>
                </a:lnTo>
                <a:lnTo>
                  <a:pt x="115" y="545"/>
                </a:lnTo>
                <a:lnTo>
                  <a:pt x="117" y="546"/>
                </a:lnTo>
                <a:lnTo>
                  <a:pt x="119" y="546"/>
                </a:lnTo>
                <a:lnTo>
                  <a:pt x="120" y="546"/>
                </a:lnTo>
                <a:lnTo>
                  <a:pt x="122" y="546"/>
                </a:lnTo>
                <a:lnTo>
                  <a:pt x="124" y="546"/>
                </a:lnTo>
                <a:lnTo>
                  <a:pt x="126" y="546"/>
                </a:lnTo>
                <a:lnTo>
                  <a:pt x="127" y="545"/>
                </a:lnTo>
                <a:lnTo>
                  <a:pt x="129" y="545"/>
                </a:lnTo>
                <a:lnTo>
                  <a:pt x="131" y="545"/>
                </a:lnTo>
                <a:lnTo>
                  <a:pt x="133" y="545"/>
                </a:lnTo>
                <a:lnTo>
                  <a:pt x="134" y="545"/>
                </a:lnTo>
                <a:lnTo>
                  <a:pt x="136" y="546"/>
                </a:lnTo>
                <a:lnTo>
                  <a:pt x="138" y="548"/>
                </a:lnTo>
                <a:lnTo>
                  <a:pt x="140" y="548"/>
                </a:lnTo>
                <a:lnTo>
                  <a:pt x="141" y="548"/>
                </a:lnTo>
                <a:lnTo>
                  <a:pt x="143" y="546"/>
                </a:lnTo>
                <a:lnTo>
                  <a:pt x="145" y="545"/>
                </a:lnTo>
                <a:lnTo>
                  <a:pt x="145" y="543"/>
                </a:lnTo>
                <a:lnTo>
                  <a:pt x="143" y="539"/>
                </a:lnTo>
                <a:lnTo>
                  <a:pt x="143" y="536"/>
                </a:lnTo>
                <a:lnTo>
                  <a:pt x="143" y="534"/>
                </a:lnTo>
                <a:lnTo>
                  <a:pt x="145" y="534"/>
                </a:lnTo>
                <a:lnTo>
                  <a:pt x="145" y="532"/>
                </a:lnTo>
                <a:lnTo>
                  <a:pt x="147" y="531"/>
                </a:lnTo>
                <a:lnTo>
                  <a:pt x="148" y="531"/>
                </a:lnTo>
                <a:lnTo>
                  <a:pt x="150" y="529"/>
                </a:lnTo>
                <a:lnTo>
                  <a:pt x="152" y="529"/>
                </a:lnTo>
                <a:lnTo>
                  <a:pt x="154" y="527"/>
                </a:lnTo>
                <a:lnTo>
                  <a:pt x="155" y="525"/>
                </a:lnTo>
                <a:lnTo>
                  <a:pt x="155" y="524"/>
                </a:lnTo>
                <a:lnTo>
                  <a:pt x="155" y="522"/>
                </a:lnTo>
                <a:lnTo>
                  <a:pt x="155" y="520"/>
                </a:lnTo>
                <a:lnTo>
                  <a:pt x="155" y="518"/>
                </a:lnTo>
                <a:lnTo>
                  <a:pt x="157" y="517"/>
                </a:lnTo>
                <a:lnTo>
                  <a:pt x="159" y="515"/>
                </a:lnTo>
                <a:lnTo>
                  <a:pt x="159" y="513"/>
                </a:lnTo>
                <a:lnTo>
                  <a:pt x="161" y="513"/>
                </a:lnTo>
                <a:lnTo>
                  <a:pt x="164" y="513"/>
                </a:lnTo>
                <a:lnTo>
                  <a:pt x="166" y="513"/>
                </a:lnTo>
                <a:lnTo>
                  <a:pt x="168" y="513"/>
                </a:lnTo>
                <a:lnTo>
                  <a:pt x="169" y="515"/>
                </a:lnTo>
                <a:lnTo>
                  <a:pt x="169" y="517"/>
                </a:lnTo>
                <a:lnTo>
                  <a:pt x="171" y="517"/>
                </a:lnTo>
                <a:lnTo>
                  <a:pt x="173" y="518"/>
                </a:lnTo>
                <a:lnTo>
                  <a:pt x="174" y="518"/>
                </a:lnTo>
                <a:lnTo>
                  <a:pt x="176" y="517"/>
                </a:lnTo>
                <a:lnTo>
                  <a:pt x="176" y="515"/>
                </a:lnTo>
                <a:lnTo>
                  <a:pt x="178" y="515"/>
                </a:lnTo>
                <a:lnTo>
                  <a:pt x="180" y="513"/>
                </a:lnTo>
                <a:lnTo>
                  <a:pt x="181" y="513"/>
                </a:lnTo>
                <a:lnTo>
                  <a:pt x="183" y="513"/>
                </a:lnTo>
                <a:lnTo>
                  <a:pt x="185" y="512"/>
                </a:lnTo>
                <a:lnTo>
                  <a:pt x="187" y="512"/>
                </a:lnTo>
                <a:lnTo>
                  <a:pt x="188" y="512"/>
                </a:lnTo>
                <a:lnTo>
                  <a:pt x="190" y="510"/>
                </a:lnTo>
                <a:lnTo>
                  <a:pt x="192" y="510"/>
                </a:lnTo>
                <a:lnTo>
                  <a:pt x="194" y="510"/>
                </a:lnTo>
                <a:lnTo>
                  <a:pt x="195" y="508"/>
                </a:lnTo>
                <a:lnTo>
                  <a:pt x="197" y="508"/>
                </a:lnTo>
                <a:lnTo>
                  <a:pt x="199" y="506"/>
                </a:lnTo>
                <a:lnTo>
                  <a:pt x="201" y="506"/>
                </a:lnTo>
                <a:lnTo>
                  <a:pt x="201" y="505"/>
                </a:lnTo>
                <a:lnTo>
                  <a:pt x="202" y="505"/>
                </a:lnTo>
                <a:lnTo>
                  <a:pt x="204" y="503"/>
                </a:lnTo>
                <a:lnTo>
                  <a:pt x="204" y="501"/>
                </a:lnTo>
                <a:lnTo>
                  <a:pt x="206" y="499"/>
                </a:lnTo>
                <a:lnTo>
                  <a:pt x="208" y="498"/>
                </a:lnTo>
                <a:lnTo>
                  <a:pt x="208" y="496"/>
                </a:lnTo>
                <a:lnTo>
                  <a:pt x="209" y="494"/>
                </a:lnTo>
                <a:lnTo>
                  <a:pt x="211" y="494"/>
                </a:lnTo>
                <a:lnTo>
                  <a:pt x="213" y="492"/>
                </a:lnTo>
                <a:lnTo>
                  <a:pt x="215" y="492"/>
                </a:lnTo>
                <a:lnTo>
                  <a:pt x="216" y="492"/>
                </a:lnTo>
                <a:lnTo>
                  <a:pt x="218" y="492"/>
                </a:lnTo>
                <a:lnTo>
                  <a:pt x="220" y="491"/>
                </a:lnTo>
                <a:lnTo>
                  <a:pt x="220" y="489"/>
                </a:lnTo>
                <a:lnTo>
                  <a:pt x="222" y="489"/>
                </a:lnTo>
                <a:lnTo>
                  <a:pt x="222" y="487"/>
                </a:lnTo>
                <a:lnTo>
                  <a:pt x="223" y="487"/>
                </a:lnTo>
                <a:lnTo>
                  <a:pt x="225" y="485"/>
                </a:lnTo>
                <a:lnTo>
                  <a:pt x="227" y="485"/>
                </a:lnTo>
                <a:lnTo>
                  <a:pt x="230" y="484"/>
                </a:lnTo>
                <a:lnTo>
                  <a:pt x="232" y="482"/>
                </a:lnTo>
                <a:lnTo>
                  <a:pt x="232" y="480"/>
                </a:lnTo>
                <a:lnTo>
                  <a:pt x="234" y="478"/>
                </a:lnTo>
                <a:lnTo>
                  <a:pt x="236" y="477"/>
                </a:lnTo>
                <a:lnTo>
                  <a:pt x="237" y="477"/>
                </a:lnTo>
                <a:lnTo>
                  <a:pt x="237" y="475"/>
                </a:lnTo>
                <a:lnTo>
                  <a:pt x="239" y="473"/>
                </a:lnTo>
                <a:lnTo>
                  <a:pt x="239" y="471"/>
                </a:lnTo>
                <a:lnTo>
                  <a:pt x="239" y="470"/>
                </a:lnTo>
                <a:lnTo>
                  <a:pt x="239" y="466"/>
                </a:lnTo>
                <a:lnTo>
                  <a:pt x="239" y="464"/>
                </a:lnTo>
                <a:lnTo>
                  <a:pt x="239" y="463"/>
                </a:lnTo>
                <a:lnTo>
                  <a:pt x="241" y="461"/>
                </a:lnTo>
                <a:lnTo>
                  <a:pt x="241" y="459"/>
                </a:lnTo>
                <a:lnTo>
                  <a:pt x="243" y="457"/>
                </a:lnTo>
                <a:lnTo>
                  <a:pt x="244" y="456"/>
                </a:lnTo>
                <a:lnTo>
                  <a:pt x="244" y="454"/>
                </a:lnTo>
                <a:lnTo>
                  <a:pt x="246" y="452"/>
                </a:lnTo>
                <a:lnTo>
                  <a:pt x="246" y="450"/>
                </a:lnTo>
                <a:lnTo>
                  <a:pt x="246" y="449"/>
                </a:lnTo>
                <a:lnTo>
                  <a:pt x="248" y="449"/>
                </a:lnTo>
                <a:lnTo>
                  <a:pt x="250" y="447"/>
                </a:lnTo>
                <a:lnTo>
                  <a:pt x="251" y="447"/>
                </a:lnTo>
                <a:lnTo>
                  <a:pt x="253" y="445"/>
                </a:lnTo>
                <a:lnTo>
                  <a:pt x="255" y="445"/>
                </a:lnTo>
                <a:lnTo>
                  <a:pt x="257" y="445"/>
                </a:lnTo>
                <a:lnTo>
                  <a:pt x="258" y="443"/>
                </a:lnTo>
                <a:lnTo>
                  <a:pt x="260" y="443"/>
                </a:lnTo>
                <a:lnTo>
                  <a:pt x="260" y="442"/>
                </a:lnTo>
                <a:lnTo>
                  <a:pt x="262" y="442"/>
                </a:lnTo>
                <a:lnTo>
                  <a:pt x="263" y="440"/>
                </a:lnTo>
                <a:lnTo>
                  <a:pt x="265" y="440"/>
                </a:lnTo>
                <a:lnTo>
                  <a:pt x="267" y="438"/>
                </a:lnTo>
                <a:lnTo>
                  <a:pt x="267" y="436"/>
                </a:lnTo>
                <a:lnTo>
                  <a:pt x="269" y="435"/>
                </a:lnTo>
                <a:lnTo>
                  <a:pt x="270" y="433"/>
                </a:lnTo>
                <a:lnTo>
                  <a:pt x="272" y="431"/>
                </a:lnTo>
                <a:lnTo>
                  <a:pt x="274" y="429"/>
                </a:lnTo>
                <a:lnTo>
                  <a:pt x="276" y="428"/>
                </a:lnTo>
                <a:lnTo>
                  <a:pt x="277" y="426"/>
                </a:lnTo>
                <a:lnTo>
                  <a:pt x="277" y="424"/>
                </a:lnTo>
                <a:lnTo>
                  <a:pt x="279" y="422"/>
                </a:lnTo>
                <a:lnTo>
                  <a:pt x="281" y="422"/>
                </a:lnTo>
                <a:lnTo>
                  <a:pt x="281" y="421"/>
                </a:lnTo>
                <a:lnTo>
                  <a:pt x="281" y="419"/>
                </a:lnTo>
                <a:lnTo>
                  <a:pt x="283" y="417"/>
                </a:lnTo>
                <a:lnTo>
                  <a:pt x="283" y="416"/>
                </a:lnTo>
                <a:lnTo>
                  <a:pt x="283" y="414"/>
                </a:lnTo>
                <a:lnTo>
                  <a:pt x="283" y="412"/>
                </a:lnTo>
                <a:lnTo>
                  <a:pt x="284" y="410"/>
                </a:lnTo>
                <a:lnTo>
                  <a:pt x="286" y="409"/>
                </a:lnTo>
                <a:lnTo>
                  <a:pt x="286" y="407"/>
                </a:lnTo>
                <a:lnTo>
                  <a:pt x="288" y="407"/>
                </a:lnTo>
                <a:lnTo>
                  <a:pt x="290" y="405"/>
                </a:lnTo>
                <a:lnTo>
                  <a:pt x="291" y="403"/>
                </a:lnTo>
                <a:lnTo>
                  <a:pt x="291" y="402"/>
                </a:lnTo>
                <a:lnTo>
                  <a:pt x="293" y="400"/>
                </a:lnTo>
                <a:lnTo>
                  <a:pt x="293" y="398"/>
                </a:lnTo>
                <a:lnTo>
                  <a:pt x="293" y="396"/>
                </a:lnTo>
                <a:lnTo>
                  <a:pt x="293" y="395"/>
                </a:lnTo>
                <a:lnTo>
                  <a:pt x="293" y="393"/>
                </a:lnTo>
                <a:lnTo>
                  <a:pt x="293" y="391"/>
                </a:lnTo>
                <a:lnTo>
                  <a:pt x="295" y="389"/>
                </a:lnTo>
                <a:lnTo>
                  <a:pt x="295" y="388"/>
                </a:lnTo>
                <a:lnTo>
                  <a:pt x="295" y="386"/>
                </a:lnTo>
                <a:lnTo>
                  <a:pt x="297" y="384"/>
                </a:lnTo>
                <a:lnTo>
                  <a:pt x="297" y="382"/>
                </a:lnTo>
                <a:lnTo>
                  <a:pt x="298" y="381"/>
                </a:lnTo>
                <a:lnTo>
                  <a:pt x="298" y="379"/>
                </a:lnTo>
                <a:lnTo>
                  <a:pt x="298" y="377"/>
                </a:lnTo>
                <a:lnTo>
                  <a:pt x="298" y="375"/>
                </a:lnTo>
                <a:lnTo>
                  <a:pt x="298" y="372"/>
                </a:lnTo>
                <a:lnTo>
                  <a:pt x="298" y="370"/>
                </a:lnTo>
                <a:lnTo>
                  <a:pt x="298" y="368"/>
                </a:lnTo>
                <a:lnTo>
                  <a:pt x="300" y="368"/>
                </a:lnTo>
                <a:lnTo>
                  <a:pt x="302" y="367"/>
                </a:lnTo>
                <a:lnTo>
                  <a:pt x="302" y="365"/>
                </a:lnTo>
                <a:lnTo>
                  <a:pt x="304" y="365"/>
                </a:lnTo>
                <a:lnTo>
                  <a:pt x="305" y="363"/>
                </a:lnTo>
                <a:lnTo>
                  <a:pt x="305" y="361"/>
                </a:lnTo>
                <a:lnTo>
                  <a:pt x="305" y="360"/>
                </a:lnTo>
                <a:lnTo>
                  <a:pt x="307" y="358"/>
                </a:lnTo>
                <a:lnTo>
                  <a:pt x="307" y="356"/>
                </a:lnTo>
                <a:lnTo>
                  <a:pt x="309" y="354"/>
                </a:lnTo>
                <a:lnTo>
                  <a:pt x="309" y="353"/>
                </a:lnTo>
                <a:lnTo>
                  <a:pt x="311" y="353"/>
                </a:lnTo>
                <a:lnTo>
                  <a:pt x="312" y="351"/>
                </a:lnTo>
                <a:lnTo>
                  <a:pt x="314" y="349"/>
                </a:lnTo>
                <a:lnTo>
                  <a:pt x="316" y="349"/>
                </a:lnTo>
                <a:lnTo>
                  <a:pt x="318" y="347"/>
                </a:lnTo>
                <a:lnTo>
                  <a:pt x="318" y="346"/>
                </a:lnTo>
                <a:lnTo>
                  <a:pt x="319" y="346"/>
                </a:lnTo>
                <a:lnTo>
                  <a:pt x="321" y="344"/>
                </a:lnTo>
                <a:lnTo>
                  <a:pt x="321" y="342"/>
                </a:lnTo>
                <a:lnTo>
                  <a:pt x="323" y="340"/>
                </a:lnTo>
                <a:lnTo>
                  <a:pt x="323" y="339"/>
                </a:lnTo>
                <a:lnTo>
                  <a:pt x="323" y="337"/>
                </a:lnTo>
                <a:lnTo>
                  <a:pt x="323" y="335"/>
                </a:lnTo>
                <a:lnTo>
                  <a:pt x="325" y="333"/>
                </a:lnTo>
                <a:lnTo>
                  <a:pt x="326" y="333"/>
                </a:lnTo>
                <a:lnTo>
                  <a:pt x="328" y="332"/>
                </a:lnTo>
                <a:lnTo>
                  <a:pt x="328" y="330"/>
                </a:lnTo>
                <a:lnTo>
                  <a:pt x="328" y="328"/>
                </a:lnTo>
                <a:lnTo>
                  <a:pt x="328" y="326"/>
                </a:lnTo>
                <a:lnTo>
                  <a:pt x="328" y="325"/>
                </a:lnTo>
                <a:lnTo>
                  <a:pt x="330" y="323"/>
                </a:lnTo>
                <a:lnTo>
                  <a:pt x="330" y="321"/>
                </a:lnTo>
                <a:lnTo>
                  <a:pt x="332" y="320"/>
                </a:lnTo>
                <a:lnTo>
                  <a:pt x="333" y="320"/>
                </a:lnTo>
                <a:lnTo>
                  <a:pt x="333" y="318"/>
                </a:lnTo>
                <a:lnTo>
                  <a:pt x="335" y="318"/>
                </a:lnTo>
                <a:lnTo>
                  <a:pt x="337" y="316"/>
                </a:lnTo>
                <a:lnTo>
                  <a:pt x="339" y="316"/>
                </a:lnTo>
                <a:lnTo>
                  <a:pt x="340" y="316"/>
                </a:lnTo>
                <a:lnTo>
                  <a:pt x="342" y="316"/>
                </a:lnTo>
                <a:lnTo>
                  <a:pt x="344" y="316"/>
                </a:lnTo>
                <a:lnTo>
                  <a:pt x="346" y="316"/>
                </a:lnTo>
                <a:lnTo>
                  <a:pt x="347" y="316"/>
                </a:lnTo>
                <a:lnTo>
                  <a:pt x="349" y="318"/>
                </a:lnTo>
                <a:lnTo>
                  <a:pt x="351" y="318"/>
                </a:lnTo>
                <a:lnTo>
                  <a:pt x="352" y="320"/>
                </a:lnTo>
                <a:lnTo>
                  <a:pt x="354" y="320"/>
                </a:lnTo>
                <a:lnTo>
                  <a:pt x="356" y="320"/>
                </a:lnTo>
                <a:lnTo>
                  <a:pt x="358" y="321"/>
                </a:lnTo>
                <a:lnTo>
                  <a:pt x="358" y="320"/>
                </a:lnTo>
                <a:lnTo>
                  <a:pt x="358" y="318"/>
                </a:lnTo>
                <a:lnTo>
                  <a:pt x="358" y="316"/>
                </a:lnTo>
                <a:lnTo>
                  <a:pt x="358" y="314"/>
                </a:lnTo>
                <a:lnTo>
                  <a:pt x="358" y="313"/>
                </a:lnTo>
                <a:lnTo>
                  <a:pt x="358" y="311"/>
                </a:lnTo>
                <a:lnTo>
                  <a:pt x="358" y="309"/>
                </a:lnTo>
                <a:lnTo>
                  <a:pt x="356" y="307"/>
                </a:lnTo>
                <a:lnTo>
                  <a:pt x="356" y="306"/>
                </a:lnTo>
                <a:lnTo>
                  <a:pt x="354" y="304"/>
                </a:lnTo>
                <a:lnTo>
                  <a:pt x="354" y="302"/>
                </a:lnTo>
                <a:lnTo>
                  <a:pt x="354" y="300"/>
                </a:lnTo>
                <a:lnTo>
                  <a:pt x="354" y="299"/>
                </a:lnTo>
                <a:lnTo>
                  <a:pt x="354" y="295"/>
                </a:lnTo>
                <a:lnTo>
                  <a:pt x="354" y="293"/>
                </a:lnTo>
                <a:lnTo>
                  <a:pt x="354" y="292"/>
                </a:lnTo>
                <a:lnTo>
                  <a:pt x="356" y="290"/>
                </a:lnTo>
                <a:lnTo>
                  <a:pt x="356" y="288"/>
                </a:lnTo>
                <a:lnTo>
                  <a:pt x="356" y="286"/>
                </a:lnTo>
                <a:lnTo>
                  <a:pt x="358" y="285"/>
                </a:lnTo>
                <a:lnTo>
                  <a:pt x="358" y="283"/>
                </a:lnTo>
                <a:lnTo>
                  <a:pt x="359" y="281"/>
                </a:lnTo>
                <a:lnTo>
                  <a:pt x="361" y="279"/>
                </a:lnTo>
                <a:lnTo>
                  <a:pt x="361" y="278"/>
                </a:lnTo>
                <a:lnTo>
                  <a:pt x="363" y="278"/>
                </a:lnTo>
                <a:lnTo>
                  <a:pt x="363" y="276"/>
                </a:lnTo>
                <a:lnTo>
                  <a:pt x="365" y="274"/>
                </a:lnTo>
                <a:lnTo>
                  <a:pt x="365" y="272"/>
                </a:lnTo>
                <a:lnTo>
                  <a:pt x="365" y="271"/>
                </a:lnTo>
                <a:lnTo>
                  <a:pt x="366" y="269"/>
                </a:lnTo>
                <a:lnTo>
                  <a:pt x="368" y="269"/>
                </a:lnTo>
                <a:lnTo>
                  <a:pt x="368" y="267"/>
                </a:lnTo>
                <a:lnTo>
                  <a:pt x="370" y="265"/>
                </a:lnTo>
                <a:lnTo>
                  <a:pt x="370" y="264"/>
                </a:lnTo>
                <a:lnTo>
                  <a:pt x="372" y="262"/>
                </a:lnTo>
                <a:lnTo>
                  <a:pt x="372" y="260"/>
                </a:lnTo>
                <a:lnTo>
                  <a:pt x="372" y="258"/>
                </a:lnTo>
                <a:lnTo>
                  <a:pt x="373" y="257"/>
                </a:lnTo>
                <a:lnTo>
                  <a:pt x="373" y="255"/>
                </a:lnTo>
                <a:lnTo>
                  <a:pt x="373" y="253"/>
                </a:lnTo>
                <a:lnTo>
                  <a:pt x="373" y="251"/>
                </a:lnTo>
                <a:lnTo>
                  <a:pt x="372" y="250"/>
                </a:lnTo>
                <a:lnTo>
                  <a:pt x="372" y="248"/>
                </a:lnTo>
                <a:lnTo>
                  <a:pt x="372" y="246"/>
                </a:lnTo>
                <a:lnTo>
                  <a:pt x="372" y="244"/>
                </a:lnTo>
                <a:lnTo>
                  <a:pt x="373" y="243"/>
                </a:lnTo>
                <a:lnTo>
                  <a:pt x="373" y="241"/>
                </a:lnTo>
                <a:lnTo>
                  <a:pt x="373" y="239"/>
                </a:lnTo>
                <a:lnTo>
                  <a:pt x="375" y="239"/>
                </a:lnTo>
                <a:lnTo>
                  <a:pt x="377" y="237"/>
                </a:lnTo>
                <a:lnTo>
                  <a:pt x="379" y="237"/>
                </a:lnTo>
                <a:lnTo>
                  <a:pt x="380" y="236"/>
                </a:lnTo>
                <a:lnTo>
                  <a:pt x="382" y="236"/>
                </a:lnTo>
                <a:lnTo>
                  <a:pt x="384" y="234"/>
                </a:lnTo>
                <a:lnTo>
                  <a:pt x="386" y="232"/>
                </a:lnTo>
                <a:lnTo>
                  <a:pt x="386" y="231"/>
                </a:lnTo>
                <a:lnTo>
                  <a:pt x="386" y="229"/>
                </a:lnTo>
                <a:lnTo>
                  <a:pt x="387" y="227"/>
                </a:lnTo>
                <a:lnTo>
                  <a:pt x="389" y="227"/>
                </a:lnTo>
                <a:lnTo>
                  <a:pt x="391" y="227"/>
                </a:lnTo>
                <a:lnTo>
                  <a:pt x="393" y="227"/>
                </a:lnTo>
                <a:lnTo>
                  <a:pt x="394" y="229"/>
                </a:lnTo>
                <a:lnTo>
                  <a:pt x="394" y="231"/>
                </a:lnTo>
                <a:lnTo>
                  <a:pt x="398" y="231"/>
                </a:lnTo>
                <a:lnTo>
                  <a:pt x="398" y="229"/>
                </a:lnTo>
                <a:lnTo>
                  <a:pt x="400" y="227"/>
                </a:lnTo>
                <a:lnTo>
                  <a:pt x="400" y="225"/>
                </a:lnTo>
                <a:lnTo>
                  <a:pt x="400" y="224"/>
                </a:lnTo>
                <a:lnTo>
                  <a:pt x="401" y="224"/>
                </a:lnTo>
                <a:lnTo>
                  <a:pt x="401" y="222"/>
                </a:lnTo>
                <a:lnTo>
                  <a:pt x="403" y="220"/>
                </a:lnTo>
                <a:lnTo>
                  <a:pt x="405" y="220"/>
                </a:lnTo>
                <a:lnTo>
                  <a:pt x="408" y="220"/>
                </a:lnTo>
                <a:lnTo>
                  <a:pt x="410" y="220"/>
                </a:lnTo>
                <a:lnTo>
                  <a:pt x="412" y="220"/>
                </a:lnTo>
                <a:lnTo>
                  <a:pt x="414" y="220"/>
                </a:lnTo>
                <a:lnTo>
                  <a:pt x="415" y="218"/>
                </a:lnTo>
                <a:lnTo>
                  <a:pt x="415" y="217"/>
                </a:lnTo>
                <a:lnTo>
                  <a:pt x="417" y="215"/>
                </a:lnTo>
                <a:lnTo>
                  <a:pt x="419" y="213"/>
                </a:lnTo>
                <a:lnTo>
                  <a:pt x="421" y="211"/>
                </a:lnTo>
                <a:lnTo>
                  <a:pt x="422" y="211"/>
                </a:lnTo>
                <a:lnTo>
                  <a:pt x="424" y="211"/>
                </a:lnTo>
                <a:lnTo>
                  <a:pt x="426" y="211"/>
                </a:lnTo>
                <a:lnTo>
                  <a:pt x="428" y="211"/>
                </a:lnTo>
                <a:lnTo>
                  <a:pt x="429" y="211"/>
                </a:lnTo>
                <a:lnTo>
                  <a:pt x="433" y="210"/>
                </a:lnTo>
                <a:lnTo>
                  <a:pt x="435" y="208"/>
                </a:lnTo>
                <a:lnTo>
                  <a:pt x="436" y="206"/>
                </a:lnTo>
                <a:lnTo>
                  <a:pt x="436" y="204"/>
                </a:lnTo>
                <a:lnTo>
                  <a:pt x="438" y="203"/>
                </a:lnTo>
                <a:lnTo>
                  <a:pt x="440" y="201"/>
                </a:lnTo>
                <a:lnTo>
                  <a:pt x="441" y="199"/>
                </a:lnTo>
                <a:lnTo>
                  <a:pt x="443" y="199"/>
                </a:lnTo>
                <a:lnTo>
                  <a:pt x="445" y="197"/>
                </a:lnTo>
                <a:lnTo>
                  <a:pt x="445" y="196"/>
                </a:lnTo>
                <a:lnTo>
                  <a:pt x="447" y="194"/>
                </a:lnTo>
                <a:lnTo>
                  <a:pt x="447" y="192"/>
                </a:lnTo>
                <a:lnTo>
                  <a:pt x="447" y="190"/>
                </a:lnTo>
                <a:lnTo>
                  <a:pt x="447" y="189"/>
                </a:lnTo>
                <a:lnTo>
                  <a:pt x="445" y="187"/>
                </a:lnTo>
                <a:lnTo>
                  <a:pt x="445" y="185"/>
                </a:lnTo>
                <a:lnTo>
                  <a:pt x="443" y="185"/>
                </a:lnTo>
                <a:lnTo>
                  <a:pt x="441" y="183"/>
                </a:lnTo>
                <a:lnTo>
                  <a:pt x="440" y="183"/>
                </a:lnTo>
                <a:lnTo>
                  <a:pt x="438" y="183"/>
                </a:lnTo>
                <a:lnTo>
                  <a:pt x="436" y="182"/>
                </a:lnTo>
                <a:lnTo>
                  <a:pt x="435" y="182"/>
                </a:lnTo>
                <a:lnTo>
                  <a:pt x="431" y="182"/>
                </a:lnTo>
                <a:lnTo>
                  <a:pt x="433" y="180"/>
                </a:lnTo>
                <a:lnTo>
                  <a:pt x="435" y="180"/>
                </a:lnTo>
                <a:lnTo>
                  <a:pt x="435" y="178"/>
                </a:lnTo>
                <a:lnTo>
                  <a:pt x="435" y="176"/>
                </a:lnTo>
                <a:lnTo>
                  <a:pt x="436" y="175"/>
                </a:lnTo>
                <a:lnTo>
                  <a:pt x="436" y="173"/>
                </a:lnTo>
                <a:lnTo>
                  <a:pt x="438" y="171"/>
                </a:lnTo>
                <a:lnTo>
                  <a:pt x="440" y="171"/>
                </a:lnTo>
                <a:lnTo>
                  <a:pt x="440" y="169"/>
                </a:lnTo>
                <a:lnTo>
                  <a:pt x="441" y="168"/>
                </a:lnTo>
                <a:lnTo>
                  <a:pt x="443" y="168"/>
                </a:lnTo>
                <a:lnTo>
                  <a:pt x="443" y="166"/>
                </a:lnTo>
                <a:lnTo>
                  <a:pt x="445" y="166"/>
                </a:lnTo>
                <a:lnTo>
                  <a:pt x="447" y="164"/>
                </a:lnTo>
                <a:lnTo>
                  <a:pt x="448" y="164"/>
                </a:lnTo>
                <a:lnTo>
                  <a:pt x="450" y="164"/>
                </a:lnTo>
                <a:lnTo>
                  <a:pt x="452" y="162"/>
                </a:lnTo>
                <a:lnTo>
                  <a:pt x="454" y="162"/>
                </a:lnTo>
                <a:lnTo>
                  <a:pt x="455" y="161"/>
                </a:lnTo>
                <a:lnTo>
                  <a:pt x="457" y="161"/>
                </a:lnTo>
                <a:lnTo>
                  <a:pt x="459" y="161"/>
                </a:lnTo>
                <a:lnTo>
                  <a:pt x="461" y="161"/>
                </a:lnTo>
                <a:lnTo>
                  <a:pt x="461" y="159"/>
                </a:lnTo>
                <a:lnTo>
                  <a:pt x="462" y="159"/>
                </a:lnTo>
                <a:lnTo>
                  <a:pt x="464" y="159"/>
                </a:lnTo>
                <a:lnTo>
                  <a:pt x="466" y="159"/>
                </a:lnTo>
                <a:lnTo>
                  <a:pt x="468" y="159"/>
                </a:lnTo>
                <a:lnTo>
                  <a:pt x="469" y="157"/>
                </a:lnTo>
                <a:lnTo>
                  <a:pt x="469" y="155"/>
                </a:lnTo>
                <a:lnTo>
                  <a:pt x="471" y="154"/>
                </a:lnTo>
                <a:lnTo>
                  <a:pt x="471" y="152"/>
                </a:lnTo>
                <a:lnTo>
                  <a:pt x="471" y="150"/>
                </a:lnTo>
                <a:lnTo>
                  <a:pt x="473" y="150"/>
                </a:lnTo>
                <a:lnTo>
                  <a:pt x="475" y="152"/>
                </a:lnTo>
                <a:lnTo>
                  <a:pt x="476" y="154"/>
                </a:lnTo>
                <a:lnTo>
                  <a:pt x="478" y="155"/>
                </a:lnTo>
                <a:lnTo>
                  <a:pt x="478" y="157"/>
                </a:lnTo>
                <a:lnTo>
                  <a:pt x="480" y="157"/>
                </a:lnTo>
                <a:lnTo>
                  <a:pt x="482" y="157"/>
                </a:lnTo>
                <a:lnTo>
                  <a:pt x="483" y="157"/>
                </a:lnTo>
                <a:lnTo>
                  <a:pt x="485" y="155"/>
                </a:lnTo>
                <a:lnTo>
                  <a:pt x="487" y="154"/>
                </a:lnTo>
                <a:lnTo>
                  <a:pt x="489" y="152"/>
                </a:lnTo>
                <a:lnTo>
                  <a:pt x="492" y="152"/>
                </a:lnTo>
                <a:lnTo>
                  <a:pt x="494" y="150"/>
                </a:lnTo>
                <a:lnTo>
                  <a:pt x="496" y="148"/>
                </a:lnTo>
                <a:lnTo>
                  <a:pt x="497" y="147"/>
                </a:lnTo>
                <a:lnTo>
                  <a:pt x="499" y="147"/>
                </a:lnTo>
                <a:lnTo>
                  <a:pt x="501" y="145"/>
                </a:lnTo>
                <a:lnTo>
                  <a:pt x="503" y="145"/>
                </a:lnTo>
                <a:lnTo>
                  <a:pt x="503" y="143"/>
                </a:lnTo>
                <a:lnTo>
                  <a:pt x="503" y="141"/>
                </a:lnTo>
                <a:lnTo>
                  <a:pt x="503" y="140"/>
                </a:lnTo>
                <a:lnTo>
                  <a:pt x="503" y="138"/>
                </a:lnTo>
                <a:lnTo>
                  <a:pt x="501" y="136"/>
                </a:lnTo>
                <a:lnTo>
                  <a:pt x="501" y="135"/>
                </a:lnTo>
                <a:lnTo>
                  <a:pt x="499" y="133"/>
                </a:lnTo>
                <a:lnTo>
                  <a:pt x="499" y="131"/>
                </a:lnTo>
                <a:lnTo>
                  <a:pt x="499" y="129"/>
                </a:lnTo>
                <a:lnTo>
                  <a:pt x="501" y="129"/>
                </a:lnTo>
                <a:lnTo>
                  <a:pt x="503" y="128"/>
                </a:lnTo>
                <a:lnTo>
                  <a:pt x="504" y="128"/>
                </a:lnTo>
                <a:lnTo>
                  <a:pt x="504" y="126"/>
                </a:lnTo>
                <a:lnTo>
                  <a:pt x="506" y="124"/>
                </a:lnTo>
                <a:lnTo>
                  <a:pt x="506" y="122"/>
                </a:lnTo>
                <a:lnTo>
                  <a:pt x="506" y="121"/>
                </a:lnTo>
                <a:lnTo>
                  <a:pt x="506" y="119"/>
                </a:lnTo>
                <a:lnTo>
                  <a:pt x="508" y="117"/>
                </a:lnTo>
                <a:lnTo>
                  <a:pt x="508" y="115"/>
                </a:lnTo>
                <a:lnTo>
                  <a:pt x="510" y="114"/>
                </a:lnTo>
                <a:lnTo>
                  <a:pt x="510" y="112"/>
                </a:lnTo>
                <a:lnTo>
                  <a:pt x="510" y="110"/>
                </a:lnTo>
                <a:lnTo>
                  <a:pt x="510" y="108"/>
                </a:lnTo>
                <a:lnTo>
                  <a:pt x="510" y="105"/>
                </a:lnTo>
                <a:lnTo>
                  <a:pt x="508" y="103"/>
                </a:lnTo>
                <a:lnTo>
                  <a:pt x="506" y="103"/>
                </a:lnTo>
                <a:lnTo>
                  <a:pt x="506" y="101"/>
                </a:lnTo>
                <a:lnTo>
                  <a:pt x="504" y="101"/>
                </a:lnTo>
                <a:lnTo>
                  <a:pt x="503" y="100"/>
                </a:lnTo>
                <a:lnTo>
                  <a:pt x="503" y="98"/>
                </a:lnTo>
                <a:lnTo>
                  <a:pt x="501" y="96"/>
                </a:lnTo>
                <a:lnTo>
                  <a:pt x="503" y="94"/>
                </a:lnTo>
                <a:lnTo>
                  <a:pt x="503" y="93"/>
                </a:lnTo>
                <a:lnTo>
                  <a:pt x="503" y="91"/>
                </a:lnTo>
                <a:lnTo>
                  <a:pt x="504" y="89"/>
                </a:lnTo>
                <a:lnTo>
                  <a:pt x="503" y="87"/>
                </a:lnTo>
                <a:lnTo>
                  <a:pt x="503" y="86"/>
                </a:lnTo>
                <a:lnTo>
                  <a:pt x="501" y="84"/>
                </a:lnTo>
                <a:lnTo>
                  <a:pt x="499" y="82"/>
                </a:lnTo>
                <a:lnTo>
                  <a:pt x="497" y="80"/>
                </a:lnTo>
                <a:lnTo>
                  <a:pt x="496" y="80"/>
                </a:lnTo>
                <a:lnTo>
                  <a:pt x="494" y="80"/>
                </a:lnTo>
                <a:lnTo>
                  <a:pt x="494" y="79"/>
                </a:lnTo>
                <a:lnTo>
                  <a:pt x="492" y="77"/>
                </a:lnTo>
                <a:lnTo>
                  <a:pt x="490" y="77"/>
                </a:lnTo>
                <a:lnTo>
                  <a:pt x="490" y="75"/>
                </a:lnTo>
                <a:lnTo>
                  <a:pt x="490" y="73"/>
                </a:lnTo>
                <a:lnTo>
                  <a:pt x="490" y="72"/>
                </a:lnTo>
                <a:lnTo>
                  <a:pt x="492" y="72"/>
                </a:lnTo>
                <a:lnTo>
                  <a:pt x="492" y="70"/>
                </a:lnTo>
                <a:lnTo>
                  <a:pt x="494" y="68"/>
                </a:lnTo>
                <a:lnTo>
                  <a:pt x="496" y="66"/>
                </a:lnTo>
                <a:lnTo>
                  <a:pt x="496" y="65"/>
                </a:lnTo>
                <a:lnTo>
                  <a:pt x="497" y="65"/>
                </a:lnTo>
                <a:lnTo>
                  <a:pt x="497" y="63"/>
                </a:lnTo>
                <a:lnTo>
                  <a:pt x="497" y="61"/>
                </a:lnTo>
                <a:lnTo>
                  <a:pt x="499" y="59"/>
                </a:lnTo>
                <a:lnTo>
                  <a:pt x="501" y="58"/>
                </a:lnTo>
                <a:lnTo>
                  <a:pt x="503" y="56"/>
                </a:lnTo>
                <a:lnTo>
                  <a:pt x="504" y="54"/>
                </a:lnTo>
                <a:lnTo>
                  <a:pt x="504" y="52"/>
                </a:lnTo>
                <a:lnTo>
                  <a:pt x="506" y="52"/>
                </a:lnTo>
                <a:lnTo>
                  <a:pt x="506" y="51"/>
                </a:lnTo>
                <a:lnTo>
                  <a:pt x="506" y="49"/>
                </a:lnTo>
                <a:lnTo>
                  <a:pt x="511" y="42"/>
                </a:lnTo>
                <a:lnTo>
                  <a:pt x="513" y="42"/>
                </a:lnTo>
                <a:lnTo>
                  <a:pt x="513" y="40"/>
                </a:lnTo>
                <a:lnTo>
                  <a:pt x="515" y="39"/>
                </a:lnTo>
                <a:lnTo>
                  <a:pt x="515" y="37"/>
                </a:lnTo>
                <a:lnTo>
                  <a:pt x="517" y="37"/>
                </a:lnTo>
                <a:lnTo>
                  <a:pt x="517" y="35"/>
                </a:lnTo>
                <a:lnTo>
                  <a:pt x="518" y="35"/>
                </a:lnTo>
                <a:lnTo>
                  <a:pt x="518" y="33"/>
                </a:lnTo>
                <a:lnTo>
                  <a:pt x="520" y="32"/>
                </a:lnTo>
                <a:lnTo>
                  <a:pt x="522" y="32"/>
                </a:lnTo>
                <a:lnTo>
                  <a:pt x="524" y="32"/>
                </a:lnTo>
                <a:lnTo>
                  <a:pt x="524" y="30"/>
                </a:lnTo>
                <a:lnTo>
                  <a:pt x="525" y="28"/>
                </a:lnTo>
                <a:lnTo>
                  <a:pt x="527" y="26"/>
                </a:lnTo>
                <a:lnTo>
                  <a:pt x="527" y="25"/>
                </a:lnTo>
                <a:lnTo>
                  <a:pt x="529" y="25"/>
                </a:lnTo>
                <a:lnTo>
                  <a:pt x="529" y="23"/>
                </a:lnTo>
                <a:lnTo>
                  <a:pt x="530" y="21"/>
                </a:lnTo>
                <a:lnTo>
                  <a:pt x="532" y="19"/>
                </a:lnTo>
                <a:lnTo>
                  <a:pt x="534" y="19"/>
                </a:lnTo>
                <a:lnTo>
                  <a:pt x="536" y="18"/>
                </a:lnTo>
                <a:lnTo>
                  <a:pt x="537" y="18"/>
                </a:lnTo>
                <a:lnTo>
                  <a:pt x="537" y="16"/>
                </a:lnTo>
                <a:lnTo>
                  <a:pt x="539" y="16"/>
                </a:lnTo>
                <a:lnTo>
                  <a:pt x="539" y="14"/>
                </a:lnTo>
                <a:lnTo>
                  <a:pt x="541" y="14"/>
                </a:lnTo>
                <a:lnTo>
                  <a:pt x="541" y="12"/>
                </a:lnTo>
                <a:lnTo>
                  <a:pt x="543" y="11"/>
                </a:lnTo>
                <a:lnTo>
                  <a:pt x="544" y="11"/>
                </a:lnTo>
                <a:lnTo>
                  <a:pt x="544" y="9"/>
                </a:lnTo>
                <a:lnTo>
                  <a:pt x="546" y="9"/>
                </a:lnTo>
                <a:lnTo>
                  <a:pt x="548" y="9"/>
                </a:lnTo>
                <a:lnTo>
                  <a:pt x="550" y="7"/>
                </a:lnTo>
                <a:lnTo>
                  <a:pt x="551" y="5"/>
                </a:lnTo>
                <a:lnTo>
                  <a:pt x="553" y="4"/>
                </a:lnTo>
                <a:lnTo>
                  <a:pt x="553" y="2"/>
                </a:lnTo>
                <a:lnTo>
                  <a:pt x="555" y="2"/>
                </a:lnTo>
                <a:lnTo>
                  <a:pt x="557" y="0"/>
                </a:lnTo>
                <a:lnTo>
                  <a:pt x="558" y="0"/>
                </a:lnTo>
                <a:lnTo>
                  <a:pt x="560" y="0"/>
                </a:lnTo>
                <a:lnTo>
                  <a:pt x="562" y="0"/>
                </a:lnTo>
                <a:lnTo>
                  <a:pt x="562" y="2"/>
                </a:lnTo>
                <a:lnTo>
                  <a:pt x="564" y="4"/>
                </a:lnTo>
                <a:lnTo>
                  <a:pt x="565" y="4"/>
                </a:lnTo>
                <a:lnTo>
                  <a:pt x="565" y="5"/>
                </a:lnTo>
                <a:lnTo>
                  <a:pt x="565" y="7"/>
                </a:lnTo>
                <a:lnTo>
                  <a:pt x="567" y="7"/>
                </a:lnTo>
                <a:lnTo>
                  <a:pt x="569" y="9"/>
                </a:lnTo>
                <a:lnTo>
                  <a:pt x="569" y="11"/>
                </a:lnTo>
                <a:lnTo>
                  <a:pt x="569" y="12"/>
                </a:lnTo>
                <a:lnTo>
                  <a:pt x="567" y="12"/>
                </a:lnTo>
                <a:lnTo>
                  <a:pt x="569" y="14"/>
                </a:lnTo>
                <a:lnTo>
                  <a:pt x="571" y="16"/>
                </a:lnTo>
                <a:lnTo>
                  <a:pt x="572" y="18"/>
                </a:lnTo>
                <a:lnTo>
                  <a:pt x="572" y="19"/>
                </a:lnTo>
                <a:lnTo>
                  <a:pt x="574" y="21"/>
                </a:lnTo>
                <a:lnTo>
                  <a:pt x="576" y="21"/>
                </a:lnTo>
                <a:lnTo>
                  <a:pt x="574" y="25"/>
                </a:lnTo>
                <a:lnTo>
                  <a:pt x="574" y="26"/>
                </a:lnTo>
                <a:lnTo>
                  <a:pt x="574" y="28"/>
                </a:lnTo>
                <a:lnTo>
                  <a:pt x="576" y="32"/>
                </a:lnTo>
                <a:lnTo>
                  <a:pt x="578" y="33"/>
                </a:lnTo>
                <a:lnTo>
                  <a:pt x="579" y="33"/>
                </a:lnTo>
                <a:lnTo>
                  <a:pt x="579" y="32"/>
                </a:lnTo>
                <a:lnTo>
                  <a:pt x="581" y="33"/>
                </a:lnTo>
                <a:lnTo>
                  <a:pt x="581" y="35"/>
                </a:lnTo>
                <a:lnTo>
                  <a:pt x="581" y="37"/>
                </a:lnTo>
                <a:lnTo>
                  <a:pt x="583" y="39"/>
                </a:lnTo>
                <a:lnTo>
                  <a:pt x="583" y="40"/>
                </a:lnTo>
                <a:lnTo>
                  <a:pt x="583" y="42"/>
                </a:lnTo>
                <a:lnTo>
                  <a:pt x="585" y="44"/>
                </a:lnTo>
                <a:lnTo>
                  <a:pt x="585" y="45"/>
                </a:lnTo>
                <a:lnTo>
                  <a:pt x="586" y="47"/>
                </a:lnTo>
                <a:lnTo>
                  <a:pt x="585" y="47"/>
                </a:lnTo>
                <a:lnTo>
                  <a:pt x="585" y="49"/>
                </a:lnTo>
                <a:lnTo>
                  <a:pt x="585" y="51"/>
                </a:lnTo>
                <a:lnTo>
                  <a:pt x="585" y="52"/>
                </a:lnTo>
                <a:lnTo>
                  <a:pt x="585" y="54"/>
                </a:lnTo>
                <a:lnTo>
                  <a:pt x="583" y="56"/>
                </a:lnTo>
                <a:lnTo>
                  <a:pt x="583" y="58"/>
                </a:lnTo>
                <a:lnTo>
                  <a:pt x="581" y="59"/>
                </a:lnTo>
                <a:lnTo>
                  <a:pt x="581" y="61"/>
                </a:lnTo>
                <a:lnTo>
                  <a:pt x="581" y="63"/>
                </a:lnTo>
                <a:lnTo>
                  <a:pt x="583" y="65"/>
                </a:lnTo>
                <a:lnTo>
                  <a:pt x="583" y="66"/>
                </a:lnTo>
                <a:lnTo>
                  <a:pt x="583" y="68"/>
                </a:lnTo>
                <a:lnTo>
                  <a:pt x="581" y="68"/>
                </a:lnTo>
                <a:lnTo>
                  <a:pt x="581" y="70"/>
                </a:lnTo>
                <a:lnTo>
                  <a:pt x="579" y="70"/>
                </a:lnTo>
                <a:lnTo>
                  <a:pt x="579" y="72"/>
                </a:lnTo>
                <a:lnTo>
                  <a:pt x="579" y="73"/>
                </a:lnTo>
                <a:lnTo>
                  <a:pt x="579" y="75"/>
                </a:lnTo>
                <a:lnTo>
                  <a:pt x="578" y="75"/>
                </a:lnTo>
                <a:lnTo>
                  <a:pt x="578" y="77"/>
                </a:lnTo>
                <a:lnTo>
                  <a:pt x="576" y="77"/>
                </a:lnTo>
                <a:lnTo>
                  <a:pt x="576" y="79"/>
                </a:lnTo>
                <a:lnTo>
                  <a:pt x="576" y="80"/>
                </a:lnTo>
                <a:lnTo>
                  <a:pt x="576" y="82"/>
                </a:lnTo>
                <a:lnTo>
                  <a:pt x="574" y="84"/>
                </a:lnTo>
                <a:lnTo>
                  <a:pt x="572" y="84"/>
                </a:lnTo>
                <a:lnTo>
                  <a:pt x="572" y="86"/>
                </a:lnTo>
                <a:lnTo>
                  <a:pt x="571" y="87"/>
                </a:lnTo>
                <a:lnTo>
                  <a:pt x="571" y="89"/>
                </a:lnTo>
                <a:lnTo>
                  <a:pt x="571" y="91"/>
                </a:lnTo>
                <a:lnTo>
                  <a:pt x="569" y="91"/>
                </a:lnTo>
                <a:lnTo>
                  <a:pt x="569" y="93"/>
                </a:lnTo>
                <a:lnTo>
                  <a:pt x="569" y="94"/>
                </a:lnTo>
                <a:lnTo>
                  <a:pt x="567" y="96"/>
                </a:lnTo>
                <a:lnTo>
                  <a:pt x="567" y="98"/>
                </a:lnTo>
                <a:lnTo>
                  <a:pt x="565" y="98"/>
                </a:lnTo>
                <a:lnTo>
                  <a:pt x="565" y="100"/>
                </a:lnTo>
                <a:lnTo>
                  <a:pt x="564" y="101"/>
                </a:lnTo>
                <a:lnTo>
                  <a:pt x="564" y="103"/>
                </a:lnTo>
                <a:lnTo>
                  <a:pt x="564" y="105"/>
                </a:lnTo>
                <a:lnTo>
                  <a:pt x="564" y="107"/>
                </a:lnTo>
                <a:lnTo>
                  <a:pt x="562" y="107"/>
                </a:lnTo>
                <a:lnTo>
                  <a:pt x="562" y="108"/>
                </a:lnTo>
                <a:lnTo>
                  <a:pt x="562" y="110"/>
                </a:lnTo>
                <a:lnTo>
                  <a:pt x="560" y="112"/>
                </a:lnTo>
                <a:lnTo>
                  <a:pt x="558" y="114"/>
                </a:lnTo>
                <a:lnTo>
                  <a:pt x="557" y="115"/>
                </a:lnTo>
                <a:lnTo>
                  <a:pt x="557" y="117"/>
                </a:lnTo>
                <a:lnTo>
                  <a:pt x="555" y="117"/>
                </a:lnTo>
                <a:lnTo>
                  <a:pt x="555" y="119"/>
                </a:lnTo>
                <a:lnTo>
                  <a:pt x="555" y="121"/>
                </a:lnTo>
                <a:lnTo>
                  <a:pt x="555" y="122"/>
                </a:lnTo>
                <a:lnTo>
                  <a:pt x="557" y="122"/>
                </a:lnTo>
                <a:lnTo>
                  <a:pt x="558" y="122"/>
                </a:lnTo>
                <a:lnTo>
                  <a:pt x="558" y="124"/>
                </a:lnTo>
                <a:lnTo>
                  <a:pt x="560" y="124"/>
                </a:lnTo>
                <a:lnTo>
                  <a:pt x="562" y="124"/>
                </a:lnTo>
                <a:lnTo>
                  <a:pt x="562" y="126"/>
                </a:lnTo>
                <a:lnTo>
                  <a:pt x="560" y="126"/>
                </a:lnTo>
                <a:lnTo>
                  <a:pt x="562" y="128"/>
                </a:lnTo>
                <a:lnTo>
                  <a:pt x="562" y="129"/>
                </a:lnTo>
                <a:lnTo>
                  <a:pt x="564" y="129"/>
                </a:lnTo>
                <a:lnTo>
                  <a:pt x="565" y="129"/>
                </a:lnTo>
                <a:lnTo>
                  <a:pt x="567" y="128"/>
                </a:lnTo>
                <a:lnTo>
                  <a:pt x="569" y="128"/>
                </a:lnTo>
                <a:lnTo>
                  <a:pt x="569" y="126"/>
                </a:lnTo>
                <a:lnTo>
                  <a:pt x="569" y="124"/>
                </a:lnTo>
                <a:lnTo>
                  <a:pt x="569" y="122"/>
                </a:lnTo>
                <a:lnTo>
                  <a:pt x="571" y="122"/>
                </a:lnTo>
                <a:lnTo>
                  <a:pt x="571" y="121"/>
                </a:lnTo>
                <a:lnTo>
                  <a:pt x="572" y="121"/>
                </a:lnTo>
                <a:lnTo>
                  <a:pt x="574" y="121"/>
                </a:lnTo>
                <a:lnTo>
                  <a:pt x="574" y="119"/>
                </a:lnTo>
                <a:lnTo>
                  <a:pt x="576" y="119"/>
                </a:lnTo>
                <a:lnTo>
                  <a:pt x="578" y="119"/>
                </a:lnTo>
                <a:lnTo>
                  <a:pt x="579" y="119"/>
                </a:lnTo>
                <a:lnTo>
                  <a:pt x="581" y="119"/>
                </a:lnTo>
                <a:lnTo>
                  <a:pt x="583" y="119"/>
                </a:lnTo>
                <a:lnTo>
                  <a:pt x="585" y="119"/>
                </a:lnTo>
                <a:lnTo>
                  <a:pt x="586" y="119"/>
                </a:lnTo>
                <a:lnTo>
                  <a:pt x="588" y="121"/>
                </a:lnTo>
                <a:lnTo>
                  <a:pt x="590" y="122"/>
                </a:lnTo>
                <a:lnTo>
                  <a:pt x="592" y="124"/>
                </a:lnTo>
                <a:lnTo>
                  <a:pt x="593" y="126"/>
                </a:lnTo>
                <a:lnTo>
                  <a:pt x="595" y="128"/>
                </a:lnTo>
                <a:lnTo>
                  <a:pt x="597" y="129"/>
                </a:lnTo>
                <a:lnTo>
                  <a:pt x="597" y="131"/>
                </a:lnTo>
                <a:lnTo>
                  <a:pt x="597" y="133"/>
                </a:lnTo>
                <a:lnTo>
                  <a:pt x="599" y="133"/>
                </a:lnTo>
                <a:lnTo>
                  <a:pt x="599" y="135"/>
                </a:lnTo>
                <a:lnTo>
                  <a:pt x="599" y="136"/>
                </a:lnTo>
                <a:lnTo>
                  <a:pt x="599" y="138"/>
                </a:lnTo>
                <a:lnTo>
                  <a:pt x="599" y="140"/>
                </a:lnTo>
                <a:lnTo>
                  <a:pt x="599" y="141"/>
                </a:lnTo>
                <a:lnTo>
                  <a:pt x="597" y="141"/>
                </a:lnTo>
                <a:lnTo>
                  <a:pt x="599" y="143"/>
                </a:lnTo>
                <a:lnTo>
                  <a:pt x="599" y="145"/>
                </a:lnTo>
                <a:lnTo>
                  <a:pt x="599" y="147"/>
                </a:lnTo>
                <a:lnTo>
                  <a:pt x="599" y="148"/>
                </a:lnTo>
                <a:lnTo>
                  <a:pt x="599" y="150"/>
                </a:lnTo>
                <a:lnTo>
                  <a:pt x="599" y="154"/>
                </a:lnTo>
                <a:lnTo>
                  <a:pt x="599" y="155"/>
                </a:lnTo>
                <a:lnTo>
                  <a:pt x="600" y="155"/>
                </a:lnTo>
                <a:lnTo>
                  <a:pt x="600" y="157"/>
                </a:lnTo>
                <a:lnTo>
                  <a:pt x="600" y="159"/>
                </a:lnTo>
                <a:lnTo>
                  <a:pt x="602" y="161"/>
                </a:lnTo>
                <a:lnTo>
                  <a:pt x="602" y="162"/>
                </a:lnTo>
                <a:lnTo>
                  <a:pt x="604" y="164"/>
                </a:lnTo>
                <a:lnTo>
                  <a:pt x="604" y="166"/>
                </a:lnTo>
                <a:lnTo>
                  <a:pt x="604" y="168"/>
                </a:lnTo>
                <a:lnTo>
                  <a:pt x="604" y="169"/>
                </a:lnTo>
                <a:lnTo>
                  <a:pt x="604" y="171"/>
                </a:lnTo>
                <a:lnTo>
                  <a:pt x="606" y="173"/>
                </a:lnTo>
                <a:lnTo>
                  <a:pt x="607" y="175"/>
                </a:lnTo>
                <a:lnTo>
                  <a:pt x="609" y="176"/>
                </a:lnTo>
                <a:lnTo>
                  <a:pt x="609" y="178"/>
                </a:lnTo>
                <a:lnTo>
                  <a:pt x="609" y="180"/>
                </a:lnTo>
                <a:lnTo>
                  <a:pt x="609" y="182"/>
                </a:lnTo>
                <a:lnTo>
                  <a:pt x="609" y="183"/>
                </a:lnTo>
                <a:lnTo>
                  <a:pt x="609" y="185"/>
                </a:lnTo>
                <a:lnTo>
                  <a:pt x="611" y="187"/>
                </a:lnTo>
                <a:lnTo>
                  <a:pt x="613" y="189"/>
                </a:lnTo>
                <a:lnTo>
                  <a:pt x="613" y="190"/>
                </a:lnTo>
                <a:lnTo>
                  <a:pt x="614" y="192"/>
                </a:lnTo>
                <a:lnTo>
                  <a:pt x="616" y="192"/>
                </a:lnTo>
                <a:lnTo>
                  <a:pt x="616" y="194"/>
                </a:lnTo>
                <a:lnTo>
                  <a:pt x="618" y="196"/>
                </a:lnTo>
                <a:lnTo>
                  <a:pt x="619" y="197"/>
                </a:lnTo>
                <a:lnTo>
                  <a:pt x="619" y="199"/>
                </a:lnTo>
                <a:lnTo>
                  <a:pt x="621" y="201"/>
                </a:lnTo>
                <a:lnTo>
                  <a:pt x="621" y="203"/>
                </a:lnTo>
                <a:lnTo>
                  <a:pt x="623" y="203"/>
                </a:lnTo>
                <a:lnTo>
                  <a:pt x="623" y="204"/>
                </a:lnTo>
                <a:lnTo>
                  <a:pt x="625" y="206"/>
                </a:lnTo>
                <a:lnTo>
                  <a:pt x="626" y="210"/>
                </a:lnTo>
                <a:lnTo>
                  <a:pt x="628" y="211"/>
                </a:lnTo>
                <a:lnTo>
                  <a:pt x="628" y="213"/>
                </a:lnTo>
                <a:lnTo>
                  <a:pt x="630" y="215"/>
                </a:lnTo>
                <a:lnTo>
                  <a:pt x="630" y="217"/>
                </a:lnTo>
                <a:lnTo>
                  <a:pt x="630" y="218"/>
                </a:lnTo>
                <a:lnTo>
                  <a:pt x="628" y="220"/>
                </a:lnTo>
                <a:lnTo>
                  <a:pt x="628" y="222"/>
                </a:lnTo>
                <a:lnTo>
                  <a:pt x="628" y="224"/>
                </a:lnTo>
                <a:lnTo>
                  <a:pt x="626" y="225"/>
                </a:lnTo>
                <a:lnTo>
                  <a:pt x="626" y="227"/>
                </a:lnTo>
                <a:lnTo>
                  <a:pt x="626" y="229"/>
                </a:lnTo>
                <a:lnTo>
                  <a:pt x="626" y="231"/>
                </a:lnTo>
                <a:lnTo>
                  <a:pt x="626" y="232"/>
                </a:lnTo>
                <a:lnTo>
                  <a:pt x="628" y="232"/>
                </a:lnTo>
                <a:lnTo>
                  <a:pt x="628" y="234"/>
                </a:lnTo>
                <a:lnTo>
                  <a:pt x="630" y="234"/>
                </a:lnTo>
                <a:lnTo>
                  <a:pt x="630" y="236"/>
                </a:lnTo>
                <a:lnTo>
                  <a:pt x="630" y="237"/>
                </a:lnTo>
                <a:lnTo>
                  <a:pt x="630" y="239"/>
                </a:lnTo>
                <a:lnTo>
                  <a:pt x="630" y="241"/>
                </a:lnTo>
                <a:lnTo>
                  <a:pt x="630" y="243"/>
                </a:lnTo>
                <a:lnTo>
                  <a:pt x="630" y="244"/>
                </a:lnTo>
                <a:lnTo>
                  <a:pt x="630" y="246"/>
                </a:lnTo>
                <a:lnTo>
                  <a:pt x="630" y="248"/>
                </a:lnTo>
                <a:lnTo>
                  <a:pt x="630" y="250"/>
                </a:lnTo>
                <a:lnTo>
                  <a:pt x="632" y="250"/>
                </a:lnTo>
                <a:lnTo>
                  <a:pt x="632" y="251"/>
                </a:lnTo>
                <a:lnTo>
                  <a:pt x="630" y="253"/>
                </a:lnTo>
                <a:lnTo>
                  <a:pt x="630" y="255"/>
                </a:lnTo>
                <a:lnTo>
                  <a:pt x="630" y="257"/>
                </a:lnTo>
                <a:lnTo>
                  <a:pt x="630" y="258"/>
                </a:lnTo>
                <a:lnTo>
                  <a:pt x="632" y="258"/>
                </a:lnTo>
                <a:lnTo>
                  <a:pt x="632" y="260"/>
                </a:lnTo>
                <a:lnTo>
                  <a:pt x="632" y="262"/>
                </a:lnTo>
                <a:lnTo>
                  <a:pt x="632" y="264"/>
                </a:lnTo>
                <a:lnTo>
                  <a:pt x="630" y="264"/>
                </a:lnTo>
                <a:lnTo>
                  <a:pt x="630" y="265"/>
                </a:lnTo>
                <a:lnTo>
                  <a:pt x="630" y="267"/>
                </a:lnTo>
                <a:lnTo>
                  <a:pt x="630" y="269"/>
                </a:lnTo>
                <a:lnTo>
                  <a:pt x="632" y="269"/>
                </a:lnTo>
                <a:lnTo>
                  <a:pt x="632" y="271"/>
                </a:lnTo>
                <a:lnTo>
                  <a:pt x="632" y="272"/>
                </a:lnTo>
                <a:lnTo>
                  <a:pt x="633" y="274"/>
                </a:lnTo>
                <a:lnTo>
                  <a:pt x="633" y="276"/>
                </a:lnTo>
                <a:lnTo>
                  <a:pt x="633" y="278"/>
                </a:lnTo>
                <a:lnTo>
                  <a:pt x="635" y="279"/>
                </a:lnTo>
                <a:lnTo>
                  <a:pt x="633" y="281"/>
                </a:lnTo>
                <a:lnTo>
                  <a:pt x="635" y="283"/>
                </a:lnTo>
                <a:lnTo>
                  <a:pt x="635" y="285"/>
                </a:lnTo>
                <a:lnTo>
                  <a:pt x="633" y="285"/>
                </a:lnTo>
                <a:lnTo>
                  <a:pt x="635" y="286"/>
                </a:lnTo>
                <a:lnTo>
                  <a:pt x="637" y="288"/>
                </a:lnTo>
                <a:lnTo>
                  <a:pt x="637" y="290"/>
                </a:lnTo>
                <a:lnTo>
                  <a:pt x="639" y="290"/>
                </a:lnTo>
                <a:lnTo>
                  <a:pt x="639" y="292"/>
                </a:lnTo>
                <a:lnTo>
                  <a:pt x="640" y="292"/>
                </a:lnTo>
                <a:lnTo>
                  <a:pt x="640" y="293"/>
                </a:lnTo>
                <a:lnTo>
                  <a:pt x="642" y="295"/>
                </a:lnTo>
                <a:lnTo>
                  <a:pt x="644" y="297"/>
                </a:lnTo>
                <a:lnTo>
                  <a:pt x="646" y="297"/>
                </a:lnTo>
                <a:lnTo>
                  <a:pt x="646" y="299"/>
                </a:lnTo>
                <a:lnTo>
                  <a:pt x="647" y="300"/>
                </a:lnTo>
                <a:lnTo>
                  <a:pt x="649" y="300"/>
                </a:lnTo>
                <a:lnTo>
                  <a:pt x="649" y="302"/>
                </a:lnTo>
                <a:lnTo>
                  <a:pt x="651" y="302"/>
                </a:lnTo>
                <a:lnTo>
                  <a:pt x="653" y="304"/>
                </a:lnTo>
                <a:lnTo>
                  <a:pt x="654" y="306"/>
                </a:lnTo>
                <a:lnTo>
                  <a:pt x="654" y="307"/>
                </a:lnTo>
                <a:lnTo>
                  <a:pt x="656" y="307"/>
                </a:lnTo>
                <a:lnTo>
                  <a:pt x="658" y="309"/>
                </a:lnTo>
                <a:lnTo>
                  <a:pt x="660" y="311"/>
                </a:lnTo>
                <a:lnTo>
                  <a:pt x="661" y="313"/>
                </a:lnTo>
                <a:lnTo>
                  <a:pt x="663" y="314"/>
                </a:lnTo>
                <a:lnTo>
                  <a:pt x="665" y="316"/>
                </a:lnTo>
                <a:lnTo>
                  <a:pt x="665" y="318"/>
                </a:lnTo>
                <a:lnTo>
                  <a:pt x="665" y="320"/>
                </a:lnTo>
                <a:lnTo>
                  <a:pt x="665" y="321"/>
                </a:lnTo>
                <a:lnTo>
                  <a:pt x="665" y="323"/>
                </a:lnTo>
                <a:lnTo>
                  <a:pt x="665" y="325"/>
                </a:lnTo>
                <a:lnTo>
                  <a:pt x="667" y="326"/>
                </a:lnTo>
                <a:lnTo>
                  <a:pt x="668" y="326"/>
                </a:lnTo>
                <a:lnTo>
                  <a:pt x="668" y="328"/>
                </a:lnTo>
                <a:lnTo>
                  <a:pt x="668" y="330"/>
                </a:lnTo>
                <a:lnTo>
                  <a:pt x="670" y="332"/>
                </a:lnTo>
                <a:lnTo>
                  <a:pt x="670" y="333"/>
                </a:lnTo>
                <a:lnTo>
                  <a:pt x="672" y="333"/>
                </a:lnTo>
                <a:lnTo>
                  <a:pt x="672" y="335"/>
                </a:lnTo>
                <a:lnTo>
                  <a:pt x="674" y="335"/>
                </a:lnTo>
                <a:lnTo>
                  <a:pt x="674" y="337"/>
                </a:lnTo>
                <a:lnTo>
                  <a:pt x="675" y="339"/>
                </a:lnTo>
                <a:lnTo>
                  <a:pt x="675" y="340"/>
                </a:lnTo>
                <a:lnTo>
                  <a:pt x="675" y="342"/>
                </a:lnTo>
                <a:lnTo>
                  <a:pt x="675" y="344"/>
                </a:lnTo>
                <a:lnTo>
                  <a:pt x="675" y="346"/>
                </a:lnTo>
                <a:lnTo>
                  <a:pt x="677" y="347"/>
                </a:lnTo>
                <a:lnTo>
                  <a:pt x="677" y="349"/>
                </a:lnTo>
                <a:lnTo>
                  <a:pt x="677" y="351"/>
                </a:lnTo>
                <a:lnTo>
                  <a:pt x="677" y="353"/>
                </a:lnTo>
                <a:lnTo>
                  <a:pt x="677" y="354"/>
                </a:lnTo>
                <a:lnTo>
                  <a:pt x="677" y="356"/>
                </a:lnTo>
                <a:lnTo>
                  <a:pt x="679" y="356"/>
                </a:lnTo>
                <a:lnTo>
                  <a:pt x="679" y="358"/>
                </a:lnTo>
                <a:lnTo>
                  <a:pt x="677" y="360"/>
                </a:lnTo>
                <a:lnTo>
                  <a:pt x="679" y="360"/>
                </a:lnTo>
                <a:lnTo>
                  <a:pt x="679" y="361"/>
                </a:lnTo>
                <a:lnTo>
                  <a:pt x="679" y="363"/>
                </a:lnTo>
                <a:lnTo>
                  <a:pt x="681" y="365"/>
                </a:lnTo>
                <a:lnTo>
                  <a:pt x="681" y="367"/>
                </a:lnTo>
                <a:lnTo>
                  <a:pt x="681" y="368"/>
                </a:lnTo>
                <a:lnTo>
                  <a:pt x="682" y="370"/>
                </a:lnTo>
                <a:lnTo>
                  <a:pt x="682" y="372"/>
                </a:lnTo>
                <a:lnTo>
                  <a:pt x="682" y="374"/>
                </a:lnTo>
                <a:lnTo>
                  <a:pt x="682" y="375"/>
                </a:lnTo>
                <a:lnTo>
                  <a:pt x="682" y="377"/>
                </a:lnTo>
                <a:lnTo>
                  <a:pt x="684" y="377"/>
                </a:lnTo>
                <a:lnTo>
                  <a:pt x="684" y="379"/>
                </a:lnTo>
                <a:lnTo>
                  <a:pt x="686" y="381"/>
                </a:lnTo>
                <a:lnTo>
                  <a:pt x="684" y="381"/>
                </a:lnTo>
                <a:lnTo>
                  <a:pt x="686" y="382"/>
                </a:lnTo>
                <a:lnTo>
                  <a:pt x="686" y="384"/>
                </a:lnTo>
                <a:lnTo>
                  <a:pt x="686" y="386"/>
                </a:lnTo>
                <a:lnTo>
                  <a:pt x="686" y="388"/>
                </a:lnTo>
                <a:lnTo>
                  <a:pt x="686" y="389"/>
                </a:lnTo>
                <a:lnTo>
                  <a:pt x="686" y="391"/>
                </a:lnTo>
                <a:lnTo>
                  <a:pt x="686" y="393"/>
                </a:lnTo>
                <a:lnTo>
                  <a:pt x="686" y="395"/>
                </a:lnTo>
                <a:lnTo>
                  <a:pt x="686" y="396"/>
                </a:lnTo>
                <a:lnTo>
                  <a:pt x="686" y="398"/>
                </a:lnTo>
                <a:lnTo>
                  <a:pt x="686" y="400"/>
                </a:lnTo>
                <a:lnTo>
                  <a:pt x="688" y="400"/>
                </a:lnTo>
                <a:lnTo>
                  <a:pt x="686" y="402"/>
                </a:lnTo>
                <a:lnTo>
                  <a:pt x="686" y="403"/>
                </a:lnTo>
                <a:lnTo>
                  <a:pt x="684" y="405"/>
                </a:lnTo>
                <a:lnTo>
                  <a:pt x="682" y="407"/>
                </a:lnTo>
                <a:lnTo>
                  <a:pt x="681" y="409"/>
                </a:lnTo>
                <a:lnTo>
                  <a:pt x="681" y="407"/>
                </a:lnTo>
                <a:lnTo>
                  <a:pt x="679" y="409"/>
                </a:lnTo>
                <a:lnTo>
                  <a:pt x="679" y="410"/>
                </a:lnTo>
                <a:lnTo>
                  <a:pt x="679" y="412"/>
                </a:lnTo>
                <a:lnTo>
                  <a:pt x="679" y="414"/>
                </a:lnTo>
                <a:lnTo>
                  <a:pt x="677" y="414"/>
                </a:lnTo>
                <a:lnTo>
                  <a:pt x="675" y="414"/>
                </a:lnTo>
                <a:lnTo>
                  <a:pt x="675" y="416"/>
                </a:lnTo>
                <a:lnTo>
                  <a:pt x="675" y="417"/>
                </a:lnTo>
                <a:lnTo>
                  <a:pt x="675" y="419"/>
                </a:lnTo>
                <a:lnTo>
                  <a:pt x="675" y="421"/>
                </a:lnTo>
                <a:lnTo>
                  <a:pt x="675" y="422"/>
                </a:lnTo>
                <a:lnTo>
                  <a:pt x="674" y="422"/>
                </a:lnTo>
                <a:lnTo>
                  <a:pt x="675" y="424"/>
                </a:lnTo>
                <a:lnTo>
                  <a:pt x="675" y="426"/>
                </a:lnTo>
                <a:lnTo>
                  <a:pt x="674" y="428"/>
                </a:lnTo>
                <a:lnTo>
                  <a:pt x="674" y="429"/>
                </a:lnTo>
                <a:lnTo>
                  <a:pt x="674" y="431"/>
                </a:lnTo>
                <a:lnTo>
                  <a:pt x="672" y="433"/>
                </a:lnTo>
                <a:lnTo>
                  <a:pt x="672" y="435"/>
                </a:lnTo>
                <a:lnTo>
                  <a:pt x="672" y="436"/>
                </a:lnTo>
                <a:lnTo>
                  <a:pt x="670" y="438"/>
                </a:lnTo>
                <a:lnTo>
                  <a:pt x="670" y="440"/>
                </a:lnTo>
                <a:lnTo>
                  <a:pt x="670" y="442"/>
                </a:lnTo>
                <a:lnTo>
                  <a:pt x="670" y="443"/>
                </a:lnTo>
                <a:lnTo>
                  <a:pt x="672" y="445"/>
                </a:lnTo>
                <a:lnTo>
                  <a:pt x="674" y="447"/>
                </a:lnTo>
                <a:lnTo>
                  <a:pt x="674" y="449"/>
                </a:lnTo>
                <a:lnTo>
                  <a:pt x="674" y="450"/>
                </a:lnTo>
                <a:lnTo>
                  <a:pt x="675" y="452"/>
                </a:lnTo>
                <a:lnTo>
                  <a:pt x="675" y="454"/>
                </a:lnTo>
                <a:lnTo>
                  <a:pt x="675" y="456"/>
                </a:lnTo>
                <a:lnTo>
                  <a:pt x="675" y="457"/>
                </a:lnTo>
                <a:lnTo>
                  <a:pt x="674" y="457"/>
                </a:lnTo>
                <a:lnTo>
                  <a:pt x="675" y="459"/>
                </a:lnTo>
                <a:lnTo>
                  <a:pt x="675" y="461"/>
                </a:lnTo>
                <a:lnTo>
                  <a:pt x="675" y="463"/>
                </a:lnTo>
                <a:lnTo>
                  <a:pt x="675" y="464"/>
                </a:lnTo>
                <a:lnTo>
                  <a:pt x="675" y="466"/>
                </a:lnTo>
                <a:lnTo>
                  <a:pt x="675" y="468"/>
                </a:lnTo>
                <a:lnTo>
                  <a:pt x="675" y="470"/>
                </a:lnTo>
                <a:lnTo>
                  <a:pt x="677" y="471"/>
                </a:lnTo>
                <a:lnTo>
                  <a:pt x="679" y="471"/>
                </a:lnTo>
                <a:lnTo>
                  <a:pt x="681" y="471"/>
                </a:lnTo>
                <a:lnTo>
                  <a:pt x="682" y="473"/>
                </a:lnTo>
                <a:lnTo>
                  <a:pt x="682" y="475"/>
                </a:lnTo>
                <a:lnTo>
                  <a:pt x="681" y="477"/>
                </a:lnTo>
                <a:lnTo>
                  <a:pt x="681" y="478"/>
                </a:lnTo>
                <a:lnTo>
                  <a:pt x="681" y="480"/>
                </a:lnTo>
                <a:lnTo>
                  <a:pt x="681" y="482"/>
                </a:lnTo>
                <a:lnTo>
                  <a:pt x="681" y="484"/>
                </a:lnTo>
                <a:lnTo>
                  <a:pt x="682" y="485"/>
                </a:lnTo>
                <a:lnTo>
                  <a:pt x="682" y="487"/>
                </a:lnTo>
                <a:lnTo>
                  <a:pt x="684" y="489"/>
                </a:lnTo>
                <a:lnTo>
                  <a:pt x="686" y="491"/>
                </a:lnTo>
                <a:lnTo>
                  <a:pt x="686" y="492"/>
                </a:lnTo>
                <a:lnTo>
                  <a:pt x="688" y="492"/>
                </a:lnTo>
                <a:lnTo>
                  <a:pt x="688" y="494"/>
                </a:lnTo>
                <a:lnTo>
                  <a:pt x="689" y="496"/>
                </a:lnTo>
                <a:lnTo>
                  <a:pt x="689" y="498"/>
                </a:lnTo>
                <a:lnTo>
                  <a:pt x="691" y="498"/>
                </a:lnTo>
                <a:lnTo>
                  <a:pt x="691" y="499"/>
                </a:lnTo>
                <a:lnTo>
                  <a:pt x="693" y="501"/>
                </a:lnTo>
                <a:lnTo>
                  <a:pt x="695" y="503"/>
                </a:lnTo>
                <a:lnTo>
                  <a:pt x="696" y="505"/>
                </a:lnTo>
                <a:lnTo>
                  <a:pt x="696" y="506"/>
                </a:lnTo>
                <a:lnTo>
                  <a:pt x="696" y="508"/>
                </a:lnTo>
                <a:lnTo>
                  <a:pt x="698" y="508"/>
                </a:lnTo>
                <a:lnTo>
                  <a:pt x="698" y="510"/>
                </a:lnTo>
                <a:lnTo>
                  <a:pt x="698" y="512"/>
                </a:lnTo>
                <a:lnTo>
                  <a:pt x="698" y="513"/>
                </a:lnTo>
                <a:lnTo>
                  <a:pt x="698" y="515"/>
                </a:lnTo>
                <a:lnTo>
                  <a:pt x="700" y="515"/>
                </a:lnTo>
                <a:lnTo>
                  <a:pt x="700" y="517"/>
                </a:lnTo>
                <a:lnTo>
                  <a:pt x="700" y="518"/>
                </a:lnTo>
                <a:lnTo>
                  <a:pt x="700" y="520"/>
                </a:lnTo>
                <a:lnTo>
                  <a:pt x="700" y="522"/>
                </a:lnTo>
                <a:lnTo>
                  <a:pt x="700" y="524"/>
                </a:lnTo>
                <a:lnTo>
                  <a:pt x="700" y="525"/>
                </a:lnTo>
                <a:lnTo>
                  <a:pt x="700" y="527"/>
                </a:lnTo>
                <a:lnTo>
                  <a:pt x="700" y="529"/>
                </a:lnTo>
                <a:lnTo>
                  <a:pt x="700" y="531"/>
                </a:lnTo>
                <a:lnTo>
                  <a:pt x="702" y="532"/>
                </a:lnTo>
                <a:lnTo>
                  <a:pt x="702" y="534"/>
                </a:lnTo>
                <a:lnTo>
                  <a:pt x="702" y="536"/>
                </a:lnTo>
                <a:lnTo>
                  <a:pt x="700" y="538"/>
                </a:lnTo>
                <a:lnTo>
                  <a:pt x="700" y="539"/>
                </a:lnTo>
                <a:lnTo>
                  <a:pt x="702" y="541"/>
                </a:lnTo>
                <a:lnTo>
                  <a:pt x="702" y="543"/>
                </a:lnTo>
                <a:lnTo>
                  <a:pt x="702" y="545"/>
                </a:lnTo>
                <a:lnTo>
                  <a:pt x="703" y="546"/>
                </a:lnTo>
                <a:lnTo>
                  <a:pt x="705" y="546"/>
                </a:lnTo>
                <a:lnTo>
                  <a:pt x="707" y="545"/>
                </a:lnTo>
                <a:lnTo>
                  <a:pt x="707" y="543"/>
                </a:lnTo>
                <a:lnTo>
                  <a:pt x="708" y="543"/>
                </a:lnTo>
                <a:lnTo>
                  <a:pt x="708" y="541"/>
                </a:lnTo>
                <a:lnTo>
                  <a:pt x="710" y="541"/>
                </a:lnTo>
                <a:lnTo>
                  <a:pt x="712" y="541"/>
                </a:lnTo>
                <a:lnTo>
                  <a:pt x="714" y="543"/>
                </a:lnTo>
                <a:lnTo>
                  <a:pt x="715" y="545"/>
                </a:lnTo>
                <a:lnTo>
                  <a:pt x="715" y="546"/>
                </a:lnTo>
                <a:lnTo>
                  <a:pt x="715" y="548"/>
                </a:lnTo>
                <a:lnTo>
                  <a:pt x="715" y="550"/>
                </a:lnTo>
                <a:lnTo>
                  <a:pt x="714" y="550"/>
                </a:lnTo>
                <a:lnTo>
                  <a:pt x="714" y="552"/>
                </a:lnTo>
                <a:lnTo>
                  <a:pt x="714" y="553"/>
                </a:lnTo>
                <a:lnTo>
                  <a:pt x="712" y="555"/>
                </a:lnTo>
                <a:lnTo>
                  <a:pt x="712" y="557"/>
                </a:lnTo>
                <a:lnTo>
                  <a:pt x="714" y="559"/>
                </a:lnTo>
                <a:lnTo>
                  <a:pt x="714" y="560"/>
                </a:lnTo>
                <a:lnTo>
                  <a:pt x="714" y="562"/>
                </a:lnTo>
                <a:lnTo>
                  <a:pt x="714" y="564"/>
                </a:lnTo>
                <a:lnTo>
                  <a:pt x="714" y="566"/>
                </a:lnTo>
                <a:lnTo>
                  <a:pt x="714" y="567"/>
                </a:lnTo>
                <a:lnTo>
                  <a:pt x="714" y="569"/>
                </a:lnTo>
                <a:lnTo>
                  <a:pt x="715" y="569"/>
                </a:lnTo>
                <a:lnTo>
                  <a:pt x="715" y="571"/>
                </a:lnTo>
                <a:lnTo>
                  <a:pt x="717" y="571"/>
                </a:lnTo>
                <a:lnTo>
                  <a:pt x="717" y="573"/>
                </a:lnTo>
                <a:lnTo>
                  <a:pt x="717" y="574"/>
                </a:lnTo>
                <a:lnTo>
                  <a:pt x="717" y="576"/>
                </a:lnTo>
                <a:lnTo>
                  <a:pt x="719" y="578"/>
                </a:lnTo>
                <a:lnTo>
                  <a:pt x="719" y="580"/>
                </a:lnTo>
                <a:lnTo>
                  <a:pt x="719" y="581"/>
                </a:lnTo>
                <a:lnTo>
                  <a:pt x="719" y="583"/>
                </a:lnTo>
                <a:lnTo>
                  <a:pt x="719" y="585"/>
                </a:lnTo>
                <a:lnTo>
                  <a:pt x="719" y="587"/>
                </a:lnTo>
                <a:lnTo>
                  <a:pt x="721" y="588"/>
                </a:lnTo>
                <a:lnTo>
                  <a:pt x="721" y="590"/>
                </a:lnTo>
                <a:lnTo>
                  <a:pt x="722" y="590"/>
                </a:lnTo>
                <a:lnTo>
                  <a:pt x="722" y="592"/>
                </a:lnTo>
                <a:lnTo>
                  <a:pt x="724" y="592"/>
                </a:lnTo>
                <a:lnTo>
                  <a:pt x="722" y="594"/>
                </a:lnTo>
                <a:lnTo>
                  <a:pt x="722" y="595"/>
                </a:lnTo>
                <a:lnTo>
                  <a:pt x="721" y="595"/>
                </a:lnTo>
                <a:lnTo>
                  <a:pt x="721" y="597"/>
                </a:lnTo>
                <a:lnTo>
                  <a:pt x="722" y="599"/>
                </a:lnTo>
                <a:lnTo>
                  <a:pt x="722" y="601"/>
                </a:lnTo>
                <a:lnTo>
                  <a:pt x="724" y="601"/>
                </a:lnTo>
                <a:lnTo>
                  <a:pt x="724" y="602"/>
                </a:lnTo>
                <a:lnTo>
                  <a:pt x="724" y="604"/>
                </a:lnTo>
                <a:lnTo>
                  <a:pt x="722" y="606"/>
                </a:lnTo>
                <a:lnTo>
                  <a:pt x="722" y="607"/>
                </a:lnTo>
                <a:lnTo>
                  <a:pt x="722" y="609"/>
                </a:lnTo>
                <a:lnTo>
                  <a:pt x="721" y="609"/>
                </a:lnTo>
                <a:lnTo>
                  <a:pt x="721" y="611"/>
                </a:lnTo>
                <a:lnTo>
                  <a:pt x="721" y="613"/>
                </a:lnTo>
                <a:lnTo>
                  <a:pt x="719" y="614"/>
                </a:lnTo>
                <a:lnTo>
                  <a:pt x="719" y="616"/>
                </a:lnTo>
                <a:lnTo>
                  <a:pt x="717" y="616"/>
                </a:lnTo>
                <a:lnTo>
                  <a:pt x="717" y="618"/>
                </a:lnTo>
                <a:lnTo>
                  <a:pt x="715" y="620"/>
                </a:lnTo>
                <a:lnTo>
                  <a:pt x="715" y="621"/>
                </a:lnTo>
                <a:lnTo>
                  <a:pt x="715" y="623"/>
                </a:lnTo>
                <a:lnTo>
                  <a:pt x="714" y="623"/>
                </a:lnTo>
                <a:lnTo>
                  <a:pt x="714" y="625"/>
                </a:lnTo>
                <a:lnTo>
                  <a:pt x="712" y="625"/>
                </a:lnTo>
                <a:lnTo>
                  <a:pt x="712" y="627"/>
                </a:lnTo>
                <a:lnTo>
                  <a:pt x="710" y="628"/>
                </a:lnTo>
                <a:lnTo>
                  <a:pt x="708" y="628"/>
                </a:lnTo>
                <a:lnTo>
                  <a:pt x="707" y="630"/>
                </a:lnTo>
                <a:lnTo>
                  <a:pt x="705" y="630"/>
                </a:lnTo>
                <a:lnTo>
                  <a:pt x="703" y="630"/>
                </a:lnTo>
                <a:lnTo>
                  <a:pt x="702" y="630"/>
                </a:lnTo>
                <a:lnTo>
                  <a:pt x="702" y="628"/>
                </a:lnTo>
                <a:lnTo>
                  <a:pt x="700" y="628"/>
                </a:lnTo>
                <a:lnTo>
                  <a:pt x="698" y="628"/>
                </a:lnTo>
                <a:lnTo>
                  <a:pt x="696" y="628"/>
                </a:lnTo>
                <a:lnTo>
                  <a:pt x="695" y="628"/>
                </a:lnTo>
                <a:lnTo>
                  <a:pt x="695" y="630"/>
                </a:lnTo>
                <a:lnTo>
                  <a:pt x="695" y="632"/>
                </a:lnTo>
                <a:lnTo>
                  <a:pt x="693" y="634"/>
                </a:lnTo>
                <a:lnTo>
                  <a:pt x="691" y="635"/>
                </a:lnTo>
                <a:lnTo>
                  <a:pt x="689" y="637"/>
                </a:lnTo>
                <a:lnTo>
                  <a:pt x="689" y="639"/>
                </a:lnTo>
                <a:lnTo>
                  <a:pt x="689" y="641"/>
                </a:lnTo>
                <a:lnTo>
                  <a:pt x="691" y="641"/>
                </a:lnTo>
                <a:lnTo>
                  <a:pt x="691" y="642"/>
                </a:lnTo>
                <a:lnTo>
                  <a:pt x="691" y="644"/>
                </a:lnTo>
                <a:lnTo>
                  <a:pt x="693" y="646"/>
                </a:lnTo>
                <a:lnTo>
                  <a:pt x="693" y="648"/>
                </a:lnTo>
                <a:lnTo>
                  <a:pt x="693" y="649"/>
                </a:lnTo>
                <a:lnTo>
                  <a:pt x="693" y="651"/>
                </a:lnTo>
                <a:lnTo>
                  <a:pt x="695" y="651"/>
                </a:lnTo>
                <a:lnTo>
                  <a:pt x="695" y="653"/>
                </a:lnTo>
                <a:lnTo>
                  <a:pt x="695" y="655"/>
                </a:lnTo>
                <a:lnTo>
                  <a:pt x="693" y="656"/>
                </a:lnTo>
                <a:lnTo>
                  <a:pt x="693" y="658"/>
                </a:lnTo>
                <a:lnTo>
                  <a:pt x="693" y="660"/>
                </a:lnTo>
                <a:lnTo>
                  <a:pt x="693" y="662"/>
                </a:lnTo>
                <a:lnTo>
                  <a:pt x="693" y="663"/>
                </a:lnTo>
                <a:lnTo>
                  <a:pt x="693" y="665"/>
                </a:lnTo>
                <a:lnTo>
                  <a:pt x="691" y="665"/>
                </a:lnTo>
                <a:lnTo>
                  <a:pt x="689" y="667"/>
                </a:lnTo>
                <a:lnTo>
                  <a:pt x="688" y="665"/>
                </a:lnTo>
                <a:lnTo>
                  <a:pt x="686" y="667"/>
                </a:lnTo>
                <a:lnTo>
                  <a:pt x="686" y="669"/>
                </a:lnTo>
                <a:lnTo>
                  <a:pt x="684" y="670"/>
                </a:lnTo>
                <a:lnTo>
                  <a:pt x="682" y="672"/>
                </a:lnTo>
                <a:lnTo>
                  <a:pt x="682" y="674"/>
                </a:lnTo>
                <a:lnTo>
                  <a:pt x="682" y="676"/>
                </a:lnTo>
                <a:lnTo>
                  <a:pt x="681" y="677"/>
                </a:lnTo>
                <a:lnTo>
                  <a:pt x="679" y="679"/>
                </a:lnTo>
                <a:lnTo>
                  <a:pt x="677" y="681"/>
                </a:lnTo>
                <a:lnTo>
                  <a:pt x="675" y="683"/>
                </a:lnTo>
                <a:lnTo>
                  <a:pt x="675" y="684"/>
                </a:lnTo>
                <a:lnTo>
                  <a:pt x="674" y="686"/>
                </a:lnTo>
                <a:lnTo>
                  <a:pt x="674" y="688"/>
                </a:lnTo>
                <a:lnTo>
                  <a:pt x="672" y="688"/>
                </a:lnTo>
                <a:lnTo>
                  <a:pt x="670" y="690"/>
                </a:lnTo>
                <a:lnTo>
                  <a:pt x="668" y="691"/>
                </a:lnTo>
                <a:lnTo>
                  <a:pt x="668" y="693"/>
                </a:lnTo>
                <a:lnTo>
                  <a:pt x="667" y="693"/>
                </a:lnTo>
                <a:lnTo>
                  <a:pt x="667" y="695"/>
                </a:lnTo>
                <a:lnTo>
                  <a:pt x="667" y="697"/>
                </a:lnTo>
                <a:lnTo>
                  <a:pt x="667" y="698"/>
                </a:lnTo>
                <a:lnTo>
                  <a:pt x="667" y="700"/>
                </a:lnTo>
                <a:lnTo>
                  <a:pt x="665" y="700"/>
                </a:lnTo>
                <a:lnTo>
                  <a:pt x="665" y="702"/>
                </a:lnTo>
                <a:lnTo>
                  <a:pt x="663" y="702"/>
                </a:lnTo>
                <a:lnTo>
                  <a:pt x="661" y="702"/>
                </a:lnTo>
                <a:lnTo>
                  <a:pt x="660" y="703"/>
                </a:lnTo>
                <a:lnTo>
                  <a:pt x="658" y="705"/>
                </a:lnTo>
                <a:lnTo>
                  <a:pt x="656" y="705"/>
                </a:lnTo>
                <a:lnTo>
                  <a:pt x="654" y="705"/>
                </a:lnTo>
                <a:lnTo>
                  <a:pt x="653" y="705"/>
                </a:lnTo>
                <a:lnTo>
                  <a:pt x="651" y="705"/>
                </a:lnTo>
                <a:lnTo>
                  <a:pt x="649" y="705"/>
                </a:lnTo>
                <a:lnTo>
                  <a:pt x="647" y="705"/>
                </a:lnTo>
                <a:lnTo>
                  <a:pt x="647" y="707"/>
                </a:lnTo>
                <a:lnTo>
                  <a:pt x="646" y="707"/>
                </a:lnTo>
                <a:lnTo>
                  <a:pt x="644" y="709"/>
                </a:lnTo>
                <a:lnTo>
                  <a:pt x="642" y="710"/>
                </a:lnTo>
                <a:lnTo>
                  <a:pt x="640" y="710"/>
                </a:lnTo>
                <a:lnTo>
                  <a:pt x="639" y="710"/>
                </a:lnTo>
                <a:lnTo>
                  <a:pt x="639" y="712"/>
                </a:lnTo>
                <a:lnTo>
                  <a:pt x="637" y="712"/>
                </a:lnTo>
                <a:lnTo>
                  <a:pt x="635" y="712"/>
                </a:lnTo>
                <a:lnTo>
                  <a:pt x="633" y="714"/>
                </a:lnTo>
                <a:lnTo>
                  <a:pt x="633" y="716"/>
                </a:lnTo>
                <a:lnTo>
                  <a:pt x="633" y="717"/>
                </a:lnTo>
                <a:lnTo>
                  <a:pt x="635" y="717"/>
                </a:lnTo>
                <a:lnTo>
                  <a:pt x="635" y="719"/>
                </a:lnTo>
                <a:lnTo>
                  <a:pt x="637" y="719"/>
                </a:lnTo>
                <a:lnTo>
                  <a:pt x="637" y="721"/>
                </a:lnTo>
                <a:lnTo>
                  <a:pt x="639" y="721"/>
                </a:lnTo>
                <a:lnTo>
                  <a:pt x="639" y="723"/>
                </a:lnTo>
                <a:lnTo>
                  <a:pt x="640" y="724"/>
                </a:lnTo>
                <a:lnTo>
                  <a:pt x="640" y="726"/>
                </a:lnTo>
                <a:lnTo>
                  <a:pt x="642" y="728"/>
                </a:lnTo>
                <a:lnTo>
                  <a:pt x="644" y="730"/>
                </a:lnTo>
                <a:lnTo>
                  <a:pt x="644" y="731"/>
                </a:lnTo>
                <a:lnTo>
                  <a:pt x="644" y="733"/>
                </a:lnTo>
                <a:lnTo>
                  <a:pt x="646" y="733"/>
                </a:lnTo>
                <a:lnTo>
                  <a:pt x="644" y="735"/>
                </a:lnTo>
                <a:lnTo>
                  <a:pt x="644" y="737"/>
                </a:lnTo>
                <a:lnTo>
                  <a:pt x="642" y="738"/>
                </a:lnTo>
                <a:lnTo>
                  <a:pt x="642" y="740"/>
                </a:lnTo>
                <a:lnTo>
                  <a:pt x="640" y="740"/>
                </a:lnTo>
                <a:lnTo>
                  <a:pt x="640" y="742"/>
                </a:lnTo>
                <a:lnTo>
                  <a:pt x="640" y="744"/>
                </a:lnTo>
                <a:lnTo>
                  <a:pt x="639" y="744"/>
                </a:lnTo>
                <a:lnTo>
                  <a:pt x="639" y="745"/>
                </a:lnTo>
                <a:lnTo>
                  <a:pt x="637" y="747"/>
                </a:lnTo>
                <a:lnTo>
                  <a:pt x="637" y="749"/>
                </a:lnTo>
                <a:lnTo>
                  <a:pt x="637" y="751"/>
                </a:lnTo>
                <a:lnTo>
                  <a:pt x="637" y="752"/>
                </a:lnTo>
                <a:lnTo>
                  <a:pt x="635" y="754"/>
                </a:lnTo>
                <a:lnTo>
                  <a:pt x="635" y="756"/>
                </a:lnTo>
                <a:lnTo>
                  <a:pt x="635" y="758"/>
                </a:lnTo>
                <a:lnTo>
                  <a:pt x="635" y="759"/>
                </a:lnTo>
                <a:lnTo>
                  <a:pt x="633" y="761"/>
                </a:lnTo>
                <a:lnTo>
                  <a:pt x="633" y="763"/>
                </a:lnTo>
                <a:lnTo>
                  <a:pt x="633" y="765"/>
                </a:lnTo>
                <a:lnTo>
                  <a:pt x="632" y="766"/>
                </a:lnTo>
                <a:lnTo>
                  <a:pt x="632" y="768"/>
                </a:lnTo>
                <a:lnTo>
                  <a:pt x="630" y="770"/>
                </a:lnTo>
                <a:lnTo>
                  <a:pt x="630" y="772"/>
                </a:lnTo>
                <a:lnTo>
                  <a:pt x="628" y="773"/>
                </a:lnTo>
                <a:lnTo>
                  <a:pt x="626" y="775"/>
                </a:lnTo>
                <a:lnTo>
                  <a:pt x="626" y="777"/>
                </a:lnTo>
                <a:lnTo>
                  <a:pt x="626" y="779"/>
                </a:lnTo>
                <a:lnTo>
                  <a:pt x="625" y="779"/>
                </a:lnTo>
                <a:lnTo>
                  <a:pt x="625" y="780"/>
                </a:lnTo>
                <a:lnTo>
                  <a:pt x="625" y="782"/>
                </a:lnTo>
                <a:lnTo>
                  <a:pt x="625" y="784"/>
                </a:lnTo>
                <a:lnTo>
                  <a:pt x="625" y="786"/>
                </a:lnTo>
                <a:lnTo>
                  <a:pt x="623" y="786"/>
                </a:lnTo>
                <a:lnTo>
                  <a:pt x="623" y="787"/>
                </a:lnTo>
                <a:lnTo>
                  <a:pt x="625" y="789"/>
                </a:lnTo>
                <a:lnTo>
                  <a:pt x="625" y="791"/>
                </a:lnTo>
                <a:lnTo>
                  <a:pt x="625" y="793"/>
                </a:lnTo>
                <a:lnTo>
                  <a:pt x="625" y="794"/>
                </a:lnTo>
                <a:lnTo>
                  <a:pt x="625" y="796"/>
                </a:lnTo>
                <a:lnTo>
                  <a:pt x="623" y="796"/>
                </a:lnTo>
                <a:lnTo>
                  <a:pt x="623" y="798"/>
                </a:lnTo>
                <a:lnTo>
                  <a:pt x="623" y="799"/>
                </a:lnTo>
                <a:lnTo>
                  <a:pt x="621" y="799"/>
                </a:lnTo>
                <a:lnTo>
                  <a:pt x="621" y="801"/>
                </a:lnTo>
                <a:lnTo>
                  <a:pt x="621" y="803"/>
                </a:lnTo>
                <a:lnTo>
                  <a:pt x="621" y="805"/>
                </a:lnTo>
                <a:lnTo>
                  <a:pt x="621" y="806"/>
                </a:lnTo>
                <a:lnTo>
                  <a:pt x="621" y="808"/>
                </a:lnTo>
                <a:lnTo>
                  <a:pt x="621" y="810"/>
                </a:lnTo>
                <a:lnTo>
                  <a:pt x="621" y="812"/>
                </a:lnTo>
                <a:lnTo>
                  <a:pt x="621" y="813"/>
                </a:lnTo>
                <a:lnTo>
                  <a:pt x="623" y="813"/>
                </a:lnTo>
                <a:lnTo>
                  <a:pt x="623" y="815"/>
                </a:lnTo>
                <a:lnTo>
                  <a:pt x="623" y="817"/>
                </a:lnTo>
                <a:lnTo>
                  <a:pt x="623" y="819"/>
                </a:lnTo>
                <a:lnTo>
                  <a:pt x="623" y="820"/>
                </a:lnTo>
                <a:lnTo>
                  <a:pt x="625" y="820"/>
                </a:lnTo>
                <a:lnTo>
                  <a:pt x="625" y="822"/>
                </a:lnTo>
                <a:lnTo>
                  <a:pt x="625" y="824"/>
                </a:lnTo>
                <a:lnTo>
                  <a:pt x="625" y="826"/>
                </a:lnTo>
                <a:lnTo>
                  <a:pt x="625" y="827"/>
                </a:lnTo>
                <a:lnTo>
                  <a:pt x="626" y="829"/>
                </a:lnTo>
                <a:lnTo>
                  <a:pt x="626" y="831"/>
                </a:lnTo>
                <a:lnTo>
                  <a:pt x="626" y="833"/>
                </a:lnTo>
                <a:lnTo>
                  <a:pt x="626" y="834"/>
                </a:lnTo>
                <a:lnTo>
                  <a:pt x="626" y="836"/>
                </a:lnTo>
                <a:lnTo>
                  <a:pt x="628" y="838"/>
                </a:lnTo>
                <a:lnTo>
                  <a:pt x="628" y="840"/>
                </a:lnTo>
                <a:lnTo>
                  <a:pt x="628" y="841"/>
                </a:lnTo>
                <a:lnTo>
                  <a:pt x="628" y="843"/>
                </a:lnTo>
                <a:lnTo>
                  <a:pt x="628" y="845"/>
                </a:lnTo>
                <a:lnTo>
                  <a:pt x="630" y="847"/>
                </a:lnTo>
                <a:lnTo>
                  <a:pt x="630" y="848"/>
                </a:lnTo>
                <a:lnTo>
                  <a:pt x="630" y="850"/>
                </a:lnTo>
                <a:lnTo>
                  <a:pt x="630" y="852"/>
                </a:lnTo>
                <a:lnTo>
                  <a:pt x="630" y="854"/>
                </a:lnTo>
                <a:lnTo>
                  <a:pt x="632" y="855"/>
                </a:lnTo>
                <a:lnTo>
                  <a:pt x="632" y="857"/>
                </a:lnTo>
                <a:lnTo>
                  <a:pt x="632" y="859"/>
                </a:lnTo>
                <a:lnTo>
                  <a:pt x="632" y="861"/>
                </a:lnTo>
                <a:lnTo>
                  <a:pt x="632" y="862"/>
                </a:lnTo>
                <a:lnTo>
                  <a:pt x="633" y="864"/>
                </a:lnTo>
                <a:lnTo>
                  <a:pt x="633" y="866"/>
                </a:lnTo>
                <a:lnTo>
                  <a:pt x="633" y="868"/>
                </a:lnTo>
                <a:lnTo>
                  <a:pt x="635" y="869"/>
                </a:lnTo>
                <a:lnTo>
                  <a:pt x="635" y="871"/>
                </a:lnTo>
                <a:lnTo>
                  <a:pt x="635" y="873"/>
                </a:lnTo>
                <a:lnTo>
                  <a:pt x="637" y="873"/>
                </a:lnTo>
                <a:lnTo>
                  <a:pt x="637" y="875"/>
                </a:lnTo>
                <a:lnTo>
                  <a:pt x="637" y="876"/>
                </a:lnTo>
                <a:lnTo>
                  <a:pt x="637" y="878"/>
                </a:lnTo>
                <a:lnTo>
                  <a:pt x="637" y="880"/>
                </a:lnTo>
                <a:lnTo>
                  <a:pt x="637" y="882"/>
                </a:lnTo>
                <a:lnTo>
                  <a:pt x="635" y="883"/>
                </a:lnTo>
                <a:lnTo>
                  <a:pt x="633" y="885"/>
                </a:lnTo>
                <a:lnTo>
                  <a:pt x="632" y="885"/>
                </a:lnTo>
                <a:lnTo>
                  <a:pt x="630" y="885"/>
                </a:lnTo>
                <a:lnTo>
                  <a:pt x="628" y="885"/>
                </a:lnTo>
                <a:lnTo>
                  <a:pt x="626" y="887"/>
                </a:lnTo>
                <a:lnTo>
                  <a:pt x="625" y="887"/>
                </a:lnTo>
                <a:close/>
              </a:path>
            </a:pathLst>
          </a:custGeom>
          <a:solidFill>
            <a:schemeClr val="tx2">
              <a:lumMod val="40000"/>
              <a:lumOff val="60000"/>
            </a:schemeClr>
          </a:solidFill>
          <a:ln>
            <a:noFill/>
          </a:ln>
        </p:spPr>
        <p:txBody>
          <a:bodyPr/>
          <a:lstStyle/>
          <a:p>
            <a:pPr>
              <a:defRPr/>
            </a:pPr>
            <a:endParaRPr lang="en-US">
              <a:latin typeface="Calibri" pitchFamily="34" charset="0"/>
              <a:cs typeface="Arial" charset="0"/>
            </a:endParaRPr>
          </a:p>
        </p:txBody>
      </p:sp>
      <p:sp>
        <p:nvSpPr>
          <p:cNvPr id="26643" name="Freeform 339"/>
          <p:cNvSpPr>
            <a:spLocks/>
          </p:cNvSpPr>
          <p:nvPr/>
        </p:nvSpPr>
        <p:spPr bwMode="auto">
          <a:xfrm>
            <a:off x="1825625" y="2906713"/>
            <a:ext cx="992188" cy="1244600"/>
          </a:xfrm>
          <a:custGeom>
            <a:avLst/>
            <a:gdLst>
              <a:gd name="T0" fmla="*/ 2147483647 w 625"/>
              <a:gd name="T1" fmla="*/ 2147483647 h 784"/>
              <a:gd name="T2" fmla="*/ 2147483647 w 625"/>
              <a:gd name="T3" fmla="*/ 2147483647 h 784"/>
              <a:gd name="T4" fmla="*/ 2147483647 w 625"/>
              <a:gd name="T5" fmla="*/ 2147483647 h 784"/>
              <a:gd name="T6" fmla="*/ 2147483647 w 625"/>
              <a:gd name="T7" fmla="*/ 2147483647 h 784"/>
              <a:gd name="T8" fmla="*/ 2147483647 w 625"/>
              <a:gd name="T9" fmla="*/ 2147483647 h 784"/>
              <a:gd name="T10" fmla="*/ 2147483647 w 625"/>
              <a:gd name="T11" fmla="*/ 2147483647 h 784"/>
              <a:gd name="T12" fmla="*/ 2147483647 w 625"/>
              <a:gd name="T13" fmla="*/ 2147483647 h 784"/>
              <a:gd name="T14" fmla="*/ 2147483647 w 625"/>
              <a:gd name="T15" fmla="*/ 2147483647 h 784"/>
              <a:gd name="T16" fmla="*/ 2147483647 w 625"/>
              <a:gd name="T17" fmla="*/ 2147483647 h 784"/>
              <a:gd name="T18" fmla="*/ 2147483647 w 625"/>
              <a:gd name="T19" fmla="*/ 2147483647 h 784"/>
              <a:gd name="T20" fmla="*/ 2147483647 w 625"/>
              <a:gd name="T21" fmla="*/ 2147483647 h 784"/>
              <a:gd name="T22" fmla="*/ 2147483647 w 625"/>
              <a:gd name="T23" fmla="*/ 2147483647 h 784"/>
              <a:gd name="T24" fmla="*/ 2147483647 w 625"/>
              <a:gd name="T25" fmla="*/ 2147483647 h 784"/>
              <a:gd name="T26" fmla="*/ 2147483647 w 625"/>
              <a:gd name="T27" fmla="*/ 2147483647 h 784"/>
              <a:gd name="T28" fmla="*/ 2147483647 w 625"/>
              <a:gd name="T29" fmla="*/ 2147483647 h 784"/>
              <a:gd name="T30" fmla="*/ 2147483647 w 625"/>
              <a:gd name="T31" fmla="*/ 2147483647 h 784"/>
              <a:gd name="T32" fmla="*/ 2147483647 w 625"/>
              <a:gd name="T33" fmla="*/ 2147483647 h 784"/>
              <a:gd name="T34" fmla="*/ 2147483647 w 625"/>
              <a:gd name="T35" fmla="*/ 2147483647 h 784"/>
              <a:gd name="T36" fmla="*/ 2147483647 w 625"/>
              <a:gd name="T37" fmla="*/ 2147483647 h 784"/>
              <a:gd name="T38" fmla="*/ 2147483647 w 625"/>
              <a:gd name="T39" fmla="*/ 2147483647 h 784"/>
              <a:gd name="T40" fmla="*/ 2147483647 w 625"/>
              <a:gd name="T41" fmla="*/ 2147483647 h 784"/>
              <a:gd name="T42" fmla="*/ 2147483647 w 625"/>
              <a:gd name="T43" fmla="*/ 2147483647 h 784"/>
              <a:gd name="T44" fmla="*/ 2147483647 w 625"/>
              <a:gd name="T45" fmla="*/ 2147483647 h 784"/>
              <a:gd name="T46" fmla="*/ 2147483647 w 625"/>
              <a:gd name="T47" fmla="*/ 2147483647 h 784"/>
              <a:gd name="T48" fmla="*/ 2147483647 w 625"/>
              <a:gd name="T49" fmla="*/ 2147483647 h 784"/>
              <a:gd name="T50" fmla="*/ 2147483647 w 625"/>
              <a:gd name="T51" fmla="*/ 2147483647 h 784"/>
              <a:gd name="T52" fmla="*/ 2147483647 w 625"/>
              <a:gd name="T53" fmla="*/ 2147483647 h 784"/>
              <a:gd name="T54" fmla="*/ 2147483647 w 625"/>
              <a:gd name="T55" fmla="*/ 2147483647 h 784"/>
              <a:gd name="T56" fmla="*/ 2147483647 w 625"/>
              <a:gd name="T57" fmla="*/ 2147483647 h 784"/>
              <a:gd name="T58" fmla="*/ 2147483647 w 625"/>
              <a:gd name="T59" fmla="*/ 2147483647 h 784"/>
              <a:gd name="T60" fmla="*/ 2147483647 w 625"/>
              <a:gd name="T61" fmla="*/ 2147483647 h 784"/>
              <a:gd name="T62" fmla="*/ 2147483647 w 625"/>
              <a:gd name="T63" fmla="*/ 2147483647 h 784"/>
              <a:gd name="T64" fmla="*/ 2147483647 w 625"/>
              <a:gd name="T65" fmla="*/ 2147483647 h 784"/>
              <a:gd name="T66" fmla="*/ 2147483647 w 625"/>
              <a:gd name="T67" fmla="*/ 2147483647 h 784"/>
              <a:gd name="T68" fmla="*/ 2147483647 w 625"/>
              <a:gd name="T69" fmla="*/ 2147483647 h 784"/>
              <a:gd name="T70" fmla="*/ 2147483647 w 625"/>
              <a:gd name="T71" fmla="*/ 2147483647 h 784"/>
              <a:gd name="T72" fmla="*/ 2147483647 w 625"/>
              <a:gd name="T73" fmla="*/ 2147483647 h 784"/>
              <a:gd name="T74" fmla="*/ 2147483647 w 625"/>
              <a:gd name="T75" fmla="*/ 2147483647 h 784"/>
              <a:gd name="T76" fmla="*/ 2147483647 w 625"/>
              <a:gd name="T77" fmla="*/ 2147483647 h 784"/>
              <a:gd name="T78" fmla="*/ 2147483647 w 625"/>
              <a:gd name="T79" fmla="*/ 2147483647 h 784"/>
              <a:gd name="T80" fmla="*/ 2147483647 w 625"/>
              <a:gd name="T81" fmla="*/ 2147483647 h 784"/>
              <a:gd name="T82" fmla="*/ 2147483647 w 625"/>
              <a:gd name="T83" fmla="*/ 2147483647 h 784"/>
              <a:gd name="T84" fmla="*/ 2147483647 w 625"/>
              <a:gd name="T85" fmla="*/ 2147483647 h 784"/>
              <a:gd name="T86" fmla="*/ 2147483647 w 625"/>
              <a:gd name="T87" fmla="*/ 2147483647 h 784"/>
              <a:gd name="T88" fmla="*/ 2147483647 w 625"/>
              <a:gd name="T89" fmla="*/ 2147483647 h 784"/>
              <a:gd name="T90" fmla="*/ 2147483647 w 625"/>
              <a:gd name="T91" fmla="*/ 2147483647 h 784"/>
              <a:gd name="T92" fmla="*/ 2147483647 w 625"/>
              <a:gd name="T93" fmla="*/ 2147483647 h 784"/>
              <a:gd name="T94" fmla="*/ 2147483647 w 625"/>
              <a:gd name="T95" fmla="*/ 2147483647 h 784"/>
              <a:gd name="T96" fmla="*/ 2147483647 w 625"/>
              <a:gd name="T97" fmla="*/ 2147483647 h 784"/>
              <a:gd name="T98" fmla="*/ 2147483647 w 625"/>
              <a:gd name="T99" fmla="*/ 2147483647 h 784"/>
              <a:gd name="T100" fmla="*/ 2147483647 w 625"/>
              <a:gd name="T101" fmla="*/ 2147483647 h 784"/>
              <a:gd name="T102" fmla="*/ 2147483647 w 625"/>
              <a:gd name="T103" fmla="*/ 2147483647 h 784"/>
              <a:gd name="T104" fmla="*/ 2147483647 w 625"/>
              <a:gd name="T105" fmla="*/ 2147483647 h 784"/>
              <a:gd name="T106" fmla="*/ 2147483647 w 625"/>
              <a:gd name="T107" fmla="*/ 2147483647 h 784"/>
              <a:gd name="T108" fmla="*/ 2147483647 w 625"/>
              <a:gd name="T109" fmla="*/ 2147483647 h 784"/>
              <a:gd name="T110" fmla="*/ 2147483647 w 625"/>
              <a:gd name="T111" fmla="*/ 2147483647 h 784"/>
              <a:gd name="T112" fmla="*/ 2147483647 w 625"/>
              <a:gd name="T113" fmla="*/ 2147483647 h 784"/>
              <a:gd name="T114" fmla="*/ 2147483647 w 625"/>
              <a:gd name="T115" fmla="*/ 2147483647 h 784"/>
              <a:gd name="T116" fmla="*/ 2147483647 w 625"/>
              <a:gd name="T117" fmla="*/ 2147483647 h 784"/>
              <a:gd name="T118" fmla="*/ 2147483647 w 625"/>
              <a:gd name="T119" fmla="*/ 2147483647 h 78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25"/>
              <a:gd name="T181" fmla="*/ 0 h 784"/>
              <a:gd name="T182" fmla="*/ 625 w 625"/>
              <a:gd name="T183" fmla="*/ 784 h 78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25" h="784">
                <a:moveTo>
                  <a:pt x="625" y="334"/>
                </a:moveTo>
                <a:lnTo>
                  <a:pt x="623" y="334"/>
                </a:lnTo>
                <a:lnTo>
                  <a:pt x="621" y="334"/>
                </a:lnTo>
                <a:lnTo>
                  <a:pt x="619" y="334"/>
                </a:lnTo>
                <a:lnTo>
                  <a:pt x="618" y="334"/>
                </a:lnTo>
                <a:lnTo>
                  <a:pt x="616" y="334"/>
                </a:lnTo>
                <a:lnTo>
                  <a:pt x="614" y="334"/>
                </a:lnTo>
                <a:lnTo>
                  <a:pt x="613" y="336"/>
                </a:lnTo>
                <a:lnTo>
                  <a:pt x="611" y="336"/>
                </a:lnTo>
                <a:lnTo>
                  <a:pt x="609" y="337"/>
                </a:lnTo>
                <a:lnTo>
                  <a:pt x="607" y="337"/>
                </a:lnTo>
                <a:lnTo>
                  <a:pt x="606" y="337"/>
                </a:lnTo>
                <a:lnTo>
                  <a:pt x="604" y="337"/>
                </a:lnTo>
                <a:lnTo>
                  <a:pt x="604" y="339"/>
                </a:lnTo>
                <a:lnTo>
                  <a:pt x="602" y="339"/>
                </a:lnTo>
                <a:lnTo>
                  <a:pt x="602" y="341"/>
                </a:lnTo>
                <a:lnTo>
                  <a:pt x="600" y="341"/>
                </a:lnTo>
                <a:lnTo>
                  <a:pt x="599" y="341"/>
                </a:lnTo>
                <a:lnTo>
                  <a:pt x="597" y="341"/>
                </a:lnTo>
                <a:lnTo>
                  <a:pt x="597" y="342"/>
                </a:lnTo>
                <a:lnTo>
                  <a:pt x="595" y="342"/>
                </a:lnTo>
                <a:lnTo>
                  <a:pt x="593" y="344"/>
                </a:lnTo>
                <a:lnTo>
                  <a:pt x="592" y="344"/>
                </a:lnTo>
                <a:lnTo>
                  <a:pt x="590" y="344"/>
                </a:lnTo>
                <a:lnTo>
                  <a:pt x="588" y="344"/>
                </a:lnTo>
                <a:lnTo>
                  <a:pt x="586" y="346"/>
                </a:lnTo>
                <a:lnTo>
                  <a:pt x="585" y="346"/>
                </a:lnTo>
                <a:lnTo>
                  <a:pt x="583" y="346"/>
                </a:lnTo>
                <a:lnTo>
                  <a:pt x="583" y="348"/>
                </a:lnTo>
                <a:lnTo>
                  <a:pt x="581" y="348"/>
                </a:lnTo>
                <a:lnTo>
                  <a:pt x="579" y="349"/>
                </a:lnTo>
                <a:lnTo>
                  <a:pt x="579" y="348"/>
                </a:lnTo>
                <a:lnTo>
                  <a:pt x="578" y="348"/>
                </a:lnTo>
                <a:lnTo>
                  <a:pt x="576" y="346"/>
                </a:lnTo>
                <a:lnTo>
                  <a:pt x="576" y="344"/>
                </a:lnTo>
                <a:lnTo>
                  <a:pt x="576" y="342"/>
                </a:lnTo>
                <a:lnTo>
                  <a:pt x="576" y="341"/>
                </a:lnTo>
                <a:lnTo>
                  <a:pt x="574" y="341"/>
                </a:lnTo>
                <a:lnTo>
                  <a:pt x="576" y="339"/>
                </a:lnTo>
                <a:lnTo>
                  <a:pt x="574" y="339"/>
                </a:lnTo>
                <a:lnTo>
                  <a:pt x="574" y="337"/>
                </a:lnTo>
                <a:lnTo>
                  <a:pt x="574" y="336"/>
                </a:lnTo>
                <a:lnTo>
                  <a:pt x="572" y="334"/>
                </a:lnTo>
                <a:lnTo>
                  <a:pt x="572" y="332"/>
                </a:lnTo>
                <a:lnTo>
                  <a:pt x="572" y="330"/>
                </a:lnTo>
                <a:lnTo>
                  <a:pt x="572" y="329"/>
                </a:lnTo>
                <a:lnTo>
                  <a:pt x="572" y="327"/>
                </a:lnTo>
                <a:lnTo>
                  <a:pt x="572" y="325"/>
                </a:lnTo>
                <a:lnTo>
                  <a:pt x="572" y="323"/>
                </a:lnTo>
                <a:lnTo>
                  <a:pt x="572" y="322"/>
                </a:lnTo>
                <a:lnTo>
                  <a:pt x="571" y="322"/>
                </a:lnTo>
                <a:lnTo>
                  <a:pt x="571" y="320"/>
                </a:lnTo>
                <a:lnTo>
                  <a:pt x="571" y="318"/>
                </a:lnTo>
                <a:lnTo>
                  <a:pt x="569" y="316"/>
                </a:lnTo>
                <a:lnTo>
                  <a:pt x="569" y="315"/>
                </a:lnTo>
                <a:lnTo>
                  <a:pt x="567" y="315"/>
                </a:lnTo>
                <a:lnTo>
                  <a:pt x="565" y="313"/>
                </a:lnTo>
                <a:lnTo>
                  <a:pt x="564" y="311"/>
                </a:lnTo>
                <a:lnTo>
                  <a:pt x="562" y="311"/>
                </a:lnTo>
                <a:lnTo>
                  <a:pt x="562" y="309"/>
                </a:lnTo>
                <a:lnTo>
                  <a:pt x="560" y="309"/>
                </a:lnTo>
                <a:lnTo>
                  <a:pt x="560" y="308"/>
                </a:lnTo>
                <a:lnTo>
                  <a:pt x="560" y="306"/>
                </a:lnTo>
                <a:lnTo>
                  <a:pt x="558" y="304"/>
                </a:lnTo>
                <a:lnTo>
                  <a:pt x="558" y="302"/>
                </a:lnTo>
                <a:lnTo>
                  <a:pt x="558" y="301"/>
                </a:lnTo>
                <a:lnTo>
                  <a:pt x="558" y="299"/>
                </a:lnTo>
                <a:lnTo>
                  <a:pt x="558" y="297"/>
                </a:lnTo>
                <a:lnTo>
                  <a:pt x="557" y="297"/>
                </a:lnTo>
                <a:lnTo>
                  <a:pt x="555" y="297"/>
                </a:lnTo>
                <a:lnTo>
                  <a:pt x="553" y="297"/>
                </a:lnTo>
                <a:lnTo>
                  <a:pt x="551" y="297"/>
                </a:lnTo>
                <a:lnTo>
                  <a:pt x="550" y="295"/>
                </a:lnTo>
                <a:lnTo>
                  <a:pt x="548" y="295"/>
                </a:lnTo>
                <a:lnTo>
                  <a:pt x="548" y="294"/>
                </a:lnTo>
                <a:lnTo>
                  <a:pt x="546" y="294"/>
                </a:lnTo>
                <a:lnTo>
                  <a:pt x="544" y="292"/>
                </a:lnTo>
                <a:lnTo>
                  <a:pt x="544" y="290"/>
                </a:lnTo>
                <a:lnTo>
                  <a:pt x="544" y="288"/>
                </a:lnTo>
                <a:lnTo>
                  <a:pt x="544" y="287"/>
                </a:lnTo>
                <a:lnTo>
                  <a:pt x="544" y="285"/>
                </a:lnTo>
                <a:lnTo>
                  <a:pt x="543" y="285"/>
                </a:lnTo>
                <a:lnTo>
                  <a:pt x="541" y="283"/>
                </a:lnTo>
                <a:lnTo>
                  <a:pt x="541" y="281"/>
                </a:lnTo>
                <a:lnTo>
                  <a:pt x="541" y="280"/>
                </a:lnTo>
                <a:lnTo>
                  <a:pt x="541" y="278"/>
                </a:lnTo>
                <a:lnTo>
                  <a:pt x="541" y="276"/>
                </a:lnTo>
                <a:lnTo>
                  <a:pt x="541" y="274"/>
                </a:lnTo>
                <a:lnTo>
                  <a:pt x="539" y="274"/>
                </a:lnTo>
                <a:lnTo>
                  <a:pt x="539" y="273"/>
                </a:lnTo>
                <a:lnTo>
                  <a:pt x="537" y="273"/>
                </a:lnTo>
                <a:lnTo>
                  <a:pt x="536" y="271"/>
                </a:lnTo>
                <a:lnTo>
                  <a:pt x="536" y="273"/>
                </a:lnTo>
                <a:lnTo>
                  <a:pt x="534" y="273"/>
                </a:lnTo>
                <a:lnTo>
                  <a:pt x="532" y="274"/>
                </a:lnTo>
                <a:lnTo>
                  <a:pt x="530" y="276"/>
                </a:lnTo>
                <a:lnTo>
                  <a:pt x="530" y="278"/>
                </a:lnTo>
                <a:lnTo>
                  <a:pt x="529" y="278"/>
                </a:lnTo>
                <a:lnTo>
                  <a:pt x="529" y="280"/>
                </a:lnTo>
                <a:lnTo>
                  <a:pt x="527" y="280"/>
                </a:lnTo>
                <a:lnTo>
                  <a:pt x="525" y="280"/>
                </a:lnTo>
                <a:lnTo>
                  <a:pt x="525" y="281"/>
                </a:lnTo>
                <a:lnTo>
                  <a:pt x="524" y="281"/>
                </a:lnTo>
                <a:lnTo>
                  <a:pt x="522" y="283"/>
                </a:lnTo>
                <a:lnTo>
                  <a:pt x="520" y="283"/>
                </a:lnTo>
                <a:lnTo>
                  <a:pt x="518" y="283"/>
                </a:lnTo>
                <a:lnTo>
                  <a:pt x="518" y="285"/>
                </a:lnTo>
                <a:lnTo>
                  <a:pt x="517" y="285"/>
                </a:lnTo>
                <a:lnTo>
                  <a:pt x="515" y="285"/>
                </a:lnTo>
                <a:lnTo>
                  <a:pt x="513" y="285"/>
                </a:lnTo>
                <a:lnTo>
                  <a:pt x="511" y="285"/>
                </a:lnTo>
                <a:lnTo>
                  <a:pt x="510" y="285"/>
                </a:lnTo>
                <a:lnTo>
                  <a:pt x="510" y="287"/>
                </a:lnTo>
                <a:lnTo>
                  <a:pt x="508" y="287"/>
                </a:lnTo>
                <a:lnTo>
                  <a:pt x="506" y="285"/>
                </a:lnTo>
                <a:lnTo>
                  <a:pt x="504" y="285"/>
                </a:lnTo>
                <a:lnTo>
                  <a:pt x="503" y="285"/>
                </a:lnTo>
                <a:lnTo>
                  <a:pt x="501" y="283"/>
                </a:lnTo>
                <a:lnTo>
                  <a:pt x="501" y="281"/>
                </a:lnTo>
                <a:lnTo>
                  <a:pt x="501" y="280"/>
                </a:lnTo>
                <a:lnTo>
                  <a:pt x="501" y="278"/>
                </a:lnTo>
                <a:lnTo>
                  <a:pt x="501" y="276"/>
                </a:lnTo>
                <a:lnTo>
                  <a:pt x="501" y="274"/>
                </a:lnTo>
                <a:lnTo>
                  <a:pt x="501" y="273"/>
                </a:lnTo>
                <a:lnTo>
                  <a:pt x="501" y="271"/>
                </a:lnTo>
                <a:lnTo>
                  <a:pt x="503" y="269"/>
                </a:lnTo>
                <a:lnTo>
                  <a:pt x="503" y="267"/>
                </a:lnTo>
                <a:lnTo>
                  <a:pt x="503" y="266"/>
                </a:lnTo>
                <a:lnTo>
                  <a:pt x="501" y="266"/>
                </a:lnTo>
                <a:lnTo>
                  <a:pt x="499" y="266"/>
                </a:lnTo>
                <a:lnTo>
                  <a:pt x="497" y="266"/>
                </a:lnTo>
                <a:lnTo>
                  <a:pt x="496" y="266"/>
                </a:lnTo>
                <a:lnTo>
                  <a:pt x="494" y="266"/>
                </a:lnTo>
                <a:lnTo>
                  <a:pt x="492" y="264"/>
                </a:lnTo>
                <a:lnTo>
                  <a:pt x="490" y="264"/>
                </a:lnTo>
                <a:lnTo>
                  <a:pt x="489" y="264"/>
                </a:lnTo>
                <a:lnTo>
                  <a:pt x="489" y="262"/>
                </a:lnTo>
                <a:lnTo>
                  <a:pt x="487" y="262"/>
                </a:lnTo>
                <a:lnTo>
                  <a:pt x="487" y="260"/>
                </a:lnTo>
                <a:lnTo>
                  <a:pt x="487" y="259"/>
                </a:lnTo>
                <a:lnTo>
                  <a:pt x="485" y="259"/>
                </a:lnTo>
                <a:lnTo>
                  <a:pt x="485" y="257"/>
                </a:lnTo>
                <a:lnTo>
                  <a:pt x="483" y="257"/>
                </a:lnTo>
                <a:lnTo>
                  <a:pt x="483" y="255"/>
                </a:lnTo>
                <a:lnTo>
                  <a:pt x="482" y="255"/>
                </a:lnTo>
                <a:lnTo>
                  <a:pt x="482" y="253"/>
                </a:lnTo>
                <a:lnTo>
                  <a:pt x="480" y="253"/>
                </a:lnTo>
                <a:lnTo>
                  <a:pt x="480" y="252"/>
                </a:lnTo>
                <a:lnTo>
                  <a:pt x="480" y="250"/>
                </a:lnTo>
                <a:lnTo>
                  <a:pt x="478" y="250"/>
                </a:lnTo>
                <a:lnTo>
                  <a:pt x="478" y="248"/>
                </a:lnTo>
                <a:lnTo>
                  <a:pt x="478" y="246"/>
                </a:lnTo>
                <a:lnTo>
                  <a:pt x="476" y="246"/>
                </a:lnTo>
                <a:lnTo>
                  <a:pt x="476" y="245"/>
                </a:lnTo>
                <a:lnTo>
                  <a:pt x="476" y="243"/>
                </a:lnTo>
                <a:lnTo>
                  <a:pt x="476" y="241"/>
                </a:lnTo>
                <a:lnTo>
                  <a:pt x="476" y="240"/>
                </a:lnTo>
                <a:lnTo>
                  <a:pt x="469" y="241"/>
                </a:lnTo>
                <a:lnTo>
                  <a:pt x="466" y="241"/>
                </a:lnTo>
                <a:lnTo>
                  <a:pt x="462" y="241"/>
                </a:lnTo>
                <a:lnTo>
                  <a:pt x="457" y="241"/>
                </a:lnTo>
                <a:lnTo>
                  <a:pt x="454" y="241"/>
                </a:lnTo>
                <a:lnTo>
                  <a:pt x="450" y="241"/>
                </a:lnTo>
                <a:lnTo>
                  <a:pt x="441" y="241"/>
                </a:lnTo>
                <a:lnTo>
                  <a:pt x="433" y="241"/>
                </a:lnTo>
                <a:lnTo>
                  <a:pt x="426" y="241"/>
                </a:lnTo>
                <a:lnTo>
                  <a:pt x="415" y="243"/>
                </a:lnTo>
                <a:lnTo>
                  <a:pt x="407" y="243"/>
                </a:lnTo>
                <a:lnTo>
                  <a:pt x="398" y="241"/>
                </a:lnTo>
                <a:lnTo>
                  <a:pt x="387" y="240"/>
                </a:lnTo>
                <a:lnTo>
                  <a:pt x="379" y="240"/>
                </a:lnTo>
                <a:lnTo>
                  <a:pt x="373" y="241"/>
                </a:lnTo>
                <a:lnTo>
                  <a:pt x="366" y="241"/>
                </a:lnTo>
                <a:lnTo>
                  <a:pt x="359" y="241"/>
                </a:lnTo>
                <a:lnTo>
                  <a:pt x="358" y="241"/>
                </a:lnTo>
                <a:lnTo>
                  <a:pt x="356" y="241"/>
                </a:lnTo>
                <a:lnTo>
                  <a:pt x="354" y="243"/>
                </a:lnTo>
                <a:lnTo>
                  <a:pt x="354" y="245"/>
                </a:lnTo>
                <a:lnTo>
                  <a:pt x="352" y="245"/>
                </a:lnTo>
                <a:lnTo>
                  <a:pt x="352" y="246"/>
                </a:lnTo>
                <a:lnTo>
                  <a:pt x="351" y="246"/>
                </a:lnTo>
                <a:lnTo>
                  <a:pt x="351" y="248"/>
                </a:lnTo>
                <a:lnTo>
                  <a:pt x="349" y="250"/>
                </a:lnTo>
                <a:lnTo>
                  <a:pt x="347" y="252"/>
                </a:lnTo>
                <a:lnTo>
                  <a:pt x="346" y="253"/>
                </a:lnTo>
                <a:lnTo>
                  <a:pt x="344" y="253"/>
                </a:lnTo>
                <a:lnTo>
                  <a:pt x="344" y="255"/>
                </a:lnTo>
                <a:lnTo>
                  <a:pt x="342" y="257"/>
                </a:lnTo>
                <a:lnTo>
                  <a:pt x="340" y="257"/>
                </a:lnTo>
                <a:lnTo>
                  <a:pt x="340" y="259"/>
                </a:lnTo>
                <a:lnTo>
                  <a:pt x="339" y="260"/>
                </a:lnTo>
                <a:lnTo>
                  <a:pt x="337" y="262"/>
                </a:lnTo>
                <a:lnTo>
                  <a:pt x="335" y="262"/>
                </a:lnTo>
                <a:lnTo>
                  <a:pt x="335" y="264"/>
                </a:lnTo>
                <a:lnTo>
                  <a:pt x="333" y="264"/>
                </a:lnTo>
                <a:lnTo>
                  <a:pt x="333" y="266"/>
                </a:lnTo>
                <a:lnTo>
                  <a:pt x="332" y="267"/>
                </a:lnTo>
                <a:lnTo>
                  <a:pt x="330" y="267"/>
                </a:lnTo>
                <a:lnTo>
                  <a:pt x="330" y="269"/>
                </a:lnTo>
                <a:lnTo>
                  <a:pt x="328" y="271"/>
                </a:lnTo>
                <a:lnTo>
                  <a:pt x="328" y="273"/>
                </a:lnTo>
                <a:lnTo>
                  <a:pt x="326" y="273"/>
                </a:lnTo>
                <a:lnTo>
                  <a:pt x="326" y="274"/>
                </a:lnTo>
                <a:lnTo>
                  <a:pt x="325" y="274"/>
                </a:lnTo>
                <a:lnTo>
                  <a:pt x="325" y="276"/>
                </a:lnTo>
                <a:lnTo>
                  <a:pt x="323" y="276"/>
                </a:lnTo>
                <a:lnTo>
                  <a:pt x="323" y="278"/>
                </a:lnTo>
                <a:lnTo>
                  <a:pt x="321" y="280"/>
                </a:lnTo>
                <a:lnTo>
                  <a:pt x="319" y="281"/>
                </a:lnTo>
                <a:lnTo>
                  <a:pt x="318" y="281"/>
                </a:lnTo>
                <a:lnTo>
                  <a:pt x="318" y="283"/>
                </a:lnTo>
                <a:lnTo>
                  <a:pt x="316" y="285"/>
                </a:lnTo>
                <a:lnTo>
                  <a:pt x="314" y="285"/>
                </a:lnTo>
                <a:lnTo>
                  <a:pt x="312" y="287"/>
                </a:lnTo>
                <a:lnTo>
                  <a:pt x="311" y="287"/>
                </a:lnTo>
                <a:lnTo>
                  <a:pt x="309" y="287"/>
                </a:lnTo>
                <a:lnTo>
                  <a:pt x="307" y="287"/>
                </a:lnTo>
                <a:lnTo>
                  <a:pt x="307" y="288"/>
                </a:lnTo>
                <a:lnTo>
                  <a:pt x="305" y="288"/>
                </a:lnTo>
                <a:lnTo>
                  <a:pt x="304" y="288"/>
                </a:lnTo>
                <a:lnTo>
                  <a:pt x="302" y="288"/>
                </a:lnTo>
                <a:lnTo>
                  <a:pt x="300" y="288"/>
                </a:lnTo>
                <a:lnTo>
                  <a:pt x="298" y="288"/>
                </a:lnTo>
                <a:lnTo>
                  <a:pt x="297" y="288"/>
                </a:lnTo>
                <a:lnTo>
                  <a:pt x="295" y="288"/>
                </a:lnTo>
                <a:lnTo>
                  <a:pt x="293" y="288"/>
                </a:lnTo>
                <a:lnTo>
                  <a:pt x="291" y="288"/>
                </a:lnTo>
                <a:lnTo>
                  <a:pt x="290" y="288"/>
                </a:lnTo>
                <a:lnTo>
                  <a:pt x="288" y="288"/>
                </a:lnTo>
                <a:lnTo>
                  <a:pt x="286" y="288"/>
                </a:lnTo>
                <a:lnTo>
                  <a:pt x="284" y="288"/>
                </a:lnTo>
                <a:lnTo>
                  <a:pt x="283" y="288"/>
                </a:lnTo>
                <a:lnTo>
                  <a:pt x="281" y="288"/>
                </a:lnTo>
                <a:lnTo>
                  <a:pt x="279" y="288"/>
                </a:lnTo>
                <a:lnTo>
                  <a:pt x="277" y="288"/>
                </a:lnTo>
                <a:lnTo>
                  <a:pt x="276" y="288"/>
                </a:lnTo>
                <a:lnTo>
                  <a:pt x="274" y="288"/>
                </a:lnTo>
                <a:lnTo>
                  <a:pt x="272" y="288"/>
                </a:lnTo>
                <a:lnTo>
                  <a:pt x="270" y="288"/>
                </a:lnTo>
                <a:lnTo>
                  <a:pt x="269" y="288"/>
                </a:lnTo>
                <a:lnTo>
                  <a:pt x="267" y="288"/>
                </a:lnTo>
                <a:lnTo>
                  <a:pt x="265" y="288"/>
                </a:lnTo>
                <a:lnTo>
                  <a:pt x="263" y="288"/>
                </a:lnTo>
                <a:lnTo>
                  <a:pt x="262" y="288"/>
                </a:lnTo>
                <a:lnTo>
                  <a:pt x="260" y="288"/>
                </a:lnTo>
                <a:lnTo>
                  <a:pt x="258" y="288"/>
                </a:lnTo>
                <a:lnTo>
                  <a:pt x="257" y="288"/>
                </a:lnTo>
                <a:lnTo>
                  <a:pt x="255" y="288"/>
                </a:lnTo>
                <a:lnTo>
                  <a:pt x="253" y="288"/>
                </a:lnTo>
                <a:lnTo>
                  <a:pt x="251" y="288"/>
                </a:lnTo>
                <a:lnTo>
                  <a:pt x="250" y="288"/>
                </a:lnTo>
                <a:lnTo>
                  <a:pt x="248" y="288"/>
                </a:lnTo>
                <a:lnTo>
                  <a:pt x="246" y="288"/>
                </a:lnTo>
                <a:lnTo>
                  <a:pt x="244" y="288"/>
                </a:lnTo>
                <a:lnTo>
                  <a:pt x="243" y="288"/>
                </a:lnTo>
                <a:lnTo>
                  <a:pt x="241" y="288"/>
                </a:lnTo>
                <a:lnTo>
                  <a:pt x="239" y="288"/>
                </a:lnTo>
                <a:lnTo>
                  <a:pt x="237" y="288"/>
                </a:lnTo>
                <a:lnTo>
                  <a:pt x="236" y="288"/>
                </a:lnTo>
                <a:lnTo>
                  <a:pt x="234" y="288"/>
                </a:lnTo>
                <a:lnTo>
                  <a:pt x="232" y="288"/>
                </a:lnTo>
                <a:lnTo>
                  <a:pt x="230" y="288"/>
                </a:lnTo>
                <a:lnTo>
                  <a:pt x="229" y="288"/>
                </a:lnTo>
                <a:lnTo>
                  <a:pt x="227" y="288"/>
                </a:lnTo>
                <a:lnTo>
                  <a:pt x="225" y="288"/>
                </a:lnTo>
                <a:lnTo>
                  <a:pt x="223" y="290"/>
                </a:lnTo>
                <a:lnTo>
                  <a:pt x="222" y="290"/>
                </a:lnTo>
                <a:lnTo>
                  <a:pt x="220" y="290"/>
                </a:lnTo>
                <a:lnTo>
                  <a:pt x="218" y="290"/>
                </a:lnTo>
                <a:lnTo>
                  <a:pt x="216" y="290"/>
                </a:lnTo>
                <a:lnTo>
                  <a:pt x="215" y="290"/>
                </a:lnTo>
                <a:lnTo>
                  <a:pt x="213" y="290"/>
                </a:lnTo>
                <a:lnTo>
                  <a:pt x="213" y="292"/>
                </a:lnTo>
                <a:lnTo>
                  <a:pt x="215" y="292"/>
                </a:lnTo>
                <a:lnTo>
                  <a:pt x="215" y="294"/>
                </a:lnTo>
                <a:lnTo>
                  <a:pt x="216" y="294"/>
                </a:lnTo>
                <a:lnTo>
                  <a:pt x="218" y="295"/>
                </a:lnTo>
                <a:lnTo>
                  <a:pt x="220" y="297"/>
                </a:lnTo>
                <a:lnTo>
                  <a:pt x="222" y="299"/>
                </a:lnTo>
                <a:lnTo>
                  <a:pt x="222" y="301"/>
                </a:lnTo>
                <a:lnTo>
                  <a:pt x="223" y="301"/>
                </a:lnTo>
                <a:lnTo>
                  <a:pt x="225" y="302"/>
                </a:lnTo>
                <a:lnTo>
                  <a:pt x="227" y="304"/>
                </a:lnTo>
                <a:lnTo>
                  <a:pt x="229" y="306"/>
                </a:lnTo>
                <a:lnTo>
                  <a:pt x="230" y="308"/>
                </a:lnTo>
                <a:lnTo>
                  <a:pt x="232" y="308"/>
                </a:lnTo>
                <a:lnTo>
                  <a:pt x="232" y="309"/>
                </a:lnTo>
                <a:lnTo>
                  <a:pt x="234" y="309"/>
                </a:lnTo>
                <a:lnTo>
                  <a:pt x="234" y="311"/>
                </a:lnTo>
                <a:lnTo>
                  <a:pt x="236" y="313"/>
                </a:lnTo>
                <a:lnTo>
                  <a:pt x="237" y="313"/>
                </a:lnTo>
                <a:lnTo>
                  <a:pt x="237" y="315"/>
                </a:lnTo>
                <a:lnTo>
                  <a:pt x="239" y="315"/>
                </a:lnTo>
                <a:lnTo>
                  <a:pt x="239" y="316"/>
                </a:lnTo>
                <a:lnTo>
                  <a:pt x="241" y="316"/>
                </a:lnTo>
                <a:lnTo>
                  <a:pt x="243" y="316"/>
                </a:lnTo>
                <a:lnTo>
                  <a:pt x="243" y="318"/>
                </a:lnTo>
                <a:lnTo>
                  <a:pt x="244" y="318"/>
                </a:lnTo>
                <a:lnTo>
                  <a:pt x="244" y="320"/>
                </a:lnTo>
                <a:lnTo>
                  <a:pt x="246" y="320"/>
                </a:lnTo>
                <a:lnTo>
                  <a:pt x="248" y="322"/>
                </a:lnTo>
                <a:lnTo>
                  <a:pt x="250" y="323"/>
                </a:lnTo>
                <a:lnTo>
                  <a:pt x="251" y="325"/>
                </a:lnTo>
                <a:lnTo>
                  <a:pt x="253" y="325"/>
                </a:lnTo>
                <a:lnTo>
                  <a:pt x="253" y="327"/>
                </a:lnTo>
                <a:lnTo>
                  <a:pt x="255" y="329"/>
                </a:lnTo>
                <a:lnTo>
                  <a:pt x="257" y="329"/>
                </a:lnTo>
                <a:lnTo>
                  <a:pt x="257" y="330"/>
                </a:lnTo>
                <a:lnTo>
                  <a:pt x="258" y="332"/>
                </a:lnTo>
                <a:lnTo>
                  <a:pt x="258" y="334"/>
                </a:lnTo>
                <a:lnTo>
                  <a:pt x="258" y="336"/>
                </a:lnTo>
                <a:lnTo>
                  <a:pt x="258" y="337"/>
                </a:lnTo>
                <a:lnTo>
                  <a:pt x="258" y="339"/>
                </a:lnTo>
                <a:lnTo>
                  <a:pt x="258" y="341"/>
                </a:lnTo>
                <a:lnTo>
                  <a:pt x="258" y="342"/>
                </a:lnTo>
                <a:lnTo>
                  <a:pt x="260" y="344"/>
                </a:lnTo>
                <a:lnTo>
                  <a:pt x="260" y="346"/>
                </a:lnTo>
                <a:lnTo>
                  <a:pt x="260" y="348"/>
                </a:lnTo>
                <a:lnTo>
                  <a:pt x="260" y="349"/>
                </a:lnTo>
                <a:lnTo>
                  <a:pt x="260" y="351"/>
                </a:lnTo>
                <a:lnTo>
                  <a:pt x="260" y="353"/>
                </a:lnTo>
                <a:lnTo>
                  <a:pt x="262" y="355"/>
                </a:lnTo>
                <a:lnTo>
                  <a:pt x="262" y="356"/>
                </a:lnTo>
                <a:lnTo>
                  <a:pt x="262" y="358"/>
                </a:lnTo>
                <a:lnTo>
                  <a:pt x="262" y="360"/>
                </a:lnTo>
                <a:lnTo>
                  <a:pt x="262" y="362"/>
                </a:lnTo>
                <a:lnTo>
                  <a:pt x="262" y="363"/>
                </a:lnTo>
                <a:lnTo>
                  <a:pt x="263" y="365"/>
                </a:lnTo>
                <a:lnTo>
                  <a:pt x="263" y="367"/>
                </a:lnTo>
                <a:lnTo>
                  <a:pt x="263" y="369"/>
                </a:lnTo>
                <a:lnTo>
                  <a:pt x="263" y="370"/>
                </a:lnTo>
                <a:lnTo>
                  <a:pt x="263" y="372"/>
                </a:lnTo>
                <a:lnTo>
                  <a:pt x="265" y="374"/>
                </a:lnTo>
                <a:lnTo>
                  <a:pt x="265" y="376"/>
                </a:lnTo>
                <a:lnTo>
                  <a:pt x="265" y="377"/>
                </a:lnTo>
                <a:lnTo>
                  <a:pt x="265" y="379"/>
                </a:lnTo>
                <a:lnTo>
                  <a:pt x="265" y="381"/>
                </a:lnTo>
                <a:lnTo>
                  <a:pt x="267" y="381"/>
                </a:lnTo>
                <a:lnTo>
                  <a:pt x="267" y="383"/>
                </a:lnTo>
                <a:lnTo>
                  <a:pt x="267" y="384"/>
                </a:lnTo>
                <a:lnTo>
                  <a:pt x="267" y="386"/>
                </a:lnTo>
                <a:lnTo>
                  <a:pt x="267" y="388"/>
                </a:lnTo>
                <a:lnTo>
                  <a:pt x="267" y="390"/>
                </a:lnTo>
                <a:lnTo>
                  <a:pt x="267" y="391"/>
                </a:lnTo>
                <a:lnTo>
                  <a:pt x="269" y="391"/>
                </a:lnTo>
                <a:lnTo>
                  <a:pt x="269" y="393"/>
                </a:lnTo>
                <a:lnTo>
                  <a:pt x="269" y="395"/>
                </a:lnTo>
                <a:lnTo>
                  <a:pt x="269" y="397"/>
                </a:lnTo>
                <a:lnTo>
                  <a:pt x="269" y="398"/>
                </a:lnTo>
                <a:lnTo>
                  <a:pt x="269" y="400"/>
                </a:lnTo>
                <a:lnTo>
                  <a:pt x="270" y="402"/>
                </a:lnTo>
                <a:lnTo>
                  <a:pt x="270" y="404"/>
                </a:lnTo>
                <a:lnTo>
                  <a:pt x="270" y="405"/>
                </a:lnTo>
                <a:lnTo>
                  <a:pt x="270" y="407"/>
                </a:lnTo>
                <a:lnTo>
                  <a:pt x="270" y="409"/>
                </a:lnTo>
                <a:lnTo>
                  <a:pt x="272" y="411"/>
                </a:lnTo>
                <a:lnTo>
                  <a:pt x="272" y="412"/>
                </a:lnTo>
                <a:lnTo>
                  <a:pt x="272" y="414"/>
                </a:lnTo>
                <a:lnTo>
                  <a:pt x="272" y="416"/>
                </a:lnTo>
                <a:lnTo>
                  <a:pt x="272" y="418"/>
                </a:lnTo>
                <a:lnTo>
                  <a:pt x="274" y="418"/>
                </a:lnTo>
                <a:lnTo>
                  <a:pt x="274" y="419"/>
                </a:lnTo>
                <a:lnTo>
                  <a:pt x="274" y="421"/>
                </a:lnTo>
                <a:lnTo>
                  <a:pt x="274" y="423"/>
                </a:lnTo>
                <a:lnTo>
                  <a:pt x="274" y="425"/>
                </a:lnTo>
                <a:lnTo>
                  <a:pt x="274" y="426"/>
                </a:lnTo>
                <a:lnTo>
                  <a:pt x="276" y="428"/>
                </a:lnTo>
                <a:lnTo>
                  <a:pt x="276" y="430"/>
                </a:lnTo>
                <a:lnTo>
                  <a:pt x="276" y="431"/>
                </a:lnTo>
                <a:lnTo>
                  <a:pt x="276" y="433"/>
                </a:lnTo>
                <a:lnTo>
                  <a:pt x="276" y="435"/>
                </a:lnTo>
                <a:lnTo>
                  <a:pt x="277" y="435"/>
                </a:lnTo>
                <a:lnTo>
                  <a:pt x="277" y="437"/>
                </a:lnTo>
                <a:lnTo>
                  <a:pt x="277" y="438"/>
                </a:lnTo>
                <a:lnTo>
                  <a:pt x="277" y="440"/>
                </a:lnTo>
                <a:lnTo>
                  <a:pt x="277" y="442"/>
                </a:lnTo>
                <a:lnTo>
                  <a:pt x="277" y="444"/>
                </a:lnTo>
                <a:lnTo>
                  <a:pt x="279" y="445"/>
                </a:lnTo>
                <a:lnTo>
                  <a:pt x="279" y="447"/>
                </a:lnTo>
                <a:lnTo>
                  <a:pt x="279" y="449"/>
                </a:lnTo>
                <a:lnTo>
                  <a:pt x="279" y="451"/>
                </a:lnTo>
                <a:lnTo>
                  <a:pt x="279" y="452"/>
                </a:lnTo>
                <a:lnTo>
                  <a:pt x="281" y="454"/>
                </a:lnTo>
                <a:lnTo>
                  <a:pt x="281" y="456"/>
                </a:lnTo>
                <a:lnTo>
                  <a:pt x="281" y="458"/>
                </a:lnTo>
                <a:lnTo>
                  <a:pt x="281" y="459"/>
                </a:lnTo>
                <a:lnTo>
                  <a:pt x="281" y="461"/>
                </a:lnTo>
                <a:lnTo>
                  <a:pt x="283" y="463"/>
                </a:lnTo>
                <a:lnTo>
                  <a:pt x="283" y="465"/>
                </a:lnTo>
                <a:lnTo>
                  <a:pt x="283" y="466"/>
                </a:lnTo>
                <a:lnTo>
                  <a:pt x="283" y="468"/>
                </a:lnTo>
                <a:lnTo>
                  <a:pt x="283" y="470"/>
                </a:lnTo>
                <a:lnTo>
                  <a:pt x="283" y="472"/>
                </a:lnTo>
                <a:lnTo>
                  <a:pt x="284" y="472"/>
                </a:lnTo>
                <a:lnTo>
                  <a:pt x="284" y="473"/>
                </a:lnTo>
                <a:lnTo>
                  <a:pt x="284" y="475"/>
                </a:lnTo>
                <a:lnTo>
                  <a:pt x="284" y="477"/>
                </a:lnTo>
                <a:lnTo>
                  <a:pt x="284" y="479"/>
                </a:lnTo>
                <a:lnTo>
                  <a:pt x="284" y="480"/>
                </a:lnTo>
                <a:lnTo>
                  <a:pt x="284" y="482"/>
                </a:lnTo>
                <a:lnTo>
                  <a:pt x="284" y="484"/>
                </a:lnTo>
                <a:lnTo>
                  <a:pt x="284" y="486"/>
                </a:lnTo>
                <a:lnTo>
                  <a:pt x="286" y="486"/>
                </a:lnTo>
                <a:lnTo>
                  <a:pt x="286" y="487"/>
                </a:lnTo>
                <a:lnTo>
                  <a:pt x="286" y="489"/>
                </a:lnTo>
                <a:lnTo>
                  <a:pt x="288" y="489"/>
                </a:lnTo>
                <a:lnTo>
                  <a:pt x="288" y="491"/>
                </a:lnTo>
                <a:lnTo>
                  <a:pt x="288" y="493"/>
                </a:lnTo>
                <a:lnTo>
                  <a:pt x="290" y="493"/>
                </a:lnTo>
                <a:lnTo>
                  <a:pt x="290" y="494"/>
                </a:lnTo>
                <a:lnTo>
                  <a:pt x="290" y="496"/>
                </a:lnTo>
                <a:lnTo>
                  <a:pt x="291" y="498"/>
                </a:lnTo>
                <a:lnTo>
                  <a:pt x="291" y="500"/>
                </a:lnTo>
                <a:lnTo>
                  <a:pt x="293" y="501"/>
                </a:lnTo>
                <a:lnTo>
                  <a:pt x="295" y="505"/>
                </a:lnTo>
                <a:lnTo>
                  <a:pt x="295" y="514"/>
                </a:lnTo>
                <a:lnTo>
                  <a:pt x="295" y="515"/>
                </a:lnTo>
                <a:lnTo>
                  <a:pt x="297" y="515"/>
                </a:lnTo>
                <a:lnTo>
                  <a:pt x="298" y="517"/>
                </a:lnTo>
                <a:lnTo>
                  <a:pt x="300" y="519"/>
                </a:lnTo>
                <a:lnTo>
                  <a:pt x="300" y="521"/>
                </a:lnTo>
                <a:lnTo>
                  <a:pt x="302" y="521"/>
                </a:lnTo>
                <a:lnTo>
                  <a:pt x="302" y="522"/>
                </a:lnTo>
                <a:lnTo>
                  <a:pt x="304" y="524"/>
                </a:lnTo>
                <a:lnTo>
                  <a:pt x="305" y="524"/>
                </a:lnTo>
                <a:lnTo>
                  <a:pt x="305" y="526"/>
                </a:lnTo>
                <a:lnTo>
                  <a:pt x="316" y="555"/>
                </a:lnTo>
                <a:lnTo>
                  <a:pt x="318" y="557"/>
                </a:lnTo>
                <a:lnTo>
                  <a:pt x="318" y="559"/>
                </a:lnTo>
                <a:lnTo>
                  <a:pt x="319" y="561"/>
                </a:lnTo>
                <a:lnTo>
                  <a:pt x="319" y="562"/>
                </a:lnTo>
                <a:lnTo>
                  <a:pt x="321" y="564"/>
                </a:lnTo>
                <a:lnTo>
                  <a:pt x="321" y="566"/>
                </a:lnTo>
                <a:lnTo>
                  <a:pt x="321" y="568"/>
                </a:lnTo>
                <a:lnTo>
                  <a:pt x="323" y="568"/>
                </a:lnTo>
                <a:lnTo>
                  <a:pt x="323" y="569"/>
                </a:lnTo>
                <a:lnTo>
                  <a:pt x="325" y="571"/>
                </a:lnTo>
                <a:lnTo>
                  <a:pt x="325" y="573"/>
                </a:lnTo>
                <a:lnTo>
                  <a:pt x="325" y="575"/>
                </a:lnTo>
                <a:lnTo>
                  <a:pt x="326" y="576"/>
                </a:lnTo>
                <a:lnTo>
                  <a:pt x="326" y="578"/>
                </a:lnTo>
                <a:lnTo>
                  <a:pt x="328" y="580"/>
                </a:lnTo>
                <a:lnTo>
                  <a:pt x="328" y="582"/>
                </a:lnTo>
                <a:lnTo>
                  <a:pt x="330" y="583"/>
                </a:lnTo>
                <a:lnTo>
                  <a:pt x="332" y="583"/>
                </a:lnTo>
                <a:lnTo>
                  <a:pt x="333" y="583"/>
                </a:lnTo>
                <a:lnTo>
                  <a:pt x="335" y="583"/>
                </a:lnTo>
                <a:lnTo>
                  <a:pt x="337" y="582"/>
                </a:lnTo>
                <a:lnTo>
                  <a:pt x="339" y="582"/>
                </a:lnTo>
                <a:lnTo>
                  <a:pt x="340" y="582"/>
                </a:lnTo>
                <a:lnTo>
                  <a:pt x="342" y="582"/>
                </a:lnTo>
                <a:lnTo>
                  <a:pt x="344" y="582"/>
                </a:lnTo>
                <a:lnTo>
                  <a:pt x="346" y="583"/>
                </a:lnTo>
                <a:lnTo>
                  <a:pt x="347" y="583"/>
                </a:lnTo>
                <a:lnTo>
                  <a:pt x="347" y="585"/>
                </a:lnTo>
                <a:lnTo>
                  <a:pt x="349" y="585"/>
                </a:lnTo>
                <a:lnTo>
                  <a:pt x="351" y="587"/>
                </a:lnTo>
                <a:lnTo>
                  <a:pt x="351" y="589"/>
                </a:lnTo>
                <a:lnTo>
                  <a:pt x="351" y="590"/>
                </a:lnTo>
                <a:lnTo>
                  <a:pt x="352" y="590"/>
                </a:lnTo>
                <a:lnTo>
                  <a:pt x="352" y="592"/>
                </a:lnTo>
                <a:lnTo>
                  <a:pt x="352" y="594"/>
                </a:lnTo>
                <a:lnTo>
                  <a:pt x="352" y="596"/>
                </a:lnTo>
                <a:lnTo>
                  <a:pt x="352" y="597"/>
                </a:lnTo>
                <a:lnTo>
                  <a:pt x="351" y="597"/>
                </a:lnTo>
                <a:lnTo>
                  <a:pt x="351" y="599"/>
                </a:lnTo>
                <a:lnTo>
                  <a:pt x="351" y="601"/>
                </a:lnTo>
                <a:lnTo>
                  <a:pt x="349" y="603"/>
                </a:lnTo>
                <a:lnTo>
                  <a:pt x="349" y="604"/>
                </a:lnTo>
                <a:lnTo>
                  <a:pt x="349" y="606"/>
                </a:lnTo>
                <a:lnTo>
                  <a:pt x="349" y="608"/>
                </a:lnTo>
                <a:lnTo>
                  <a:pt x="349" y="610"/>
                </a:lnTo>
                <a:lnTo>
                  <a:pt x="349" y="611"/>
                </a:lnTo>
                <a:lnTo>
                  <a:pt x="347" y="611"/>
                </a:lnTo>
                <a:lnTo>
                  <a:pt x="347" y="613"/>
                </a:lnTo>
                <a:lnTo>
                  <a:pt x="347" y="615"/>
                </a:lnTo>
                <a:lnTo>
                  <a:pt x="347" y="617"/>
                </a:lnTo>
                <a:lnTo>
                  <a:pt x="347" y="618"/>
                </a:lnTo>
                <a:lnTo>
                  <a:pt x="349" y="620"/>
                </a:lnTo>
                <a:lnTo>
                  <a:pt x="351" y="620"/>
                </a:lnTo>
                <a:lnTo>
                  <a:pt x="351" y="622"/>
                </a:lnTo>
                <a:lnTo>
                  <a:pt x="352" y="623"/>
                </a:lnTo>
                <a:lnTo>
                  <a:pt x="352" y="625"/>
                </a:lnTo>
                <a:lnTo>
                  <a:pt x="352" y="627"/>
                </a:lnTo>
                <a:lnTo>
                  <a:pt x="354" y="627"/>
                </a:lnTo>
                <a:lnTo>
                  <a:pt x="354" y="629"/>
                </a:lnTo>
                <a:lnTo>
                  <a:pt x="354" y="630"/>
                </a:lnTo>
                <a:lnTo>
                  <a:pt x="354" y="632"/>
                </a:lnTo>
                <a:lnTo>
                  <a:pt x="354" y="634"/>
                </a:lnTo>
                <a:lnTo>
                  <a:pt x="354" y="636"/>
                </a:lnTo>
                <a:lnTo>
                  <a:pt x="352" y="636"/>
                </a:lnTo>
                <a:lnTo>
                  <a:pt x="352" y="637"/>
                </a:lnTo>
                <a:lnTo>
                  <a:pt x="352" y="639"/>
                </a:lnTo>
                <a:lnTo>
                  <a:pt x="354" y="639"/>
                </a:lnTo>
                <a:lnTo>
                  <a:pt x="354" y="641"/>
                </a:lnTo>
                <a:lnTo>
                  <a:pt x="354" y="643"/>
                </a:lnTo>
                <a:lnTo>
                  <a:pt x="354" y="644"/>
                </a:lnTo>
                <a:lnTo>
                  <a:pt x="354" y="646"/>
                </a:lnTo>
                <a:lnTo>
                  <a:pt x="354" y="648"/>
                </a:lnTo>
                <a:lnTo>
                  <a:pt x="352" y="648"/>
                </a:lnTo>
                <a:lnTo>
                  <a:pt x="352" y="650"/>
                </a:lnTo>
                <a:lnTo>
                  <a:pt x="351" y="650"/>
                </a:lnTo>
                <a:lnTo>
                  <a:pt x="349" y="650"/>
                </a:lnTo>
                <a:lnTo>
                  <a:pt x="347" y="650"/>
                </a:lnTo>
                <a:lnTo>
                  <a:pt x="346" y="650"/>
                </a:lnTo>
                <a:lnTo>
                  <a:pt x="346" y="651"/>
                </a:lnTo>
                <a:lnTo>
                  <a:pt x="344" y="651"/>
                </a:lnTo>
                <a:lnTo>
                  <a:pt x="342" y="653"/>
                </a:lnTo>
                <a:lnTo>
                  <a:pt x="342" y="655"/>
                </a:lnTo>
                <a:lnTo>
                  <a:pt x="340" y="655"/>
                </a:lnTo>
                <a:lnTo>
                  <a:pt x="340" y="657"/>
                </a:lnTo>
                <a:lnTo>
                  <a:pt x="339" y="657"/>
                </a:lnTo>
                <a:lnTo>
                  <a:pt x="337" y="657"/>
                </a:lnTo>
                <a:lnTo>
                  <a:pt x="337" y="658"/>
                </a:lnTo>
                <a:lnTo>
                  <a:pt x="335" y="658"/>
                </a:lnTo>
                <a:lnTo>
                  <a:pt x="333" y="658"/>
                </a:lnTo>
                <a:lnTo>
                  <a:pt x="333" y="660"/>
                </a:lnTo>
                <a:lnTo>
                  <a:pt x="332" y="660"/>
                </a:lnTo>
                <a:lnTo>
                  <a:pt x="330" y="660"/>
                </a:lnTo>
                <a:lnTo>
                  <a:pt x="328" y="662"/>
                </a:lnTo>
                <a:lnTo>
                  <a:pt x="326" y="662"/>
                </a:lnTo>
                <a:lnTo>
                  <a:pt x="325" y="664"/>
                </a:lnTo>
                <a:lnTo>
                  <a:pt x="323" y="664"/>
                </a:lnTo>
                <a:lnTo>
                  <a:pt x="323" y="665"/>
                </a:lnTo>
                <a:lnTo>
                  <a:pt x="323" y="667"/>
                </a:lnTo>
                <a:lnTo>
                  <a:pt x="323" y="669"/>
                </a:lnTo>
                <a:lnTo>
                  <a:pt x="323" y="671"/>
                </a:lnTo>
                <a:lnTo>
                  <a:pt x="323" y="672"/>
                </a:lnTo>
                <a:lnTo>
                  <a:pt x="321" y="672"/>
                </a:lnTo>
                <a:lnTo>
                  <a:pt x="319" y="672"/>
                </a:lnTo>
                <a:lnTo>
                  <a:pt x="319" y="674"/>
                </a:lnTo>
                <a:lnTo>
                  <a:pt x="319" y="676"/>
                </a:lnTo>
                <a:lnTo>
                  <a:pt x="319" y="678"/>
                </a:lnTo>
                <a:lnTo>
                  <a:pt x="318" y="678"/>
                </a:lnTo>
                <a:lnTo>
                  <a:pt x="318" y="679"/>
                </a:lnTo>
                <a:lnTo>
                  <a:pt x="319" y="679"/>
                </a:lnTo>
                <a:lnTo>
                  <a:pt x="318" y="681"/>
                </a:lnTo>
                <a:lnTo>
                  <a:pt x="318" y="683"/>
                </a:lnTo>
                <a:lnTo>
                  <a:pt x="316" y="685"/>
                </a:lnTo>
                <a:lnTo>
                  <a:pt x="316" y="686"/>
                </a:lnTo>
                <a:lnTo>
                  <a:pt x="316" y="688"/>
                </a:lnTo>
                <a:lnTo>
                  <a:pt x="314" y="688"/>
                </a:lnTo>
                <a:lnTo>
                  <a:pt x="314" y="690"/>
                </a:lnTo>
                <a:lnTo>
                  <a:pt x="314" y="692"/>
                </a:lnTo>
                <a:lnTo>
                  <a:pt x="314" y="693"/>
                </a:lnTo>
                <a:lnTo>
                  <a:pt x="314" y="695"/>
                </a:lnTo>
                <a:lnTo>
                  <a:pt x="312" y="695"/>
                </a:lnTo>
                <a:lnTo>
                  <a:pt x="312" y="697"/>
                </a:lnTo>
                <a:lnTo>
                  <a:pt x="312" y="699"/>
                </a:lnTo>
                <a:lnTo>
                  <a:pt x="311" y="699"/>
                </a:lnTo>
                <a:lnTo>
                  <a:pt x="311" y="700"/>
                </a:lnTo>
                <a:lnTo>
                  <a:pt x="311" y="702"/>
                </a:lnTo>
                <a:lnTo>
                  <a:pt x="309" y="702"/>
                </a:lnTo>
                <a:lnTo>
                  <a:pt x="309" y="704"/>
                </a:lnTo>
                <a:lnTo>
                  <a:pt x="309" y="706"/>
                </a:lnTo>
                <a:lnTo>
                  <a:pt x="227" y="784"/>
                </a:lnTo>
                <a:lnTo>
                  <a:pt x="225" y="782"/>
                </a:lnTo>
                <a:lnTo>
                  <a:pt x="223" y="782"/>
                </a:lnTo>
                <a:lnTo>
                  <a:pt x="222" y="782"/>
                </a:lnTo>
                <a:lnTo>
                  <a:pt x="220" y="781"/>
                </a:lnTo>
                <a:lnTo>
                  <a:pt x="218" y="781"/>
                </a:lnTo>
                <a:lnTo>
                  <a:pt x="216" y="779"/>
                </a:lnTo>
                <a:lnTo>
                  <a:pt x="215" y="779"/>
                </a:lnTo>
                <a:lnTo>
                  <a:pt x="213" y="777"/>
                </a:lnTo>
                <a:lnTo>
                  <a:pt x="211" y="777"/>
                </a:lnTo>
                <a:lnTo>
                  <a:pt x="209" y="775"/>
                </a:lnTo>
                <a:lnTo>
                  <a:pt x="208" y="775"/>
                </a:lnTo>
                <a:lnTo>
                  <a:pt x="206" y="774"/>
                </a:lnTo>
                <a:lnTo>
                  <a:pt x="204" y="774"/>
                </a:lnTo>
                <a:lnTo>
                  <a:pt x="202" y="774"/>
                </a:lnTo>
                <a:lnTo>
                  <a:pt x="201" y="772"/>
                </a:lnTo>
                <a:lnTo>
                  <a:pt x="199" y="772"/>
                </a:lnTo>
                <a:lnTo>
                  <a:pt x="197" y="772"/>
                </a:lnTo>
                <a:lnTo>
                  <a:pt x="195" y="770"/>
                </a:lnTo>
                <a:lnTo>
                  <a:pt x="194" y="770"/>
                </a:lnTo>
                <a:lnTo>
                  <a:pt x="192" y="770"/>
                </a:lnTo>
                <a:lnTo>
                  <a:pt x="190" y="768"/>
                </a:lnTo>
                <a:lnTo>
                  <a:pt x="188" y="768"/>
                </a:lnTo>
                <a:lnTo>
                  <a:pt x="187" y="767"/>
                </a:lnTo>
                <a:lnTo>
                  <a:pt x="185" y="767"/>
                </a:lnTo>
                <a:lnTo>
                  <a:pt x="185" y="765"/>
                </a:lnTo>
                <a:lnTo>
                  <a:pt x="183" y="765"/>
                </a:lnTo>
                <a:lnTo>
                  <a:pt x="181" y="763"/>
                </a:lnTo>
                <a:lnTo>
                  <a:pt x="180" y="763"/>
                </a:lnTo>
                <a:lnTo>
                  <a:pt x="180" y="761"/>
                </a:lnTo>
                <a:lnTo>
                  <a:pt x="178" y="760"/>
                </a:lnTo>
                <a:lnTo>
                  <a:pt x="176" y="760"/>
                </a:lnTo>
                <a:lnTo>
                  <a:pt x="174" y="758"/>
                </a:lnTo>
                <a:lnTo>
                  <a:pt x="173" y="756"/>
                </a:lnTo>
                <a:lnTo>
                  <a:pt x="171" y="754"/>
                </a:lnTo>
                <a:lnTo>
                  <a:pt x="169" y="753"/>
                </a:lnTo>
                <a:lnTo>
                  <a:pt x="168" y="751"/>
                </a:lnTo>
                <a:lnTo>
                  <a:pt x="166" y="751"/>
                </a:lnTo>
                <a:lnTo>
                  <a:pt x="166" y="749"/>
                </a:lnTo>
                <a:lnTo>
                  <a:pt x="164" y="747"/>
                </a:lnTo>
                <a:lnTo>
                  <a:pt x="162" y="747"/>
                </a:lnTo>
                <a:lnTo>
                  <a:pt x="162" y="746"/>
                </a:lnTo>
                <a:lnTo>
                  <a:pt x="161" y="746"/>
                </a:lnTo>
                <a:lnTo>
                  <a:pt x="159" y="744"/>
                </a:lnTo>
                <a:lnTo>
                  <a:pt x="157" y="744"/>
                </a:lnTo>
                <a:lnTo>
                  <a:pt x="157" y="742"/>
                </a:lnTo>
                <a:lnTo>
                  <a:pt x="155" y="740"/>
                </a:lnTo>
                <a:lnTo>
                  <a:pt x="154" y="740"/>
                </a:lnTo>
                <a:lnTo>
                  <a:pt x="152" y="739"/>
                </a:lnTo>
                <a:lnTo>
                  <a:pt x="150" y="737"/>
                </a:lnTo>
                <a:lnTo>
                  <a:pt x="148" y="737"/>
                </a:lnTo>
                <a:lnTo>
                  <a:pt x="147" y="735"/>
                </a:lnTo>
                <a:lnTo>
                  <a:pt x="145" y="733"/>
                </a:lnTo>
                <a:lnTo>
                  <a:pt x="143" y="733"/>
                </a:lnTo>
                <a:lnTo>
                  <a:pt x="141" y="732"/>
                </a:lnTo>
                <a:lnTo>
                  <a:pt x="140" y="730"/>
                </a:lnTo>
                <a:lnTo>
                  <a:pt x="138" y="730"/>
                </a:lnTo>
                <a:lnTo>
                  <a:pt x="136" y="728"/>
                </a:lnTo>
                <a:lnTo>
                  <a:pt x="136" y="726"/>
                </a:lnTo>
                <a:lnTo>
                  <a:pt x="134" y="726"/>
                </a:lnTo>
                <a:lnTo>
                  <a:pt x="133" y="725"/>
                </a:lnTo>
                <a:lnTo>
                  <a:pt x="133" y="723"/>
                </a:lnTo>
                <a:lnTo>
                  <a:pt x="131" y="721"/>
                </a:lnTo>
                <a:lnTo>
                  <a:pt x="129" y="719"/>
                </a:lnTo>
                <a:lnTo>
                  <a:pt x="127" y="718"/>
                </a:lnTo>
                <a:lnTo>
                  <a:pt x="127" y="716"/>
                </a:lnTo>
                <a:lnTo>
                  <a:pt x="126" y="716"/>
                </a:lnTo>
                <a:lnTo>
                  <a:pt x="126" y="714"/>
                </a:lnTo>
                <a:lnTo>
                  <a:pt x="124" y="712"/>
                </a:lnTo>
                <a:lnTo>
                  <a:pt x="124" y="711"/>
                </a:lnTo>
                <a:lnTo>
                  <a:pt x="122" y="709"/>
                </a:lnTo>
                <a:lnTo>
                  <a:pt x="122" y="707"/>
                </a:lnTo>
                <a:lnTo>
                  <a:pt x="122" y="706"/>
                </a:lnTo>
                <a:lnTo>
                  <a:pt x="120" y="704"/>
                </a:lnTo>
                <a:lnTo>
                  <a:pt x="120" y="702"/>
                </a:lnTo>
                <a:lnTo>
                  <a:pt x="120" y="700"/>
                </a:lnTo>
                <a:lnTo>
                  <a:pt x="119" y="699"/>
                </a:lnTo>
                <a:lnTo>
                  <a:pt x="119" y="697"/>
                </a:lnTo>
                <a:lnTo>
                  <a:pt x="119" y="695"/>
                </a:lnTo>
                <a:lnTo>
                  <a:pt x="117" y="693"/>
                </a:lnTo>
                <a:lnTo>
                  <a:pt x="117" y="692"/>
                </a:lnTo>
                <a:lnTo>
                  <a:pt x="117" y="690"/>
                </a:lnTo>
                <a:lnTo>
                  <a:pt x="117" y="688"/>
                </a:lnTo>
                <a:lnTo>
                  <a:pt x="115" y="686"/>
                </a:lnTo>
                <a:lnTo>
                  <a:pt x="115" y="685"/>
                </a:lnTo>
                <a:lnTo>
                  <a:pt x="115" y="683"/>
                </a:lnTo>
                <a:lnTo>
                  <a:pt x="113" y="681"/>
                </a:lnTo>
                <a:lnTo>
                  <a:pt x="113" y="679"/>
                </a:lnTo>
                <a:lnTo>
                  <a:pt x="113" y="678"/>
                </a:lnTo>
                <a:lnTo>
                  <a:pt x="112" y="676"/>
                </a:lnTo>
                <a:lnTo>
                  <a:pt x="112" y="674"/>
                </a:lnTo>
                <a:lnTo>
                  <a:pt x="112" y="672"/>
                </a:lnTo>
                <a:lnTo>
                  <a:pt x="110" y="671"/>
                </a:lnTo>
                <a:lnTo>
                  <a:pt x="110" y="669"/>
                </a:lnTo>
                <a:lnTo>
                  <a:pt x="110" y="667"/>
                </a:lnTo>
                <a:lnTo>
                  <a:pt x="108" y="665"/>
                </a:lnTo>
                <a:lnTo>
                  <a:pt x="108" y="664"/>
                </a:lnTo>
                <a:lnTo>
                  <a:pt x="106" y="662"/>
                </a:lnTo>
                <a:lnTo>
                  <a:pt x="105" y="662"/>
                </a:lnTo>
                <a:lnTo>
                  <a:pt x="105" y="660"/>
                </a:lnTo>
                <a:lnTo>
                  <a:pt x="103" y="658"/>
                </a:lnTo>
                <a:lnTo>
                  <a:pt x="101" y="657"/>
                </a:lnTo>
                <a:lnTo>
                  <a:pt x="99" y="655"/>
                </a:lnTo>
                <a:lnTo>
                  <a:pt x="98" y="653"/>
                </a:lnTo>
                <a:lnTo>
                  <a:pt x="96" y="651"/>
                </a:lnTo>
                <a:lnTo>
                  <a:pt x="94" y="650"/>
                </a:lnTo>
                <a:lnTo>
                  <a:pt x="94" y="648"/>
                </a:lnTo>
                <a:lnTo>
                  <a:pt x="92" y="646"/>
                </a:lnTo>
                <a:lnTo>
                  <a:pt x="91" y="644"/>
                </a:lnTo>
                <a:lnTo>
                  <a:pt x="89" y="643"/>
                </a:lnTo>
                <a:lnTo>
                  <a:pt x="89" y="641"/>
                </a:lnTo>
                <a:lnTo>
                  <a:pt x="87" y="639"/>
                </a:lnTo>
                <a:lnTo>
                  <a:pt x="85" y="637"/>
                </a:lnTo>
                <a:lnTo>
                  <a:pt x="85" y="636"/>
                </a:lnTo>
                <a:lnTo>
                  <a:pt x="84" y="634"/>
                </a:lnTo>
                <a:lnTo>
                  <a:pt x="84" y="632"/>
                </a:lnTo>
                <a:lnTo>
                  <a:pt x="82" y="632"/>
                </a:lnTo>
                <a:lnTo>
                  <a:pt x="80" y="630"/>
                </a:lnTo>
                <a:lnTo>
                  <a:pt x="80" y="629"/>
                </a:lnTo>
                <a:lnTo>
                  <a:pt x="79" y="627"/>
                </a:lnTo>
                <a:lnTo>
                  <a:pt x="79" y="625"/>
                </a:lnTo>
                <a:lnTo>
                  <a:pt x="77" y="625"/>
                </a:lnTo>
                <a:lnTo>
                  <a:pt x="77" y="623"/>
                </a:lnTo>
                <a:lnTo>
                  <a:pt x="75" y="622"/>
                </a:lnTo>
                <a:lnTo>
                  <a:pt x="75" y="620"/>
                </a:lnTo>
                <a:lnTo>
                  <a:pt x="73" y="618"/>
                </a:lnTo>
                <a:lnTo>
                  <a:pt x="73" y="617"/>
                </a:lnTo>
                <a:lnTo>
                  <a:pt x="73" y="615"/>
                </a:lnTo>
                <a:lnTo>
                  <a:pt x="72" y="613"/>
                </a:lnTo>
                <a:lnTo>
                  <a:pt x="72" y="611"/>
                </a:lnTo>
                <a:lnTo>
                  <a:pt x="70" y="610"/>
                </a:lnTo>
                <a:lnTo>
                  <a:pt x="70" y="608"/>
                </a:lnTo>
                <a:lnTo>
                  <a:pt x="70" y="606"/>
                </a:lnTo>
                <a:lnTo>
                  <a:pt x="70" y="604"/>
                </a:lnTo>
                <a:lnTo>
                  <a:pt x="68" y="603"/>
                </a:lnTo>
                <a:lnTo>
                  <a:pt x="68" y="601"/>
                </a:lnTo>
                <a:lnTo>
                  <a:pt x="68" y="599"/>
                </a:lnTo>
                <a:lnTo>
                  <a:pt x="66" y="597"/>
                </a:lnTo>
                <a:lnTo>
                  <a:pt x="66" y="596"/>
                </a:lnTo>
                <a:lnTo>
                  <a:pt x="66" y="592"/>
                </a:lnTo>
                <a:lnTo>
                  <a:pt x="66" y="590"/>
                </a:lnTo>
                <a:lnTo>
                  <a:pt x="66" y="589"/>
                </a:lnTo>
                <a:lnTo>
                  <a:pt x="66" y="585"/>
                </a:lnTo>
                <a:lnTo>
                  <a:pt x="66" y="583"/>
                </a:lnTo>
                <a:lnTo>
                  <a:pt x="66" y="582"/>
                </a:lnTo>
                <a:lnTo>
                  <a:pt x="66" y="580"/>
                </a:lnTo>
                <a:lnTo>
                  <a:pt x="66" y="576"/>
                </a:lnTo>
                <a:lnTo>
                  <a:pt x="66" y="575"/>
                </a:lnTo>
                <a:lnTo>
                  <a:pt x="66" y="573"/>
                </a:lnTo>
                <a:lnTo>
                  <a:pt x="66" y="571"/>
                </a:lnTo>
                <a:lnTo>
                  <a:pt x="65" y="569"/>
                </a:lnTo>
                <a:lnTo>
                  <a:pt x="65" y="568"/>
                </a:lnTo>
                <a:lnTo>
                  <a:pt x="65" y="566"/>
                </a:lnTo>
                <a:lnTo>
                  <a:pt x="63" y="564"/>
                </a:lnTo>
                <a:lnTo>
                  <a:pt x="63" y="562"/>
                </a:lnTo>
                <a:lnTo>
                  <a:pt x="63" y="561"/>
                </a:lnTo>
                <a:lnTo>
                  <a:pt x="61" y="559"/>
                </a:lnTo>
                <a:lnTo>
                  <a:pt x="61" y="557"/>
                </a:lnTo>
                <a:lnTo>
                  <a:pt x="61" y="555"/>
                </a:lnTo>
                <a:lnTo>
                  <a:pt x="59" y="554"/>
                </a:lnTo>
                <a:lnTo>
                  <a:pt x="59" y="550"/>
                </a:lnTo>
                <a:lnTo>
                  <a:pt x="59" y="548"/>
                </a:lnTo>
                <a:lnTo>
                  <a:pt x="59" y="547"/>
                </a:lnTo>
                <a:lnTo>
                  <a:pt x="58" y="545"/>
                </a:lnTo>
                <a:lnTo>
                  <a:pt x="58" y="543"/>
                </a:lnTo>
                <a:lnTo>
                  <a:pt x="56" y="543"/>
                </a:lnTo>
                <a:lnTo>
                  <a:pt x="56" y="541"/>
                </a:lnTo>
                <a:lnTo>
                  <a:pt x="56" y="540"/>
                </a:lnTo>
                <a:lnTo>
                  <a:pt x="54" y="538"/>
                </a:lnTo>
                <a:lnTo>
                  <a:pt x="54" y="534"/>
                </a:lnTo>
                <a:lnTo>
                  <a:pt x="54" y="533"/>
                </a:lnTo>
                <a:lnTo>
                  <a:pt x="54" y="531"/>
                </a:lnTo>
                <a:lnTo>
                  <a:pt x="54" y="529"/>
                </a:lnTo>
                <a:lnTo>
                  <a:pt x="52" y="527"/>
                </a:lnTo>
                <a:lnTo>
                  <a:pt x="52" y="526"/>
                </a:lnTo>
                <a:lnTo>
                  <a:pt x="52" y="522"/>
                </a:lnTo>
                <a:lnTo>
                  <a:pt x="52" y="521"/>
                </a:lnTo>
                <a:lnTo>
                  <a:pt x="52" y="519"/>
                </a:lnTo>
                <a:lnTo>
                  <a:pt x="52" y="517"/>
                </a:lnTo>
                <a:lnTo>
                  <a:pt x="52" y="514"/>
                </a:lnTo>
                <a:lnTo>
                  <a:pt x="52" y="512"/>
                </a:lnTo>
                <a:lnTo>
                  <a:pt x="52" y="510"/>
                </a:lnTo>
                <a:lnTo>
                  <a:pt x="54" y="508"/>
                </a:lnTo>
                <a:lnTo>
                  <a:pt x="54" y="505"/>
                </a:lnTo>
                <a:lnTo>
                  <a:pt x="54" y="503"/>
                </a:lnTo>
                <a:lnTo>
                  <a:pt x="54" y="501"/>
                </a:lnTo>
                <a:lnTo>
                  <a:pt x="54" y="500"/>
                </a:lnTo>
                <a:lnTo>
                  <a:pt x="54" y="498"/>
                </a:lnTo>
                <a:lnTo>
                  <a:pt x="56" y="496"/>
                </a:lnTo>
                <a:lnTo>
                  <a:pt x="56" y="494"/>
                </a:lnTo>
                <a:lnTo>
                  <a:pt x="56" y="493"/>
                </a:lnTo>
                <a:lnTo>
                  <a:pt x="58" y="491"/>
                </a:lnTo>
                <a:lnTo>
                  <a:pt x="58" y="489"/>
                </a:lnTo>
                <a:lnTo>
                  <a:pt x="59" y="487"/>
                </a:lnTo>
                <a:lnTo>
                  <a:pt x="61" y="486"/>
                </a:lnTo>
                <a:lnTo>
                  <a:pt x="61" y="484"/>
                </a:lnTo>
                <a:lnTo>
                  <a:pt x="63" y="482"/>
                </a:lnTo>
                <a:lnTo>
                  <a:pt x="63" y="480"/>
                </a:lnTo>
                <a:lnTo>
                  <a:pt x="65" y="480"/>
                </a:lnTo>
                <a:lnTo>
                  <a:pt x="65" y="479"/>
                </a:lnTo>
                <a:lnTo>
                  <a:pt x="66" y="477"/>
                </a:lnTo>
                <a:lnTo>
                  <a:pt x="66" y="475"/>
                </a:lnTo>
                <a:lnTo>
                  <a:pt x="68" y="473"/>
                </a:lnTo>
                <a:lnTo>
                  <a:pt x="70" y="473"/>
                </a:lnTo>
                <a:lnTo>
                  <a:pt x="70" y="472"/>
                </a:lnTo>
                <a:lnTo>
                  <a:pt x="72" y="470"/>
                </a:lnTo>
                <a:lnTo>
                  <a:pt x="73" y="470"/>
                </a:lnTo>
                <a:lnTo>
                  <a:pt x="73" y="468"/>
                </a:lnTo>
                <a:lnTo>
                  <a:pt x="75" y="466"/>
                </a:lnTo>
                <a:lnTo>
                  <a:pt x="75" y="465"/>
                </a:lnTo>
                <a:lnTo>
                  <a:pt x="77" y="465"/>
                </a:lnTo>
                <a:lnTo>
                  <a:pt x="79" y="463"/>
                </a:lnTo>
                <a:lnTo>
                  <a:pt x="79" y="461"/>
                </a:lnTo>
                <a:lnTo>
                  <a:pt x="80" y="461"/>
                </a:lnTo>
                <a:lnTo>
                  <a:pt x="80" y="459"/>
                </a:lnTo>
                <a:lnTo>
                  <a:pt x="82" y="458"/>
                </a:lnTo>
                <a:lnTo>
                  <a:pt x="84" y="456"/>
                </a:lnTo>
                <a:lnTo>
                  <a:pt x="85" y="454"/>
                </a:lnTo>
                <a:lnTo>
                  <a:pt x="87" y="452"/>
                </a:lnTo>
                <a:lnTo>
                  <a:pt x="89" y="451"/>
                </a:lnTo>
                <a:lnTo>
                  <a:pt x="89" y="449"/>
                </a:lnTo>
                <a:lnTo>
                  <a:pt x="91" y="447"/>
                </a:lnTo>
                <a:lnTo>
                  <a:pt x="92" y="445"/>
                </a:lnTo>
                <a:lnTo>
                  <a:pt x="92" y="444"/>
                </a:lnTo>
                <a:lnTo>
                  <a:pt x="94" y="442"/>
                </a:lnTo>
                <a:lnTo>
                  <a:pt x="94" y="440"/>
                </a:lnTo>
                <a:lnTo>
                  <a:pt x="96" y="438"/>
                </a:lnTo>
                <a:lnTo>
                  <a:pt x="96" y="437"/>
                </a:lnTo>
                <a:lnTo>
                  <a:pt x="96" y="435"/>
                </a:lnTo>
                <a:lnTo>
                  <a:pt x="98" y="433"/>
                </a:lnTo>
                <a:lnTo>
                  <a:pt x="98" y="431"/>
                </a:lnTo>
                <a:lnTo>
                  <a:pt x="98" y="430"/>
                </a:lnTo>
                <a:lnTo>
                  <a:pt x="98" y="428"/>
                </a:lnTo>
                <a:lnTo>
                  <a:pt x="99" y="426"/>
                </a:lnTo>
                <a:lnTo>
                  <a:pt x="99" y="423"/>
                </a:lnTo>
                <a:lnTo>
                  <a:pt x="98" y="421"/>
                </a:lnTo>
                <a:lnTo>
                  <a:pt x="98" y="419"/>
                </a:lnTo>
                <a:lnTo>
                  <a:pt x="98" y="418"/>
                </a:lnTo>
                <a:lnTo>
                  <a:pt x="98" y="414"/>
                </a:lnTo>
                <a:lnTo>
                  <a:pt x="98" y="412"/>
                </a:lnTo>
                <a:lnTo>
                  <a:pt x="98" y="411"/>
                </a:lnTo>
                <a:lnTo>
                  <a:pt x="98" y="409"/>
                </a:lnTo>
                <a:lnTo>
                  <a:pt x="96" y="407"/>
                </a:lnTo>
                <a:lnTo>
                  <a:pt x="96" y="405"/>
                </a:lnTo>
                <a:lnTo>
                  <a:pt x="96" y="404"/>
                </a:lnTo>
                <a:lnTo>
                  <a:pt x="94" y="402"/>
                </a:lnTo>
                <a:lnTo>
                  <a:pt x="94" y="400"/>
                </a:lnTo>
                <a:lnTo>
                  <a:pt x="94" y="398"/>
                </a:lnTo>
                <a:lnTo>
                  <a:pt x="94" y="397"/>
                </a:lnTo>
                <a:lnTo>
                  <a:pt x="94" y="395"/>
                </a:lnTo>
                <a:lnTo>
                  <a:pt x="92" y="393"/>
                </a:lnTo>
                <a:lnTo>
                  <a:pt x="92" y="391"/>
                </a:lnTo>
                <a:lnTo>
                  <a:pt x="92" y="390"/>
                </a:lnTo>
                <a:lnTo>
                  <a:pt x="91" y="388"/>
                </a:lnTo>
                <a:lnTo>
                  <a:pt x="91" y="386"/>
                </a:lnTo>
                <a:lnTo>
                  <a:pt x="91" y="384"/>
                </a:lnTo>
                <a:lnTo>
                  <a:pt x="89" y="383"/>
                </a:lnTo>
                <a:lnTo>
                  <a:pt x="89" y="381"/>
                </a:lnTo>
                <a:lnTo>
                  <a:pt x="89" y="379"/>
                </a:lnTo>
                <a:lnTo>
                  <a:pt x="89" y="377"/>
                </a:lnTo>
                <a:lnTo>
                  <a:pt x="87" y="374"/>
                </a:lnTo>
                <a:lnTo>
                  <a:pt x="87" y="372"/>
                </a:lnTo>
                <a:lnTo>
                  <a:pt x="87" y="370"/>
                </a:lnTo>
                <a:lnTo>
                  <a:pt x="85" y="369"/>
                </a:lnTo>
                <a:lnTo>
                  <a:pt x="85" y="367"/>
                </a:lnTo>
                <a:lnTo>
                  <a:pt x="84" y="365"/>
                </a:lnTo>
                <a:lnTo>
                  <a:pt x="84" y="363"/>
                </a:lnTo>
                <a:lnTo>
                  <a:pt x="82" y="362"/>
                </a:lnTo>
                <a:lnTo>
                  <a:pt x="82" y="360"/>
                </a:lnTo>
                <a:lnTo>
                  <a:pt x="82" y="358"/>
                </a:lnTo>
                <a:lnTo>
                  <a:pt x="80" y="356"/>
                </a:lnTo>
                <a:lnTo>
                  <a:pt x="80" y="355"/>
                </a:lnTo>
                <a:lnTo>
                  <a:pt x="79" y="353"/>
                </a:lnTo>
                <a:lnTo>
                  <a:pt x="79" y="351"/>
                </a:lnTo>
                <a:lnTo>
                  <a:pt x="79" y="349"/>
                </a:lnTo>
                <a:lnTo>
                  <a:pt x="77" y="348"/>
                </a:lnTo>
                <a:lnTo>
                  <a:pt x="77" y="346"/>
                </a:lnTo>
                <a:lnTo>
                  <a:pt x="75" y="344"/>
                </a:lnTo>
                <a:lnTo>
                  <a:pt x="75" y="342"/>
                </a:lnTo>
                <a:lnTo>
                  <a:pt x="73" y="341"/>
                </a:lnTo>
                <a:lnTo>
                  <a:pt x="73" y="339"/>
                </a:lnTo>
                <a:lnTo>
                  <a:pt x="72" y="337"/>
                </a:lnTo>
                <a:lnTo>
                  <a:pt x="72" y="336"/>
                </a:lnTo>
                <a:lnTo>
                  <a:pt x="70" y="334"/>
                </a:lnTo>
                <a:lnTo>
                  <a:pt x="68" y="332"/>
                </a:lnTo>
                <a:lnTo>
                  <a:pt x="68" y="330"/>
                </a:lnTo>
                <a:lnTo>
                  <a:pt x="66" y="329"/>
                </a:lnTo>
                <a:lnTo>
                  <a:pt x="66" y="327"/>
                </a:lnTo>
                <a:lnTo>
                  <a:pt x="65" y="325"/>
                </a:lnTo>
                <a:lnTo>
                  <a:pt x="65" y="323"/>
                </a:lnTo>
                <a:lnTo>
                  <a:pt x="65" y="322"/>
                </a:lnTo>
                <a:lnTo>
                  <a:pt x="63" y="320"/>
                </a:lnTo>
                <a:lnTo>
                  <a:pt x="63" y="318"/>
                </a:lnTo>
                <a:lnTo>
                  <a:pt x="63" y="316"/>
                </a:lnTo>
                <a:lnTo>
                  <a:pt x="61" y="315"/>
                </a:lnTo>
                <a:lnTo>
                  <a:pt x="61" y="313"/>
                </a:lnTo>
                <a:lnTo>
                  <a:pt x="61" y="311"/>
                </a:lnTo>
                <a:lnTo>
                  <a:pt x="59" y="309"/>
                </a:lnTo>
                <a:lnTo>
                  <a:pt x="59" y="308"/>
                </a:lnTo>
                <a:lnTo>
                  <a:pt x="59" y="306"/>
                </a:lnTo>
                <a:lnTo>
                  <a:pt x="58" y="304"/>
                </a:lnTo>
                <a:lnTo>
                  <a:pt x="58" y="302"/>
                </a:lnTo>
                <a:lnTo>
                  <a:pt x="58" y="301"/>
                </a:lnTo>
                <a:lnTo>
                  <a:pt x="58" y="299"/>
                </a:lnTo>
                <a:lnTo>
                  <a:pt x="56" y="297"/>
                </a:lnTo>
                <a:lnTo>
                  <a:pt x="56" y="295"/>
                </a:lnTo>
                <a:lnTo>
                  <a:pt x="56" y="292"/>
                </a:lnTo>
                <a:lnTo>
                  <a:pt x="56" y="290"/>
                </a:lnTo>
                <a:lnTo>
                  <a:pt x="54" y="288"/>
                </a:lnTo>
                <a:lnTo>
                  <a:pt x="54" y="287"/>
                </a:lnTo>
                <a:lnTo>
                  <a:pt x="54" y="285"/>
                </a:lnTo>
                <a:lnTo>
                  <a:pt x="52" y="283"/>
                </a:lnTo>
                <a:lnTo>
                  <a:pt x="52" y="281"/>
                </a:lnTo>
                <a:lnTo>
                  <a:pt x="52" y="280"/>
                </a:lnTo>
                <a:lnTo>
                  <a:pt x="51" y="278"/>
                </a:lnTo>
                <a:lnTo>
                  <a:pt x="51" y="276"/>
                </a:lnTo>
                <a:lnTo>
                  <a:pt x="51" y="274"/>
                </a:lnTo>
                <a:lnTo>
                  <a:pt x="49" y="273"/>
                </a:lnTo>
                <a:lnTo>
                  <a:pt x="49" y="271"/>
                </a:lnTo>
                <a:lnTo>
                  <a:pt x="49" y="269"/>
                </a:lnTo>
                <a:lnTo>
                  <a:pt x="47" y="267"/>
                </a:lnTo>
                <a:lnTo>
                  <a:pt x="47" y="266"/>
                </a:lnTo>
                <a:lnTo>
                  <a:pt x="47" y="264"/>
                </a:lnTo>
                <a:lnTo>
                  <a:pt x="47" y="262"/>
                </a:lnTo>
                <a:lnTo>
                  <a:pt x="47" y="260"/>
                </a:lnTo>
                <a:lnTo>
                  <a:pt x="47" y="259"/>
                </a:lnTo>
                <a:lnTo>
                  <a:pt x="45" y="255"/>
                </a:lnTo>
                <a:lnTo>
                  <a:pt x="45" y="253"/>
                </a:lnTo>
                <a:lnTo>
                  <a:pt x="45" y="252"/>
                </a:lnTo>
                <a:lnTo>
                  <a:pt x="44" y="250"/>
                </a:lnTo>
                <a:lnTo>
                  <a:pt x="44" y="248"/>
                </a:lnTo>
                <a:lnTo>
                  <a:pt x="44" y="246"/>
                </a:lnTo>
                <a:lnTo>
                  <a:pt x="42" y="245"/>
                </a:lnTo>
                <a:lnTo>
                  <a:pt x="42" y="243"/>
                </a:lnTo>
                <a:lnTo>
                  <a:pt x="42" y="241"/>
                </a:lnTo>
                <a:lnTo>
                  <a:pt x="40" y="240"/>
                </a:lnTo>
                <a:lnTo>
                  <a:pt x="40" y="238"/>
                </a:lnTo>
                <a:lnTo>
                  <a:pt x="40" y="236"/>
                </a:lnTo>
                <a:lnTo>
                  <a:pt x="38" y="234"/>
                </a:lnTo>
                <a:lnTo>
                  <a:pt x="37" y="233"/>
                </a:lnTo>
                <a:lnTo>
                  <a:pt x="37" y="231"/>
                </a:lnTo>
                <a:lnTo>
                  <a:pt x="35" y="229"/>
                </a:lnTo>
                <a:lnTo>
                  <a:pt x="33" y="229"/>
                </a:lnTo>
                <a:lnTo>
                  <a:pt x="33" y="227"/>
                </a:lnTo>
                <a:lnTo>
                  <a:pt x="31" y="226"/>
                </a:lnTo>
                <a:lnTo>
                  <a:pt x="30" y="226"/>
                </a:lnTo>
                <a:lnTo>
                  <a:pt x="30" y="224"/>
                </a:lnTo>
                <a:lnTo>
                  <a:pt x="28" y="222"/>
                </a:lnTo>
                <a:lnTo>
                  <a:pt x="26" y="222"/>
                </a:lnTo>
                <a:lnTo>
                  <a:pt x="26" y="220"/>
                </a:lnTo>
                <a:lnTo>
                  <a:pt x="26" y="219"/>
                </a:lnTo>
                <a:lnTo>
                  <a:pt x="24" y="217"/>
                </a:lnTo>
                <a:lnTo>
                  <a:pt x="24" y="215"/>
                </a:lnTo>
                <a:lnTo>
                  <a:pt x="23" y="213"/>
                </a:lnTo>
                <a:lnTo>
                  <a:pt x="23" y="212"/>
                </a:lnTo>
                <a:lnTo>
                  <a:pt x="21" y="210"/>
                </a:lnTo>
                <a:lnTo>
                  <a:pt x="21" y="208"/>
                </a:lnTo>
                <a:lnTo>
                  <a:pt x="21" y="206"/>
                </a:lnTo>
                <a:lnTo>
                  <a:pt x="19" y="205"/>
                </a:lnTo>
                <a:lnTo>
                  <a:pt x="19" y="203"/>
                </a:lnTo>
                <a:lnTo>
                  <a:pt x="19" y="201"/>
                </a:lnTo>
                <a:lnTo>
                  <a:pt x="17" y="199"/>
                </a:lnTo>
                <a:lnTo>
                  <a:pt x="17" y="198"/>
                </a:lnTo>
                <a:lnTo>
                  <a:pt x="16" y="198"/>
                </a:lnTo>
                <a:lnTo>
                  <a:pt x="16" y="196"/>
                </a:lnTo>
                <a:lnTo>
                  <a:pt x="14" y="194"/>
                </a:lnTo>
                <a:lnTo>
                  <a:pt x="14" y="192"/>
                </a:lnTo>
                <a:lnTo>
                  <a:pt x="14" y="191"/>
                </a:lnTo>
                <a:lnTo>
                  <a:pt x="12" y="189"/>
                </a:lnTo>
                <a:lnTo>
                  <a:pt x="12" y="187"/>
                </a:lnTo>
                <a:lnTo>
                  <a:pt x="12" y="185"/>
                </a:lnTo>
                <a:lnTo>
                  <a:pt x="10" y="184"/>
                </a:lnTo>
                <a:lnTo>
                  <a:pt x="10" y="182"/>
                </a:lnTo>
                <a:lnTo>
                  <a:pt x="10" y="180"/>
                </a:lnTo>
                <a:lnTo>
                  <a:pt x="9" y="178"/>
                </a:lnTo>
                <a:lnTo>
                  <a:pt x="9" y="177"/>
                </a:lnTo>
                <a:lnTo>
                  <a:pt x="9" y="175"/>
                </a:lnTo>
                <a:lnTo>
                  <a:pt x="7" y="173"/>
                </a:lnTo>
                <a:lnTo>
                  <a:pt x="7" y="171"/>
                </a:lnTo>
                <a:lnTo>
                  <a:pt x="7" y="170"/>
                </a:lnTo>
                <a:lnTo>
                  <a:pt x="7" y="168"/>
                </a:lnTo>
                <a:lnTo>
                  <a:pt x="5" y="166"/>
                </a:lnTo>
                <a:lnTo>
                  <a:pt x="5" y="163"/>
                </a:lnTo>
                <a:lnTo>
                  <a:pt x="5" y="161"/>
                </a:lnTo>
                <a:lnTo>
                  <a:pt x="3" y="159"/>
                </a:lnTo>
                <a:lnTo>
                  <a:pt x="3" y="157"/>
                </a:lnTo>
                <a:lnTo>
                  <a:pt x="3" y="156"/>
                </a:lnTo>
                <a:lnTo>
                  <a:pt x="3" y="154"/>
                </a:lnTo>
                <a:lnTo>
                  <a:pt x="3" y="152"/>
                </a:lnTo>
                <a:lnTo>
                  <a:pt x="3" y="150"/>
                </a:lnTo>
                <a:lnTo>
                  <a:pt x="3" y="147"/>
                </a:lnTo>
                <a:lnTo>
                  <a:pt x="2" y="145"/>
                </a:lnTo>
                <a:lnTo>
                  <a:pt x="2" y="144"/>
                </a:lnTo>
                <a:lnTo>
                  <a:pt x="2" y="142"/>
                </a:lnTo>
                <a:lnTo>
                  <a:pt x="2" y="140"/>
                </a:lnTo>
                <a:lnTo>
                  <a:pt x="2" y="137"/>
                </a:lnTo>
                <a:lnTo>
                  <a:pt x="2" y="135"/>
                </a:lnTo>
                <a:lnTo>
                  <a:pt x="0" y="133"/>
                </a:lnTo>
                <a:lnTo>
                  <a:pt x="0" y="131"/>
                </a:lnTo>
                <a:lnTo>
                  <a:pt x="0" y="128"/>
                </a:lnTo>
                <a:lnTo>
                  <a:pt x="0" y="126"/>
                </a:lnTo>
                <a:lnTo>
                  <a:pt x="0" y="124"/>
                </a:lnTo>
                <a:lnTo>
                  <a:pt x="0" y="121"/>
                </a:lnTo>
                <a:lnTo>
                  <a:pt x="0" y="119"/>
                </a:lnTo>
                <a:lnTo>
                  <a:pt x="0" y="117"/>
                </a:lnTo>
                <a:lnTo>
                  <a:pt x="2" y="116"/>
                </a:lnTo>
                <a:lnTo>
                  <a:pt x="2" y="112"/>
                </a:lnTo>
                <a:lnTo>
                  <a:pt x="2" y="110"/>
                </a:lnTo>
                <a:lnTo>
                  <a:pt x="0" y="109"/>
                </a:lnTo>
                <a:lnTo>
                  <a:pt x="2" y="107"/>
                </a:lnTo>
                <a:lnTo>
                  <a:pt x="2" y="105"/>
                </a:lnTo>
                <a:lnTo>
                  <a:pt x="2" y="102"/>
                </a:lnTo>
                <a:lnTo>
                  <a:pt x="2" y="100"/>
                </a:lnTo>
                <a:lnTo>
                  <a:pt x="3" y="98"/>
                </a:lnTo>
                <a:lnTo>
                  <a:pt x="3" y="96"/>
                </a:lnTo>
                <a:lnTo>
                  <a:pt x="3" y="95"/>
                </a:lnTo>
                <a:lnTo>
                  <a:pt x="3" y="93"/>
                </a:lnTo>
                <a:lnTo>
                  <a:pt x="5" y="91"/>
                </a:lnTo>
                <a:lnTo>
                  <a:pt x="5" y="89"/>
                </a:lnTo>
                <a:lnTo>
                  <a:pt x="5" y="88"/>
                </a:lnTo>
                <a:lnTo>
                  <a:pt x="7" y="86"/>
                </a:lnTo>
                <a:lnTo>
                  <a:pt x="7" y="84"/>
                </a:lnTo>
                <a:lnTo>
                  <a:pt x="7" y="82"/>
                </a:lnTo>
                <a:lnTo>
                  <a:pt x="9" y="81"/>
                </a:lnTo>
                <a:lnTo>
                  <a:pt x="10" y="79"/>
                </a:lnTo>
                <a:lnTo>
                  <a:pt x="10" y="77"/>
                </a:lnTo>
                <a:lnTo>
                  <a:pt x="12" y="75"/>
                </a:lnTo>
                <a:lnTo>
                  <a:pt x="12" y="74"/>
                </a:lnTo>
                <a:lnTo>
                  <a:pt x="12" y="72"/>
                </a:lnTo>
                <a:lnTo>
                  <a:pt x="14" y="70"/>
                </a:lnTo>
                <a:lnTo>
                  <a:pt x="14" y="68"/>
                </a:lnTo>
                <a:lnTo>
                  <a:pt x="14" y="67"/>
                </a:lnTo>
                <a:lnTo>
                  <a:pt x="16" y="65"/>
                </a:lnTo>
                <a:lnTo>
                  <a:pt x="16" y="63"/>
                </a:lnTo>
                <a:lnTo>
                  <a:pt x="16" y="61"/>
                </a:lnTo>
                <a:lnTo>
                  <a:pt x="17" y="61"/>
                </a:lnTo>
                <a:lnTo>
                  <a:pt x="17" y="60"/>
                </a:lnTo>
                <a:lnTo>
                  <a:pt x="19" y="58"/>
                </a:lnTo>
                <a:lnTo>
                  <a:pt x="19" y="56"/>
                </a:lnTo>
                <a:lnTo>
                  <a:pt x="19" y="54"/>
                </a:lnTo>
                <a:lnTo>
                  <a:pt x="21" y="53"/>
                </a:lnTo>
                <a:lnTo>
                  <a:pt x="21" y="51"/>
                </a:lnTo>
                <a:lnTo>
                  <a:pt x="21" y="49"/>
                </a:lnTo>
                <a:lnTo>
                  <a:pt x="23" y="48"/>
                </a:lnTo>
                <a:lnTo>
                  <a:pt x="23" y="46"/>
                </a:lnTo>
                <a:lnTo>
                  <a:pt x="24" y="44"/>
                </a:lnTo>
                <a:lnTo>
                  <a:pt x="24" y="42"/>
                </a:lnTo>
                <a:lnTo>
                  <a:pt x="24" y="41"/>
                </a:lnTo>
                <a:lnTo>
                  <a:pt x="26" y="39"/>
                </a:lnTo>
                <a:lnTo>
                  <a:pt x="26" y="37"/>
                </a:lnTo>
                <a:lnTo>
                  <a:pt x="26" y="35"/>
                </a:lnTo>
                <a:lnTo>
                  <a:pt x="28" y="34"/>
                </a:lnTo>
                <a:lnTo>
                  <a:pt x="28" y="32"/>
                </a:lnTo>
                <a:lnTo>
                  <a:pt x="30" y="28"/>
                </a:lnTo>
                <a:lnTo>
                  <a:pt x="30" y="27"/>
                </a:lnTo>
                <a:lnTo>
                  <a:pt x="30" y="25"/>
                </a:lnTo>
                <a:lnTo>
                  <a:pt x="30" y="23"/>
                </a:lnTo>
                <a:lnTo>
                  <a:pt x="31" y="21"/>
                </a:lnTo>
                <a:lnTo>
                  <a:pt x="31" y="20"/>
                </a:lnTo>
                <a:lnTo>
                  <a:pt x="31" y="18"/>
                </a:lnTo>
                <a:lnTo>
                  <a:pt x="31" y="16"/>
                </a:lnTo>
                <a:lnTo>
                  <a:pt x="31" y="13"/>
                </a:lnTo>
                <a:lnTo>
                  <a:pt x="31" y="11"/>
                </a:lnTo>
                <a:lnTo>
                  <a:pt x="31" y="9"/>
                </a:lnTo>
                <a:lnTo>
                  <a:pt x="31" y="7"/>
                </a:lnTo>
                <a:lnTo>
                  <a:pt x="30" y="6"/>
                </a:lnTo>
                <a:lnTo>
                  <a:pt x="30" y="4"/>
                </a:lnTo>
                <a:lnTo>
                  <a:pt x="30" y="2"/>
                </a:lnTo>
                <a:lnTo>
                  <a:pt x="30"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44" name="Freeform 340"/>
          <p:cNvSpPr>
            <a:spLocks/>
          </p:cNvSpPr>
          <p:nvPr/>
        </p:nvSpPr>
        <p:spPr bwMode="auto">
          <a:xfrm>
            <a:off x="1870075" y="2028825"/>
            <a:ext cx="1104900" cy="1085850"/>
          </a:xfrm>
          <a:custGeom>
            <a:avLst/>
            <a:gdLst>
              <a:gd name="T0" fmla="*/ 2147483647 w 696"/>
              <a:gd name="T1" fmla="*/ 2147483647 h 684"/>
              <a:gd name="T2" fmla="*/ 2147483647 w 696"/>
              <a:gd name="T3" fmla="*/ 2147483647 h 684"/>
              <a:gd name="T4" fmla="*/ 2147483647 w 696"/>
              <a:gd name="T5" fmla="*/ 2147483647 h 684"/>
              <a:gd name="T6" fmla="*/ 2147483647 w 696"/>
              <a:gd name="T7" fmla="*/ 2147483647 h 684"/>
              <a:gd name="T8" fmla="*/ 2147483647 w 696"/>
              <a:gd name="T9" fmla="*/ 2147483647 h 684"/>
              <a:gd name="T10" fmla="*/ 2147483647 w 696"/>
              <a:gd name="T11" fmla="*/ 2147483647 h 684"/>
              <a:gd name="T12" fmla="*/ 2147483647 w 696"/>
              <a:gd name="T13" fmla="*/ 2147483647 h 684"/>
              <a:gd name="T14" fmla="*/ 2147483647 w 696"/>
              <a:gd name="T15" fmla="*/ 2147483647 h 684"/>
              <a:gd name="T16" fmla="*/ 2147483647 w 696"/>
              <a:gd name="T17" fmla="*/ 2147483647 h 684"/>
              <a:gd name="T18" fmla="*/ 2147483647 w 696"/>
              <a:gd name="T19" fmla="*/ 2147483647 h 684"/>
              <a:gd name="T20" fmla="*/ 2147483647 w 696"/>
              <a:gd name="T21" fmla="*/ 2147483647 h 684"/>
              <a:gd name="T22" fmla="*/ 2147483647 w 696"/>
              <a:gd name="T23" fmla="*/ 2147483647 h 684"/>
              <a:gd name="T24" fmla="*/ 2147483647 w 696"/>
              <a:gd name="T25" fmla="*/ 2147483647 h 684"/>
              <a:gd name="T26" fmla="*/ 2147483647 w 696"/>
              <a:gd name="T27" fmla="*/ 2147483647 h 684"/>
              <a:gd name="T28" fmla="*/ 2147483647 w 696"/>
              <a:gd name="T29" fmla="*/ 2147483647 h 684"/>
              <a:gd name="T30" fmla="*/ 2147483647 w 696"/>
              <a:gd name="T31" fmla="*/ 2147483647 h 684"/>
              <a:gd name="T32" fmla="*/ 2147483647 w 696"/>
              <a:gd name="T33" fmla="*/ 2147483647 h 684"/>
              <a:gd name="T34" fmla="*/ 2147483647 w 696"/>
              <a:gd name="T35" fmla="*/ 2147483647 h 684"/>
              <a:gd name="T36" fmla="*/ 2147483647 w 696"/>
              <a:gd name="T37" fmla="*/ 2147483647 h 684"/>
              <a:gd name="T38" fmla="*/ 2147483647 w 696"/>
              <a:gd name="T39" fmla="*/ 2147483647 h 684"/>
              <a:gd name="T40" fmla="*/ 2147483647 w 696"/>
              <a:gd name="T41" fmla="*/ 2147483647 h 684"/>
              <a:gd name="T42" fmla="*/ 2147483647 w 696"/>
              <a:gd name="T43" fmla="*/ 2147483647 h 684"/>
              <a:gd name="T44" fmla="*/ 2147483647 w 696"/>
              <a:gd name="T45" fmla="*/ 2147483647 h 684"/>
              <a:gd name="T46" fmla="*/ 2147483647 w 696"/>
              <a:gd name="T47" fmla="*/ 2147483647 h 684"/>
              <a:gd name="T48" fmla="*/ 2147483647 w 696"/>
              <a:gd name="T49" fmla="*/ 2147483647 h 684"/>
              <a:gd name="T50" fmla="*/ 2147483647 w 696"/>
              <a:gd name="T51" fmla="*/ 2147483647 h 684"/>
              <a:gd name="T52" fmla="*/ 2147483647 w 696"/>
              <a:gd name="T53" fmla="*/ 2147483647 h 684"/>
              <a:gd name="T54" fmla="*/ 2147483647 w 696"/>
              <a:gd name="T55" fmla="*/ 2147483647 h 684"/>
              <a:gd name="T56" fmla="*/ 2147483647 w 696"/>
              <a:gd name="T57" fmla="*/ 2147483647 h 684"/>
              <a:gd name="T58" fmla="*/ 2147483647 w 696"/>
              <a:gd name="T59" fmla="*/ 2147483647 h 684"/>
              <a:gd name="T60" fmla="*/ 2147483647 w 696"/>
              <a:gd name="T61" fmla="*/ 2147483647 h 684"/>
              <a:gd name="T62" fmla="*/ 2147483647 w 696"/>
              <a:gd name="T63" fmla="*/ 2147483647 h 684"/>
              <a:gd name="T64" fmla="*/ 2147483647 w 696"/>
              <a:gd name="T65" fmla="*/ 2147483647 h 684"/>
              <a:gd name="T66" fmla="*/ 2147483647 w 696"/>
              <a:gd name="T67" fmla="*/ 2147483647 h 684"/>
              <a:gd name="T68" fmla="*/ 2147483647 w 696"/>
              <a:gd name="T69" fmla="*/ 2147483647 h 684"/>
              <a:gd name="T70" fmla="*/ 2147483647 w 696"/>
              <a:gd name="T71" fmla="*/ 2147483647 h 684"/>
              <a:gd name="T72" fmla="*/ 2147483647 w 696"/>
              <a:gd name="T73" fmla="*/ 2147483647 h 684"/>
              <a:gd name="T74" fmla="*/ 2147483647 w 696"/>
              <a:gd name="T75" fmla="*/ 2147483647 h 684"/>
              <a:gd name="T76" fmla="*/ 2147483647 w 696"/>
              <a:gd name="T77" fmla="*/ 2147483647 h 684"/>
              <a:gd name="T78" fmla="*/ 2147483647 w 696"/>
              <a:gd name="T79" fmla="*/ 2147483647 h 684"/>
              <a:gd name="T80" fmla="*/ 2147483647 w 696"/>
              <a:gd name="T81" fmla="*/ 2147483647 h 684"/>
              <a:gd name="T82" fmla="*/ 2147483647 w 696"/>
              <a:gd name="T83" fmla="*/ 2147483647 h 684"/>
              <a:gd name="T84" fmla="*/ 2147483647 w 696"/>
              <a:gd name="T85" fmla="*/ 2147483647 h 684"/>
              <a:gd name="T86" fmla="*/ 2147483647 w 696"/>
              <a:gd name="T87" fmla="*/ 2147483647 h 684"/>
              <a:gd name="T88" fmla="*/ 2147483647 w 696"/>
              <a:gd name="T89" fmla="*/ 2147483647 h 684"/>
              <a:gd name="T90" fmla="*/ 2147483647 w 696"/>
              <a:gd name="T91" fmla="*/ 2147483647 h 684"/>
              <a:gd name="T92" fmla="*/ 2147483647 w 696"/>
              <a:gd name="T93" fmla="*/ 2147483647 h 684"/>
              <a:gd name="T94" fmla="*/ 2147483647 w 696"/>
              <a:gd name="T95" fmla="*/ 2147483647 h 684"/>
              <a:gd name="T96" fmla="*/ 2147483647 w 696"/>
              <a:gd name="T97" fmla="*/ 2147483647 h 684"/>
              <a:gd name="T98" fmla="*/ 2147483647 w 696"/>
              <a:gd name="T99" fmla="*/ 2147483647 h 684"/>
              <a:gd name="T100" fmla="*/ 2147483647 w 696"/>
              <a:gd name="T101" fmla="*/ 2147483647 h 684"/>
              <a:gd name="T102" fmla="*/ 2147483647 w 696"/>
              <a:gd name="T103" fmla="*/ 2147483647 h 684"/>
              <a:gd name="T104" fmla="*/ 2147483647 w 696"/>
              <a:gd name="T105" fmla="*/ 2147483647 h 684"/>
              <a:gd name="T106" fmla="*/ 2147483647 w 696"/>
              <a:gd name="T107" fmla="*/ 2147483647 h 684"/>
              <a:gd name="T108" fmla="*/ 2147483647 w 696"/>
              <a:gd name="T109" fmla="*/ 2147483647 h 684"/>
              <a:gd name="T110" fmla="*/ 2147483647 w 696"/>
              <a:gd name="T111" fmla="*/ 2147483647 h 684"/>
              <a:gd name="T112" fmla="*/ 2147483647 w 696"/>
              <a:gd name="T113" fmla="*/ 2147483647 h 684"/>
              <a:gd name="T114" fmla="*/ 2147483647 w 696"/>
              <a:gd name="T115" fmla="*/ 2147483647 h 684"/>
              <a:gd name="T116" fmla="*/ 2147483647 w 696"/>
              <a:gd name="T117" fmla="*/ 2147483647 h 684"/>
              <a:gd name="T118" fmla="*/ 2147483647 w 696"/>
              <a:gd name="T119" fmla="*/ 2147483647 h 68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96"/>
              <a:gd name="T181" fmla="*/ 0 h 684"/>
              <a:gd name="T182" fmla="*/ 696 w 696"/>
              <a:gd name="T183" fmla="*/ 684 h 68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96" h="684">
                <a:moveTo>
                  <a:pt x="2" y="553"/>
                </a:moveTo>
                <a:lnTo>
                  <a:pt x="2" y="550"/>
                </a:lnTo>
                <a:lnTo>
                  <a:pt x="2" y="548"/>
                </a:lnTo>
                <a:lnTo>
                  <a:pt x="2" y="546"/>
                </a:lnTo>
                <a:lnTo>
                  <a:pt x="0" y="543"/>
                </a:lnTo>
                <a:lnTo>
                  <a:pt x="3" y="543"/>
                </a:lnTo>
                <a:lnTo>
                  <a:pt x="5" y="543"/>
                </a:lnTo>
                <a:lnTo>
                  <a:pt x="7" y="543"/>
                </a:lnTo>
                <a:lnTo>
                  <a:pt x="10" y="543"/>
                </a:lnTo>
                <a:lnTo>
                  <a:pt x="12" y="543"/>
                </a:lnTo>
                <a:lnTo>
                  <a:pt x="14" y="543"/>
                </a:lnTo>
                <a:lnTo>
                  <a:pt x="17" y="543"/>
                </a:lnTo>
                <a:lnTo>
                  <a:pt x="19" y="543"/>
                </a:lnTo>
                <a:lnTo>
                  <a:pt x="21" y="543"/>
                </a:lnTo>
                <a:lnTo>
                  <a:pt x="24" y="543"/>
                </a:lnTo>
                <a:lnTo>
                  <a:pt x="26" y="543"/>
                </a:lnTo>
                <a:lnTo>
                  <a:pt x="28" y="543"/>
                </a:lnTo>
                <a:lnTo>
                  <a:pt x="31" y="543"/>
                </a:lnTo>
                <a:lnTo>
                  <a:pt x="33" y="543"/>
                </a:lnTo>
                <a:lnTo>
                  <a:pt x="35" y="543"/>
                </a:lnTo>
                <a:lnTo>
                  <a:pt x="38" y="543"/>
                </a:lnTo>
                <a:lnTo>
                  <a:pt x="40" y="543"/>
                </a:lnTo>
                <a:lnTo>
                  <a:pt x="42" y="543"/>
                </a:lnTo>
                <a:lnTo>
                  <a:pt x="45" y="543"/>
                </a:lnTo>
                <a:lnTo>
                  <a:pt x="47" y="543"/>
                </a:lnTo>
                <a:lnTo>
                  <a:pt x="49" y="543"/>
                </a:lnTo>
                <a:lnTo>
                  <a:pt x="52" y="543"/>
                </a:lnTo>
                <a:lnTo>
                  <a:pt x="54" y="543"/>
                </a:lnTo>
                <a:lnTo>
                  <a:pt x="56" y="543"/>
                </a:lnTo>
                <a:lnTo>
                  <a:pt x="59" y="543"/>
                </a:lnTo>
                <a:lnTo>
                  <a:pt x="61" y="543"/>
                </a:lnTo>
                <a:lnTo>
                  <a:pt x="63" y="543"/>
                </a:lnTo>
                <a:lnTo>
                  <a:pt x="66" y="543"/>
                </a:lnTo>
                <a:lnTo>
                  <a:pt x="68" y="543"/>
                </a:lnTo>
                <a:lnTo>
                  <a:pt x="70" y="543"/>
                </a:lnTo>
                <a:lnTo>
                  <a:pt x="73" y="543"/>
                </a:lnTo>
                <a:lnTo>
                  <a:pt x="75" y="543"/>
                </a:lnTo>
                <a:lnTo>
                  <a:pt x="77" y="543"/>
                </a:lnTo>
                <a:lnTo>
                  <a:pt x="78" y="543"/>
                </a:lnTo>
                <a:lnTo>
                  <a:pt x="80" y="543"/>
                </a:lnTo>
                <a:lnTo>
                  <a:pt x="82" y="543"/>
                </a:lnTo>
                <a:lnTo>
                  <a:pt x="84" y="543"/>
                </a:lnTo>
                <a:lnTo>
                  <a:pt x="85" y="545"/>
                </a:lnTo>
                <a:lnTo>
                  <a:pt x="87" y="545"/>
                </a:lnTo>
                <a:lnTo>
                  <a:pt x="89" y="546"/>
                </a:lnTo>
                <a:lnTo>
                  <a:pt x="91" y="546"/>
                </a:lnTo>
                <a:lnTo>
                  <a:pt x="92" y="546"/>
                </a:lnTo>
                <a:lnTo>
                  <a:pt x="94" y="546"/>
                </a:lnTo>
                <a:lnTo>
                  <a:pt x="96" y="546"/>
                </a:lnTo>
                <a:lnTo>
                  <a:pt x="98" y="546"/>
                </a:lnTo>
                <a:lnTo>
                  <a:pt x="99" y="545"/>
                </a:lnTo>
                <a:lnTo>
                  <a:pt x="101" y="545"/>
                </a:lnTo>
                <a:lnTo>
                  <a:pt x="103" y="545"/>
                </a:lnTo>
                <a:lnTo>
                  <a:pt x="105" y="545"/>
                </a:lnTo>
                <a:lnTo>
                  <a:pt x="106" y="545"/>
                </a:lnTo>
                <a:lnTo>
                  <a:pt x="108" y="546"/>
                </a:lnTo>
                <a:lnTo>
                  <a:pt x="110" y="548"/>
                </a:lnTo>
                <a:lnTo>
                  <a:pt x="112" y="548"/>
                </a:lnTo>
                <a:lnTo>
                  <a:pt x="113" y="548"/>
                </a:lnTo>
                <a:lnTo>
                  <a:pt x="115" y="546"/>
                </a:lnTo>
                <a:lnTo>
                  <a:pt x="117" y="545"/>
                </a:lnTo>
                <a:lnTo>
                  <a:pt x="117" y="543"/>
                </a:lnTo>
                <a:lnTo>
                  <a:pt x="115" y="539"/>
                </a:lnTo>
                <a:lnTo>
                  <a:pt x="115" y="536"/>
                </a:lnTo>
                <a:lnTo>
                  <a:pt x="115" y="534"/>
                </a:lnTo>
                <a:lnTo>
                  <a:pt x="117" y="534"/>
                </a:lnTo>
                <a:lnTo>
                  <a:pt x="117" y="532"/>
                </a:lnTo>
                <a:lnTo>
                  <a:pt x="119" y="531"/>
                </a:lnTo>
                <a:lnTo>
                  <a:pt x="120" y="531"/>
                </a:lnTo>
                <a:lnTo>
                  <a:pt x="122" y="529"/>
                </a:lnTo>
                <a:lnTo>
                  <a:pt x="124" y="529"/>
                </a:lnTo>
                <a:lnTo>
                  <a:pt x="126" y="527"/>
                </a:lnTo>
                <a:lnTo>
                  <a:pt x="127" y="525"/>
                </a:lnTo>
                <a:lnTo>
                  <a:pt x="127" y="524"/>
                </a:lnTo>
                <a:lnTo>
                  <a:pt x="127" y="522"/>
                </a:lnTo>
                <a:lnTo>
                  <a:pt x="127" y="520"/>
                </a:lnTo>
                <a:lnTo>
                  <a:pt x="127" y="518"/>
                </a:lnTo>
                <a:lnTo>
                  <a:pt x="129" y="517"/>
                </a:lnTo>
                <a:lnTo>
                  <a:pt x="131" y="515"/>
                </a:lnTo>
                <a:lnTo>
                  <a:pt x="131" y="513"/>
                </a:lnTo>
                <a:lnTo>
                  <a:pt x="133" y="513"/>
                </a:lnTo>
                <a:lnTo>
                  <a:pt x="136" y="513"/>
                </a:lnTo>
                <a:lnTo>
                  <a:pt x="138" y="513"/>
                </a:lnTo>
                <a:lnTo>
                  <a:pt x="140" y="513"/>
                </a:lnTo>
                <a:lnTo>
                  <a:pt x="141" y="515"/>
                </a:lnTo>
                <a:lnTo>
                  <a:pt x="141" y="517"/>
                </a:lnTo>
                <a:lnTo>
                  <a:pt x="143" y="517"/>
                </a:lnTo>
                <a:lnTo>
                  <a:pt x="145" y="518"/>
                </a:lnTo>
                <a:lnTo>
                  <a:pt x="146" y="518"/>
                </a:lnTo>
                <a:lnTo>
                  <a:pt x="148" y="517"/>
                </a:lnTo>
                <a:lnTo>
                  <a:pt x="148" y="515"/>
                </a:lnTo>
                <a:lnTo>
                  <a:pt x="150" y="515"/>
                </a:lnTo>
                <a:lnTo>
                  <a:pt x="152" y="513"/>
                </a:lnTo>
                <a:lnTo>
                  <a:pt x="153" y="513"/>
                </a:lnTo>
                <a:lnTo>
                  <a:pt x="155" y="513"/>
                </a:lnTo>
                <a:lnTo>
                  <a:pt x="157" y="512"/>
                </a:lnTo>
                <a:lnTo>
                  <a:pt x="159" y="512"/>
                </a:lnTo>
                <a:lnTo>
                  <a:pt x="160" y="512"/>
                </a:lnTo>
                <a:lnTo>
                  <a:pt x="162" y="510"/>
                </a:lnTo>
                <a:lnTo>
                  <a:pt x="164" y="510"/>
                </a:lnTo>
                <a:lnTo>
                  <a:pt x="166" y="510"/>
                </a:lnTo>
                <a:lnTo>
                  <a:pt x="167" y="508"/>
                </a:lnTo>
                <a:lnTo>
                  <a:pt x="169" y="508"/>
                </a:lnTo>
                <a:lnTo>
                  <a:pt x="171" y="506"/>
                </a:lnTo>
                <a:lnTo>
                  <a:pt x="173" y="506"/>
                </a:lnTo>
                <a:lnTo>
                  <a:pt x="173" y="505"/>
                </a:lnTo>
                <a:lnTo>
                  <a:pt x="174" y="505"/>
                </a:lnTo>
                <a:lnTo>
                  <a:pt x="176" y="503"/>
                </a:lnTo>
                <a:lnTo>
                  <a:pt x="176" y="501"/>
                </a:lnTo>
                <a:lnTo>
                  <a:pt x="178" y="499"/>
                </a:lnTo>
                <a:lnTo>
                  <a:pt x="180" y="498"/>
                </a:lnTo>
                <a:lnTo>
                  <a:pt x="180" y="496"/>
                </a:lnTo>
                <a:lnTo>
                  <a:pt x="181" y="494"/>
                </a:lnTo>
                <a:lnTo>
                  <a:pt x="183" y="494"/>
                </a:lnTo>
                <a:lnTo>
                  <a:pt x="185" y="492"/>
                </a:lnTo>
                <a:lnTo>
                  <a:pt x="187" y="492"/>
                </a:lnTo>
                <a:lnTo>
                  <a:pt x="188" y="492"/>
                </a:lnTo>
                <a:lnTo>
                  <a:pt x="190" y="492"/>
                </a:lnTo>
                <a:lnTo>
                  <a:pt x="192" y="491"/>
                </a:lnTo>
                <a:lnTo>
                  <a:pt x="192" y="489"/>
                </a:lnTo>
                <a:lnTo>
                  <a:pt x="194" y="489"/>
                </a:lnTo>
                <a:lnTo>
                  <a:pt x="194" y="487"/>
                </a:lnTo>
                <a:lnTo>
                  <a:pt x="195" y="487"/>
                </a:lnTo>
                <a:lnTo>
                  <a:pt x="197" y="485"/>
                </a:lnTo>
                <a:lnTo>
                  <a:pt x="199" y="485"/>
                </a:lnTo>
                <a:lnTo>
                  <a:pt x="202" y="484"/>
                </a:lnTo>
                <a:lnTo>
                  <a:pt x="204" y="482"/>
                </a:lnTo>
                <a:lnTo>
                  <a:pt x="204" y="480"/>
                </a:lnTo>
                <a:lnTo>
                  <a:pt x="206" y="478"/>
                </a:lnTo>
                <a:lnTo>
                  <a:pt x="208" y="477"/>
                </a:lnTo>
                <a:lnTo>
                  <a:pt x="209" y="477"/>
                </a:lnTo>
                <a:lnTo>
                  <a:pt x="209" y="475"/>
                </a:lnTo>
                <a:lnTo>
                  <a:pt x="211" y="473"/>
                </a:lnTo>
                <a:lnTo>
                  <a:pt x="211" y="471"/>
                </a:lnTo>
                <a:lnTo>
                  <a:pt x="211" y="470"/>
                </a:lnTo>
                <a:lnTo>
                  <a:pt x="211" y="466"/>
                </a:lnTo>
                <a:lnTo>
                  <a:pt x="211" y="464"/>
                </a:lnTo>
                <a:lnTo>
                  <a:pt x="211" y="463"/>
                </a:lnTo>
                <a:lnTo>
                  <a:pt x="213" y="461"/>
                </a:lnTo>
                <a:lnTo>
                  <a:pt x="213" y="459"/>
                </a:lnTo>
                <a:lnTo>
                  <a:pt x="215" y="457"/>
                </a:lnTo>
                <a:lnTo>
                  <a:pt x="216" y="456"/>
                </a:lnTo>
                <a:lnTo>
                  <a:pt x="216" y="454"/>
                </a:lnTo>
                <a:lnTo>
                  <a:pt x="218" y="452"/>
                </a:lnTo>
                <a:lnTo>
                  <a:pt x="218" y="450"/>
                </a:lnTo>
                <a:lnTo>
                  <a:pt x="218" y="449"/>
                </a:lnTo>
                <a:lnTo>
                  <a:pt x="220" y="449"/>
                </a:lnTo>
                <a:lnTo>
                  <a:pt x="222" y="447"/>
                </a:lnTo>
                <a:lnTo>
                  <a:pt x="223" y="447"/>
                </a:lnTo>
                <a:lnTo>
                  <a:pt x="225" y="445"/>
                </a:lnTo>
                <a:lnTo>
                  <a:pt x="227" y="445"/>
                </a:lnTo>
                <a:lnTo>
                  <a:pt x="229" y="445"/>
                </a:lnTo>
                <a:lnTo>
                  <a:pt x="230" y="443"/>
                </a:lnTo>
                <a:lnTo>
                  <a:pt x="232" y="443"/>
                </a:lnTo>
                <a:lnTo>
                  <a:pt x="232" y="442"/>
                </a:lnTo>
                <a:lnTo>
                  <a:pt x="234" y="442"/>
                </a:lnTo>
                <a:lnTo>
                  <a:pt x="235" y="440"/>
                </a:lnTo>
                <a:lnTo>
                  <a:pt x="237" y="440"/>
                </a:lnTo>
                <a:lnTo>
                  <a:pt x="239" y="438"/>
                </a:lnTo>
                <a:lnTo>
                  <a:pt x="239" y="436"/>
                </a:lnTo>
                <a:lnTo>
                  <a:pt x="241" y="435"/>
                </a:lnTo>
                <a:lnTo>
                  <a:pt x="242" y="433"/>
                </a:lnTo>
                <a:lnTo>
                  <a:pt x="244" y="431"/>
                </a:lnTo>
                <a:lnTo>
                  <a:pt x="246" y="429"/>
                </a:lnTo>
                <a:lnTo>
                  <a:pt x="248" y="428"/>
                </a:lnTo>
                <a:lnTo>
                  <a:pt x="249" y="426"/>
                </a:lnTo>
                <a:lnTo>
                  <a:pt x="249" y="424"/>
                </a:lnTo>
                <a:lnTo>
                  <a:pt x="251" y="422"/>
                </a:lnTo>
                <a:lnTo>
                  <a:pt x="253" y="422"/>
                </a:lnTo>
                <a:lnTo>
                  <a:pt x="253" y="421"/>
                </a:lnTo>
                <a:lnTo>
                  <a:pt x="253" y="419"/>
                </a:lnTo>
                <a:lnTo>
                  <a:pt x="255" y="417"/>
                </a:lnTo>
                <a:lnTo>
                  <a:pt x="255" y="416"/>
                </a:lnTo>
                <a:lnTo>
                  <a:pt x="255" y="414"/>
                </a:lnTo>
                <a:lnTo>
                  <a:pt x="255" y="412"/>
                </a:lnTo>
                <a:lnTo>
                  <a:pt x="256" y="410"/>
                </a:lnTo>
                <a:lnTo>
                  <a:pt x="258" y="409"/>
                </a:lnTo>
                <a:lnTo>
                  <a:pt x="258" y="407"/>
                </a:lnTo>
                <a:lnTo>
                  <a:pt x="260" y="407"/>
                </a:lnTo>
                <a:lnTo>
                  <a:pt x="262" y="405"/>
                </a:lnTo>
                <a:lnTo>
                  <a:pt x="263" y="403"/>
                </a:lnTo>
                <a:lnTo>
                  <a:pt x="263" y="402"/>
                </a:lnTo>
                <a:lnTo>
                  <a:pt x="265" y="400"/>
                </a:lnTo>
                <a:lnTo>
                  <a:pt x="265" y="398"/>
                </a:lnTo>
                <a:lnTo>
                  <a:pt x="265" y="396"/>
                </a:lnTo>
                <a:lnTo>
                  <a:pt x="265" y="395"/>
                </a:lnTo>
                <a:lnTo>
                  <a:pt x="265" y="393"/>
                </a:lnTo>
                <a:lnTo>
                  <a:pt x="265" y="391"/>
                </a:lnTo>
                <a:lnTo>
                  <a:pt x="267" y="389"/>
                </a:lnTo>
                <a:lnTo>
                  <a:pt x="267" y="388"/>
                </a:lnTo>
                <a:lnTo>
                  <a:pt x="267" y="386"/>
                </a:lnTo>
                <a:lnTo>
                  <a:pt x="269" y="384"/>
                </a:lnTo>
                <a:lnTo>
                  <a:pt x="269" y="382"/>
                </a:lnTo>
                <a:lnTo>
                  <a:pt x="270" y="381"/>
                </a:lnTo>
                <a:lnTo>
                  <a:pt x="270" y="379"/>
                </a:lnTo>
                <a:lnTo>
                  <a:pt x="270" y="377"/>
                </a:lnTo>
                <a:lnTo>
                  <a:pt x="270" y="375"/>
                </a:lnTo>
                <a:lnTo>
                  <a:pt x="270" y="372"/>
                </a:lnTo>
                <a:lnTo>
                  <a:pt x="270" y="370"/>
                </a:lnTo>
                <a:lnTo>
                  <a:pt x="270" y="368"/>
                </a:lnTo>
                <a:lnTo>
                  <a:pt x="272" y="368"/>
                </a:lnTo>
                <a:lnTo>
                  <a:pt x="274" y="367"/>
                </a:lnTo>
                <a:lnTo>
                  <a:pt x="274" y="365"/>
                </a:lnTo>
                <a:lnTo>
                  <a:pt x="276" y="365"/>
                </a:lnTo>
                <a:lnTo>
                  <a:pt x="277" y="363"/>
                </a:lnTo>
                <a:lnTo>
                  <a:pt x="277" y="361"/>
                </a:lnTo>
                <a:lnTo>
                  <a:pt x="277" y="360"/>
                </a:lnTo>
                <a:lnTo>
                  <a:pt x="279" y="358"/>
                </a:lnTo>
                <a:lnTo>
                  <a:pt x="279" y="356"/>
                </a:lnTo>
                <a:lnTo>
                  <a:pt x="281" y="354"/>
                </a:lnTo>
                <a:lnTo>
                  <a:pt x="281" y="353"/>
                </a:lnTo>
                <a:lnTo>
                  <a:pt x="283" y="353"/>
                </a:lnTo>
                <a:lnTo>
                  <a:pt x="284" y="351"/>
                </a:lnTo>
                <a:lnTo>
                  <a:pt x="286" y="349"/>
                </a:lnTo>
                <a:lnTo>
                  <a:pt x="288" y="349"/>
                </a:lnTo>
                <a:lnTo>
                  <a:pt x="290" y="347"/>
                </a:lnTo>
                <a:lnTo>
                  <a:pt x="290" y="346"/>
                </a:lnTo>
                <a:lnTo>
                  <a:pt x="291" y="346"/>
                </a:lnTo>
                <a:lnTo>
                  <a:pt x="293" y="344"/>
                </a:lnTo>
                <a:lnTo>
                  <a:pt x="293" y="342"/>
                </a:lnTo>
                <a:lnTo>
                  <a:pt x="295" y="340"/>
                </a:lnTo>
                <a:lnTo>
                  <a:pt x="295" y="339"/>
                </a:lnTo>
                <a:lnTo>
                  <a:pt x="295" y="337"/>
                </a:lnTo>
                <a:lnTo>
                  <a:pt x="295" y="335"/>
                </a:lnTo>
                <a:lnTo>
                  <a:pt x="297" y="333"/>
                </a:lnTo>
                <a:lnTo>
                  <a:pt x="298" y="333"/>
                </a:lnTo>
                <a:lnTo>
                  <a:pt x="300" y="332"/>
                </a:lnTo>
                <a:lnTo>
                  <a:pt x="300" y="330"/>
                </a:lnTo>
                <a:lnTo>
                  <a:pt x="300" y="328"/>
                </a:lnTo>
                <a:lnTo>
                  <a:pt x="300" y="326"/>
                </a:lnTo>
                <a:lnTo>
                  <a:pt x="300" y="325"/>
                </a:lnTo>
                <a:lnTo>
                  <a:pt x="302" y="323"/>
                </a:lnTo>
                <a:lnTo>
                  <a:pt x="302" y="321"/>
                </a:lnTo>
                <a:lnTo>
                  <a:pt x="304" y="320"/>
                </a:lnTo>
                <a:lnTo>
                  <a:pt x="305" y="320"/>
                </a:lnTo>
                <a:lnTo>
                  <a:pt x="305" y="318"/>
                </a:lnTo>
                <a:lnTo>
                  <a:pt x="307" y="318"/>
                </a:lnTo>
                <a:lnTo>
                  <a:pt x="309" y="316"/>
                </a:lnTo>
                <a:lnTo>
                  <a:pt x="311" y="316"/>
                </a:lnTo>
                <a:lnTo>
                  <a:pt x="312" y="316"/>
                </a:lnTo>
                <a:lnTo>
                  <a:pt x="314" y="316"/>
                </a:lnTo>
                <a:lnTo>
                  <a:pt x="316" y="316"/>
                </a:lnTo>
                <a:lnTo>
                  <a:pt x="318" y="316"/>
                </a:lnTo>
                <a:lnTo>
                  <a:pt x="319" y="316"/>
                </a:lnTo>
                <a:lnTo>
                  <a:pt x="321" y="318"/>
                </a:lnTo>
                <a:lnTo>
                  <a:pt x="323" y="318"/>
                </a:lnTo>
                <a:lnTo>
                  <a:pt x="324" y="320"/>
                </a:lnTo>
                <a:lnTo>
                  <a:pt x="326" y="320"/>
                </a:lnTo>
                <a:lnTo>
                  <a:pt x="328" y="320"/>
                </a:lnTo>
                <a:lnTo>
                  <a:pt x="330" y="321"/>
                </a:lnTo>
                <a:lnTo>
                  <a:pt x="330" y="320"/>
                </a:lnTo>
                <a:lnTo>
                  <a:pt x="330" y="318"/>
                </a:lnTo>
                <a:lnTo>
                  <a:pt x="330" y="316"/>
                </a:lnTo>
                <a:lnTo>
                  <a:pt x="330" y="314"/>
                </a:lnTo>
                <a:lnTo>
                  <a:pt x="330" y="313"/>
                </a:lnTo>
                <a:lnTo>
                  <a:pt x="330" y="311"/>
                </a:lnTo>
                <a:lnTo>
                  <a:pt x="330" y="309"/>
                </a:lnTo>
                <a:lnTo>
                  <a:pt x="328" y="307"/>
                </a:lnTo>
                <a:lnTo>
                  <a:pt x="328" y="306"/>
                </a:lnTo>
                <a:lnTo>
                  <a:pt x="326" y="304"/>
                </a:lnTo>
                <a:lnTo>
                  <a:pt x="326" y="302"/>
                </a:lnTo>
                <a:lnTo>
                  <a:pt x="326" y="300"/>
                </a:lnTo>
                <a:lnTo>
                  <a:pt x="326" y="299"/>
                </a:lnTo>
                <a:lnTo>
                  <a:pt x="326" y="295"/>
                </a:lnTo>
                <a:lnTo>
                  <a:pt x="326" y="293"/>
                </a:lnTo>
                <a:lnTo>
                  <a:pt x="326" y="292"/>
                </a:lnTo>
                <a:lnTo>
                  <a:pt x="328" y="290"/>
                </a:lnTo>
                <a:lnTo>
                  <a:pt x="328" y="288"/>
                </a:lnTo>
                <a:lnTo>
                  <a:pt x="328" y="286"/>
                </a:lnTo>
                <a:lnTo>
                  <a:pt x="330" y="285"/>
                </a:lnTo>
                <a:lnTo>
                  <a:pt x="330" y="283"/>
                </a:lnTo>
                <a:lnTo>
                  <a:pt x="331" y="281"/>
                </a:lnTo>
                <a:lnTo>
                  <a:pt x="333" y="279"/>
                </a:lnTo>
                <a:lnTo>
                  <a:pt x="333" y="278"/>
                </a:lnTo>
                <a:lnTo>
                  <a:pt x="335" y="278"/>
                </a:lnTo>
                <a:lnTo>
                  <a:pt x="335" y="276"/>
                </a:lnTo>
                <a:lnTo>
                  <a:pt x="337" y="274"/>
                </a:lnTo>
                <a:lnTo>
                  <a:pt x="337" y="272"/>
                </a:lnTo>
                <a:lnTo>
                  <a:pt x="337" y="271"/>
                </a:lnTo>
                <a:lnTo>
                  <a:pt x="338" y="269"/>
                </a:lnTo>
                <a:lnTo>
                  <a:pt x="340" y="269"/>
                </a:lnTo>
                <a:lnTo>
                  <a:pt x="340" y="267"/>
                </a:lnTo>
                <a:lnTo>
                  <a:pt x="342" y="265"/>
                </a:lnTo>
                <a:lnTo>
                  <a:pt x="342" y="264"/>
                </a:lnTo>
                <a:lnTo>
                  <a:pt x="344" y="262"/>
                </a:lnTo>
                <a:lnTo>
                  <a:pt x="344" y="260"/>
                </a:lnTo>
                <a:lnTo>
                  <a:pt x="344" y="258"/>
                </a:lnTo>
                <a:lnTo>
                  <a:pt x="345" y="257"/>
                </a:lnTo>
                <a:lnTo>
                  <a:pt x="345" y="255"/>
                </a:lnTo>
                <a:lnTo>
                  <a:pt x="345" y="253"/>
                </a:lnTo>
                <a:lnTo>
                  <a:pt x="345" y="251"/>
                </a:lnTo>
                <a:lnTo>
                  <a:pt x="344" y="250"/>
                </a:lnTo>
                <a:lnTo>
                  <a:pt x="344" y="248"/>
                </a:lnTo>
                <a:lnTo>
                  <a:pt x="344" y="246"/>
                </a:lnTo>
                <a:lnTo>
                  <a:pt x="344" y="244"/>
                </a:lnTo>
                <a:lnTo>
                  <a:pt x="345" y="243"/>
                </a:lnTo>
                <a:lnTo>
                  <a:pt x="345" y="241"/>
                </a:lnTo>
                <a:lnTo>
                  <a:pt x="345" y="239"/>
                </a:lnTo>
                <a:lnTo>
                  <a:pt x="347" y="239"/>
                </a:lnTo>
                <a:lnTo>
                  <a:pt x="349" y="237"/>
                </a:lnTo>
                <a:lnTo>
                  <a:pt x="351" y="237"/>
                </a:lnTo>
                <a:lnTo>
                  <a:pt x="352" y="236"/>
                </a:lnTo>
                <a:lnTo>
                  <a:pt x="354" y="236"/>
                </a:lnTo>
                <a:lnTo>
                  <a:pt x="356" y="234"/>
                </a:lnTo>
                <a:lnTo>
                  <a:pt x="358" y="232"/>
                </a:lnTo>
                <a:lnTo>
                  <a:pt x="358" y="231"/>
                </a:lnTo>
                <a:lnTo>
                  <a:pt x="358" y="229"/>
                </a:lnTo>
                <a:lnTo>
                  <a:pt x="359" y="227"/>
                </a:lnTo>
                <a:lnTo>
                  <a:pt x="361" y="227"/>
                </a:lnTo>
                <a:lnTo>
                  <a:pt x="363" y="227"/>
                </a:lnTo>
                <a:lnTo>
                  <a:pt x="365" y="227"/>
                </a:lnTo>
                <a:lnTo>
                  <a:pt x="366" y="229"/>
                </a:lnTo>
                <a:lnTo>
                  <a:pt x="366" y="231"/>
                </a:lnTo>
                <a:lnTo>
                  <a:pt x="370" y="231"/>
                </a:lnTo>
                <a:lnTo>
                  <a:pt x="370" y="229"/>
                </a:lnTo>
                <a:lnTo>
                  <a:pt x="372" y="227"/>
                </a:lnTo>
                <a:lnTo>
                  <a:pt x="372" y="225"/>
                </a:lnTo>
                <a:lnTo>
                  <a:pt x="372" y="224"/>
                </a:lnTo>
                <a:lnTo>
                  <a:pt x="373" y="224"/>
                </a:lnTo>
                <a:lnTo>
                  <a:pt x="373" y="222"/>
                </a:lnTo>
                <a:lnTo>
                  <a:pt x="375" y="220"/>
                </a:lnTo>
                <a:lnTo>
                  <a:pt x="377" y="220"/>
                </a:lnTo>
                <a:lnTo>
                  <a:pt x="380" y="220"/>
                </a:lnTo>
                <a:lnTo>
                  <a:pt x="382" y="220"/>
                </a:lnTo>
                <a:lnTo>
                  <a:pt x="384" y="220"/>
                </a:lnTo>
                <a:lnTo>
                  <a:pt x="386" y="220"/>
                </a:lnTo>
                <a:lnTo>
                  <a:pt x="387" y="218"/>
                </a:lnTo>
                <a:lnTo>
                  <a:pt x="387" y="217"/>
                </a:lnTo>
                <a:lnTo>
                  <a:pt x="389" y="215"/>
                </a:lnTo>
                <a:lnTo>
                  <a:pt x="391" y="213"/>
                </a:lnTo>
                <a:lnTo>
                  <a:pt x="393" y="211"/>
                </a:lnTo>
                <a:lnTo>
                  <a:pt x="394" y="211"/>
                </a:lnTo>
                <a:lnTo>
                  <a:pt x="396" y="211"/>
                </a:lnTo>
                <a:lnTo>
                  <a:pt x="398" y="211"/>
                </a:lnTo>
                <a:lnTo>
                  <a:pt x="400" y="211"/>
                </a:lnTo>
                <a:lnTo>
                  <a:pt x="401" y="211"/>
                </a:lnTo>
                <a:lnTo>
                  <a:pt x="405" y="210"/>
                </a:lnTo>
                <a:lnTo>
                  <a:pt x="407" y="208"/>
                </a:lnTo>
                <a:lnTo>
                  <a:pt x="408" y="206"/>
                </a:lnTo>
                <a:lnTo>
                  <a:pt x="408" y="204"/>
                </a:lnTo>
                <a:lnTo>
                  <a:pt x="410" y="203"/>
                </a:lnTo>
                <a:lnTo>
                  <a:pt x="412" y="201"/>
                </a:lnTo>
                <a:lnTo>
                  <a:pt x="413" y="199"/>
                </a:lnTo>
                <a:lnTo>
                  <a:pt x="415" y="199"/>
                </a:lnTo>
                <a:lnTo>
                  <a:pt x="417" y="197"/>
                </a:lnTo>
                <a:lnTo>
                  <a:pt x="417" y="196"/>
                </a:lnTo>
                <a:lnTo>
                  <a:pt x="419" y="194"/>
                </a:lnTo>
                <a:lnTo>
                  <a:pt x="419" y="192"/>
                </a:lnTo>
                <a:lnTo>
                  <a:pt x="419" y="190"/>
                </a:lnTo>
                <a:lnTo>
                  <a:pt x="419" y="189"/>
                </a:lnTo>
                <a:lnTo>
                  <a:pt x="417" y="187"/>
                </a:lnTo>
                <a:lnTo>
                  <a:pt x="417" y="185"/>
                </a:lnTo>
                <a:lnTo>
                  <a:pt x="415" y="185"/>
                </a:lnTo>
                <a:lnTo>
                  <a:pt x="413" y="183"/>
                </a:lnTo>
                <a:lnTo>
                  <a:pt x="412" y="183"/>
                </a:lnTo>
                <a:lnTo>
                  <a:pt x="410" y="183"/>
                </a:lnTo>
                <a:lnTo>
                  <a:pt x="408" y="182"/>
                </a:lnTo>
                <a:lnTo>
                  <a:pt x="407" y="182"/>
                </a:lnTo>
                <a:lnTo>
                  <a:pt x="403" y="182"/>
                </a:lnTo>
                <a:lnTo>
                  <a:pt x="405" y="180"/>
                </a:lnTo>
                <a:lnTo>
                  <a:pt x="407" y="180"/>
                </a:lnTo>
                <a:lnTo>
                  <a:pt x="407" y="178"/>
                </a:lnTo>
                <a:lnTo>
                  <a:pt x="407" y="176"/>
                </a:lnTo>
                <a:lnTo>
                  <a:pt x="408" y="175"/>
                </a:lnTo>
                <a:lnTo>
                  <a:pt x="408" y="173"/>
                </a:lnTo>
                <a:lnTo>
                  <a:pt x="410" y="171"/>
                </a:lnTo>
                <a:lnTo>
                  <a:pt x="412" y="171"/>
                </a:lnTo>
                <a:lnTo>
                  <a:pt x="412" y="169"/>
                </a:lnTo>
                <a:lnTo>
                  <a:pt x="413" y="168"/>
                </a:lnTo>
                <a:lnTo>
                  <a:pt x="415" y="168"/>
                </a:lnTo>
                <a:lnTo>
                  <a:pt x="415" y="166"/>
                </a:lnTo>
                <a:lnTo>
                  <a:pt x="417" y="166"/>
                </a:lnTo>
                <a:lnTo>
                  <a:pt x="419" y="164"/>
                </a:lnTo>
                <a:lnTo>
                  <a:pt x="420" y="164"/>
                </a:lnTo>
                <a:lnTo>
                  <a:pt x="422" y="164"/>
                </a:lnTo>
                <a:lnTo>
                  <a:pt x="424" y="162"/>
                </a:lnTo>
                <a:lnTo>
                  <a:pt x="426" y="162"/>
                </a:lnTo>
                <a:lnTo>
                  <a:pt x="427" y="161"/>
                </a:lnTo>
                <a:lnTo>
                  <a:pt x="429" y="161"/>
                </a:lnTo>
                <a:lnTo>
                  <a:pt x="431" y="161"/>
                </a:lnTo>
                <a:lnTo>
                  <a:pt x="433" y="161"/>
                </a:lnTo>
                <a:lnTo>
                  <a:pt x="433" y="159"/>
                </a:lnTo>
                <a:lnTo>
                  <a:pt x="434" y="159"/>
                </a:lnTo>
                <a:lnTo>
                  <a:pt x="436" y="159"/>
                </a:lnTo>
                <a:lnTo>
                  <a:pt x="438" y="159"/>
                </a:lnTo>
                <a:lnTo>
                  <a:pt x="440" y="159"/>
                </a:lnTo>
                <a:lnTo>
                  <a:pt x="441" y="157"/>
                </a:lnTo>
                <a:lnTo>
                  <a:pt x="441" y="155"/>
                </a:lnTo>
                <a:lnTo>
                  <a:pt x="443" y="154"/>
                </a:lnTo>
                <a:lnTo>
                  <a:pt x="443" y="152"/>
                </a:lnTo>
                <a:lnTo>
                  <a:pt x="443" y="150"/>
                </a:lnTo>
                <a:lnTo>
                  <a:pt x="445" y="150"/>
                </a:lnTo>
                <a:lnTo>
                  <a:pt x="447" y="152"/>
                </a:lnTo>
                <a:lnTo>
                  <a:pt x="448" y="154"/>
                </a:lnTo>
                <a:lnTo>
                  <a:pt x="450" y="155"/>
                </a:lnTo>
                <a:lnTo>
                  <a:pt x="450" y="157"/>
                </a:lnTo>
                <a:lnTo>
                  <a:pt x="452" y="157"/>
                </a:lnTo>
                <a:lnTo>
                  <a:pt x="454" y="157"/>
                </a:lnTo>
                <a:lnTo>
                  <a:pt x="455" y="157"/>
                </a:lnTo>
                <a:lnTo>
                  <a:pt x="457" y="155"/>
                </a:lnTo>
                <a:lnTo>
                  <a:pt x="459" y="154"/>
                </a:lnTo>
                <a:lnTo>
                  <a:pt x="461" y="152"/>
                </a:lnTo>
                <a:lnTo>
                  <a:pt x="464" y="152"/>
                </a:lnTo>
                <a:lnTo>
                  <a:pt x="466" y="150"/>
                </a:lnTo>
                <a:lnTo>
                  <a:pt x="468" y="148"/>
                </a:lnTo>
                <a:lnTo>
                  <a:pt x="469" y="147"/>
                </a:lnTo>
                <a:lnTo>
                  <a:pt x="471" y="147"/>
                </a:lnTo>
                <a:lnTo>
                  <a:pt x="473" y="145"/>
                </a:lnTo>
                <a:lnTo>
                  <a:pt x="475" y="145"/>
                </a:lnTo>
                <a:lnTo>
                  <a:pt x="475" y="143"/>
                </a:lnTo>
                <a:lnTo>
                  <a:pt x="475" y="141"/>
                </a:lnTo>
                <a:lnTo>
                  <a:pt x="475" y="140"/>
                </a:lnTo>
                <a:lnTo>
                  <a:pt x="475" y="138"/>
                </a:lnTo>
                <a:lnTo>
                  <a:pt x="473" y="136"/>
                </a:lnTo>
                <a:lnTo>
                  <a:pt x="473" y="135"/>
                </a:lnTo>
                <a:lnTo>
                  <a:pt x="471" y="133"/>
                </a:lnTo>
                <a:lnTo>
                  <a:pt x="471" y="131"/>
                </a:lnTo>
                <a:lnTo>
                  <a:pt x="471" y="129"/>
                </a:lnTo>
                <a:lnTo>
                  <a:pt x="473" y="129"/>
                </a:lnTo>
                <a:lnTo>
                  <a:pt x="475" y="128"/>
                </a:lnTo>
                <a:lnTo>
                  <a:pt x="476" y="128"/>
                </a:lnTo>
                <a:lnTo>
                  <a:pt x="476" y="126"/>
                </a:lnTo>
                <a:lnTo>
                  <a:pt x="478" y="124"/>
                </a:lnTo>
                <a:lnTo>
                  <a:pt x="478" y="122"/>
                </a:lnTo>
                <a:lnTo>
                  <a:pt x="478" y="121"/>
                </a:lnTo>
                <a:lnTo>
                  <a:pt x="478" y="119"/>
                </a:lnTo>
                <a:lnTo>
                  <a:pt x="480" y="117"/>
                </a:lnTo>
                <a:lnTo>
                  <a:pt x="480" y="115"/>
                </a:lnTo>
                <a:lnTo>
                  <a:pt x="482" y="114"/>
                </a:lnTo>
                <a:lnTo>
                  <a:pt x="482" y="112"/>
                </a:lnTo>
                <a:lnTo>
                  <a:pt x="482" y="110"/>
                </a:lnTo>
                <a:lnTo>
                  <a:pt x="482" y="108"/>
                </a:lnTo>
                <a:lnTo>
                  <a:pt x="482" y="105"/>
                </a:lnTo>
                <a:lnTo>
                  <a:pt x="480" y="103"/>
                </a:lnTo>
                <a:lnTo>
                  <a:pt x="478" y="103"/>
                </a:lnTo>
                <a:lnTo>
                  <a:pt x="478" y="101"/>
                </a:lnTo>
                <a:lnTo>
                  <a:pt x="476" y="101"/>
                </a:lnTo>
                <a:lnTo>
                  <a:pt x="475" y="100"/>
                </a:lnTo>
                <a:lnTo>
                  <a:pt x="475" y="98"/>
                </a:lnTo>
                <a:lnTo>
                  <a:pt x="473" y="96"/>
                </a:lnTo>
                <a:lnTo>
                  <a:pt x="475" y="94"/>
                </a:lnTo>
                <a:lnTo>
                  <a:pt x="475" y="93"/>
                </a:lnTo>
                <a:lnTo>
                  <a:pt x="475" y="91"/>
                </a:lnTo>
                <a:lnTo>
                  <a:pt x="476" y="89"/>
                </a:lnTo>
                <a:lnTo>
                  <a:pt x="475" y="87"/>
                </a:lnTo>
                <a:lnTo>
                  <a:pt x="475" y="86"/>
                </a:lnTo>
                <a:lnTo>
                  <a:pt x="473" y="84"/>
                </a:lnTo>
                <a:lnTo>
                  <a:pt x="471" y="82"/>
                </a:lnTo>
                <a:lnTo>
                  <a:pt x="469" y="80"/>
                </a:lnTo>
                <a:lnTo>
                  <a:pt x="468" y="80"/>
                </a:lnTo>
                <a:lnTo>
                  <a:pt x="466" y="80"/>
                </a:lnTo>
                <a:lnTo>
                  <a:pt x="466" y="79"/>
                </a:lnTo>
                <a:lnTo>
                  <a:pt x="464" y="77"/>
                </a:lnTo>
                <a:lnTo>
                  <a:pt x="462" y="77"/>
                </a:lnTo>
                <a:lnTo>
                  <a:pt x="462" y="75"/>
                </a:lnTo>
                <a:lnTo>
                  <a:pt x="462" y="73"/>
                </a:lnTo>
                <a:lnTo>
                  <a:pt x="462" y="72"/>
                </a:lnTo>
                <a:lnTo>
                  <a:pt x="464" y="72"/>
                </a:lnTo>
                <a:lnTo>
                  <a:pt x="464" y="70"/>
                </a:lnTo>
                <a:lnTo>
                  <a:pt x="466" y="68"/>
                </a:lnTo>
                <a:lnTo>
                  <a:pt x="468" y="66"/>
                </a:lnTo>
                <a:lnTo>
                  <a:pt x="468" y="65"/>
                </a:lnTo>
                <a:lnTo>
                  <a:pt x="469" y="65"/>
                </a:lnTo>
                <a:lnTo>
                  <a:pt x="469" y="63"/>
                </a:lnTo>
                <a:lnTo>
                  <a:pt x="469" y="61"/>
                </a:lnTo>
                <a:lnTo>
                  <a:pt x="471" y="59"/>
                </a:lnTo>
                <a:lnTo>
                  <a:pt x="473" y="58"/>
                </a:lnTo>
                <a:lnTo>
                  <a:pt x="475" y="56"/>
                </a:lnTo>
                <a:lnTo>
                  <a:pt x="476" y="54"/>
                </a:lnTo>
                <a:lnTo>
                  <a:pt x="476" y="52"/>
                </a:lnTo>
                <a:lnTo>
                  <a:pt x="478" y="52"/>
                </a:lnTo>
                <a:lnTo>
                  <a:pt x="478" y="51"/>
                </a:lnTo>
                <a:lnTo>
                  <a:pt x="478" y="49"/>
                </a:lnTo>
                <a:lnTo>
                  <a:pt x="483" y="42"/>
                </a:lnTo>
                <a:lnTo>
                  <a:pt x="485" y="42"/>
                </a:lnTo>
                <a:lnTo>
                  <a:pt x="485" y="40"/>
                </a:lnTo>
                <a:lnTo>
                  <a:pt x="487" y="39"/>
                </a:lnTo>
                <a:lnTo>
                  <a:pt x="487" y="37"/>
                </a:lnTo>
                <a:lnTo>
                  <a:pt x="489" y="37"/>
                </a:lnTo>
                <a:lnTo>
                  <a:pt x="489" y="35"/>
                </a:lnTo>
                <a:lnTo>
                  <a:pt x="490" y="35"/>
                </a:lnTo>
                <a:lnTo>
                  <a:pt x="490" y="33"/>
                </a:lnTo>
                <a:lnTo>
                  <a:pt x="492" y="32"/>
                </a:lnTo>
                <a:lnTo>
                  <a:pt x="494" y="32"/>
                </a:lnTo>
                <a:lnTo>
                  <a:pt x="496" y="32"/>
                </a:lnTo>
                <a:lnTo>
                  <a:pt x="496" y="30"/>
                </a:lnTo>
                <a:lnTo>
                  <a:pt x="497" y="28"/>
                </a:lnTo>
                <a:lnTo>
                  <a:pt x="499" y="26"/>
                </a:lnTo>
                <a:lnTo>
                  <a:pt x="499" y="25"/>
                </a:lnTo>
                <a:lnTo>
                  <a:pt x="501" y="25"/>
                </a:lnTo>
                <a:lnTo>
                  <a:pt x="501" y="23"/>
                </a:lnTo>
                <a:lnTo>
                  <a:pt x="502" y="21"/>
                </a:lnTo>
                <a:lnTo>
                  <a:pt x="504" y="19"/>
                </a:lnTo>
                <a:lnTo>
                  <a:pt x="506" y="19"/>
                </a:lnTo>
                <a:lnTo>
                  <a:pt x="508" y="18"/>
                </a:lnTo>
                <a:lnTo>
                  <a:pt x="509" y="18"/>
                </a:lnTo>
                <a:lnTo>
                  <a:pt x="509" y="16"/>
                </a:lnTo>
                <a:lnTo>
                  <a:pt x="511" y="16"/>
                </a:lnTo>
                <a:lnTo>
                  <a:pt x="511" y="14"/>
                </a:lnTo>
                <a:lnTo>
                  <a:pt x="513" y="14"/>
                </a:lnTo>
                <a:lnTo>
                  <a:pt x="513" y="12"/>
                </a:lnTo>
                <a:lnTo>
                  <a:pt x="515" y="11"/>
                </a:lnTo>
                <a:lnTo>
                  <a:pt x="516" y="11"/>
                </a:lnTo>
                <a:lnTo>
                  <a:pt x="516" y="9"/>
                </a:lnTo>
                <a:lnTo>
                  <a:pt x="518" y="9"/>
                </a:lnTo>
                <a:lnTo>
                  <a:pt x="520" y="9"/>
                </a:lnTo>
                <a:lnTo>
                  <a:pt x="522" y="7"/>
                </a:lnTo>
                <a:lnTo>
                  <a:pt x="523" y="5"/>
                </a:lnTo>
                <a:lnTo>
                  <a:pt x="525" y="4"/>
                </a:lnTo>
                <a:lnTo>
                  <a:pt x="525" y="2"/>
                </a:lnTo>
                <a:lnTo>
                  <a:pt x="527" y="2"/>
                </a:lnTo>
                <a:lnTo>
                  <a:pt x="529" y="0"/>
                </a:lnTo>
                <a:lnTo>
                  <a:pt x="530" y="0"/>
                </a:lnTo>
                <a:lnTo>
                  <a:pt x="532" y="0"/>
                </a:lnTo>
                <a:lnTo>
                  <a:pt x="534" y="0"/>
                </a:lnTo>
                <a:lnTo>
                  <a:pt x="534" y="2"/>
                </a:lnTo>
                <a:lnTo>
                  <a:pt x="536" y="4"/>
                </a:lnTo>
                <a:lnTo>
                  <a:pt x="537" y="4"/>
                </a:lnTo>
                <a:lnTo>
                  <a:pt x="537" y="5"/>
                </a:lnTo>
                <a:lnTo>
                  <a:pt x="537" y="7"/>
                </a:lnTo>
                <a:lnTo>
                  <a:pt x="539" y="7"/>
                </a:lnTo>
                <a:lnTo>
                  <a:pt x="541" y="9"/>
                </a:lnTo>
                <a:lnTo>
                  <a:pt x="541" y="11"/>
                </a:lnTo>
                <a:lnTo>
                  <a:pt x="541" y="12"/>
                </a:lnTo>
                <a:lnTo>
                  <a:pt x="539" y="12"/>
                </a:lnTo>
                <a:lnTo>
                  <a:pt x="541" y="14"/>
                </a:lnTo>
                <a:lnTo>
                  <a:pt x="543" y="16"/>
                </a:lnTo>
                <a:lnTo>
                  <a:pt x="544" y="18"/>
                </a:lnTo>
                <a:lnTo>
                  <a:pt x="544" y="19"/>
                </a:lnTo>
                <a:lnTo>
                  <a:pt x="546" y="21"/>
                </a:lnTo>
                <a:lnTo>
                  <a:pt x="548" y="21"/>
                </a:lnTo>
                <a:lnTo>
                  <a:pt x="546" y="25"/>
                </a:lnTo>
                <a:lnTo>
                  <a:pt x="546" y="26"/>
                </a:lnTo>
                <a:lnTo>
                  <a:pt x="546" y="28"/>
                </a:lnTo>
                <a:lnTo>
                  <a:pt x="548" y="32"/>
                </a:lnTo>
                <a:lnTo>
                  <a:pt x="550" y="33"/>
                </a:lnTo>
                <a:lnTo>
                  <a:pt x="551" y="33"/>
                </a:lnTo>
                <a:lnTo>
                  <a:pt x="551" y="32"/>
                </a:lnTo>
                <a:lnTo>
                  <a:pt x="553" y="33"/>
                </a:lnTo>
                <a:lnTo>
                  <a:pt x="553" y="35"/>
                </a:lnTo>
                <a:lnTo>
                  <a:pt x="553" y="37"/>
                </a:lnTo>
                <a:lnTo>
                  <a:pt x="555" y="39"/>
                </a:lnTo>
                <a:lnTo>
                  <a:pt x="555" y="40"/>
                </a:lnTo>
                <a:lnTo>
                  <a:pt x="555" y="42"/>
                </a:lnTo>
                <a:lnTo>
                  <a:pt x="557" y="44"/>
                </a:lnTo>
                <a:lnTo>
                  <a:pt x="557" y="45"/>
                </a:lnTo>
                <a:lnTo>
                  <a:pt x="558" y="47"/>
                </a:lnTo>
                <a:lnTo>
                  <a:pt x="557" y="47"/>
                </a:lnTo>
                <a:lnTo>
                  <a:pt x="557" y="49"/>
                </a:lnTo>
                <a:lnTo>
                  <a:pt x="557" y="51"/>
                </a:lnTo>
                <a:lnTo>
                  <a:pt x="557" y="52"/>
                </a:lnTo>
                <a:lnTo>
                  <a:pt x="557" y="54"/>
                </a:lnTo>
                <a:lnTo>
                  <a:pt x="555" y="56"/>
                </a:lnTo>
                <a:lnTo>
                  <a:pt x="555" y="58"/>
                </a:lnTo>
                <a:lnTo>
                  <a:pt x="553" y="59"/>
                </a:lnTo>
                <a:lnTo>
                  <a:pt x="553" y="61"/>
                </a:lnTo>
                <a:lnTo>
                  <a:pt x="553" y="63"/>
                </a:lnTo>
                <a:lnTo>
                  <a:pt x="555" y="65"/>
                </a:lnTo>
                <a:lnTo>
                  <a:pt x="555" y="66"/>
                </a:lnTo>
                <a:lnTo>
                  <a:pt x="555" y="68"/>
                </a:lnTo>
                <a:lnTo>
                  <a:pt x="553" y="68"/>
                </a:lnTo>
                <a:lnTo>
                  <a:pt x="553" y="70"/>
                </a:lnTo>
                <a:lnTo>
                  <a:pt x="551" y="70"/>
                </a:lnTo>
                <a:lnTo>
                  <a:pt x="551" y="72"/>
                </a:lnTo>
                <a:lnTo>
                  <a:pt x="551" y="73"/>
                </a:lnTo>
                <a:lnTo>
                  <a:pt x="551" y="75"/>
                </a:lnTo>
                <a:lnTo>
                  <a:pt x="550" y="75"/>
                </a:lnTo>
                <a:lnTo>
                  <a:pt x="550" y="77"/>
                </a:lnTo>
                <a:lnTo>
                  <a:pt x="548" y="77"/>
                </a:lnTo>
                <a:lnTo>
                  <a:pt x="548" y="79"/>
                </a:lnTo>
                <a:lnTo>
                  <a:pt x="548" y="80"/>
                </a:lnTo>
                <a:lnTo>
                  <a:pt x="548" y="82"/>
                </a:lnTo>
                <a:lnTo>
                  <a:pt x="546" y="84"/>
                </a:lnTo>
                <a:lnTo>
                  <a:pt x="544" y="84"/>
                </a:lnTo>
                <a:lnTo>
                  <a:pt x="544" y="86"/>
                </a:lnTo>
                <a:lnTo>
                  <a:pt x="543" y="87"/>
                </a:lnTo>
                <a:lnTo>
                  <a:pt x="543" y="89"/>
                </a:lnTo>
                <a:lnTo>
                  <a:pt x="543" y="91"/>
                </a:lnTo>
                <a:lnTo>
                  <a:pt x="541" y="91"/>
                </a:lnTo>
                <a:lnTo>
                  <a:pt x="541" y="93"/>
                </a:lnTo>
                <a:lnTo>
                  <a:pt x="541" y="94"/>
                </a:lnTo>
                <a:lnTo>
                  <a:pt x="539" y="96"/>
                </a:lnTo>
                <a:lnTo>
                  <a:pt x="539" y="98"/>
                </a:lnTo>
                <a:lnTo>
                  <a:pt x="537" y="98"/>
                </a:lnTo>
                <a:lnTo>
                  <a:pt x="537" y="100"/>
                </a:lnTo>
                <a:lnTo>
                  <a:pt x="536" y="101"/>
                </a:lnTo>
                <a:lnTo>
                  <a:pt x="536" y="103"/>
                </a:lnTo>
                <a:lnTo>
                  <a:pt x="536" y="105"/>
                </a:lnTo>
                <a:lnTo>
                  <a:pt x="536" y="107"/>
                </a:lnTo>
                <a:lnTo>
                  <a:pt x="534" y="107"/>
                </a:lnTo>
                <a:lnTo>
                  <a:pt x="534" y="108"/>
                </a:lnTo>
                <a:lnTo>
                  <a:pt x="534" y="110"/>
                </a:lnTo>
                <a:lnTo>
                  <a:pt x="532" y="112"/>
                </a:lnTo>
                <a:lnTo>
                  <a:pt x="530" y="114"/>
                </a:lnTo>
                <a:lnTo>
                  <a:pt x="529" y="115"/>
                </a:lnTo>
                <a:lnTo>
                  <a:pt x="529" y="117"/>
                </a:lnTo>
                <a:lnTo>
                  <a:pt x="527" y="117"/>
                </a:lnTo>
                <a:lnTo>
                  <a:pt x="527" y="119"/>
                </a:lnTo>
                <a:lnTo>
                  <a:pt x="527" y="121"/>
                </a:lnTo>
                <a:lnTo>
                  <a:pt x="527" y="122"/>
                </a:lnTo>
                <a:lnTo>
                  <a:pt x="529" y="122"/>
                </a:lnTo>
                <a:lnTo>
                  <a:pt x="530" y="122"/>
                </a:lnTo>
                <a:lnTo>
                  <a:pt x="530" y="124"/>
                </a:lnTo>
                <a:lnTo>
                  <a:pt x="532" y="124"/>
                </a:lnTo>
                <a:lnTo>
                  <a:pt x="534" y="124"/>
                </a:lnTo>
                <a:lnTo>
                  <a:pt x="534" y="126"/>
                </a:lnTo>
                <a:lnTo>
                  <a:pt x="532" y="126"/>
                </a:lnTo>
                <a:lnTo>
                  <a:pt x="534" y="128"/>
                </a:lnTo>
                <a:lnTo>
                  <a:pt x="534" y="129"/>
                </a:lnTo>
                <a:lnTo>
                  <a:pt x="536" y="129"/>
                </a:lnTo>
                <a:lnTo>
                  <a:pt x="537" y="129"/>
                </a:lnTo>
                <a:lnTo>
                  <a:pt x="539" y="128"/>
                </a:lnTo>
                <a:lnTo>
                  <a:pt x="541" y="128"/>
                </a:lnTo>
                <a:lnTo>
                  <a:pt x="541" y="126"/>
                </a:lnTo>
                <a:lnTo>
                  <a:pt x="541" y="124"/>
                </a:lnTo>
                <a:lnTo>
                  <a:pt x="541" y="122"/>
                </a:lnTo>
                <a:lnTo>
                  <a:pt x="543" y="122"/>
                </a:lnTo>
                <a:lnTo>
                  <a:pt x="543" y="121"/>
                </a:lnTo>
                <a:lnTo>
                  <a:pt x="544" y="121"/>
                </a:lnTo>
                <a:lnTo>
                  <a:pt x="546" y="121"/>
                </a:lnTo>
                <a:lnTo>
                  <a:pt x="546" y="119"/>
                </a:lnTo>
                <a:lnTo>
                  <a:pt x="548" y="119"/>
                </a:lnTo>
                <a:lnTo>
                  <a:pt x="550" y="119"/>
                </a:lnTo>
                <a:lnTo>
                  <a:pt x="551" y="119"/>
                </a:lnTo>
                <a:lnTo>
                  <a:pt x="553" y="119"/>
                </a:lnTo>
                <a:lnTo>
                  <a:pt x="555" y="119"/>
                </a:lnTo>
                <a:lnTo>
                  <a:pt x="557" y="119"/>
                </a:lnTo>
                <a:lnTo>
                  <a:pt x="558" y="119"/>
                </a:lnTo>
                <a:lnTo>
                  <a:pt x="560" y="121"/>
                </a:lnTo>
                <a:lnTo>
                  <a:pt x="562" y="122"/>
                </a:lnTo>
                <a:lnTo>
                  <a:pt x="564" y="124"/>
                </a:lnTo>
                <a:lnTo>
                  <a:pt x="565" y="126"/>
                </a:lnTo>
                <a:lnTo>
                  <a:pt x="567" y="128"/>
                </a:lnTo>
                <a:lnTo>
                  <a:pt x="569" y="129"/>
                </a:lnTo>
                <a:lnTo>
                  <a:pt x="569" y="131"/>
                </a:lnTo>
                <a:lnTo>
                  <a:pt x="569" y="133"/>
                </a:lnTo>
                <a:lnTo>
                  <a:pt x="571" y="133"/>
                </a:lnTo>
                <a:lnTo>
                  <a:pt x="571" y="135"/>
                </a:lnTo>
                <a:lnTo>
                  <a:pt x="571" y="136"/>
                </a:lnTo>
                <a:lnTo>
                  <a:pt x="571" y="138"/>
                </a:lnTo>
                <a:lnTo>
                  <a:pt x="571" y="140"/>
                </a:lnTo>
                <a:lnTo>
                  <a:pt x="571" y="141"/>
                </a:lnTo>
                <a:lnTo>
                  <a:pt x="569" y="141"/>
                </a:lnTo>
                <a:lnTo>
                  <a:pt x="571" y="143"/>
                </a:lnTo>
                <a:lnTo>
                  <a:pt x="571" y="145"/>
                </a:lnTo>
                <a:lnTo>
                  <a:pt x="571" y="147"/>
                </a:lnTo>
                <a:lnTo>
                  <a:pt x="571" y="148"/>
                </a:lnTo>
                <a:lnTo>
                  <a:pt x="571" y="150"/>
                </a:lnTo>
                <a:lnTo>
                  <a:pt x="571" y="154"/>
                </a:lnTo>
                <a:lnTo>
                  <a:pt x="571" y="155"/>
                </a:lnTo>
                <a:lnTo>
                  <a:pt x="572" y="155"/>
                </a:lnTo>
                <a:lnTo>
                  <a:pt x="572" y="157"/>
                </a:lnTo>
                <a:lnTo>
                  <a:pt x="572" y="159"/>
                </a:lnTo>
                <a:lnTo>
                  <a:pt x="574" y="161"/>
                </a:lnTo>
                <a:lnTo>
                  <a:pt x="574" y="162"/>
                </a:lnTo>
                <a:lnTo>
                  <a:pt x="576" y="164"/>
                </a:lnTo>
                <a:lnTo>
                  <a:pt x="576" y="166"/>
                </a:lnTo>
                <a:lnTo>
                  <a:pt x="576" y="168"/>
                </a:lnTo>
                <a:lnTo>
                  <a:pt x="576" y="169"/>
                </a:lnTo>
                <a:lnTo>
                  <a:pt x="576" y="171"/>
                </a:lnTo>
                <a:lnTo>
                  <a:pt x="578" y="173"/>
                </a:lnTo>
                <a:lnTo>
                  <a:pt x="579" y="175"/>
                </a:lnTo>
                <a:lnTo>
                  <a:pt x="581" y="176"/>
                </a:lnTo>
                <a:lnTo>
                  <a:pt x="581" y="178"/>
                </a:lnTo>
                <a:lnTo>
                  <a:pt x="581" y="180"/>
                </a:lnTo>
                <a:lnTo>
                  <a:pt x="581" y="182"/>
                </a:lnTo>
                <a:lnTo>
                  <a:pt x="581" y="183"/>
                </a:lnTo>
                <a:lnTo>
                  <a:pt x="581" y="185"/>
                </a:lnTo>
                <a:lnTo>
                  <a:pt x="583" y="187"/>
                </a:lnTo>
                <a:lnTo>
                  <a:pt x="585" y="189"/>
                </a:lnTo>
                <a:lnTo>
                  <a:pt x="585" y="190"/>
                </a:lnTo>
                <a:lnTo>
                  <a:pt x="586" y="192"/>
                </a:lnTo>
                <a:lnTo>
                  <a:pt x="588" y="192"/>
                </a:lnTo>
                <a:lnTo>
                  <a:pt x="588" y="194"/>
                </a:lnTo>
                <a:lnTo>
                  <a:pt x="590" y="196"/>
                </a:lnTo>
                <a:lnTo>
                  <a:pt x="591" y="197"/>
                </a:lnTo>
                <a:lnTo>
                  <a:pt x="591" y="199"/>
                </a:lnTo>
                <a:lnTo>
                  <a:pt x="593" y="201"/>
                </a:lnTo>
                <a:lnTo>
                  <a:pt x="593" y="203"/>
                </a:lnTo>
                <a:lnTo>
                  <a:pt x="595" y="203"/>
                </a:lnTo>
                <a:lnTo>
                  <a:pt x="595" y="204"/>
                </a:lnTo>
                <a:lnTo>
                  <a:pt x="597" y="206"/>
                </a:lnTo>
                <a:lnTo>
                  <a:pt x="598" y="210"/>
                </a:lnTo>
                <a:lnTo>
                  <a:pt x="600" y="211"/>
                </a:lnTo>
                <a:lnTo>
                  <a:pt x="600" y="213"/>
                </a:lnTo>
                <a:lnTo>
                  <a:pt x="602" y="215"/>
                </a:lnTo>
                <a:lnTo>
                  <a:pt x="602" y="217"/>
                </a:lnTo>
                <a:lnTo>
                  <a:pt x="602" y="218"/>
                </a:lnTo>
                <a:lnTo>
                  <a:pt x="600" y="220"/>
                </a:lnTo>
                <a:lnTo>
                  <a:pt x="600" y="222"/>
                </a:lnTo>
                <a:lnTo>
                  <a:pt x="600" y="224"/>
                </a:lnTo>
                <a:lnTo>
                  <a:pt x="598" y="225"/>
                </a:lnTo>
                <a:lnTo>
                  <a:pt x="598" y="227"/>
                </a:lnTo>
                <a:lnTo>
                  <a:pt x="598" y="229"/>
                </a:lnTo>
                <a:lnTo>
                  <a:pt x="598" y="231"/>
                </a:lnTo>
                <a:lnTo>
                  <a:pt x="598" y="232"/>
                </a:lnTo>
                <a:lnTo>
                  <a:pt x="600" y="232"/>
                </a:lnTo>
                <a:lnTo>
                  <a:pt x="600" y="234"/>
                </a:lnTo>
                <a:lnTo>
                  <a:pt x="602" y="234"/>
                </a:lnTo>
                <a:lnTo>
                  <a:pt x="602" y="236"/>
                </a:lnTo>
                <a:lnTo>
                  <a:pt x="602" y="237"/>
                </a:lnTo>
                <a:lnTo>
                  <a:pt x="602" y="239"/>
                </a:lnTo>
                <a:lnTo>
                  <a:pt x="602" y="241"/>
                </a:lnTo>
                <a:lnTo>
                  <a:pt x="602" y="243"/>
                </a:lnTo>
                <a:lnTo>
                  <a:pt x="602" y="244"/>
                </a:lnTo>
                <a:lnTo>
                  <a:pt x="602" y="246"/>
                </a:lnTo>
                <a:lnTo>
                  <a:pt x="602" y="248"/>
                </a:lnTo>
                <a:lnTo>
                  <a:pt x="602" y="250"/>
                </a:lnTo>
                <a:lnTo>
                  <a:pt x="604" y="250"/>
                </a:lnTo>
                <a:lnTo>
                  <a:pt x="604" y="251"/>
                </a:lnTo>
                <a:lnTo>
                  <a:pt x="602" y="253"/>
                </a:lnTo>
                <a:lnTo>
                  <a:pt x="602" y="255"/>
                </a:lnTo>
                <a:lnTo>
                  <a:pt x="602" y="257"/>
                </a:lnTo>
                <a:lnTo>
                  <a:pt x="602" y="258"/>
                </a:lnTo>
                <a:lnTo>
                  <a:pt x="604" y="258"/>
                </a:lnTo>
                <a:lnTo>
                  <a:pt x="604" y="260"/>
                </a:lnTo>
                <a:lnTo>
                  <a:pt x="604" y="262"/>
                </a:lnTo>
                <a:lnTo>
                  <a:pt x="604" y="264"/>
                </a:lnTo>
                <a:lnTo>
                  <a:pt x="602" y="264"/>
                </a:lnTo>
                <a:lnTo>
                  <a:pt x="602" y="265"/>
                </a:lnTo>
                <a:lnTo>
                  <a:pt x="602" y="267"/>
                </a:lnTo>
                <a:lnTo>
                  <a:pt x="602" y="269"/>
                </a:lnTo>
                <a:lnTo>
                  <a:pt x="604" y="269"/>
                </a:lnTo>
                <a:lnTo>
                  <a:pt x="604" y="271"/>
                </a:lnTo>
                <a:lnTo>
                  <a:pt x="604" y="272"/>
                </a:lnTo>
                <a:lnTo>
                  <a:pt x="605" y="274"/>
                </a:lnTo>
                <a:lnTo>
                  <a:pt x="605" y="276"/>
                </a:lnTo>
                <a:lnTo>
                  <a:pt x="605" y="278"/>
                </a:lnTo>
                <a:lnTo>
                  <a:pt x="607" y="279"/>
                </a:lnTo>
                <a:lnTo>
                  <a:pt x="605" y="281"/>
                </a:lnTo>
                <a:lnTo>
                  <a:pt x="607" y="283"/>
                </a:lnTo>
                <a:lnTo>
                  <a:pt x="607" y="285"/>
                </a:lnTo>
                <a:lnTo>
                  <a:pt x="605" y="285"/>
                </a:lnTo>
                <a:lnTo>
                  <a:pt x="607" y="286"/>
                </a:lnTo>
                <a:lnTo>
                  <a:pt x="609" y="288"/>
                </a:lnTo>
                <a:lnTo>
                  <a:pt x="609" y="290"/>
                </a:lnTo>
                <a:lnTo>
                  <a:pt x="611" y="290"/>
                </a:lnTo>
                <a:lnTo>
                  <a:pt x="611" y="292"/>
                </a:lnTo>
                <a:lnTo>
                  <a:pt x="612" y="292"/>
                </a:lnTo>
                <a:lnTo>
                  <a:pt x="612" y="293"/>
                </a:lnTo>
                <a:lnTo>
                  <a:pt x="614" y="295"/>
                </a:lnTo>
                <a:lnTo>
                  <a:pt x="616" y="297"/>
                </a:lnTo>
                <a:lnTo>
                  <a:pt x="618" y="297"/>
                </a:lnTo>
                <a:lnTo>
                  <a:pt x="618" y="299"/>
                </a:lnTo>
                <a:lnTo>
                  <a:pt x="619" y="300"/>
                </a:lnTo>
                <a:lnTo>
                  <a:pt x="621" y="300"/>
                </a:lnTo>
                <a:lnTo>
                  <a:pt x="621" y="302"/>
                </a:lnTo>
                <a:lnTo>
                  <a:pt x="623" y="302"/>
                </a:lnTo>
                <a:lnTo>
                  <a:pt x="625" y="304"/>
                </a:lnTo>
                <a:lnTo>
                  <a:pt x="626" y="306"/>
                </a:lnTo>
                <a:lnTo>
                  <a:pt x="626" y="307"/>
                </a:lnTo>
                <a:lnTo>
                  <a:pt x="628" y="307"/>
                </a:lnTo>
                <a:lnTo>
                  <a:pt x="630" y="309"/>
                </a:lnTo>
                <a:lnTo>
                  <a:pt x="632" y="311"/>
                </a:lnTo>
                <a:lnTo>
                  <a:pt x="633" y="313"/>
                </a:lnTo>
                <a:lnTo>
                  <a:pt x="635" y="314"/>
                </a:lnTo>
                <a:lnTo>
                  <a:pt x="637" y="316"/>
                </a:lnTo>
                <a:lnTo>
                  <a:pt x="637" y="318"/>
                </a:lnTo>
                <a:lnTo>
                  <a:pt x="637" y="320"/>
                </a:lnTo>
                <a:lnTo>
                  <a:pt x="637" y="321"/>
                </a:lnTo>
                <a:lnTo>
                  <a:pt x="637" y="323"/>
                </a:lnTo>
                <a:lnTo>
                  <a:pt x="637" y="325"/>
                </a:lnTo>
                <a:lnTo>
                  <a:pt x="639" y="326"/>
                </a:lnTo>
                <a:lnTo>
                  <a:pt x="640" y="326"/>
                </a:lnTo>
                <a:lnTo>
                  <a:pt x="640" y="328"/>
                </a:lnTo>
                <a:lnTo>
                  <a:pt x="640" y="330"/>
                </a:lnTo>
                <a:lnTo>
                  <a:pt x="642" y="332"/>
                </a:lnTo>
                <a:lnTo>
                  <a:pt x="642" y="333"/>
                </a:lnTo>
                <a:lnTo>
                  <a:pt x="644" y="333"/>
                </a:lnTo>
                <a:lnTo>
                  <a:pt x="644" y="335"/>
                </a:lnTo>
                <a:lnTo>
                  <a:pt x="646" y="335"/>
                </a:lnTo>
                <a:lnTo>
                  <a:pt x="646" y="337"/>
                </a:lnTo>
                <a:lnTo>
                  <a:pt x="647" y="339"/>
                </a:lnTo>
                <a:lnTo>
                  <a:pt x="647" y="340"/>
                </a:lnTo>
                <a:lnTo>
                  <a:pt x="647" y="342"/>
                </a:lnTo>
                <a:lnTo>
                  <a:pt x="647" y="344"/>
                </a:lnTo>
                <a:lnTo>
                  <a:pt x="647" y="346"/>
                </a:lnTo>
                <a:lnTo>
                  <a:pt x="649" y="347"/>
                </a:lnTo>
                <a:lnTo>
                  <a:pt x="649" y="349"/>
                </a:lnTo>
                <a:lnTo>
                  <a:pt x="649" y="351"/>
                </a:lnTo>
                <a:lnTo>
                  <a:pt x="649" y="353"/>
                </a:lnTo>
                <a:lnTo>
                  <a:pt x="649" y="354"/>
                </a:lnTo>
                <a:lnTo>
                  <a:pt x="649" y="356"/>
                </a:lnTo>
                <a:lnTo>
                  <a:pt x="651" y="356"/>
                </a:lnTo>
                <a:lnTo>
                  <a:pt x="651" y="358"/>
                </a:lnTo>
                <a:lnTo>
                  <a:pt x="649" y="360"/>
                </a:lnTo>
                <a:lnTo>
                  <a:pt x="651" y="360"/>
                </a:lnTo>
                <a:lnTo>
                  <a:pt x="651" y="361"/>
                </a:lnTo>
                <a:lnTo>
                  <a:pt x="651" y="363"/>
                </a:lnTo>
                <a:lnTo>
                  <a:pt x="653" y="365"/>
                </a:lnTo>
                <a:lnTo>
                  <a:pt x="653" y="367"/>
                </a:lnTo>
                <a:lnTo>
                  <a:pt x="653" y="368"/>
                </a:lnTo>
                <a:lnTo>
                  <a:pt x="654" y="370"/>
                </a:lnTo>
                <a:lnTo>
                  <a:pt x="654" y="372"/>
                </a:lnTo>
                <a:lnTo>
                  <a:pt x="654" y="374"/>
                </a:lnTo>
                <a:lnTo>
                  <a:pt x="654" y="375"/>
                </a:lnTo>
                <a:lnTo>
                  <a:pt x="654" y="377"/>
                </a:lnTo>
                <a:lnTo>
                  <a:pt x="656" y="377"/>
                </a:lnTo>
                <a:lnTo>
                  <a:pt x="656" y="379"/>
                </a:lnTo>
                <a:lnTo>
                  <a:pt x="658" y="381"/>
                </a:lnTo>
                <a:lnTo>
                  <a:pt x="656" y="381"/>
                </a:lnTo>
                <a:lnTo>
                  <a:pt x="658" y="382"/>
                </a:lnTo>
                <a:lnTo>
                  <a:pt x="658" y="384"/>
                </a:lnTo>
                <a:lnTo>
                  <a:pt x="658" y="386"/>
                </a:lnTo>
                <a:lnTo>
                  <a:pt x="658" y="388"/>
                </a:lnTo>
                <a:lnTo>
                  <a:pt x="658" y="389"/>
                </a:lnTo>
                <a:lnTo>
                  <a:pt x="658" y="391"/>
                </a:lnTo>
                <a:lnTo>
                  <a:pt x="658" y="393"/>
                </a:lnTo>
                <a:lnTo>
                  <a:pt x="658" y="395"/>
                </a:lnTo>
                <a:lnTo>
                  <a:pt x="658" y="396"/>
                </a:lnTo>
                <a:lnTo>
                  <a:pt x="658" y="398"/>
                </a:lnTo>
                <a:lnTo>
                  <a:pt x="658" y="400"/>
                </a:lnTo>
                <a:lnTo>
                  <a:pt x="660" y="400"/>
                </a:lnTo>
                <a:lnTo>
                  <a:pt x="658" y="402"/>
                </a:lnTo>
                <a:lnTo>
                  <a:pt x="658" y="403"/>
                </a:lnTo>
                <a:lnTo>
                  <a:pt x="656" y="405"/>
                </a:lnTo>
                <a:lnTo>
                  <a:pt x="654" y="407"/>
                </a:lnTo>
                <a:lnTo>
                  <a:pt x="653" y="409"/>
                </a:lnTo>
                <a:lnTo>
                  <a:pt x="653" y="407"/>
                </a:lnTo>
                <a:lnTo>
                  <a:pt x="651" y="409"/>
                </a:lnTo>
                <a:lnTo>
                  <a:pt x="651" y="410"/>
                </a:lnTo>
                <a:lnTo>
                  <a:pt x="651" y="412"/>
                </a:lnTo>
                <a:lnTo>
                  <a:pt x="651" y="414"/>
                </a:lnTo>
                <a:lnTo>
                  <a:pt x="649" y="414"/>
                </a:lnTo>
                <a:lnTo>
                  <a:pt x="647" y="414"/>
                </a:lnTo>
                <a:lnTo>
                  <a:pt x="647" y="416"/>
                </a:lnTo>
                <a:lnTo>
                  <a:pt x="647" y="417"/>
                </a:lnTo>
                <a:lnTo>
                  <a:pt x="647" y="419"/>
                </a:lnTo>
                <a:lnTo>
                  <a:pt x="647" y="421"/>
                </a:lnTo>
                <a:lnTo>
                  <a:pt x="647" y="422"/>
                </a:lnTo>
                <a:lnTo>
                  <a:pt x="646" y="422"/>
                </a:lnTo>
                <a:lnTo>
                  <a:pt x="647" y="424"/>
                </a:lnTo>
                <a:lnTo>
                  <a:pt x="647" y="426"/>
                </a:lnTo>
                <a:lnTo>
                  <a:pt x="646" y="428"/>
                </a:lnTo>
                <a:lnTo>
                  <a:pt x="646" y="429"/>
                </a:lnTo>
                <a:lnTo>
                  <a:pt x="646" y="431"/>
                </a:lnTo>
                <a:lnTo>
                  <a:pt x="644" y="433"/>
                </a:lnTo>
                <a:lnTo>
                  <a:pt x="644" y="435"/>
                </a:lnTo>
                <a:lnTo>
                  <a:pt x="644" y="436"/>
                </a:lnTo>
                <a:lnTo>
                  <a:pt x="642" y="438"/>
                </a:lnTo>
                <a:lnTo>
                  <a:pt x="642" y="440"/>
                </a:lnTo>
                <a:lnTo>
                  <a:pt x="642" y="442"/>
                </a:lnTo>
                <a:lnTo>
                  <a:pt x="642" y="443"/>
                </a:lnTo>
                <a:lnTo>
                  <a:pt x="644" y="445"/>
                </a:lnTo>
                <a:lnTo>
                  <a:pt x="646" y="447"/>
                </a:lnTo>
                <a:lnTo>
                  <a:pt x="646" y="449"/>
                </a:lnTo>
                <a:lnTo>
                  <a:pt x="646" y="450"/>
                </a:lnTo>
                <a:lnTo>
                  <a:pt x="647" y="452"/>
                </a:lnTo>
                <a:lnTo>
                  <a:pt x="647" y="454"/>
                </a:lnTo>
                <a:lnTo>
                  <a:pt x="647" y="456"/>
                </a:lnTo>
                <a:lnTo>
                  <a:pt x="647" y="457"/>
                </a:lnTo>
                <a:lnTo>
                  <a:pt x="646" y="457"/>
                </a:lnTo>
                <a:lnTo>
                  <a:pt x="647" y="459"/>
                </a:lnTo>
                <a:lnTo>
                  <a:pt x="647" y="461"/>
                </a:lnTo>
                <a:lnTo>
                  <a:pt x="647" y="463"/>
                </a:lnTo>
                <a:lnTo>
                  <a:pt x="647" y="464"/>
                </a:lnTo>
                <a:lnTo>
                  <a:pt x="647" y="466"/>
                </a:lnTo>
                <a:lnTo>
                  <a:pt x="647" y="468"/>
                </a:lnTo>
                <a:lnTo>
                  <a:pt x="647" y="470"/>
                </a:lnTo>
                <a:lnTo>
                  <a:pt x="649" y="471"/>
                </a:lnTo>
                <a:lnTo>
                  <a:pt x="651" y="471"/>
                </a:lnTo>
                <a:lnTo>
                  <a:pt x="653" y="471"/>
                </a:lnTo>
                <a:lnTo>
                  <a:pt x="654" y="473"/>
                </a:lnTo>
                <a:lnTo>
                  <a:pt x="654" y="475"/>
                </a:lnTo>
                <a:lnTo>
                  <a:pt x="653" y="477"/>
                </a:lnTo>
                <a:lnTo>
                  <a:pt x="653" y="478"/>
                </a:lnTo>
                <a:lnTo>
                  <a:pt x="653" y="480"/>
                </a:lnTo>
                <a:lnTo>
                  <a:pt x="653" y="482"/>
                </a:lnTo>
                <a:lnTo>
                  <a:pt x="653" y="484"/>
                </a:lnTo>
                <a:lnTo>
                  <a:pt x="654" y="485"/>
                </a:lnTo>
                <a:lnTo>
                  <a:pt x="654" y="487"/>
                </a:lnTo>
                <a:lnTo>
                  <a:pt x="656" y="489"/>
                </a:lnTo>
                <a:lnTo>
                  <a:pt x="658" y="491"/>
                </a:lnTo>
                <a:lnTo>
                  <a:pt x="658" y="492"/>
                </a:lnTo>
                <a:lnTo>
                  <a:pt x="660" y="492"/>
                </a:lnTo>
                <a:lnTo>
                  <a:pt x="660" y="494"/>
                </a:lnTo>
                <a:lnTo>
                  <a:pt x="661" y="496"/>
                </a:lnTo>
                <a:lnTo>
                  <a:pt x="661" y="498"/>
                </a:lnTo>
                <a:lnTo>
                  <a:pt x="663" y="498"/>
                </a:lnTo>
                <a:lnTo>
                  <a:pt x="663" y="499"/>
                </a:lnTo>
                <a:lnTo>
                  <a:pt x="665" y="501"/>
                </a:lnTo>
                <a:lnTo>
                  <a:pt x="667" y="503"/>
                </a:lnTo>
                <a:lnTo>
                  <a:pt x="668" y="505"/>
                </a:lnTo>
                <a:lnTo>
                  <a:pt x="668" y="506"/>
                </a:lnTo>
                <a:lnTo>
                  <a:pt x="668" y="508"/>
                </a:lnTo>
                <a:lnTo>
                  <a:pt x="670" y="508"/>
                </a:lnTo>
                <a:lnTo>
                  <a:pt x="670" y="510"/>
                </a:lnTo>
                <a:lnTo>
                  <a:pt x="670" y="512"/>
                </a:lnTo>
                <a:lnTo>
                  <a:pt x="670" y="513"/>
                </a:lnTo>
                <a:lnTo>
                  <a:pt x="670" y="515"/>
                </a:lnTo>
                <a:lnTo>
                  <a:pt x="672" y="515"/>
                </a:lnTo>
                <a:lnTo>
                  <a:pt x="672" y="517"/>
                </a:lnTo>
                <a:lnTo>
                  <a:pt x="672" y="518"/>
                </a:lnTo>
                <a:lnTo>
                  <a:pt x="672" y="520"/>
                </a:lnTo>
                <a:lnTo>
                  <a:pt x="672" y="522"/>
                </a:lnTo>
                <a:lnTo>
                  <a:pt x="672" y="524"/>
                </a:lnTo>
                <a:lnTo>
                  <a:pt x="672" y="525"/>
                </a:lnTo>
                <a:lnTo>
                  <a:pt x="672" y="527"/>
                </a:lnTo>
                <a:lnTo>
                  <a:pt x="672" y="529"/>
                </a:lnTo>
                <a:lnTo>
                  <a:pt x="672" y="531"/>
                </a:lnTo>
                <a:lnTo>
                  <a:pt x="674" y="532"/>
                </a:lnTo>
                <a:lnTo>
                  <a:pt x="674" y="534"/>
                </a:lnTo>
                <a:lnTo>
                  <a:pt x="674" y="536"/>
                </a:lnTo>
                <a:lnTo>
                  <a:pt x="672" y="538"/>
                </a:lnTo>
                <a:lnTo>
                  <a:pt x="672" y="539"/>
                </a:lnTo>
                <a:lnTo>
                  <a:pt x="674" y="541"/>
                </a:lnTo>
                <a:lnTo>
                  <a:pt x="674" y="543"/>
                </a:lnTo>
                <a:lnTo>
                  <a:pt x="674" y="545"/>
                </a:lnTo>
                <a:lnTo>
                  <a:pt x="675" y="546"/>
                </a:lnTo>
                <a:lnTo>
                  <a:pt x="677" y="546"/>
                </a:lnTo>
                <a:lnTo>
                  <a:pt x="679" y="545"/>
                </a:lnTo>
                <a:lnTo>
                  <a:pt x="679" y="543"/>
                </a:lnTo>
                <a:lnTo>
                  <a:pt x="680" y="543"/>
                </a:lnTo>
                <a:lnTo>
                  <a:pt x="680" y="541"/>
                </a:lnTo>
                <a:lnTo>
                  <a:pt x="682" y="541"/>
                </a:lnTo>
                <a:lnTo>
                  <a:pt x="684" y="541"/>
                </a:lnTo>
                <a:lnTo>
                  <a:pt x="686" y="543"/>
                </a:lnTo>
                <a:lnTo>
                  <a:pt x="687" y="545"/>
                </a:lnTo>
                <a:lnTo>
                  <a:pt x="687" y="546"/>
                </a:lnTo>
                <a:lnTo>
                  <a:pt x="687" y="548"/>
                </a:lnTo>
                <a:lnTo>
                  <a:pt x="687" y="550"/>
                </a:lnTo>
                <a:lnTo>
                  <a:pt x="686" y="550"/>
                </a:lnTo>
                <a:lnTo>
                  <a:pt x="686" y="552"/>
                </a:lnTo>
                <a:lnTo>
                  <a:pt x="686" y="553"/>
                </a:lnTo>
                <a:lnTo>
                  <a:pt x="684" y="555"/>
                </a:lnTo>
                <a:lnTo>
                  <a:pt x="684" y="557"/>
                </a:lnTo>
                <a:lnTo>
                  <a:pt x="686" y="559"/>
                </a:lnTo>
                <a:lnTo>
                  <a:pt x="686" y="560"/>
                </a:lnTo>
                <a:lnTo>
                  <a:pt x="686" y="562"/>
                </a:lnTo>
                <a:lnTo>
                  <a:pt x="686" y="564"/>
                </a:lnTo>
                <a:lnTo>
                  <a:pt x="686" y="566"/>
                </a:lnTo>
                <a:lnTo>
                  <a:pt x="686" y="567"/>
                </a:lnTo>
                <a:lnTo>
                  <a:pt x="686" y="569"/>
                </a:lnTo>
                <a:lnTo>
                  <a:pt x="687" y="569"/>
                </a:lnTo>
                <a:lnTo>
                  <a:pt x="687" y="571"/>
                </a:lnTo>
                <a:lnTo>
                  <a:pt x="689" y="571"/>
                </a:lnTo>
                <a:lnTo>
                  <a:pt x="689" y="573"/>
                </a:lnTo>
                <a:lnTo>
                  <a:pt x="689" y="574"/>
                </a:lnTo>
                <a:lnTo>
                  <a:pt x="689" y="576"/>
                </a:lnTo>
                <a:lnTo>
                  <a:pt x="691" y="578"/>
                </a:lnTo>
                <a:lnTo>
                  <a:pt x="691" y="580"/>
                </a:lnTo>
                <a:lnTo>
                  <a:pt x="691" y="581"/>
                </a:lnTo>
                <a:lnTo>
                  <a:pt x="691" y="583"/>
                </a:lnTo>
                <a:lnTo>
                  <a:pt x="691" y="585"/>
                </a:lnTo>
                <a:lnTo>
                  <a:pt x="691" y="587"/>
                </a:lnTo>
                <a:lnTo>
                  <a:pt x="693" y="588"/>
                </a:lnTo>
                <a:lnTo>
                  <a:pt x="693" y="590"/>
                </a:lnTo>
                <a:lnTo>
                  <a:pt x="694" y="590"/>
                </a:lnTo>
                <a:lnTo>
                  <a:pt x="694" y="592"/>
                </a:lnTo>
                <a:lnTo>
                  <a:pt x="696" y="592"/>
                </a:lnTo>
                <a:lnTo>
                  <a:pt x="694" y="594"/>
                </a:lnTo>
                <a:lnTo>
                  <a:pt x="694" y="595"/>
                </a:lnTo>
                <a:lnTo>
                  <a:pt x="693" y="595"/>
                </a:lnTo>
                <a:lnTo>
                  <a:pt x="693" y="597"/>
                </a:lnTo>
                <a:lnTo>
                  <a:pt x="694" y="599"/>
                </a:lnTo>
                <a:lnTo>
                  <a:pt x="694" y="601"/>
                </a:lnTo>
                <a:lnTo>
                  <a:pt x="696" y="601"/>
                </a:lnTo>
                <a:lnTo>
                  <a:pt x="696" y="602"/>
                </a:lnTo>
                <a:lnTo>
                  <a:pt x="696" y="604"/>
                </a:lnTo>
                <a:lnTo>
                  <a:pt x="694" y="606"/>
                </a:lnTo>
                <a:lnTo>
                  <a:pt x="694" y="607"/>
                </a:lnTo>
                <a:lnTo>
                  <a:pt x="694" y="609"/>
                </a:lnTo>
                <a:lnTo>
                  <a:pt x="693" y="609"/>
                </a:lnTo>
                <a:lnTo>
                  <a:pt x="693" y="611"/>
                </a:lnTo>
                <a:lnTo>
                  <a:pt x="693" y="613"/>
                </a:lnTo>
                <a:lnTo>
                  <a:pt x="691" y="614"/>
                </a:lnTo>
                <a:lnTo>
                  <a:pt x="691" y="616"/>
                </a:lnTo>
                <a:lnTo>
                  <a:pt x="689" y="616"/>
                </a:lnTo>
                <a:lnTo>
                  <a:pt x="689" y="618"/>
                </a:lnTo>
                <a:lnTo>
                  <a:pt x="687" y="620"/>
                </a:lnTo>
                <a:lnTo>
                  <a:pt x="687" y="621"/>
                </a:lnTo>
                <a:lnTo>
                  <a:pt x="687" y="623"/>
                </a:lnTo>
                <a:lnTo>
                  <a:pt x="686" y="623"/>
                </a:lnTo>
                <a:lnTo>
                  <a:pt x="686" y="625"/>
                </a:lnTo>
                <a:lnTo>
                  <a:pt x="684" y="625"/>
                </a:lnTo>
                <a:lnTo>
                  <a:pt x="684" y="627"/>
                </a:lnTo>
                <a:lnTo>
                  <a:pt x="682" y="628"/>
                </a:lnTo>
                <a:lnTo>
                  <a:pt x="680" y="628"/>
                </a:lnTo>
                <a:lnTo>
                  <a:pt x="679" y="630"/>
                </a:lnTo>
                <a:lnTo>
                  <a:pt x="677" y="630"/>
                </a:lnTo>
                <a:lnTo>
                  <a:pt x="675" y="630"/>
                </a:lnTo>
                <a:lnTo>
                  <a:pt x="674" y="630"/>
                </a:lnTo>
                <a:lnTo>
                  <a:pt x="674" y="628"/>
                </a:lnTo>
                <a:lnTo>
                  <a:pt x="672" y="628"/>
                </a:lnTo>
                <a:lnTo>
                  <a:pt x="670" y="628"/>
                </a:lnTo>
                <a:lnTo>
                  <a:pt x="668" y="628"/>
                </a:lnTo>
                <a:lnTo>
                  <a:pt x="667" y="628"/>
                </a:lnTo>
                <a:lnTo>
                  <a:pt x="667" y="630"/>
                </a:lnTo>
                <a:lnTo>
                  <a:pt x="667" y="632"/>
                </a:lnTo>
                <a:lnTo>
                  <a:pt x="665" y="634"/>
                </a:lnTo>
                <a:lnTo>
                  <a:pt x="663" y="635"/>
                </a:lnTo>
                <a:lnTo>
                  <a:pt x="661" y="637"/>
                </a:lnTo>
                <a:lnTo>
                  <a:pt x="661" y="639"/>
                </a:lnTo>
                <a:lnTo>
                  <a:pt x="661" y="641"/>
                </a:lnTo>
                <a:lnTo>
                  <a:pt x="663" y="641"/>
                </a:lnTo>
                <a:lnTo>
                  <a:pt x="663" y="642"/>
                </a:lnTo>
                <a:lnTo>
                  <a:pt x="663" y="644"/>
                </a:lnTo>
                <a:lnTo>
                  <a:pt x="665" y="646"/>
                </a:lnTo>
                <a:lnTo>
                  <a:pt x="665" y="648"/>
                </a:lnTo>
                <a:lnTo>
                  <a:pt x="665" y="649"/>
                </a:lnTo>
                <a:lnTo>
                  <a:pt x="665" y="651"/>
                </a:lnTo>
                <a:lnTo>
                  <a:pt x="667" y="651"/>
                </a:lnTo>
                <a:lnTo>
                  <a:pt x="667" y="653"/>
                </a:lnTo>
                <a:lnTo>
                  <a:pt x="667" y="655"/>
                </a:lnTo>
                <a:lnTo>
                  <a:pt x="665" y="656"/>
                </a:lnTo>
                <a:lnTo>
                  <a:pt x="665" y="658"/>
                </a:lnTo>
                <a:lnTo>
                  <a:pt x="665" y="660"/>
                </a:lnTo>
                <a:lnTo>
                  <a:pt x="665" y="662"/>
                </a:lnTo>
                <a:lnTo>
                  <a:pt x="665" y="663"/>
                </a:lnTo>
                <a:lnTo>
                  <a:pt x="665" y="665"/>
                </a:lnTo>
                <a:lnTo>
                  <a:pt x="663" y="665"/>
                </a:lnTo>
                <a:lnTo>
                  <a:pt x="661" y="667"/>
                </a:lnTo>
                <a:lnTo>
                  <a:pt x="660" y="665"/>
                </a:lnTo>
                <a:lnTo>
                  <a:pt x="658" y="667"/>
                </a:lnTo>
                <a:lnTo>
                  <a:pt x="658" y="669"/>
                </a:lnTo>
                <a:lnTo>
                  <a:pt x="656" y="670"/>
                </a:lnTo>
                <a:lnTo>
                  <a:pt x="654" y="672"/>
                </a:lnTo>
                <a:lnTo>
                  <a:pt x="654" y="674"/>
                </a:lnTo>
                <a:lnTo>
                  <a:pt x="654" y="676"/>
                </a:lnTo>
                <a:lnTo>
                  <a:pt x="653" y="677"/>
                </a:lnTo>
                <a:lnTo>
                  <a:pt x="651" y="679"/>
                </a:lnTo>
                <a:lnTo>
                  <a:pt x="649" y="681"/>
                </a:lnTo>
                <a:lnTo>
                  <a:pt x="647" y="683"/>
                </a:lnTo>
                <a:lnTo>
                  <a:pt x="647" y="684"/>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45" name="Freeform 341"/>
          <p:cNvSpPr>
            <a:spLocks/>
          </p:cNvSpPr>
          <p:nvPr/>
        </p:nvSpPr>
        <p:spPr bwMode="auto">
          <a:xfrm>
            <a:off x="2811463" y="3114675"/>
            <a:ext cx="85725" cy="322263"/>
          </a:xfrm>
          <a:custGeom>
            <a:avLst/>
            <a:gdLst>
              <a:gd name="T0" fmla="*/ 2147483647 w 54"/>
              <a:gd name="T1" fmla="*/ 2147483647 h 203"/>
              <a:gd name="T2" fmla="*/ 2147483647 w 54"/>
              <a:gd name="T3" fmla="*/ 2147483647 h 203"/>
              <a:gd name="T4" fmla="*/ 2147483647 w 54"/>
              <a:gd name="T5" fmla="*/ 2147483647 h 203"/>
              <a:gd name="T6" fmla="*/ 2147483647 w 54"/>
              <a:gd name="T7" fmla="*/ 2147483647 h 203"/>
              <a:gd name="T8" fmla="*/ 2147483647 w 54"/>
              <a:gd name="T9" fmla="*/ 2147483647 h 203"/>
              <a:gd name="T10" fmla="*/ 2147483647 w 54"/>
              <a:gd name="T11" fmla="*/ 2147483647 h 203"/>
              <a:gd name="T12" fmla="*/ 2147483647 w 54"/>
              <a:gd name="T13" fmla="*/ 2147483647 h 203"/>
              <a:gd name="T14" fmla="*/ 2147483647 w 54"/>
              <a:gd name="T15" fmla="*/ 2147483647 h 203"/>
              <a:gd name="T16" fmla="*/ 2147483647 w 54"/>
              <a:gd name="T17" fmla="*/ 2147483647 h 203"/>
              <a:gd name="T18" fmla="*/ 2147483647 w 54"/>
              <a:gd name="T19" fmla="*/ 2147483647 h 203"/>
              <a:gd name="T20" fmla="*/ 2147483647 w 54"/>
              <a:gd name="T21" fmla="*/ 2147483647 h 203"/>
              <a:gd name="T22" fmla="*/ 2147483647 w 54"/>
              <a:gd name="T23" fmla="*/ 2147483647 h 203"/>
              <a:gd name="T24" fmla="*/ 2147483647 w 54"/>
              <a:gd name="T25" fmla="*/ 2147483647 h 203"/>
              <a:gd name="T26" fmla="*/ 2147483647 w 54"/>
              <a:gd name="T27" fmla="*/ 2147483647 h 203"/>
              <a:gd name="T28" fmla="*/ 2147483647 w 54"/>
              <a:gd name="T29" fmla="*/ 2147483647 h 203"/>
              <a:gd name="T30" fmla="*/ 2147483647 w 54"/>
              <a:gd name="T31" fmla="*/ 2147483647 h 203"/>
              <a:gd name="T32" fmla="*/ 2147483647 w 54"/>
              <a:gd name="T33" fmla="*/ 2147483647 h 203"/>
              <a:gd name="T34" fmla="*/ 2147483647 w 54"/>
              <a:gd name="T35" fmla="*/ 2147483647 h 203"/>
              <a:gd name="T36" fmla="*/ 2147483647 w 54"/>
              <a:gd name="T37" fmla="*/ 2147483647 h 203"/>
              <a:gd name="T38" fmla="*/ 2147483647 w 54"/>
              <a:gd name="T39" fmla="*/ 2147483647 h 203"/>
              <a:gd name="T40" fmla="*/ 2147483647 w 54"/>
              <a:gd name="T41" fmla="*/ 2147483647 h 203"/>
              <a:gd name="T42" fmla="*/ 2147483647 w 54"/>
              <a:gd name="T43" fmla="*/ 2147483647 h 203"/>
              <a:gd name="T44" fmla="*/ 2147483647 w 54"/>
              <a:gd name="T45" fmla="*/ 2147483647 h 203"/>
              <a:gd name="T46" fmla="*/ 2147483647 w 54"/>
              <a:gd name="T47" fmla="*/ 2147483647 h 203"/>
              <a:gd name="T48" fmla="*/ 2147483647 w 54"/>
              <a:gd name="T49" fmla="*/ 2147483647 h 203"/>
              <a:gd name="T50" fmla="*/ 2147483647 w 54"/>
              <a:gd name="T51" fmla="*/ 2147483647 h 203"/>
              <a:gd name="T52" fmla="*/ 2147483647 w 54"/>
              <a:gd name="T53" fmla="*/ 2147483647 h 203"/>
              <a:gd name="T54" fmla="*/ 2147483647 w 54"/>
              <a:gd name="T55" fmla="*/ 2147483647 h 203"/>
              <a:gd name="T56" fmla="*/ 2147483647 w 54"/>
              <a:gd name="T57" fmla="*/ 2147483647 h 203"/>
              <a:gd name="T58" fmla="*/ 2147483647 w 54"/>
              <a:gd name="T59" fmla="*/ 2147483647 h 203"/>
              <a:gd name="T60" fmla="*/ 0 w 54"/>
              <a:gd name="T61" fmla="*/ 2147483647 h 203"/>
              <a:gd name="T62" fmla="*/ 0 w 54"/>
              <a:gd name="T63" fmla="*/ 2147483647 h 203"/>
              <a:gd name="T64" fmla="*/ 0 w 54"/>
              <a:gd name="T65" fmla="*/ 2147483647 h 203"/>
              <a:gd name="T66" fmla="*/ 2147483647 w 54"/>
              <a:gd name="T67" fmla="*/ 2147483647 h 203"/>
              <a:gd name="T68" fmla="*/ 2147483647 w 54"/>
              <a:gd name="T69" fmla="*/ 2147483647 h 203"/>
              <a:gd name="T70" fmla="*/ 2147483647 w 54"/>
              <a:gd name="T71" fmla="*/ 2147483647 h 203"/>
              <a:gd name="T72" fmla="*/ 2147483647 w 54"/>
              <a:gd name="T73" fmla="*/ 2147483647 h 203"/>
              <a:gd name="T74" fmla="*/ 2147483647 w 54"/>
              <a:gd name="T75" fmla="*/ 2147483647 h 203"/>
              <a:gd name="T76" fmla="*/ 2147483647 w 54"/>
              <a:gd name="T77" fmla="*/ 2147483647 h 203"/>
              <a:gd name="T78" fmla="*/ 2147483647 w 54"/>
              <a:gd name="T79" fmla="*/ 2147483647 h 203"/>
              <a:gd name="T80" fmla="*/ 2147483647 w 54"/>
              <a:gd name="T81" fmla="*/ 2147483647 h 203"/>
              <a:gd name="T82" fmla="*/ 2147483647 w 54"/>
              <a:gd name="T83" fmla="*/ 2147483647 h 203"/>
              <a:gd name="T84" fmla="*/ 2147483647 w 54"/>
              <a:gd name="T85" fmla="*/ 2147483647 h 203"/>
              <a:gd name="T86" fmla="*/ 2147483647 w 54"/>
              <a:gd name="T87" fmla="*/ 2147483647 h 203"/>
              <a:gd name="T88" fmla="*/ 2147483647 w 54"/>
              <a:gd name="T89" fmla="*/ 2147483647 h 203"/>
              <a:gd name="T90" fmla="*/ 2147483647 w 54"/>
              <a:gd name="T91" fmla="*/ 2147483647 h 203"/>
              <a:gd name="T92" fmla="*/ 2147483647 w 54"/>
              <a:gd name="T93" fmla="*/ 2147483647 h 203"/>
              <a:gd name="T94" fmla="*/ 2147483647 w 54"/>
              <a:gd name="T95" fmla="*/ 2147483647 h 203"/>
              <a:gd name="T96" fmla="*/ 2147483647 w 54"/>
              <a:gd name="T97" fmla="*/ 2147483647 h 203"/>
              <a:gd name="T98" fmla="*/ 2147483647 w 54"/>
              <a:gd name="T99" fmla="*/ 2147483647 h 20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54"/>
              <a:gd name="T151" fmla="*/ 0 h 203"/>
              <a:gd name="T152" fmla="*/ 54 w 54"/>
              <a:gd name="T153" fmla="*/ 203 h 20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54" h="203">
                <a:moveTo>
                  <a:pt x="54" y="0"/>
                </a:moveTo>
                <a:lnTo>
                  <a:pt x="53" y="2"/>
                </a:lnTo>
                <a:lnTo>
                  <a:pt x="53" y="4"/>
                </a:lnTo>
                <a:lnTo>
                  <a:pt x="51" y="4"/>
                </a:lnTo>
                <a:lnTo>
                  <a:pt x="49" y="6"/>
                </a:lnTo>
                <a:lnTo>
                  <a:pt x="47" y="7"/>
                </a:lnTo>
                <a:lnTo>
                  <a:pt x="47" y="9"/>
                </a:lnTo>
                <a:lnTo>
                  <a:pt x="46" y="9"/>
                </a:lnTo>
                <a:lnTo>
                  <a:pt x="46" y="11"/>
                </a:lnTo>
                <a:lnTo>
                  <a:pt x="46" y="13"/>
                </a:lnTo>
                <a:lnTo>
                  <a:pt x="46" y="14"/>
                </a:lnTo>
                <a:lnTo>
                  <a:pt x="46" y="16"/>
                </a:lnTo>
                <a:lnTo>
                  <a:pt x="44" y="16"/>
                </a:lnTo>
                <a:lnTo>
                  <a:pt x="44" y="18"/>
                </a:lnTo>
                <a:lnTo>
                  <a:pt x="42" y="18"/>
                </a:lnTo>
                <a:lnTo>
                  <a:pt x="40" y="18"/>
                </a:lnTo>
                <a:lnTo>
                  <a:pt x="39" y="19"/>
                </a:lnTo>
                <a:lnTo>
                  <a:pt x="37" y="21"/>
                </a:lnTo>
                <a:lnTo>
                  <a:pt x="35" y="21"/>
                </a:lnTo>
                <a:lnTo>
                  <a:pt x="33" y="21"/>
                </a:lnTo>
                <a:lnTo>
                  <a:pt x="32" y="21"/>
                </a:lnTo>
                <a:lnTo>
                  <a:pt x="30" y="21"/>
                </a:lnTo>
                <a:lnTo>
                  <a:pt x="28" y="21"/>
                </a:lnTo>
                <a:lnTo>
                  <a:pt x="26" y="21"/>
                </a:lnTo>
                <a:lnTo>
                  <a:pt x="26" y="23"/>
                </a:lnTo>
                <a:lnTo>
                  <a:pt x="25" y="23"/>
                </a:lnTo>
                <a:lnTo>
                  <a:pt x="23" y="25"/>
                </a:lnTo>
                <a:lnTo>
                  <a:pt x="21" y="26"/>
                </a:lnTo>
                <a:lnTo>
                  <a:pt x="19" y="26"/>
                </a:lnTo>
                <a:lnTo>
                  <a:pt x="18" y="26"/>
                </a:lnTo>
                <a:lnTo>
                  <a:pt x="18" y="28"/>
                </a:lnTo>
                <a:lnTo>
                  <a:pt x="16" y="28"/>
                </a:lnTo>
                <a:lnTo>
                  <a:pt x="14" y="28"/>
                </a:lnTo>
                <a:lnTo>
                  <a:pt x="12" y="30"/>
                </a:lnTo>
                <a:lnTo>
                  <a:pt x="12" y="32"/>
                </a:lnTo>
                <a:lnTo>
                  <a:pt x="12" y="33"/>
                </a:lnTo>
                <a:lnTo>
                  <a:pt x="14" y="33"/>
                </a:lnTo>
                <a:lnTo>
                  <a:pt x="14" y="35"/>
                </a:lnTo>
                <a:lnTo>
                  <a:pt x="16" y="35"/>
                </a:lnTo>
                <a:lnTo>
                  <a:pt x="16" y="37"/>
                </a:lnTo>
                <a:lnTo>
                  <a:pt x="18" y="37"/>
                </a:lnTo>
                <a:lnTo>
                  <a:pt x="18" y="39"/>
                </a:lnTo>
                <a:lnTo>
                  <a:pt x="19" y="40"/>
                </a:lnTo>
                <a:lnTo>
                  <a:pt x="19" y="42"/>
                </a:lnTo>
                <a:lnTo>
                  <a:pt x="21" y="44"/>
                </a:lnTo>
                <a:lnTo>
                  <a:pt x="23" y="46"/>
                </a:lnTo>
                <a:lnTo>
                  <a:pt x="23" y="47"/>
                </a:lnTo>
                <a:lnTo>
                  <a:pt x="23" y="49"/>
                </a:lnTo>
                <a:lnTo>
                  <a:pt x="25" y="49"/>
                </a:lnTo>
                <a:lnTo>
                  <a:pt x="23" y="51"/>
                </a:lnTo>
                <a:lnTo>
                  <a:pt x="23" y="53"/>
                </a:lnTo>
                <a:lnTo>
                  <a:pt x="21" y="54"/>
                </a:lnTo>
                <a:lnTo>
                  <a:pt x="21" y="56"/>
                </a:lnTo>
                <a:lnTo>
                  <a:pt x="19" y="56"/>
                </a:lnTo>
                <a:lnTo>
                  <a:pt x="19" y="58"/>
                </a:lnTo>
                <a:lnTo>
                  <a:pt x="19" y="60"/>
                </a:lnTo>
                <a:lnTo>
                  <a:pt x="18" y="60"/>
                </a:lnTo>
                <a:lnTo>
                  <a:pt x="18" y="61"/>
                </a:lnTo>
                <a:lnTo>
                  <a:pt x="16" y="63"/>
                </a:lnTo>
                <a:lnTo>
                  <a:pt x="16" y="65"/>
                </a:lnTo>
                <a:lnTo>
                  <a:pt x="16" y="67"/>
                </a:lnTo>
                <a:lnTo>
                  <a:pt x="16" y="68"/>
                </a:lnTo>
                <a:lnTo>
                  <a:pt x="14" y="70"/>
                </a:lnTo>
                <a:lnTo>
                  <a:pt x="14" y="72"/>
                </a:lnTo>
                <a:lnTo>
                  <a:pt x="14" y="74"/>
                </a:lnTo>
                <a:lnTo>
                  <a:pt x="14" y="75"/>
                </a:lnTo>
                <a:lnTo>
                  <a:pt x="12" y="77"/>
                </a:lnTo>
                <a:lnTo>
                  <a:pt x="12" y="79"/>
                </a:lnTo>
                <a:lnTo>
                  <a:pt x="12" y="81"/>
                </a:lnTo>
                <a:lnTo>
                  <a:pt x="11" y="82"/>
                </a:lnTo>
                <a:lnTo>
                  <a:pt x="11" y="84"/>
                </a:lnTo>
                <a:lnTo>
                  <a:pt x="9" y="86"/>
                </a:lnTo>
                <a:lnTo>
                  <a:pt x="9" y="88"/>
                </a:lnTo>
                <a:lnTo>
                  <a:pt x="7" y="89"/>
                </a:lnTo>
                <a:lnTo>
                  <a:pt x="5" y="91"/>
                </a:lnTo>
                <a:lnTo>
                  <a:pt x="5" y="93"/>
                </a:lnTo>
                <a:lnTo>
                  <a:pt x="5" y="95"/>
                </a:lnTo>
                <a:lnTo>
                  <a:pt x="4" y="95"/>
                </a:lnTo>
                <a:lnTo>
                  <a:pt x="4" y="96"/>
                </a:lnTo>
                <a:lnTo>
                  <a:pt x="4" y="98"/>
                </a:lnTo>
                <a:lnTo>
                  <a:pt x="4" y="100"/>
                </a:lnTo>
                <a:lnTo>
                  <a:pt x="4" y="102"/>
                </a:lnTo>
                <a:lnTo>
                  <a:pt x="2" y="102"/>
                </a:lnTo>
                <a:lnTo>
                  <a:pt x="2" y="103"/>
                </a:lnTo>
                <a:lnTo>
                  <a:pt x="4" y="105"/>
                </a:lnTo>
                <a:lnTo>
                  <a:pt x="4" y="107"/>
                </a:lnTo>
                <a:lnTo>
                  <a:pt x="4" y="109"/>
                </a:lnTo>
                <a:lnTo>
                  <a:pt x="4" y="110"/>
                </a:lnTo>
                <a:lnTo>
                  <a:pt x="4" y="112"/>
                </a:lnTo>
                <a:lnTo>
                  <a:pt x="2" y="112"/>
                </a:lnTo>
                <a:lnTo>
                  <a:pt x="2" y="114"/>
                </a:lnTo>
                <a:lnTo>
                  <a:pt x="2" y="115"/>
                </a:lnTo>
                <a:lnTo>
                  <a:pt x="0" y="115"/>
                </a:lnTo>
                <a:lnTo>
                  <a:pt x="0" y="117"/>
                </a:lnTo>
                <a:lnTo>
                  <a:pt x="0" y="119"/>
                </a:lnTo>
                <a:lnTo>
                  <a:pt x="0" y="121"/>
                </a:lnTo>
                <a:lnTo>
                  <a:pt x="0" y="122"/>
                </a:lnTo>
                <a:lnTo>
                  <a:pt x="0" y="124"/>
                </a:lnTo>
                <a:lnTo>
                  <a:pt x="0" y="126"/>
                </a:lnTo>
                <a:lnTo>
                  <a:pt x="0" y="128"/>
                </a:lnTo>
                <a:lnTo>
                  <a:pt x="0" y="129"/>
                </a:lnTo>
                <a:lnTo>
                  <a:pt x="2" y="129"/>
                </a:lnTo>
                <a:lnTo>
                  <a:pt x="2" y="131"/>
                </a:lnTo>
                <a:lnTo>
                  <a:pt x="2" y="133"/>
                </a:lnTo>
                <a:lnTo>
                  <a:pt x="2" y="135"/>
                </a:lnTo>
                <a:lnTo>
                  <a:pt x="2" y="136"/>
                </a:lnTo>
                <a:lnTo>
                  <a:pt x="4" y="136"/>
                </a:lnTo>
                <a:lnTo>
                  <a:pt x="4" y="138"/>
                </a:lnTo>
                <a:lnTo>
                  <a:pt x="4" y="140"/>
                </a:lnTo>
                <a:lnTo>
                  <a:pt x="4" y="142"/>
                </a:lnTo>
                <a:lnTo>
                  <a:pt x="4" y="143"/>
                </a:lnTo>
                <a:lnTo>
                  <a:pt x="5" y="145"/>
                </a:lnTo>
                <a:lnTo>
                  <a:pt x="5" y="147"/>
                </a:lnTo>
                <a:lnTo>
                  <a:pt x="5" y="149"/>
                </a:lnTo>
                <a:lnTo>
                  <a:pt x="5" y="150"/>
                </a:lnTo>
                <a:lnTo>
                  <a:pt x="5" y="152"/>
                </a:lnTo>
                <a:lnTo>
                  <a:pt x="7" y="154"/>
                </a:lnTo>
                <a:lnTo>
                  <a:pt x="7" y="156"/>
                </a:lnTo>
                <a:lnTo>
                  <a:pt x="7" y="157"/>
                </a:lnTo>
                <a:lnTo>
                  <a:pt x="7" y="159"/>
                </a:lnTo>
                <a:lnTo>
                  <a:pt x="7" y="161"/>
                </a:lnTo>
                <a:lnTo>
                  <a:pt x="9" y="163"/>
                </a:lnTo>
                <a:lnTo>
                  <a:pt x="9" y="164"/>
                </a:lnTo>
                <a:lnTo>
                  <a:pt x="9" y="166"/>
                </a:lnTo>
                <a:lnTo>
                  <a:pt x="9" y="168"/>
                </a:lnTo>
                <a:lnTo>
                  <a:pt x="9" y="170"/>
                </a:lnTo>
                <a:lnTo>
                  <a:pt x="11" y="171"/>
                </a:lnTo>
                <a:lnTo>
                  <a:pt x="11" y="173"/>
                </a:lnTo>
                <a:lnTo>
                  <a:pt x="11" y="175"/>
                </a:lnTo>
                <a:lnTo>
                  <a:pt x="11" y="177"/>
                </a:lnTo>
                <a:lnTo>
                  <a:pt x="11" y="178"/>
                </a:lnTo>
                <a:lnTo>
                  <a:pt x="12" y="180"/>
                </a:lnTo>
                <a:lnTo>
                  <a:pt x="12" y="182"/>
                </a:lnTo>
                <a:lnTo>
                  <a:pt x="12" y="184"/>
                </a:lnTo>
                <a:lnTo>
                  <a:pt x="14" y="185"/>
                </a:lnTo>
                <a:lnTo>
                  <a:pt x="14" y="187"/>
                </a:lnTo>
                <a:lnTo>
                  <a:pt x="14" y="189"/>
                </a:lnTo>
                <a:lnTo>
                  <a:pt x="16" y="189"/>
                </a:lnTo>
                <a:lnTo>
                  <a:pt x="16" y="191"/>
                </a:lnTo>
                <a:lnTo>
                  <a:pt x="16" y="192"/>
                </a:lnTo>
                <a:lnTo>
                  <a:pt x="16" y="194"/>
                </a:lnTo>
                <a:lnTo>
                  <a:pt x="16" y="196"/>
                </a:lnTo>
                <a:lnTo>
                  <a:pt x="16" y="198"/>
                </a:lnTo>
                <a:lnTo>
                  <a:pt x="14" y="199"/>
                </a:lnTo>
                <a:lnTo>
                  <a:pt x="12" y="201"/>
                </a:lnTo>
                <a:lnTo>
                  <a:pt x="11" y="201"/>
                </a:lnTo>
                <a:lnTo>
                  <a:pt x="9" y="201"/>
                </a:lnTo>
                <a:lnTo>
                  <a:pt x="7" y="201"/>
                </a:lnTo>
                <a:lnTo>
                  <a:pt x="5" y="203"/>
                </a:lnTo>
                <a:lnTo>
                  <a:pt x="4" y="203"/>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 name="Freeform 342"/>
          <p:cNvSpPr>
            <a:spLocks/>
          </p:cNvSpPr>
          <p:nvPr/>
        </p:nvSpPr>
        <p:spPr bwMode="auto">
          <a:xfrm>
            <a:off x="5853113" y="2039938"/>
            <a:ext cx="825500" cy="958850"/>
          </a:xfrm>
          <a:custGeom>
            <a:avLst/>
            <a:gdLst>
              <a:gd name="T0" fmla="*/ 126 w 520"/>
              <a:gd name="T1" fmla="*/ 217 h 604"/>
              <a:gd name="T2" fmla="*/ 107 w 520"/>
              <a:gd name="T3" fmla="*/ 203 h 604"/>
              <a:gd name="T4" fmla="*/ 86 w 520"/>
              <a:gd name="T5" fmla="*/ 215 h 604"/>
              <a:gd name="T6" fmla="*/ 60 w 520"/>
              <a:gd name="T7" fmla="*/ 215 h 604"/>
              <a:gd name="T8" fmla="*/ 60 w 520"/>
              <a:gd name="T9" fmla="*/ 185 h 604"/>
              <a:gd name="T10" fmla="*/ 60 w 520"/>
              <a:gd name="T11" fmla="*/ 155 h 604"/>
              <a:gd name="T12" fmla="*/ 49 w 520"/>
              <a:gd name="T13" fmla="*/ 134 h 604"/>
              <a:gd name="T14" fmla="*/ 25 w 520"/>
              <a:gd name="T15" fmla="*/ 119 h 604"/>
              <a:gd name="T16" fmla="*/ 2 w 520"/>
              <a:gd name="T17" fmla="*/ 105 h 604"/>
              <a:gd name="T18" fmla="*/ 2 w 520"/>
              <a:gd name="T19" fmla="*/ 79 h 604"/>
              <a:gd name="T20" fmla="*/ 4 w 520"/>
              <a:gd name="T21" fmla="*/ 56 h 604"/>
              <a:gd name="T22" fmla="*/ 27 w 520"/>
              <a:gd name="T23" fmla="*/ 44 h 604"/>
              <a:gd name="T24" fmla="*/ 51 w 520"/>
              <a:gd name="T25" fmla="*/ 32 h 604"/>
              <a:gd name="T26" fmla="*/ 70 w 520"/>
              <a:gd name="T27" fmla="*/ 14 h 604"/>
              <a:gd name="T28" fmla="*/ 91 w 520"/>
              <a:gd name="T29" fmla="*/ 0 h 604"/>
              <a:gd name="T30" fmla="*/ 116 w 520"/>
              <a:gd name="T31" fmla="*/ 2 h 604"/>
              <a:gd name="T32" fmla="*/ 140 w 520"/>
              <a:gd name="T33" fmla="*/ 11 h 604"/>
              <a:gd name="T34" fmla="*/ 168 w 520"/>
              <a:gd name="T35" fmla="*/ 23 h 604"/>
              <a:gd name="T36" fmla="*/ 229 w 520"/>
              <a:gd name="T37" fmla="*/ 40 h 604"/>
              <a:gd name="T38" fmla="*/ 269 w 520"/>
              <a:gd name="T39" fmla="*/ 89 h 604"/>
              <a:gd name="T40" fmla="*/ 271 w 520"/>
              <a:gd name="T41" fmla="*/ 155 h 604"/>
              <a:gd name="T42" fmla="*/ 252 w 520"/>
              <a:gd name="T43" fmla="*/ 176 h 604"/>
              <a:gd name="T44" fmla="*/ 243 w 520"/>
              <a:gd name="T45" fmla="*/ 203 h 604"/>
              <a:gd name="T46" fmla="*/ 248 w 520"/>
              <a:gd name="T47" fmla="*/ 222 h 604"/>
              <a:gd name="T48" fmla="*/ 276 w 520"/>
              <a:gd name="T49" fmla="*/ 225 h 604"/>
              <a:gd name="T50" fmla="*/ 294 w 520"/>
              <a:gd name="T51" fmla="*/ 248 h 604"/>
              <a:gd name="T52" fmla="*/ 325 w 520"/>
              <a:gd name="T53" fmla="*/ 285 h 604"/>
              <a:gd name="T54" fmla="*/ 403 w 520"/>
              <a:gd name="T55" fmla="*/ 342 h 604"/>
              <a:gd name="T56" fmla="*/ 479 w 520"/>
              <a:gd name="T57" fmla="*/ 395 h 604"/>
              <a:gd name="T58" fmla="*/ 508 w 520"/>
              <a:gd name="T59" fmla="*/ 436 h 604"/>
              <a:gd name="T60" fmla="*/ 492 w 520"/>
              <a:gd name="T61" fmla="*/ 457 h 604"/>
              <a:gd name="T62" fmla="*/ 477 w 520"/>
              <a:gd name="T63" fmla="*/ 480 h 604"/>
              <a:gd name="T64" fmla="*/ 459 w 520"/>
              <a:gd name="T65" fmla="*/ 505 h 604"/>
              <a:gd name="T66" fmla="*/ 444 w 520"/>
              <a:gd name="T67" fmla="*/ 531 h 604"/>
              <a:gd name="T68" fmla="*/ 424 w 520"/>
              <a:gd name="T69" fmla="*/ 553 h 604"/>
              <a:gd name="T70" fmla="*/ 409 w 520"/>
              <a:gd name="T71" fmla="*/ 576 h 604"/>
              <a:gd name="T72" fmla="*/ 395 w 520"/>
              <a:gd name="T73" fmla="*/ 595 h 604"/>
              <a:gd name="T74" fmla="*/ 376 w 520"/>
              <a:gd name="T75" fmla="*/ 594 h 604"/>
              <a:gd name="T76" fmla="*/ 353 w 520"/>
              <a:gd name="T77" fmla="*/ 585 h 604"/>
              <a:gd name="T78" fmla="*/ 328 w 520"/>
              <a:gd name="T79" fmla="*/ 580 h 604"/>
              <a:gd name="T80" fmla="*/ 308 w 520"/>
              <a:gd name="T81" fmla="*/ 587 h 604"/>
              <a:gd name="T82" fmla="*/ 285 w 520"/>
              <a:gd name="T83" fmla="*/ 576 h 604"/>
              <a:gd name="T84" fmla="*/ 266 w 520"/>
              <a:gd name="T85" fmla="*/ 560 h 604"/>
              <a:gd name="T86" fmla="*/ 241 w 520"/>
              <a:gd name="T87" fmla="*/ 553 h 604"/>
              <a:gd name="T88" fmla="*/ 220 w 520"/>
              <a:gd name="T89" fmla="*/ 539 h 604"/>
              <a:gd name="T90" fmla="*/ 205 w 520"/>
              <a:gd name="T91" fmla="*/ 515 h 604"/>
              <a:gd name="T92" fmla="*/ 206 w 520"/>
              <a:gd name="T93" fmla="*/ 489 h 604"/>
              <a:gd name="T94" fmla="*/ 206 w 520"/>
              <a:gd name="T95" fmla="*/ 463 h 604"/>
              <a:gd name="T96" fmla="*/ 208 w 520"/>
              <a:gd name="T97" fmla="*/ 440 h 604"/>
              <a:gd name="T98" fmla="*/ 212 w 520"/>
              <a:gd name="T99" fmla="*/ 414 h 604"/>
              <a:gd name="T100" fmla="*/ 203 w 520"/>
              <a:gd name="T101" fmla="*/ 393 h 604"/>
              <a:gd name="T102" fmla="*/ 194 w 520"/>
              <a:gd name="T103" fmla="*/ 368 h 604"/>
              <a:gd name="T104" fmla="*/ 191 w 520"/>
              <a:gd name="T105" fmla="*/ 344 h 604"/>
              <a:gd name="T106" fmla="*/ 194 w 520"/>
              <a:gd name="T107" fmla="*/ 319 h 604"/>
              <a:gd name="T108" fmla="*/ 194 w 520"/>
              <a:gd name="T109" fmla="*/ 302 h 604"/>
              <a:gd name="T110" fmla="*/ 187 w 520"/>
              <a:gd name="T111" fmla="*/ 281 h 604"/>
              <a:gd name="T112" fmla="*/ 196 w 520"/>
              <a:gd name="T113" fmla="*/ 255 h 604"/>
              <a:gd name="T114" fmla="*/ 194 w 520"/>
              <a:gd name="T115" fmla="*/ 243 h 604"/>
              <a:gd name="T116" fmla="*/ 178 w 520"/>
              <a:gd name="T117" fmla="*/ 260 h 604"/>
              <a:gd name="T118" fmla="*/ 159 w 520"/>
              <a:gd name="T119" fmla="*/ 267 h 604"/>
              <a:gd name="T120" fmla="*/ 147 w 520"/>
              <a:gd name="T121" fmla="*/ 246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0" h="604">
                <a:moveTo>
                  <a:pt x="140" y="225"/>
                </a:moveTo>
                <a:lnTo>
                  <a:pt x="140" y="224"/>
                </a:lnTo>
                <a:lnTo>
                  <a:pt x="142" y="224"/>
                </a:lnTo>
                <a:lnTo>
                  <a:pt x="142" y="222"/>
                </a:lnTo>
                <a:lnTo>
                  <a:pt x="142" y="220"/>
                </a:lnTo>
                <a:lnTo>
                  <a:pt x="140" y="220"/>
                </a:lnTo>
                <a:lnTo>
                  <a:pt x="140" y="218"/>
                </a:lnTo>
                <a:lnTo>
                  <a:pt x="138" y="218"/>
                </a:lnTo>
                <a:lnTo>
                  <a:pt x="140" y="218"/>
                </a:lnTo>
                <a:lnTo>
                  <a:pt x="138" y="218"/>
                </a:lnTo>
                <a:lnTo>
                  <a:pt x="136" y="217"/>
                </a:lnTo>
                <a:lnTo>
                  <a:pt x="135" y="217"/>
                </a:lnTo>
                <a:lnTo>
                  <a:pt x="133" y="217"/>
                </a:lnTo>
                <a:lnTo>
                  <a:pt x="131" y="217"/>
                </a:lnTo>
                <a:lnTo>
                  <a:pt x="130" y="217"/>
                </a:lnTo>
                <a:lnTo>
                  <a:pt x="128" y="217"/>
                </a:lnTo>
                <a:lnTo>
                  <a:pt x="126" y="217"/>
                </a:lnTo>
                <a:lnTo>
                  <a:pt x="124" y="217"/>
                </a:lnTo>
                <a:lnTo>
                  <a:pt x="123" y="217"/>
                </a:lnTo>
                <a:lnTo>
                  <a:pt x="121" y="217"/>
                </a:lnTo>
                <a:lnTo>
                  <a:pt x="119" y="215"/>
                </a:lnTo>
                <a:lnTo>
                  <a:pt x="117" y="215"/>
                </a:lnTo>
                <a:lnTo>
                  <a:pt x="116" y="215"/>
                </a:lnTo>
                <a:lnTo>
                  <a:pt x="116" y="213"/>
                </a:lnTo>
                <a:lnTo>
                  <a:pt x="116" y="211"/>
                </a:lnTo>
                <a:lnTo>
                  <a:pt x="114" y="211"/>
                </a:lnTo>
                <a:lnTo>
                  <a:pt x="114" y="210"/>
                </a:lnTo>
                <a:lnTo>
                  <a:pt x="114" y="208"/>
                </a:lnTo>
                <a:lnTo>
                  <a:pt x="112" y="208"/>
                </a:lnTo>
                <a:lnTo>
                  <a:pt x="110" y="206"/>
                </a:lnTo>
                <a:lnTo>
                  <a:pt x="110" y="204"/>
                </a:lnTo>
                <a:lnTo>
                  <a:pt x="110" y="203"/>
                </a:lnTo>
                <a:lnTo>
                  <a:pt x="109" y="203"/>
                </a:lnTo>
                <a:lnTo>
                  <a:pt x="107" y="203"/>
                </a:lnTo>
                <a:lnTo>
                  <a:pt x="105" y="201"/>
                </a:lnTo>
                <a:lnTo>
                  <a:pt x="103" y="203"/>
                </a:lnTo>
                <a:lnTo>
                  <a:pt x="102" y="204"/>
                </a:lnTo>
                <a:lnTo>
                  <a:pt x="100" y="204"/>
                </a:lnTo>
                <a:lnTo>
                  <a:pt x="98" y="203"/>
                </a:lnTo>
                <a:lnTo>
                  <a:pt x="96" y="203"/>
                </a:lnTo>
                <a:lnTo>
                  <a:pt x="95" y="203"/>
                </a:lnTo>
                <a:lnTo>
                  <a:pt x="95" y="204"/>
                </a:lnTo>
                <a:lnTo>
                  <a:pt x="93" y="204"/>
                </a:lnTo>
                <a:lnTo>
                  <a:pt x="93" y="206"/>
                </a:lnTo>
                <a:lnTo>
                  <a:pt x="91" y="208"/>
                </a:lnTo>
                <a:lnTo>
                  <a:pt x="89" y="208"/>
                </a:lnTo>
                <a:lnTo>
                  <a:pt x="89" y="210"/>
                </a:lnTo>
                <a:lnTo>
                  <a:pt x="88" y="211"/>
                </a:lnTo>
                <a:lnTo>
                  <a:pt x="88" y="213"/>
                </a:lnTo>
                <a:lnTo>
                  <a:pt x="86" y="213"/>
                </a:lnTo>
                <a:lnTo>
                  <a:pt x="86" y="215"/>
                </a:lnTo>
                <a:lnTo>
                  <a:pt x="84" y="213"/>
                </a:lnTo>
                <a:lnTo>
                  <a:pt x="82" y="213"/>
                </a:lnTo>
                <a:lnTo>
                  <a:pt x="81" y="213"/>
                </a:lnTo>
                <a:lnTo>
                  <a:pt x="79" y="211"/>
                </a:lnTo>
                <a:lnTo>
                  <a:pt x="79" y="213"/>
                </a:lnTo>
                <a:lnTo>
                  <a:pt x="77" y="213"/>
                </a:lnTo>
                <a:lnTo>
                  <a:pt x="75" y="211"/>
                </a:lnTo>
                <a:lnTo>
                  <a:pt x="74" y="211"/>
                </a:lnTo>
                <a:lnTo>
                  <a:pt x="72" y="213"/>
                </a:lnTo>
                <a:lnTo>
                  <a:pt x="72" y="215"/>
                </a:lnTo>
                <a:lnTo>
                  <a:pt x="70" y="215"/>
                </a:lnTo>
                <a:lnTo>
                  <a:pt x="68" y="215"/>
                </a:lnTo>
                <a:lnTo>
                  <a:pt x="67" y="215"/>
                </a:lnTo>
                <a:lnTo>
                  <a:pt x="65" y="215"/>
                </a:lnTo>
                <a:lnTo>
                  <a:pt x="63" y="215"/>
                </a:lnTo>
                <a:lnTo>
                  <a:pt x="61" y="215"/>
                </a:lnTo>
                <a:lnTo>
                  <a:pt x="60" y="215"/>
                </a:lnTo>
                <a:lnTo>
                  <a:pt x="60" y="213"/>
                </a:lnTo>
                <a:lnTo>
                  <a:pt x="60" y="211"/>
                </a:lnTo>
                <a:lnTo>
                  <a:pt x="60" y="210"/>
                </a:lnTo>
                <a:lnTo>
                  <a:pt x="60" y="208"/>
                </a:lnTo>
                <a:lnTo>
                  <a:pt x="60" y="206"/>
                </a:lnTo>
                <a:lnTo>
                  <a:pt x="60" y="204"/>
                </a:lnTo>
                <a:lnTo>
                  <a:pt x="60" y="203"/>
                </a:lnTo>
                <a:lnTo>
                  <a:pt x="60" y="201"/>
                </a:lnTo>
                <a:lnTo>
                  <a:pt x="60" y="199"/>
                </a:lnTo>
                <a:lnTo>
                  <a:pt x="60" y="197"/>
                </a:lnTo>
                <a:lnTo>
                  <a:pt x="60" y="196"/>
                </a:lnTo>
                <a:lnTo>
                  <a:pt x="60" y="194"/>
                </a:lnTo>
                <a:lnTo>
                  <a:pt x="60" y="192"/>
                </a:lnTo>
                <a:lnTo>
                  <a:pt x="60" y="190"/>
                </a:lnTo>
                <a:lnTo>
                  <a:pt x="60" y="189"/>
                </a:lnTo>
                <a:lnTo>
                  <a:pt x="60" y="187"/>
                </a:lnTo>
                <a:lnTo>
                  <a:pt x="60" y="185"/>
                </a:lnTo>
                <a:lnTo>
                  <a:pt x="60" y="183"/>
                </a:lnTo>
                <a:lnTo>
                  <a:pt x="60" y="182"/>
                </a:lnTo>
                <a:lnTo>
                  <a:pt x="60" y="180"/>
                </a:lnTo>
                <a:lnTo>
                  <a:pt x="60" y="178"/>
                </a:lnTo>
                <a:lnTo>
                  <a:pt x="60" y="176"/>
                </a:lnTo>
                <a:lnTo>
                  <a:pt x="60" y="175"/>
                </a:lnTo>
                <a:lnTo>
                  <a:pt x="60" y="173"/>
                </a:lnTo>
                <a:lnTo>
                  <a:pt x="58" y="171"/>
                </a:lnTo>
                <a:lnTo>
                  <a:pt x="58" y="169"/>
                </a:lnTo>
                <a:lnTo>
                  <a:pt x="58" y="168"/>
                </a:lnTo>
                <a:lnTo>
                  <a:pt x="58" y="166"/>
                </a:lnTo>
                <a:lnTo>
                  <a:pt x="58" y="164"/>
                </a:lnTo>
                <a:lnTo>
                  <a:pt x="58" y="162"/>
                </a:lnTo>
                <a:lnTo>
                  <a:pt x="58" y="161"/>
                </a:lnTo>
                <a:lnTo>
                  <a:pt x="60" y="159"/>
                </a:lnTo>
                <a:lnTo>
                  <a:pt x="60" y="157"/>
                </a:lnTo>
                <a:lnTo>
                  <a:pt x="60" y="155"/>
                </a:lnTo>
                <a:lnTo>
                  <a:pt x="60" y="154"/>
                </a:lnTo>
                <a:lnTo>
                  <a:pt x="60" y="152"/>
                </a:lnTo>
                <a:lnTo>
                  <a:pt x="60" y="150"/>
                </a:lnTo>
                <a:lnTo>
                  <a:pt x="60" y="148"/>
                </a:lnTo>
                <a:lnTo>
                  <a:pt x="60" y="147"/>
                </a:lnTo>
                <a:lnTo>
                  <a:pt x="60" y="145"/>
                </a:lnTo>
                <a:lnTo>
                  <a:pt x="60" y="143"/>
                </a:lnTo>
                <a:lnTo>
                  <a:pt x="60" y="141"/>
                </a:lnTo>
                <a:lnTo>
                  <a:pt x="58" y="141"/>
                </a:lnTo>
                <a:lnTo>
                  <a:pt x="56" y="140"/>
                </a:lnTo>
                <a:lnTo>
                  <a:pt x="54" y="140"/>
                </a:lnTo>
                <a:lnTo>
                  <a:pt x="54" y="138"/>
                </a:lnTo>
                <a:lnTo>
                  <a:pt x="53" y="138"/>
                </a:lnTo>
                <a:lnTo>
                  <a:pt x="51" y="138"/>
                </a:lnTo>
                <a:lnTo>
                  <a:pt x="51" y="136"/>
                </a:lnTo>
                <a:lnTo>
                  <a:pt x="51" y="134"/>
                </a:lnTo>
                <a:lnTo>
                  <a:pt x="49" y="134"/>
                </a:lnTo>
                <a:lnTo>
                  <a:pt x="49" y="133"/>
                </a:lnTo>
                <a:lnTo>
                  <a:pt x="47" y="133"/>
                </a:lnTo>
                <a:lnTo>
                  <a:pt x="46" y="131"/>
                </a:lnTo>
                <a:lnTo>
                  <a:pt x="44" y="129"/>
                </a:lnTo>
                <a:lnTo>
                  <a:pt x="42" y="129"/>
                </a:lnTo>
                <a:lnTo>
                  <a:pt x="41" y="128"/>
                </a:lnTo>
                <a:lnTo>
                  <a:pt x="39" y="126"/>
                </a:lnTo>
                <a:lnTo>
                  <a:pt x="37" y="124"/>
                </a:lnTo>
                <a:lnTo>
                  <a:pt x="35" y="124"/>
                </a:lnTo>
                <a:lnTo>
                  <a:pt x="35" y="122"/>
                </a:lnTo>
                <a:lnTo>
                  <a:pt x="34" y="122"/>
                </a:lnTo>
                <a:lnTo>
                  <a:pt x="32" y="122"/>
                </a:lnTo>
                <a:lnTo>
                  <a:pt x="30" y="121"/>
                </a:lnTo>
                <a:lnTo>
                  <a:pt x="28" y="121"/>
                </a:lnTo>
                <a:lnTo>
                  <a:pt x="28" y="119"/>
                </a:lnTo>
                <a:lnTo>
                  <a:pt x="27" y="119"/>
                </a:lnTo>
                <a:lnTo>
                  <a:pt x="25" y="119"/>
                </a:lnTo>
                <a:lnTo>
                  <a:pt x="25" y="117"/>
                </a:lnTo>
                <a:lnTo>
                  <a:pt x="23" y="117"/>
                </a:lnTo>
                <a:lnTo>
                  <a:pt x="23" y="115"/>
                </a:lnTo>
                <a:lnTo>
                  <a:pt x="21" y="115"/>
                </a:lnTo>
                <a:lnTo>
                  <a:pt x="20" y="114"/>
                </a:lnTo>
                <a:lnTo>
                  <a:pt x="18" y="114"/>
                </a:lnTo>
                <a:lnTo>
                  <a:pt x="16" y="114"/>
                </a:lnTo>
                <a:lnTo>
                  <a:pt x="14" y="112"/>
                </a:lnTo>
                <a:lnTo>
                  <a:pt x="13" y="112"/>
                </a:lnTo>
                <a:lnTo>
                  <a:pt x="13" y="110"/>
                </a:lnTo>
                <a:lnTo>
                  <a:pt x="11" y="110"/>
                </a:lnTo>
                <a:lnTo>
                  <a:pt x="9" y="108"/>
                </a:lnTo>
                <a:lnTo>
                  <a:pt x="7" y="108"/>
                </a:lnTo>
                <a:lnTo>
                  <a:pt x="7" y="107"/>
                </a:lnTo>
                <a:lnTo>
                  <a:pt x="6" y="107"/>
                </a:lnTo>
                <a:lnTo>
                  <a:pt x="4" y="107"/>
                </a:lnTo>
                <a:lnTo>
                  <a:pt x="2" y="105"/>
                </a:lnTo>
                <a:lnTo>
                  <a:pt x="4" y="103"/>
                </a:lnTo>
                <a:lnTo>
                  <a:pt x="4" y="101"/>
                </a:lnTo>
                <a:lnTo>
                  <a:pt x="4" y="100"/>
                </a:lnTo>
                <a:lnTo>
                  <a:pt x="4" y="98"/>
                </a:lnTo>
                <a:lnTo>
                  <a:pt x="2" y="96"/>
                </a:lnTo>
                <a:lnTo>
                  <a:pt x="4" y="96"/>
                </a:lnTo>
                <a:lnTo>
                  <a:pt x="4" y="94"/>
                </a:lnTo>
                <a:lnTo>
                  <a:pt x="4" y="93"/>
                </a:lnTo>
                <a:lnTo>
                  <a:pt x="4" y="91"/>
                </a:lnTo>
                <a:lnTo>
                  <a:pt x="2" y="91"/>
                </a:lnTo>
                <a:lnTo>
                  <a:pt x="2" y="89"/>
                </a:lnTo>
                <a:lnTo>
                  <a:pt x="2" y="87"/>
                </a:lnTo>
                <a:lnTo>
                  <a:pt x="2" y="86"/>
                </a:lnTo>
                <a:lnTo>
                  <a:pt x="2" y="84"/>
                </a:lnTo>
                <a:lnTo>
                  <a:pt x="2" y="82"/>
                </a:lnTo>
                <a:lnTo>
                  <a:pt x="2" y="80"/>
                </a:lnTo>
                <a:lnTo>
                  <a:pt x="2" y="79"/>
                </a:lnTo>
                <a:lnTo>
                  <a:pt x="2" y="77"/>
                </a:lnTo>
                <a:lnTo>
                  <a:pt x="2" y="75"/>
                </a:lnTo>
                <a:lnTo>
                  <a:pt x="0" y="73"/>
                </a:lnTo>
                <a:lnTo>
                  <a:pt x="0" y="72"/>
                </a:lnTo>
                <a:lnTo>
                  <a:pt x="2" y="72"/>
                </a:lnTo>
                <a:lnTo>
                  <a:pt x="2" y="70"/>
                </a:lnTo>
                <a:lnTo>
                  <a:pt x="2" y="68"/>
                </a:lnTo>
                <a:lnTo>
                  <a:pt x="2" y="66"/>
                </a:lnTo>
                <a:lnTo>
                  <a:pt x="2" y="65"/>
                </a:lnTo>
                <a:lnTo>
                  <a:pt x="0" y="65"/>
                </a:lnTo>
                <a:lnTo>
                  <a:pt x="0" y="63"/>
                </a:lnTo>
                <a:lnTo>
                  <a:pt x="0" y="61"/>
                </a:lnTo>
                <a:lnTo>
                  <a:pt x="0" y="59"/>
                </a:lnTo>
                <a:lnTo>
                  <a:pt x="2" y="59"/>
                </a:lnTo>
                <a:lnTo>
                  <a:pt x="2" y="58"/>
                </a:lnTo>
                <a:lnTo>
                  <a:pt x="2" y="56"/>
                </a:lnTo>
                <a:lnTo>
                  <a:pt x="4" y="56"/>
                </a:lnTo>
                <a:lnTo>
                  <a:pt x="4" y="54"/>
                </a:lnTo>
                <a:lnTo>
                  <a:pt x="6" y="52"/>
                </a:lnTo>
                <a:lnTo>
                  <a:pt x="6" y="51"/>
                </a:lnTo>
                <a:lnTo>
                  <a:pt x="7" y="49"/>
                </a:lnTo>
                <a:lnTo>
                  <a:pt x="7" y="47"/>
                </a:lnTo>
                <a:lnTo>
                  <a:pt x="9" y="47"/>
                </a:lnTo>
                <a:lnTo>
                  <a:pt x="9" y="45"/>
                </a:lnTo>
                <a:lnTo>
                  <a:pt x="11" y="45"/>
                </a:lnTo>
                <a:lnTo>
                  <a:pt x="13" y="45"/>
                </a:lnTo>
                <a:lnTo>
                  <a:pt x="14" y="45"/>
                </a:lnTo>
                <a:lnTo>
                  <a:pt x="16" y="44"/>
                </a:lnTo>
                <a:lnTo>
                  <a:pt x="18" y="44"/>
                </a:lnTo>
                <a:lnTo>
                  <a:pt x="20" y="44"/>
                </a:lnTo>
                <a:lnTo>
                  <a:pt x="21" y="44"/>
                </a:lnTo>
                <a:lnTo>
                  <a:pt x="23" y="44"/>
                </a:lnTo>
                <a:lnTo>
                  <a:pt x="25" y="44"/>
                </a:lnTo>
                <a:lnTo>
                  <a:pt x="27" y="44"/>
                </a:lnTo>
                <a:lnTo>
                  <a:pt x="28" y="44"/>
                </a:lnTo>
                <a:lnTo>
                  <a:pt x="30" y="44"/>
                </a:lnTo>
                <a:lnTo>
                  <a:pt x="30" y="42"/>
                </a:lnTo>
                <a:lnTo>
                  <a:pt x="32" y="44"/>
                </a:lnTo>
                <a:lnTo>
                  <a:pt x="34" y="44"/>
                </a:lnTo>
                <a:lnTo>
                  <a:pt x="34" y="42"/>
                </a:lnTo>
                <a:lnTo>
                  <a:pt x="35" y="42"/>
                </a:lnTo>
                <a:lnTo>
                  <a:pt x="37" y="42"/>
                </a:lnTo>
                <a:lnTo>
                  <a:pt x="39" y="42"/>
                </a:lnTo>
                <a:lnTo>
                  <a:pt x="39" y="40"/>
                </a:lnTo>
                <a:lnTo>
                  <a:pt x="41" y="40"/>
                </a:lnTo>
                <a:lnTo>
                  <a:pt x="42" y="38"/>
                </a:lnTo>
                <a:lnTo>
                  <a:pt x="44" y="37"/>
                </a:lnTo>
                <a:lnTo>
                  <a:pt x="46" y="35"/>
                </a:lnTo>
                <a:lnTo>
                  <a:pt x="47" y="33"/>
                </a:lnTo>
                <a:lnTo>
                  <a:pt x="49" y="33"/>
                </a:lnTo>
                <a:lnTo>
                  <a:pt x="51" y="32"/>
                </a:lnTo>
                <a:lnTo>
                  <a:pt x="51" y="30"/>
                </a:lnTo>
                <a:lnTo>
                  <a:pt x="53" y="30"/>
                </a:lnTo>
                <a:lnTo>
                  <a:pt x="53" y="28"/>
                </a:lnTo>
                <a:lnTo>
                  <a:pt x="54" y="26"/>
                </a:lnTo>
                <a:lnTo>
                  <a:pt x="54" y="25"/>
                </a:lnTo>
                <a:lnTo>
                  <a:pt x="56" y="23"/>
                </a:lnTo>
                <a:lnTo>
                  <a:pt x="58" y="23"/>
                </a:lnTo>
                <a:lnTo>
                  <a:pt x="60" y="25"/>
                </a:lnTo>
                <a:lnTo>
                  <a:pt x="61" y="23"/>
                </a:lnTo>
                <a:lnTo>
                  <a:pt x="63" y="23"/>
                </a:lnTo>
                <a:lnTo>
                  <a:pt x="63" y="21"/>
                </a:lnTo>
                <a:lnTo>
                  <a:pt x="65" y="21"/>
                </a:lnTo>
                <a:lnTo>
                  <a:pt x="67" y="19"/>
                </a:lnTo>
                <a:lnTo>
                  <a:pt x="67" y="18"/>
                </a:lnTo>
                <a:lnTo>
                  <a:pt x="68" y="16"/>
                </a:lnTo>
                <a:lnTo>
                  <a:pt x="68" y="14"/>
                </a:lnTo>
                <a:lnTo>
                  <a:pt x="70" y="14"/>
                </a:lnTo>
                <a:lnTo>
                  <a:pt x="70" y="12"/>
                </a:lnTo>
                <a:lnTo>
                  <a:pt x="72" y="11"/>
                </a:lnTo>
                <a:lnTo>
                  <a:pt x="74" y="9"/>
                </a:lnTo>
                <a:lnTo>
                  <a:pt x="74" y="7"/>
                </a:lnTo>
                <a:lnTo>
                  <a:pt x="75" y="7"/>
                </a:lnTo>
                <a:lnTo>
                  <a:pt x="75" y="5"/>
                </a:lnTo>
                <a:lnTo>
                  <a:pt x="77" y="5"/>
                </a:lnTo>
                <a:lnTo>
                  <a:pt x="79" y="5"/>
                </a:lnTo>
                <a:lnTo>
                  <a:pt x="81" y="4"/>
                </a:lnTo>
                <a:lnTo>
                  <a:pt x="82" y="5"/>
                </a:lnTo>
                <a:lnTo>
                  <a:pt x="84" y="5"/>
                </a:lnTo>
                <a:lnTo>
                  <a:pt x="86" y="5"/>
                </a:lnTo>
                <a:lnTo>
                  <a:pt x="86" y="4"/>
                </a:lnTo>
                <a:lnTo>
                  <a:pt x="88" y="4"/>
                </a:lnTo>
                <a:lnTo>
                  <a:pt x="89" y="2"/>
                </a:lnTo>
                <a:lnTo>
                  <a:pt x="89" y="0"/>
                </a:lnTo>
                <a:lnTo>
                  <a:pt x="91" y="0"/>
                </a:lnTo>
                <a:lnTo>
                  <a:pt x="93" y="0"/>
                </a:lnTo>
                <a:lnTo>
                  <a:pt x="95" y="0"/>
                </a:lnTo>
                <a:lnTo>
                  <a:pt x="96" y="0"/>
                </a:lnTo>
                <a:lnTo>
                  <a:pt x="98" y="0"/>
                </a:lnTo>
                <a:lnTo>
                  <a:pt x="100" y="0"/>
                </a:lnTo>
                <a:lnTo>
                  <a:pt x="102" y="0"/>
                </a:lnTo>
                <a:lnTo>
                  <a:pt x="103" y="0"/>
                </a:lnTo>
                <a:lnTo>
                  <a:pt x="105" y="0"/>
                </a:lnTo>
                <a:lnTo>
                  <a:pt x="105" y="2"/>
                </a:lnTo>
                <a:lnTo>
                  <a:pt x="105" y="4"/>
                </a:lnTo>
                <a:lnTo>
                  <a:pt x="105" y="5"/>
                </a:lnTo>
                <a:lnTo>
                  <a:pt x="107" y="4"/>
                </a:lnTo>
                <a:lnTo>
                  <a:pt x="109" y="4"/>
                </a:lnTo>
                <a:lnTo>
                  <a:pt x="110" y="4"/>
                </a:lnTo>
                <a:lnTo>
                  <a:pt x="112" y="2"/>
                </a:lnTo>
                <a:lnTo>
                  <a:pt x="114" y="2"/>
                </a:lnTo>
                <a:lnTo>
                  <a:pt x="116" y="2"/>
                </a:lnTo>
                <a:lnTo>
                  <a:pt x="117" y="2"/>
                </a:lnTo>
                <a:lnTo>
                  <a:pt x="119" y="2"/>
                </a:lnTo>
                <a:lnTo>
                  <a:pt x="121" y="2"/>
                </a:lnTo>
                <a:lnTo>
                  <a:pt x="121" y="0"/>
                </a:lnTo>
                <a:lnTo>
                  <a:pt x="123" y="2"/>
                </a:lnTo>
                <a:lnTo>
                  <a:pt x="124" y="2"/>
                </a:lnTo>
                <a:lnTo>
                  <a:pt x="126" y="2"/>
                </a:lnTo>
                <a:lnTo>
                  <a:pt x="128" y="4"/>
                </a:lnTo>
                <a:lnTo>
                  <a:pt x="130" y="4"/>
                </a:lnTo>
                <a:lnTo>
                  <a:pt x="131" y="4"/>
                </a:lnTo>
                <a:lnTo>
                  <a:pt x="133" y="5"/>
                </a:lnTo>
                <a:lnTo>
                  <a:pt x="135" y="5"/>
                </a:lnTo>
                <a:lnTo>
                  <a:pt x="135" y="7"/>
                </a:lnTo>
                <a:lnTo>
                  <a:pt x="136" y="7"/>
                </a:lnTo>
                <a:lnTo>
                  <a:pt x="136" y="9"/>
                </a:lnTo>
                <a:lnTo>
                  <a:pt x="138" y="11"/>
                </a:lnTo>
                <a:lnTo>
                  <a:pt x="140" y="11"/>
                </a:lnTo>
                <a:lnTo>
                  <a:pt x="142" y="11"/>
                </a:lnTo>
                <a:lnTo>
                  <a:pt x="143" y="12"/>
                </a:lnTo>
                <a:lnTo>
                  <a:pt x="145" y="12"/>
                </a:lnTo>
                <a:lnTo>
                  <a:pt x="147" y="12"/>
                </a:lnTo>
                <a:lnTo>
                  <a:pt x="149" y="12"/>
                </a:lnTo>
                <a:lnTo>
                  <a:pt x="150" y="14"/>
                </a:lnTo>
                <a:lnTo>
                  <a:pt x="152" y="14"/>
                </a:lnTo>
                <a:lnTo>
                  <a:pt x="154" y="14"/>
                </a:lnTo>
                <a:lnTo>
                  <a:pt x="156" y="16"/>
                </a:lnTo>
                <a:lnTo>
                  <a:pt x="157" y="16"/>
                </a:lnTo>
                <a:lnTo>
                  <a:pt x="159" y="18"/>
                </a:lnTo>
                <a:lnTo>
                  <a:pt x="159" y="19"/>
                </a:lnTo>
                <a:lnTo>
                  <a:pt x="161" y="19"/>
                </a:lnTo>
                <a:lnTo>
                  <a:pt x="163" y="21"/>
                </a:lnTo>
                <a:lnTo>
                  <a:pt x="164" y="21"/>
                </a:lnTo>
                <a:lnTo>
                  <a:pt x="166" y="23"/>
                </a:lnTo>
                <a:lnTo>
                  <a:pt x="168" y="23"/>
                </a:lnTo>
                <a:lnTo>
                  <a:pt x="170" y="23"/>
                </a:lnTo>
                <a:lnTo>
                  <a:pt x="171" y="23"/>
                </a:lnTo>
                <a:lnTo>
                  <a:pt x="173" y="23"/>
                </a:lnTo>
                <a:lnTo>
                  <a:pt x="175" y="23"/>
                </a:lnTo>
                <a:lnTo>
                  <a:pt x="177" y="25"/>
                </a:lnTo>
                <a:lnTo>
                  <a:pt x="182" y="18"/>
                </a:lnTo>
                <a:lnTo>
                  <a:pt x="187" y="21"/>
                </a:lnTo>
                <a:lnTo>
                  <a:pt x="191" y="23"/>
                </a:lnTo>
                <a:lnTo>
                  <a:pt x="196" y="25"/>
                </a:lnTo>
                <a:lnTo>
                  <a:pt x="201" y="26"/>
                </a:lnTo>
                <a:lnTo>
                  <a:pt x="205" y="28"/>
                </a:lnTo>
                <a:lnTo>
                  <a:pt x="206" y="28"/>
                </a:lnTo>
                <a:lnTo>
                  <a:pt x="210" y="30"/>
                </a:lnTo>
                <a:lnTo>
                  <a:pt x="215" y="33"/>
                </a:lnTo>
                <a:lnTo>
                  <a:pt x="219" y="35"/>
                </a:lnTo>
                <a:lnTo>
                  <a:pt x="224" y="38"/>
                </a:lnTo>
                <a:lnTo>
                  <a:pt x="229" y="40"/>
                </a:lnTo>
                <a:lnTo>
                  <a:pt x="232" y="44"/>
                </a:lnTo>
                <a:lnTo>
                  <a:pt x="234" y="44"/>
                </a:lnTo>
                <a:lnTo>
                  <a:pt x="238" y="45"/>
                </a:lnTo>
                <a:lnTo>
                  <a:pt x="241" y="49"/>
                </a:lnTo>
                <a:lnTo>
                  <a:pt x="243" y="49"/>
                </a:lnTo>
                <a:lnTo>
                  <a:pt x="246" y="52"/>
                </a:lnTo>
                <a:lnTo>
                  <a:pt x="250" y="56"/>
                </a:lnTo>
                <a:lnTo>
                  <a:pt x="255" y="59"/>
                </a:lnTo>
                <a:lnTo>
                  <a:pt x="259" y="61"/>
                </a:lnTo>
                <a:lnTo>
                  <a:pt x="260" y="63"/>
                </a:lnTo>
                <a:lnTo>
                  <a:pt x="264" y="66"/>
                </a:lnTo>
                <a:lnTo>
                  <a:pt x="266" y="66"/>
                </a:lnTo>
                <a:lnTo>
                  <a:pt x="266" y="72"/>
                </a:lnTo>
                <a:lnTo>
                  <a:pt x="267" y="77"/>
                </a:lnTo>
                <a:lnTo>
                  <a:pt x="267" y="80"/>
                </a:lnTo>
                <a:lnTo>
                  <a:pt x="269" y="86"/>
                </a:lnTo>
                <a:lnTo>
                  <a:pt x="269" y="89"/>
                </a:lnTo>
                <a:lnTo>
                  <a:pt x="271" y="94"/>
                </a:lnTo>
                <a:lnTo>
                  <a:pt x="271" y="100"/>
                </a:lnTo>
                <a:lnTo>
                  <a:pt x="273" y="103"/>
                </a:lnTo>
                <a:lnTo>
                  <a:pt x="273" y="108"/>
                </a:lnTo>
                <a:lnTo>
                  <a:pt x="273" y="112"/>
                </a:lnTo>
                <a:lnTo>
                  <a:pt x="274" y="117"/>
                </a:lnTo>
                <a:lnTo>
                  <a:pt x="274" y="122"/>
                </a:lnTo>
                <a:lnTo>
                  <a:pt x="276" y="126"/>
                </a:lnTo>
                <a:lnTo>
                  <a:pt x="276" y="131"/>
                </a:lnTo>
                <a:lnTo>
                  <a:pt x="278" y="134"/>
                </a:lnTo>
                <a:lnTo>
                  <a:pt x="278" y="140"/>
                </a:lnTo>
                <a:lnTo>
                  <a:pt x="280" y="145"/>
                </a:lnTo>
                <a:lnTo>
                  <a:pt x="280" y="148"/>
                </a:lnTo>
                <a:lnTo>
                  <a:pt x="280" y="150"/>
                </a:lnTo>
                <a:lnTo>
                  <a:pt x="281" y="154"/>
                </a:lnTo>
                <a:lnTo>
                  <a:pt x="281" y="155"/>
                </a:lnTo>
                <a:lnTo>
                  <a:pt x="271" y="155"/>
                </a:lnTo>
                <a:lnTo>
                  <a:pt x="271" y="157"/>
                </a:lnTo>
                <a:lnTo>
                  <a:pt x="271" y="161"/>
                </a:lnTo>
                <a:lnTo>
                  <a:pt x="271" y="166"/>
                </a:lnTo>
                <a:lnTo>
                  <a:pt x="271" y="169"/>
                </a:lnTo>
                <a:lnTo>
                  <a:pt x="269" y="168"/>
                </a:lnTo>
                <a:lnTo>
                  <a:pt x="267" y="168"/>
                </a:lnTo>
                <a:lnTo>
                  <a:pt x="266" y="168"/>
                </a:lnTo>
                <a:lnTo>
                  <a:pt x="264" y="168"/>
                </a:lnTo>
                <a:lnTo>
                  <a:pt x="262" y="169"/>
                </a:lnTo>
                <a:lnTo>
                  <a:pt x="260" y="171"/>
                </a:lnTo>
                <a:lnTo>
                  <a:pt x="260" y="173"/>
                </a:lnTo>
                <a:lnTo>
                  <a:pt x="259" y="173"/>
                </a:lnTo>
                <a:lnTo>
                  <a:pt x="259" y="175"/>
                </a:lnTo>
                <a:lnTo>
                  <a:pt x="257" y="175"/>
                </a:lnTo>
                <a:lnTo>
                  <a:pt x="255" y="175"/>
                </a:lnTo>
                <a:lnTo>
                  <a:pt x="253" y="176"/>
                </a:lnTo>
                <a:lnTo>
                  <a:pt x="252" y="176"/>
                </a:lnTo>
                <a:lnTo>
                  <a:pt x="252" y="178"/>
                </a:lnTo>
                <a:lnTo>
                  <a:pt x="250" y="178"/>
                </a:lnTo>
                <a:lnTo>
                  <a:pt x="248" y="180"/>
                </a:lnTo>
                <a:lnTo>
                  <a:pt x="246" y="182"/>
                </a:lnTo>
                <a:lnTo>
                  <a:pt x="245" y="183"/>
                </a:lnTo>
                <a:lnTo>
                  <a:pt x="245" y="185"/>
                </a:lnTo>
                <a:lnTo>
                  <a:pt x="243" y="187"/>
                </a:lnTo>
                <a:lnTo>
                  <a:pt x="243" y="189"/>
                </a:lnTo>
                <a:lnTo>
                  <a:pt x="241" y="189"/>
                </a:lnTo>
                <a:lnTo>
                  <a:pt x="241" y="190"/>
                </a:lnTo>
                <a:lnTo>
                  <a:pt x="241" y="192"/>
                </a:lnTo>
                <a:lnTo>
                  <a:pt x="241" y="194"/>
                </a:lnTo>
                <a:lnTo>
                  <a:pt x="239" y="194"/>
                </a:lnTo>
                <a:lnTo>
                  <a:pt x="241" y="197"/>
                </a:lnTo>
                <a:lnTo>
                  <a:pt x="239" y="199"/>
                </a:lnTo>
                <a:lnTo>
                  <a:pt x="241" y="201"/>
                </a:lnTo>
                <a:lnTo>
                  <a:pt x="243" y="203"/>
                </a:lnTo>
                <a:lnTo>
                  <a:pt x="246" y="203"/>
                </a:lnTo>
                <a:lnTo>
                  <a:pt x="248" y="201"/>
                </a:lnTo>
                <a:lnTo>
                  <a:pt x="250" y="201"/>
                </a:lnTo>
                <a:lnTo>
                  <a:pt x="250" y="203"/>
                </a:lnTo>
                <a:lnTo>
                  <a:pt x="250" y="204"/>
                </a:lnTo>
                <a:lnTo>
                  <a:pt x="250" y="206"/>
                </a:lnTo>
                <a:lnTo>
                  <a:pt x="248" y="208"/>
                </a:lnTo>
                <a:lnTo>
                  <a:pt x="248" y="210"/>
                </a:lnTo>
                <a:lnTo>
                  <a:pt x="246" y="210"/>
                </a:lnTo>
                <a:lnTo>
                  <a:pt x="245" y="211"/>
                </a:lnTo>
                <a:lnTo>
                  <a:pt x="245" y="213"/>
                </a:lnTo>
                <a:lnTo>
                  <a:pt x="245" y="215"/>
                </a:lnTo>
                <a:lnTo>
                  <a:pt x="245" y="217"/>
                </a:lnTo>
                <a:lnTo>
                  <a:pt x="245" y="218"/>
                </a:lnTo>
                <a:lnTo>
                  <a:pt x="245" y="220"/>
                </a:lnTo>
                <a:lnTo>
                  <a:pt x="246" y="220"/>
                </a:lnTo>
                <a:lnTo>
                  <a:pt x="248" y="222"/>
                </a:lnTo>
                <a:lnTo>
                  <a:pt x="250" y="222"/>
                </a:lnTo>
                <a:lnTo>
                  <a:pt x="252" y="222"/>
                </a:lnTo>
                <a:lnTo>
                  <a:pt x="253" y="222"/>
                </a:lnTo>
                <a:lnTo>
                  <a:pt x="255" y="222"/>
                </a:lnTo>
                <a:lnTo>
                  <a:pt x="257" y="222"/>
                </a:lnTo>
                <a:lnTo>
                  <a:pt x="259" y="220"/>
                </a:lnTo>
                <a:lnTo>
                  <a:pt x="260" y="220"/>
                </a:lnTo>
                <a:lnTo>
                  <a:pt x="262" y="218"/>
                </a:lnTo>
                <a:lnTo>
                  <a:pt x="264" y="218"/>
                </a:lnTo>
                <a:lnTo>
                  <a:pt x="266" y="218"/>
                </a:lnTo>
                <a:lnTo>
                  <a:pt x="267" y="220"/>
                </a:lnTo>
                <a:lnTo>
                  <a:pt x="269" y="220"/>
                </a:lnTo>
                <a:lnTo>
                  <a:pt x="269" y="222"/>
                </a:lnTo>
                <a:lnTo>
                  <a:pt x="271" y="224"/>
                </a:lnTo>
                <a:lnTo>
                  <a:pt x="273" y="224"/>
                </a:lnTo>
                <a:lnTo>
                  <a:pt x="273" y="225"/>
                </a:lnTo>
                <a:lnTo>
                  <a:pt x="276" y="225"/>
                </a:lnTo>
                <a:lnTo>
                  <a:pt x="278" y="225"/>
                </a:lnTo>
                <a:lnTo>
                  <a:pt x="280" y="225"/>
                </a:lnTo>
                <a:lnTo>
                  <a:pt x="281" y="225"/>
                </a:lnTo>
                <a:lnTo>
                  <a:pt x="283" y="227"/>
                </a:lnTo>
                <a:lnTo>
                  <a:pt x="285" y="227"/>
                </a:lnTo>
                <a:lnTo>
                  <a:pt x="287" y="227"/>
                </a:lnTo>
                <a:lnTo>
                  <a:pt x="288" y="229"/>
                </a:lnTo>
                <a:lnTo>
                  <a:pt x="288" y="230"/>
                </a:lnTo>
                <a:lnTo>
                  <a:pt x="290" y="232"/>
                </a:lnTo>
                <a:lnTo>
                  <a:pt x="290" y="234"/>
                </a:lnTo>
                <a:lnTo>
                  <a:pt x="292" y="237"/>
                </a:lnTo>
                <a:lnTo>
                  <a:pt x="292" y="239"/>
                </a:lnTo>
                <a:lnTo>
                  <a:pt x="292" y="241"/>
                </a:lnTo>
                <a:lnTo>
                  <a:pt x="292" y="243"/>
                </a:lnTo>
                <a:lnTo>
                  <a:pt x="294" y="244"/>
                </a:lnTo>
                <a:lnTo>
                  <a:pt x="294" y="246"/>
                </a:lnTo>
                <a:lnTo>
                  <a:pt x="294" y="248"/>
                </a:lnTo>
                <a:lnTo>
                  <a:pt x="294" y="250"/>
                </a:lnTo>
                <a:lnTo>
                  <a:pt x="295" y="251"/>
                </a:lnTo>
                <a:lnTo>
                  <a:pt x="295" y="253"/>
                </a:lnTo>
                <a:lnTo>
                  <a:pt x="295" y="255"/>
                </a:lnTo>
                <a:lnTo>
                  <a:pt x="297" y="257"/>
                </a:lnTo>
                <a:lnTo>
                  <a:pt x="297" y="258"/>
                </a:lnTo>
                <a:lnTo>
                  <a:pt x="299" y="260"/>
                </a:lnTo>
                <a:lnTo>
                  <a:pt x="299" y="262"/>
                </a:lnTo>
                <a:lnTo>
                  <a:pt x="301" y="262"/>
                </a:lnTo>
                <a:lnTo>
                  <a:pt x="301" y="264"/>
                </a:lnTo>
                <a:lnTo>
                  <a:pt x="301" y="265"/>
                </a:lnTo>
                <a:lnTo>
                  <a:pt x="302" y="269"/>
                </a:lnTo>
                <a:lnTo>
                  <a:pt x="306" y="272"/>
                </a:lnTo>
                <a:lnTo>
                  <a:pt x="311" y="276"/>
                </a:lnTo>
                <a:lnTo>
                  <a:pt x="316" y="279"/>
                </a:lnTo>
                <a:lnTo>
                  <a:pt x="320" y="281"/>
                </a:lnTo>
                <a:lnTo>
                  <a:pt x="325" y="285"/>
                </a:lnTo>
                <a:lnTo>
                  <a:pt x="330" y="288"/>
                </a:lnTo>
                <a:lnTo>
                  <a:pt x="334" y="292"/>
                </a:lnTo>
                <a:lnTo>
                  <a:pt x="339" y="295"/>
                </a:lnTo>
                <a:lnTo>
                  <a:pt x="344" y="299"/>
                </a:lnTo>
                <a:lnTo>
                  <a:pt x="348" y="302"/>
                </a:lnTo>
                <a:lnTo>
                  <a:pt x="353" y="306"/>
                </a:lnTo>
                <a:lnTo>
                  <a:pt x="358" y="309"/>
                </a:lnTo>
                <a:lnTo>
                  <a:pt x="362" y="313"/>
                </a:lnTo>
                <a:lnTo>
                  <a:pt x="367" y="314"/>
                </a:lnTo>
                <a:lnTo>
                  <a:pt x="372" y="318"/>
                </a:lnTo>
                <a:lnTo>
                  <a:pt x="376" y="321"/>
                </a:lnTo>
                <a:lnTo>
                  <a:pt x="381" y="325"/>
                </a:lnTo>
                <a:lnTo>
                  <a:pt x="386" y="328"/>
                </a:lnTo>
                <a:lnTo>
                  <a:pt x="390" y="332"/>
                </a:lnTo>
                <a:lnTo>
                  <a:pt x="395" y="335"/>
                </a:lnTo>
                <a:lnTo>
                  <a:pt x="400" y="339"/>
                </a:lnTo>
                <a:lnTo>
                  <a:pt x="403" y="342"/>
                </a:lnTo>
                <a:lnTo>
                  <a:pt x="409" y="346"/>
                </a:lnTo>
                <a:lnTo>
                  <a:pt x="414" y="349"/>
                </a:lnTo>
                <a:lnTo>
                  <a:pt x="417" y="351"/>
                </a:lnTo>
                <a:lnTo>
                  <a:pt x="423" y="354"/>
                </a:lnTo>
                <a:lnTo>
                  <a:pt x="428" y="358"/>
                </a:lnTo>
                <a:lnTo>
                  <a:pt x="431" y="361"/>
                </a:lnTo>
                <a:lnTo>
                  <a:pt x="437" y="365"/>
                </a:lnTo>
                <a:lnTo>
                  <a:pt x="442" y="368"/>
                </a:lnTo>
                <a:lnTo>
                  <a:pt x="445" y="372"/>
                </a:lnTo>
                <a:lnTo>
                  <a:pt x="451" y="375"/>
                </a:lnTo>
                <a:lnTo>
                  <a:pt x="456" y="379"/>
                </a:lnTo>
                <a:lnTo>
                  <a:pt x="459" y="382"/>
                </a:lnTo>
                <a:lnTo>
                  <a:pt x="465" y="384"/>
                </a:lnTo>
                <a:lnTo>
                  <a:pt x="466" y="386"/>
                </a:lnTo>
                <a:lnTo>
                  <a:pt x="470" y="388"/>
                </a:lnTo>
                <a:lnTo>
                  <a:pt x="473" y="391"/>
                </a:lnTo>
                <a:lnTo>
                  <a:pt x="479" y="395"/>
                </a:lnTo>
                <a:lnTo>
                  <a:pt x="482" y="398"/>
                </a:lnTo>
                <a:lnTo>
                  <a:pt x="487" y="402"/>
                </a:lnTo>
                <a:lnTo>
                  <a:pt x="492" y="405"/>
                </a:lnTo>
                <a:lnTo>
                  <a:pt x="498" y="409"/>
                </a:lnTo>
                <a:lnTo>
                  <a:pt x="501" y="412"/>
                </a:lnTo>
                <a:lnTo>
                  <a:pt x="506" y="415"/>
                </a:lnTo>
                <a:lnTo>
                  <a:pt x="510" y="417"/>
                </a:lnTo>
                <a:lnTo>
                  <a:pt x="515" y="421"/>
                </a:lnTo>
                <a:lnTo>
                  <a:pt x="520" y="424"/>
                </a:lnTo>
                <a:lnTo>
                  <a:pt x="520" y="426"/>
                </a:lnTo>
                <a:lnTo>
                  <a:pt x="512" y="429"/>
                </a:lnTo>
                <a:lnTo>
                  <a:pt x="512" y="431"/>
                </a:lnTo>
                <a:lnTo>
                  <a:pt x="510" y="431"/>
                </a:lnTo>
                <a:lnTo>
                  <a:pt x="510" y="433"/>
                </a:lnTo>
                <a:lnTo>
                  <a:pt x="510" y="435"/>
                </a:lnTo>
                <a:lnTo>
                  <a:pt x="508" y="435"/>
                </a:lnTo>
                <a:lnTo>
                  <a:pt x="508" y="436"/>
                </a:lnTo>
                <a:lnTo>
                  <a:pt x="506" y="436"/>
                </a:lnTo>
                <a:lnTo>
                  <a:pt x="506" y="438"/>
                </a:lnTo>
                <a:lnTo>
                  <a:pt x="505" y="440"/>
                </a:lnTo>
                <a:lnTo>
                  <a:pt x="505" y="442"/>
                </a:lnTo>
                <a:lnTo>
                  <a:pt x="503" y="442"/>
                </a:lnTo>
                <a:lnTo>
                  <a:pt x="503" y="443"/>
                </a:lnTo>
                <a:lnTo>
                  <a:pt x="501" y="445"/>
                </a:lnTo>
                <a:lnTo>
                  <a:pt x="501" y="447"/>
                </a:lnTo>
                <a:lnTo>
                  <a:pt x="499" y="447"/>
                </a:lnTo>
                <a:lnTo>
                  <a:pt x="499" y="449"/>
                </a:lnTo>
                <a:lnTo>
                  <a:pt x="498" y="450"/>
                </a:lnTo>
                <a:lnTo>
                  <a:pt x="498" y="452"/>
                </a:lnTo>
                <a:lnTo>
                  <a:pt x="496" y="452"/>
                </a:lnTo>
                <a:lnTo>
                  <a:pt x="496" y="454"/>
                </a:lnTo>
                <a:lnTo>
                  <a:pt x="494" y="454"/>
                </a:lnTo>
                <a:lnTo>
                  <a:pt x="494" y="456"/>
                </a:lnTo>
                <a:lnTo>
                  <a:pt x="492" y="457"/>
                </a:lnTo>
                <a:lnTo>
                  <a:pt x="491" y="459"/>
                </a:lnTo>
                <a:lnTo>
                  <a:pt x="491" y="461"/>
                </a:lnTo>
                <a:lnTo>
                  <a:pt x="491" y="463"/>
                </a:lnTo>
                <a:lnTo>
                  <a:pt x="489" y="463"/>
                </a:lnTo>
                <a:lnTo>
                  <a:pt x="489" y="464"/>
                </a:lnTo>
                <a:lnTo>
                  <a:pt x="487" y="466"/>
                </a:lnTo>
                <a:lnTo>
                  <a:pt x="486" y="468"/>
                </a:lnTo>
                <a:lnTo>
                  <a:pt x="486" y="470"/>
                </a:lnTo>
                <a:lnTo>
                  <a:pt x="484" y="470"/>
                </a:lnTo>
                <a:lnTo>
                  <a:pt x="484" y="471"/>
                </a:lnTo>
                <a:lnTo>
                  <a:pt x="482" y="473"/>
                </a:lnTo>
                <a:lnTo>
                  <a:pt x="482" y="475"/>
                </a:lnTo>
                <a:lnTo>
                  <a:pt x="480" y="475"/>
                </a:lnTo>
                <a:lnTo>
                  <a:pt x="480" y="477"/>
                </a:lnTo>
                <a:lnTo>
                  <a:pt x="479" y="477"/>
                </a:lnTo>
                <a:lnTo>
                  <a:pt x="479" y="478"/>
                </a:lnTo>
                <a:lnTo>
                  <a:pt x="477" y="480"/>
                </a:lnTo>
                <a:lnTo>
                  <a:pt x="477" y="482"/>
                </a:lnTo>
                <a:lnTo>
                  <a:pt x="475" y="484"/>
                </a:lnTo>
                <a:lnTo>
                  <a:pt x="473" y="485"/>
                </a:lnTo>
                <a:lnTo>
                  <a:pt x="472" y="487"/>
                </a:lnTo>
                <a:lnTo>
                  <a:pt x="472" y="489"/>
                </a:lnTo>
                <a:lnTo>
                  <a:pt x="470" y="489"/>
                </a:lnTo>
                <a:lnTo>
                  <a:pt x="470" y="491"/>
                </a:lnTo>
                <a:lnTo>
                  <a:pt x="470" y="492"/>
                </a:lnTo>
                <a:lnTo>
                  <a:pt x="468" y="492"/>
                </a:lnTo>
                <a:lnTo>
                  <a:pt x="468" y="494"/>
                </a:lnTo>
                <a:lnTo>
                  <a:pt x="466" y="496"/>
                </a:lnTo>
                <a:lnTo>
                  <a:pt x="465" y="498"/>
                </a:lnTo>
                <a:lnTo>
                  <a:pt x="465" y="499"/>
                </a:lnTo>
                <a:lnTo>
                  <a:pt x="463" y="501"/>
                </a:lnTo>
                <a:lnTo>
                  <a:pt x="461" y="503"/>
                </a:lnTo>
                <a:lnTo>
                  <a:pt x="461" y="505"/>
                </a:lnTo>
                <a:lnTo>
                  <a:pt x="459" y="505"/>
                </a:lnTo>
                <a:lnTo>
                  <a:pt x="459" y="506"/>
                </a:lnTo>
                <a:lnTo>
                  <a:pt x="458" y="508"/>
                </a:lnTo>
                <a:lnTo>
                  <a:pt x="458" y="510"/>
                </a:lnTo>
                <a:lnTo>
                  <a:pt x="456" y="511"/>
                </a:lnTo>
                <a:lnTo>
                  <a:pt x="454" y="513"/>
                </a:lnTo>
                <a:lnTo>
                  <a:pt x="454" y="515"/>
                </a:lnTo>
                <a:lnTo>
                  <a:pt x="452" y="515"/>
                </a:lnTo>
                <a:lnTo>
                  <a:pt x="452" y="517"/>
                </a:lnTo>
                <a:lnTo>
                  <a:pt x="451" y="518"/>
                </a:lnTo>
                <a:lnTo>
                  <a:pt x="449" y="520"/>
                </a:lnTo>
                <a:lnTo>
                  <a:pt x="449" y="522"/>
                </a:lnTo>
                <a:lnTo>
                  <a:pt x="447" y="524"/>
                </a:lnTo>
                <a:lnTo>
                  <a:pt x="447" y="525"/>
                </a:lnTo>
                <a:lnTo>
                  <a:pt x="445" y="525"/>
                </a:lnTo>
                <a:lnTo>
                  <a:pt x="445" y="527"/>
                </a:lnTo>
                <a:lnTo>
                  <a:pt x="444" y="529"/>
                </a:lnTo>
                <a:lnTo>
                  <a:pt x="444" y="531"/>
                </a:lnTo>
                <a:lnTo>
                  <a:pt x="442" y="531"/>
                </a:lnTo>
                <a:lnTo>
                  <a:pt x="442" y="532"/>
                </a:lnTo>
                <a:lnTo>
                  <a:pt x="440" y="532"/>
                </a:lnTo>
                <a:lnTo>
                  <a:pt x="440" y="534"/>
                </a:lnTo>
                <a:lnTo>
                  <a:pt x="438" y="536"/>
                </a:lnTo>
                <a:lnTo>
                  <a:pt x="438" y="538"/>
                </a:lnTo>
                <a:lnTo>
                  <a:pt x="437" y="538"/>
                </a:lnTo>
                <a:lnTo>
                  <a:pt x="437" y="539"/>
                </a:lnTo>
                <a:lnTo>
                  <a:pt x="435" y="541"/>
                </a:lnTo>
                <a:lnTo>
                  <a:pt x="433" y="543"/>
                </a:lnTo>
                <a:lnTo>
                  <a:pt x="433" y="545"/>
                </a:lnTo>
                <a:lnTo>
                  <a:pt x="431" y="546"/>
                </a:lnTo>
                <a:lnTo>
                  <a:pt x="430" y="548"/>
                </a:lnTo>
                <a:lnTo>
                  <a:pt x="430" y="550"/>
                </a:lnTo>
                <a:lnTo>
                  <a:pt x="428" y="552"/>
                </a:lnTo>
                <a:lnTo>
                  <a:pt x="426" y="553"/>
                </a:lnTo>
                <a:lnTo>
                  <a:pt x="424" y="553"/>
                </a:lnTo>
                <a:lnTo>
                  <a:pt x="424" y="555"/>
                </a:lnTo>
                <a:lnTo>
                  <a:pt x="423" y="555"/>
                </a:lnTo>
                <a:lnTo>
                  <a:pt x="423" y="557"/>
                </a:lnTo>
                <a:lnTo>
                  <a:pt x="421" y="559"/>
                </a:lnTo>
                <a:lnTo>
                  <a:pt x="421" y="560"/>
                </a:lnTo>
                <a:lnTo>
                  <a:pt x="419" y="560"/>
                </a:lnTo>
                <a:lnTo>
                  <a:pt x="419" y="562"/>
                </a:lnTo>
                <a:lnTo>
                  <a:pt x="417" y="564"/>
                </a:lnTo>
                <a:lnTo>
                  <a:pt x="416" y="566"/>
                </a:lnTo>
                <a:lnTo>
                  <a:pt x="416" y="567"/>
                </a:lnTo>
                <a:lnTo>
                  <a:pt x="414" y="567"/>
                </a:lnTo>
                <a:lnTo>
                  <a:pt x="414" y="569"/>
                </a:lnTo>
                <a:lnTo>
                  <a:pt x="412" y="571"/>
                </a:lnTo>
                <a:lnTo>
                  <a:pt x="412" y="573"/>
                </a:lnTo>
                <a:lnTo>
                  <a:pt x="410" y="573"/>
                </a:lnTo>
                <a:lnTo>
                  <a:pt x="410" y="574"/>
                </a:lnTo>
                <a:lnTo>
                  <a:pt x="409" y="576"/>
                </a:lnTo>
                <a:lnTo>
                  <a:pt x="409" y="578"/>
                </a:lnTo>
                <a:lnTo>
                  <a:pt x="407" y="578"/>
                </a:lnTo>
                <a:lnTo>
                  <a:pt x="407" y="580"/>
                </a:lnTo>
                <a:lnTo>
                  <a:pt x="405" y="580"/>
                </a:lnTo>
                <a:lnTo>
                  <a:pt x="405" y="581"/>
                </a:lnTo>
                <a:lnTo>
                  <a:pt x="403" y="583"/>
                </a:lnTo>
                <a:lnTo>
                  <a:pt x="403" y="585"/>
                </a:lnTo>
                <a:lnTo>
                  <a:pt x="403" y="587"/>
                </a:lnTo>
                <a:lnTo>
                  <a:pt x="402" y="587"/>
                </a:lnTo>
                <a:lnTo>
                  <a:pt x="402" y="588"/>
                </a:lnTo>
                <a:lnTo>
                  <a:pt x="400" y="588"/>
                </a:lnTo>
                <a:lnTo>
                  <a:pt x="400" y="590"/>
                </a:lnTo>
                <a:lnTo>
                  <a:pt x="400" y="592"/>
                </a:lnTo>
                <a:lnTo>
                  <a:pt x="398" y="592"/>
                </a:lnTo>
                <a:lnTo>
                  <a:pt x="398" y="594"/>
                </a:lnTo>
                <a:lnTo>
                  <a:pt x="397" y="595"/>
                </a:lnTo>
                <a:lnTo>
                  <a:pt x="395" y="595"/>
                </a:lnTo>
                <a:lnTo>
                  <a:pt x="395" y="597"/>
                </a:lnTo>
                <a:lnTo>
                  <a:pt x="393" y="597"/>
                </a:lnTo>
                <a:lnTo>
                  <a:pt x="391" y="599"/>
                </a:lnTo>
                <a:lnTo>
                  <a:pt x="390" y="600"/>
                </a:lnTo>
                <a:lnTo>
                  <a:pt x="388" y="602"/>
                </a:lnTo>
                <a:lnTo>
                  <a:pt x="386" y="602"/>
                </a:lnTo>
                <a:lnTo>
                  <a:pt x="384" y="604"/>
                </a:lnTo>
                <a:lnTo>
                  <a:pt x="384" y="602"/>
                </a:lnTo>
                <a:lnTo>
                  <a:pt x="383" y="602"/>
                </a:lnTo>
                <a:lnTo>
                  <a:pt x="381" y="600"/>
                </a:lnTo>
                <a:lnTo>
                  <a:pt x="381" y="599"/>
                </a:lnTo>
                <a:lnTo>
                  <a:pt x="381" y="597"/>
                </a:lnTo>
                <a:lnTo>
                  <a:pt x="379" y="597"/>
                </a:lnTo>
                <a:lnTo>
                  <a:pt x="377" y="597"/>
                </a:lnTo>
                <a:lnTo>
                  <a:pt x="376" y="597"/>
                </a:lnTo>
                <a:lnTo>
                  <a:pt x="376" y="595"/>
                </a:lnTo>
                <a:lnTo>
                  <a:pt x="376" y="594"/>
                </a:lnTo>
                <a:lnTo>
                  <a:pt x="374" y="594"/>
                </a:lnTo>
                <a:lnTo>
                  <a:pt x="372" y="592"/>
                </a:lnTo>
                <a:lnTo>
                  <a:pt x="372" y="590"/>
                </a:lnTo>
                <a:lnTo>
                  <a:pt x="370" y="590"/>
                </a:lnTo>
                <a:lnTo>
                  <a:pt x="369" y="590"/>
                </a:lnTo>
                <a:lnTo>
                  <a:pt x="367" y="588"/>
                </a:lnTo>
                <a:lnTo>
                  <a:pt x="365" y="588"/>
                </a:lnTo>
                <a:lnTo>
                  <a:pt x="363" y="587"/>
                </a:lnTo>
                <a:lnTo>
                  <a:pt x="362" y="587"/>
                </a:lnTo>
                <a:lnTo>
                  <a:pt x="362" y="588"/>
                </a:lnTo>
                <a:lnTo>
                  <a:pt x="360" y="588"/>
                </a:lnTo>
                <a:lnTo>
                  <a:pt x="358" y="587"/>
                </a:lnTo>
                <a:lnTo>
                  <a:pt x="356" y="588"/>
                </a:lnTo>
                <a:lnTo>
                  <a:pt x="355" y="588"/>
                </a:lnTo>
                <a:lnTo>
                  <a:pt x="353" y="588"/>
                </a:lnTo>
                <a:lnTo>
                  <a:pt x="353" y="587"/>
                </a:lnTo>
                <a:lnTo>
                  <a:pt x="353" y="585"/>
                </a:lnTo>
                <a:lnTo>
                  <a:pt x="353" y="583"/>
                </a:lnTo>
                <a:lnTo>
                  <a:pt x="353" y="581"/>
                </a:lnTo>
                <a:lnTo>
                  <a:pt x="351" y="581"/>
                </a:lnTo>
                <a:lnTo>
                  <a:pt x="349" y="581"/>
                </a:lnTo>
                <a:lnTo>
                  <a:pt x="348" y="581"/>
                </a:lnTo>
                <a:lnTo>
                  <a:pt x="346" y="583"/>
                </a:lnTo>
                <a:lnTo>
                  <a:pt x="344" y="583"/>
                </a:lnTo>
                <a:lnTo>
                  <a:pt x="342" y="583"/>
                </a:lnTo>
                <a:lnTo>
                  <a:pt x="341" y="583"/>
                </a:lnTo>
                <a:lnTo>
                  <a:pt x="339" y="581"/>
                </a:lnTo>
                <a:lnTo>
                  <a:pt x="337" y="581"/>
                </a:lnTo>
                <a:lnTo>
                  <a:pt x="335" y="581"/>
                </a:lnTo>
                <a:lnTo>
                  <a:pt x="334" y="583"/>
                </a:lnTo>
                <a:lnTo>
                  <a:pt x="332" y="583"/>
                </a:lnTo>
                <a:lnTo>
                  <a:pt x="330" y="581"/>
                </a:lnTo>
                <a:lnTo>
                  <a:pt x="328" y="581"/>
                </a:lnTo>
                <a:lnTo>
                  <a:pt x="328" y="580"/>
                </a:lnTo>
                <a:lnTo>
                  <a:pt x="327" y="581"/>
                </a:lnTo>
                <a:lnTo>
                  <a:pt x="325" y="581"/>
                </a:lnTo>
                <a:lnTo>
                  <a:pt x="325" y="580"/>
                </a:lnTo>
                <a:lnTo>
                  <a:pt x="323" y="580"/>
                </a:lnTo>
                <a:lnTo>
                  <a:pt x="321" y="578"/>
                </a:lnTo>
                <a:lnTo>
                  <a:pt x="321" y="580"/>
                </a:lnTo>
                <a:lnTo>
                  <a:pt x="320" y="580"/>
                </a:lnTo>
                <a:lnTo>
                  <a:pt x="318" y="580"/>
                </a:lnTo>
                <a:lnTo>
                  <a:pt x="318" y="581"/>
                </a:lnTo>
                <a:lnTo>
                  <a:pt x="316" y="581"/>
                </a:lnTo>
                <a:lnTo>
                  <a:pt x="314" y="581"/>
                </a:lnTo>
                <a:lnTo>
                  <a:pt x="314" y="583"/>
                </a:lnTo>
                <a:lnTo>
                  <a:pt x="313" y="583"/>
                </a:lnTo>
                <a:lnTo>
                  <a:pt x="313" y="585"/>
                </a:lnTo>
                <a:lnTo>
                  <a:pt x="311" y="587"/>
                </a:lnTo>
                <a:lnTo>
                  <a:pt x="309" y="587"/>
                </a:lnTo>
                <a:lnTo>
                  <a:pt x="308" y="587"/>
                </a:lnTo>
                <a:lnTo>
                  <a:pt x="306" y="588"/>
                </a:lnTo>
                <a:lnTo>
                  <a:pt x="304" y="588"/>
                </a:lnTo>
                <a:lnTo>
                  <a:pt x="304" y="590"/>
                </a:lnTo>
                <a:lnTo>
                  <a:pt x="301" y="590"/>
                </a:lnTo>
                <a:lnTo>
                  <a:pt x="301" y="588"/>
                </a:lnTo>
                <a:lnTo>
                  <a:pt x="299" y="588"/>
                </a:lnTo>
                <a:lnTo>
                  <a:pt x="297" y="588"/>
                </a:lnTo>
                <a:lnTo>
                  <a:pt x="297" y="587"/>
                </a:lnTo>
                <a:lnTo>
                  <a:pt x="295" y="585"/>
                </a:lnTo>
                <a:lnTo>
                  <a:pt x="294" y="585"/>
                </a:lnTo>
                <a:lnTo>
                  <a:pt x="292" y="583"/>
                </a:lnTo>
                <a:lnTo>
                  <a:pt x="290" y="581"/>
                </a:lnTo>
                <a:lnTo>
                  <a:pt x="290" y="580"/>
                </a:lnTo>
                <a:lnTo>
                  <a:pt x="288" y="580"/>
                </a:lnTo>
                <a:lnTo>
                  <a:pt x="287" y="578"/>
                </a:lnTo>
                <a:lnTo>
                  <a:pt x="285" y="578"/>
                </a:lnTo>
                <a:lnTo>
                  <a:pt x="285" y="576"/>
                </a:lnTo>
                <a:lnTo>
                  <a:pt x="283" y="576"/>
                </a:lnTo>
                <a:lnTo>
                  <a:pt x="281" y="576"/>
                </a:lnTo>
                <a:lnTo>
                  <a:pt x="281" y="574"/>
                </a:lnTo>
                <a:lnTo>
                  <a:pt x="280" y="574"/>
                </a:lnTo>
                <a:lnTo>
                  <a:pt x="280" y="573"/>
                </a:lnTo>
                <a:lnTo>
                  <a:pt x="278" y="573"/>
                </a:lnTo>
                <a:lnTo>
                  <a:pt x="276" y="571"/>
                </a:lnTo>
                <a:lnTo>
                  <a:pt x="274" y="571"/>
                </a:lnTo>
                <a:lnTo>
                  <a:pt x="274" y="569"/>
                </a:lnTo>
                <a:lnTo>
                  <a:pt x="273" y="569"/>
                </a:lnTo>
                <a:lnTo>
                  <a:pt x="271" y="569"/>
                </a:lnTo>
                <a:lnTo>
                  <a:pt x="271" y="567"/>
                </a:lnTo>
                <a:lnTo>
                  <a:pt x="271" y="566"/>
                </a:lnTo>
                <a:lnTo>
                  <a:pt x="269" y="564"/>
                </a:lnTo>
                <a:lnTo>
                  <a:pt x="269" y="562"/>
                </a:lnTo>
                <a:lnTo>
                  <a:pt x="267" y="560"/>
                </a:lnTo>
                <a:lnTo>
                  <a:pt x="266" y="560"/>
                </a:lnTo>
                <a:lnTo>
                  <a:pt x="264" y="559"/>
                </a:lnTo>
                <a:lnTo>
                  <a:pt x="262" y="559"/>
                </a:lnTo>
                <a:lnTo>
                  <a:pt x="260" y="559"/>
                </a:lnTo>
                <a:lnTo>
                  <a:pt x="260" y="557"/>
                </a:lnTo>
                <a:lnTo>
                  <a:pt x="259" y="557"/>
                </a:lnTo>
                <a:lnTo>
                  <a:pt x="257" y="557"/>
                </a:lnTo>
                <a:lnTo>
                  <a:pt x="257" y="555"/>
                </a:lnTo>
                <a:lnTo>
                  <a:pt x="255" y="555"/>
                </a:lnTo>
                <a:lnTo>
                  <a:pt x="255" y="557"/>
                </a:lnTo>
                <a:lnTo>
                  <a:pt x="253" y="557"/>
                </a:lnTo>
                <a:lnTo>
                  <a:pt x="252" y="557"/>
                </a:lnTo>
                <a:lnTo>
                  <a:pt x="250" y="557"/>
                </a:lnTo>
                <a:lnTo>
                  <a:pt x="248" y="555"/>
                </a:lnTo>
                <a:lnTo>
                  <a:pt x="246" y="555"/>
                </a:lnTo>
                <a:lnTo>
                  <a:pt x="245" y="555"/>
                </a:lnTo>
                <a:lnTo>
                  <a:pt x="243" y="553"/>
                </a:lnTo>
                <a:lnTo>
                  <a:pt x="241" y="553"/>
                </a:lnTo>
                <a:lnTo>
                  <a:pt x="239" y="553"/>
                </a:lnTo>
                <a:lnTo>
                  <a:pt x="238" y="552"/>
                </a:lnTo>
                <a:lnTo>
                  <a:pt x="236" y="550"/>
                </a:lnTo>
                <a:lnTo>
                  <a:pt x="236" y="548"/>
                </a:lnTo>
                <a:lnTo>
                  <a:pt x="234" y="548"/>
                </a:lnTo>
                <a:lnTo>
                  <a:pt x="232" y="546"/>
                </a:lnTo>
                <a:lnTo>
                  <a:pt x="231" y="546"/>
                </a:lnTo>
                <a:lnTo>
                  <a:pt x="231" y="545"/>
                </a:lnTo>
                <a:lnTo>
                  <a:pt x="229" y="545"/>
                </a:lnTo>
                <a:lnTo>
                  <a:pt x="227" y="545"/>
                </a:lnTo>
                <a:lnTo>
                  <a:pt x="225" y="545"/>
                </a:lnTo>
                <a:lnTo>
                  <a:pt x="225" y="543"/>
                </a:lnTo>
                <a:lnTo>
                  <a:pt x="224" y="543"/>
                </a:lnTo>
                <a:lnTo>
                  <a:pt x="224" y="541"/>
                </a:lnTo>
                <a:lnTo>
                  <a:pt x="222" y="541"/>
                </a:lnTo>
                <a:lnTo>
                  <a:pt x="222" y="539"/>
                </a:lnTo>
                <a:lnTo>
                  <a:pt x="220" y="539"/>
                </a:lnTo>
                <a:lnTo>
                  <a:pt x="220" y="538"/>
                </a:lnTo>
                <a:lnTo>
                  <a:pt x="219" y="538"/>
                </a:lnTo>
                <a:lnTo>
                  <a:pt x="219" y="536"/>
                </a:lnTo>
                <a:lnTo>
                  <a:pt x="217" y="536"/>
                </a:lnTo>
                <a:lnTo>
                  <a:pt x="215" y="534"/>
                </a:lnTo>
                <a:lnTo>
                  <a:pt x="215" y="532"/>
                </a:lnTo>
                <a:lnTo>
                  <a:pt x="215" y="531"/>
                </a:lnTo>
                <a:lnTo>
                  <a:pt x="213" y="531"/>
                </a:lnTo>
                <a:lnTo>
                  <a:pt x="212" y="529"/>
                </a:lnTo>
                <a:lnTo>
                  <a:pt x="212" y="527"/>
                </a:lnTo>
                <a:lnTo>
                  <a:pt x="210" y="525"/>
                </a:lnTo>
                <a:lnTo>
                  <a:pt x="210" y="524"/>
                </a:lnTo>
                <a:lnTo>
                  <a:pt x="208" y="522"/>
                </a:lnTo>
                <a:lnTo>
                  <a:pt x="208" y="520"/>
                </a:lnTo>
                <a:lnTo>
                  <a:pt x="206" y="518"/>
                </a:lnTo>
                <a:lnTo>
                  <a:pt x="206" y="517"/>
                </a:lnTo>
                <a:lnTo>
                  <a:pt x="205" y="515"/>
                </a:lnTo>
                <a:lnTo>
                  <a:pt x="205" y="513"/>
                </a:lnTo>
                <a:lnTo>
                  <a:pt x="205" y="511"/>
                </a:lnTo>
                <a:lnTo>
                  <a:pt x="206" y="511"/>
                </a:lnTo>
                <a:lnTo>
                  <a:pt x="205" y="510"/>
                </a:lnTo>
                <a:lnTo>
                  <a:pt x="205" y="508"/>
                </a:lnTo>
                <a:lnTo>
                  <a:pt x="205" y="506"/>
                </a:lnTo>
                <a:lnTo>
                  <a:pt x="205" y="505"/>
                </a:lnTo>
                <a:lnTo>
                  <a:pt x="206" y="503"/>
                </a:lnTo>
                <a:lnTo>
                  <a:pt x="206" y="501"/>
                </a:lnTo>
                <a:lnTo>
                  <a:pt x="206" y="499"/>
                </a:lnTo>
                <a:lnTo>
                  <a:pt x="208" y="498"/>
                </a:lnTo>
                <a:lnTo>
                  <a:pt x="206" y="496"/>
                </a:lnTo>
                <a:lnTo>
                  <a:pt x="206" y="494"/>
                </a:lnTo>
                <a:lnTo>
                  <a:pt x="206" y="492"/>
                </a:lnTo>
                <a:lnTo>
                  <a:pt x="205" y="491"/>
                </a:lnTo>
                <a:lnTo>
                  <a:pt x="206" y="491"/>
                </a:lnTo>
                <a:lnTo>
                  <a:pt x="206" y="489"/>
                </a:lnTo>
                <a:lnTo>
                  <a:pt x="206" y="487"/>
                </a:lnTo>
                <a:lnTo>
                  <a:pt x="206" y="485"/>
                </a:lnTo>
                <a:lnTo>
                  <a:pt x="206" y="484"/>
                </a:lnTo>
                <a:lnTo>
                  <a:pt x="206" y="482"/>
                </a:lnTo>
                <a:lnTo>
                  <a:pt x="206" y="480"/>
                </a:lnTo>
                <a:lnTo>
                  <a:pt x="206" y="478"/>
                </a:lnTo>
                <a:lnTo>
                  <a:pt x="206" y="477"/>
                </a:lnTo>
                <a:lnTo>
                  <a:pt x="206" y="475"/>
                </a:lnTo>
                <a:lnTo>
                  <a:pt x="208" y="475"/>
                </a:lnTo>
                <a:lnTo>
                  <a:pt x="208" y="473"/>
                </a:lnTo>
                <a:lnTo>
                  <a:pt x="208" y="471"/>
                </a:lnTo>
                <a:lnTo>
                  <a:pt x="208" y="470"/>
                </a:lnTo>
                <a:lnTo>
                  <a:pt x="208" y="468"/>
                </a:lnTo>
                <a:lnTo>
                  <a:pt x="208" y="466"/>
                </a:lnTo>
                <a:lnTo>
                  <a:pt x="206" y="466"/>
                </a:lnTo>
                <a:lnTo>
                  <a:pt x="206" y="464"/>
                </a:lnTo>
                <a:lnTo>
                  <a:pt x="206" y="463"/>
                </a:lnTo>
                <a:lnTo>
                  <a:pt x="205" y="463"/>
                </a:lnTo>
                <a:lnTo>
                  <a:pt x="205" y="461"/>
                </a:lnTo>
                <a:lnTo>
                  <a:pt x="205" y="459"/>
                </a:lnTo>
                <a:lnTo>
                  <a:pt x="206" y="457"/>
                </a:lnTo>
                <a:lnTo>
                  <a:pt x="206" y="456"/>
                </a:lnTo>
                <a:lnTo>
                  <a:pt x="206" y="454"/>
                </a:lnTo>
                <a:lnTo>
                  <a:pt x="206" y="452"/>
                </a:lnTo>
                <a:lnTo>
                  <a:pt x="206" y="450"/>
                </a:lnTo>
                <a:lnTo>
                  <a:pt x="206" y="449"/>
                </a:lnTo>
                <a:lnTo>
                  <a:pt x="208" y="449"/>
                </a:lnTo>
                <a:lnTo>
                  <a:pt x="208" y="447"/>
                </a:lnTo>
                <a:lnTo>
                  <a:pt x="208" y="445"/>
                </a:lnTo>
                <a:lnTo>
                  <a:pt x="206" y="445"/>
                </a:lnTo>
                <a:lnTo>
                  <a:pt x="206" y="443"/>
                </a:lnTo>
                <a:lnTo>
                  <a:pt x="206" y="442"/>
                </a:lnTo>
                <a:lnTo>
                  <a:pt x="208" y="442"/>
                </a:lnTo>
                <a:lnTo>
                  <a:pt x="208" y="440"/>
                </a:lnTo>
                <a:lnTo>
                  <a:pt x="210" y="440"/>
                </a:lnTo>
                <a:lnTo>
                  <a:pt x="210" y="438"/>
                </a:lnTo>
                <a:lnTo>
                  <a:pt x="210" y="436"/>
                </a:lnTo>
                <a:lnTo>
                  <a:pt x="210" y="435"/>
                </a:lnTo>
                <a:lnTo>
                  <a:pt x="212" y="433"/>
                </a:lnTo>
                <a:lnTo>
                  <a:pt x="212" y="431"/>
                </a:lnTo>
                <a:lnTo>
                  <a:pt x="212" y="429"/>
                </a:lnTo>
                <a:lnTo>
                  <a:pt x="212" y="428"/>
                </a:lnTo>
                <a:lnTo>
                  <a:pt x="212" y="426"/>
                </a:lnTo>
                <a:lnTo>
                  <a:pt x="212" y="424"/>
                </a:lnTo>
                <a:lnTo>
                  <a:pt x="212" y="422"/>
                </a:lnTo>
                <a:lnTo>
                  <a:pt x="210" y="421"/>
                </a:lnTo>
                <a:lnTo>
                  <a:pt x="210" y="419"/>
                </a:lnTo>
                <a:lnTo>
                  <a:pt x="210" y="417"/>
                </a:lnTo>
                <a:lnTo>
                  <a:pt x="210" y="415"/>
                </a:lnTo>
                <a:lnTo>
                  <a:pt x="210" y="414"/>
                </a:lnTo>
                <a:lnTo>
                  <a:pt x="212" y="414"/>
                </a:lnTo>
                <a:lnTo>
                  <a:pt x="210" y="414"/>
                </a:lnTo>
                <a:lnTo>
                  <a:pt x="210" y="412"/>
                </a:lnTo>
                <a:lnTo>
                  <a:pt x="208" y="412"/>
                </a:lnTo>
                <a:lnTo>
                  <a:pt x="208" y="410"/>
                </a:lnTo>
                <a:lnTo>
                  <a:pt x="208" y="409"/>
                </a:lnTo>
                <a:lnTo>
                  <a:pt x="208" y="407"/>
                </a:lnTo>
                <a:lnTo>
                  <a:pt x="206" y="407"/>
                </a:lnTo>
                <a:lnTo>
                  <a:pt x="206" y="405"/>
                </a:lnTo>
                <a:lnTo>
                  <a:pt x="205" y="405"/>
                </a:lnTo>
                <a:lnTo>
                  <a:pt x="205" y="403"/>
                </a:lnTo>
                <a:lnTo>
                  <a:pt x="205" y="402"/>
                </a:lnTo>
                <a:lnTo>
                  <a:pt x="205" y="400"/>
                </a:lnTo>
                <a:lnTo>
                  <a:pt x="205" y="398"/>
                </a:lnTo>
                <a:lnTo>
                  <a:pt x="205" y="396"/>
                </a:lnTo>
                <a:lnTo>
                  <a:pt x="205" y="395"/>
                </a:lnTo>
                <a:lnTo>
                  <a:pt x="203" y="395"/>
                </a:lnTo>
                <a:lnTo>
                  <a:pt x="203" y="393"/>
                </a:lnTo>
                <a:lnTo>
                  <a:pt x="201" y="393"/>
                </a:lnTo>
                <a:lnTo>
                  <a:pt x="201" y="391"/>
                </a:lnTo>
                <a:lnTo>
                  <a:pt x="199" y="391"/>
                </a:lnTo>
                <a:lnTo>
                  <a:pt x="198" y="389"/>
                </a:lnTo>
                <a:lnTo>
                  <a:pt x="198" y="388"/>
                </a:lnTo>
                <a:lnTo>
                  <a:pt x="198" y="386"/>
                </a:lnTo>
                <a:lnTo>
                  <a:pt x="198" y="384"/>
                </a:lnTo>
                <a:lnTo>
                  <a:pt x="196" y="382"/>
                </a:lnTo>
                <a:lnTo>
                  <a:pt x="196" y="381"/>
                </a:lnTo>
                <a:lnTo>
                  <a:pt x="196" y="379"/>
                </a:lnTo>
                <a:lnTo>
                  <a:pt x="194" y="379"/>
                </a:lnTo>
                <a:lnTo>
                  <a:pt x="194" y="377"/>
                </a:lnTo>
                <a:lnTo>
                  <a:pt x="196" y="375"/>
                </a:lnTo>
                <a:lnTo>
                  <a:pt x="194" y="374"/>
                </a:lnTo>
                <a:lnTo>
                  <a:pt x="194" y="372"/>
                </a:lnTo>
                <a:lnTo>
                  <a:pt x="194" y="370"/>
                </a:lnTo>
                <a:lnTo>
                  <a:pt x="194" y="368"/>
                </a:lnTo>
                <a:lnTo>
                  <a:pt x="196" y="367"/>
                </a:lnTo>
                <a:lnTo>
                  <a:pt x="194" y="365"/>
                </a:lnTo>
                <a:lnTo>
                  <a:pt x="194" y="363"/>
                </a:lnTo>
                <a:lnTo>
                  <a:pt x="194" y="361"/>
                </a:lnTo>
                <a:lnTo>
                  <a:pt x="196" y="361"/>
                </a:lnTo>
                <a:lnTo>
                  <a:pt x="196" y="360"/>
                </a:lnTo>
                <a:lnTo>
                  <a:pt x="196" y="358"/>
                </a:lnTo>
                <a:lnTo>
                  <a:pt x="196" y="356"/>
                </a:lnTo>
                <a:lnTo>
                  <a:pt x="194" y="354"/>
                </a:lnTo>
                <a:lnTo>
                  <a:pt x="194" y="353"/>
                </a:lnTo>
                <a:lnTo>
                  <a:pt x="194" y="351"/>
                </a:lnTo>
                <a:lnTo>
                  <a:pt x="194" y="349"/>
                </a:lnTo>
                <a:lnTo>
                  <a:pt x="192" y="347"/>
                </a:lnTo>
                <a:lnTo>
                  <a:pt x="192" y="349"/>
                </a:lnTo>
                <a:lnTo>
                  <a:pt x="191" y="347"/>
                </a:lnTo>
                <a:lnTo>
                  <a:pt x="191" y="346"/>
                </a:lnTo>
                <a:lnTo>
                  <a:pt x="191" y="344"/>
                </a:lnTo>
                <a:lnTo>
                  <a:pt x="191" y="342"/>
                </a:lnTo>
                <a:lnTo>
                  <a:pt x="191" y="340"/>
                </a:lnTo>
                <a:lnTo>
                  <a:pt x="192" y="340"/>
                </a:lnTo>
                <a:lnTo>
                  <a:pt x="192" y="339"/>
                </a:lnTo>
                <a:lnTo>
                  <a:pt x="192" y="337"/>
                </a:lnTo>
                <a:lnTo>
                  <a:pt x="194" y="335"/>
                </a:lnTo>
                <a:lnTo>
                  <a:pt x="192" y="335"/>
                </a:lnTo>
                <a:lnTo>
                  <a:pt x="192" y="333"/>
                </a:lnTo>
                <a:lnTo>
                  <a:pt x="194" y="332"/>
                </a:lnTo>
                <a:lnTo>
                  <a:pt x="194" y="330"/>
                </a:lnTo>
                <a:lnTo>
                  <a:pt x="196" y="328"/>
                </a:lnTo>
                <a:lnTo>
                  <a:pt x="196" y="326"/>
                </a:lnTo>
                <a:lnTo>
                  <a:pt x="196" y="325"/>
                </a:lnTo>
                <a:lnTo>
                  <a:pt x="196" y="323"/>
                </a:lnTo>
                <a:lnTo>
                  <a:pt x="194" y="323"/>
                </a:lnTo>
                <a:lnTo>
                  <a:pt x="194" y="321"/>
                </a:lnTo>
                <a:lnTo>
                  <a:pt x="194" y="319"/>
                </a:lnTo>
                <a:lnTo>
                  <a:pt x="192" y="319"/>
                </a:lnTo>
                <a:lnTo>
                  <a:pt x="192" y="318"/>
                </a:lnTo>
                <a:lnTo>
                  <a:pt x="191" y="316"/>
                </a:lnTo>
                <a:lnTo>
                  <a:pt x="191" y="314"/>
                </a:lnTo>
                <a:lnTo>
                  <a:pt x="189" y="314"/>
                </a:lnTo>
                <a:lnTo>
                  <a:pt x="189" y="313"/>
                </a:lnTo>
                <a:lnTo>
                  <a:pt x="187" y="311"/>
                </a:lnTo>
                <a:lnTo>
                  <a:pt x="187" y="309"/>
                </a:lnTo>
                <a:lnTo>
                  <a:pt x="185" y="309"/>
                </a:lnTo>
                <a:lnTo>
                  <a:pt x="185" y="307"/>
                </a:lnTo>
                <a:lnTo>
                  <a:pt x="185" y="306"/>
                </a:lnTo>
                <a:lnTo>
                  <a:pt x="187" y="304"/>
                </a:lnTo>
                <a:lnTo>
                  <a:pt x="187" y="302"/>
                </a:lnTo>
                <a:lnTo>
                  <a:pt x="189" y="302"/>
                </a:lnTo>
                <a:lnTo>
                  <a:pt x="191" y="302"/>
                </a:lnTo>
                <a:lnTo>
                  <a:pt x="192" y="302"/>
                </a:lnTo>
                <a:lnTo>
                  <a:pt x="194" y="302"/>
                </a:lnTo>
                <a:lnTo>
                  <a:pt x="196" y="302"/>
                </a:lnTo>
                <a:lnTo>
                  <a:pt x="198" y="302"/>
                </a:lnTo>
                <a:lnTo>
                  <a:pt x="199" y="302"/>
                </a:lnTo>
                <a:lnTo>
                  <a:pt x="199" y="300"/>
                </a:lnTo>
                <a:lnTo>
                  <a:pt x="198" y="299"/>
                </a:lnTo>
                <a:lnTo>
                  <a:pt x="196" y="299"/>
                </a:lnTo>
                <a:lnTo>
                  <a:pt x="196" y="297"/>
                </a:lnTo>
                <a:lnTo>
                  <a:pt x="194" y="295"/>
                </a:lnTo>
                <a:lnTo>
                  <a:pt x="192" y="293"/>
                </a:lnTo>
                <a:lnTo>
                  <a:pt x="192" y="292"/>
                </a:lnTo>
                <a:lnTo>
                  <a:pt x="191" y="290"/>
                </a:lnTo>
                <a:lnTo>
                  <a:pt x="191" y="288"/>
                </a:lnTo>
                <a:lnTo>
                  <a:pt x="189" y="286"/>
                </a:lnTo>
                <a:lnTo>
                  <a:pt x="189" y="285"/>
                </a:lnTo>
                <a:lnTo>
                  <a:pt x="189" y="283"/>
                </a:lnTo>
                <a:lnTo>
                  <a:pt x="187" y="283"/>
                </a:lnTo>
                <a:lnTo>
                  <a:pt x="187" y="281"/>
                </a:lnTo>
                <a:lnTo>
                  <a:pt x="187" y="279"/>
                </a:lnTo>
                <a:lnTo>
                  <a:pt x="187" y="278"/>
                </a:lnTo>
                <a:lnTo>
                  <a:pt x="187" y="276"/>
                </a:lnTo>
                <a:lnTo>
                  <a:pt x="187" y="274"/>
                </a:lnTo>
                <a:lnTo>
                  <a:pt x="187" y="272"/>
                </a:lnTo>
                <a:lnTo>
                  <a:pt x="187" y="271"/>
                </a:lnTo>
                <a:lnTo>
                  <a:pt x="189" y="269"/>
                </a:lnTo>
                <a:lnTo>
                  <a:pt x="189" y="267"/>
                </a:lnTo>
                <a:lnTo>
                  <a:pt x="189" y="265"/>
                </a:lnTo>
                <a:lnTo>
                  <a:pt x="189" y="264"/>
                </a:lnTo>
                <a:lnTo>
                  <a:pt x="191" y="264"/>
                </a:lnTo>
                <a:lnTo>
                  <a:pt x="191" y="262"/>
                </a:lnTo>
                <a:lnTo>
                  <a:pt x="192" y="260"/>
                </a:lnTo>
                <a:lnTo>
                  <a:pt x="192" y="258"/>
                </a:lnTo>
                <a:lnTo>
                  <a:pt x="194" y="258"/>
                </a:lnTo>
                <a:lnTo>
                  <a:pt x="194" y="257"/>
                </a:lnTo>
                <a:lnTo>
                  <a:pt x="196" y="255"/>
                </a:lnTo>
                <a:lnTo>
                  <a:pt x="196" y="253"/>
                </a:lnTo>
                <a:lnTo>
                  <a:pt x="196" y="251"/>
                </a:lnTo>
                <a:lnTo>
                  <a:pt x="198" y="251"/>
                </a:lnTo>
                <a:lnTo>
                  <a:pt x="198" y="250"/>
                </a:lnTo>
                <a:lnTo>
                  <a:pt x="198" y="248"/>
                </a:lnTo>
                <a:lnTo>
                  <a:pt x="199" y="246"/>
                </a:lnTo>
                <a:lnTo>
                  <a:pt x="199" y="244"/>
                </a:lnTo>
                <a:lnTo>
                  <a:pt x="199" y="243"/>
                </a:lnTo>
                <a:lnTo>
                  <a:pt x="199" y="241"/>
                </a:lnTo>
                <a:lnTo>
                  <a:pt x="199" y="239"/>
                </a:lnTo>
                <a:lnTo>
                  <a:pt x="199" y="237"/>
                </a:lnTo>
                <a:lnTo>
                  <a:pt x="199" y="236"/>
                </a:lnTo>
                <a:lnTo>
                  <a:pt x="198" y="237"/>
                </a:lnTo>
                <a:lnTo>
                  <a:pt x="196" y="237"/>
                </a:lnTo>
                <a:lnTo>
                  <a:pt x="194" y="239"/>
                </a:lnTo>
                <a:lnTo>
                  <a:pt x="194" y="241"/>
                </a:lnTo>
                <a:lnTo>
                  <a:pt x="194" y="243"/>
                </a:lnTo>
                <a:lnTo>
                  <a:pt x="194" y="244"/>
                </a:lnTo>
                <a:lnTo>
                  <a:pt x="196" y="244"/>
                </a:lnTo>
                <a:lnTo>
                  <a:pt x="196" y="246"/>
                </a:lnTo>
                <a:lnTo>
                  <a:pt x="194" y="246"/>
                </a:lnTo>
                <a:lnTo>
                  <a:pt x="194" y="248"/>
                </a:lnTo>
                <a:lnTo>
                  <a:pt x="192" y="248"/>
                </a:lnTo>
                <a:lnTo>
                  <a:pt x="192" y="250"/>
                </a:lnTo>
                <a:lnTo>
                  <a:pt x="191" y="250"/>
                </a:lnTo>
                <a:lnTo>
                  <a:pt x="191" y="251"/>
                </a:lnTo>
                <a:lnTo>
                  <a:pt x="189" y="253"/>
                </a:lnTo>
                <a:lnTo>
                  <a:pt x="187" y="255"/>
                </a:lnTo>
                <a:lnTo>
                  <a:pt x="185" y="255"/>
                </a:lnTo>
                <a:lnTo>
                  <a:pt x="184" y="255"/>
                </a:lnTo>
                <a:lnTo>
                  <a:pt x="182" y="255"/>
                </a:lnTo>
                <a:lnTo>
                  <a:pt x="180" y="257"/>
                </a:lnTo>
                <a:lnTo>
                  <a:pt x="178" y="258"/>
                </a:lnTo>
                <a:lnTo>
                  <a:pt x="178" y="260"/>
                </a:lnTo>
                <a:lnTo>
                  <a:pt x="180" y="262"/>
                </a:lnTo>
                <a:lnTo>
                  <a:pt x="178" y="262"/>
                </a:lnTo>
                <a:lnTo>
                  <a:pt x="177" y="262"/>
                </a:lnTo>
                <a:lnTo>
                  <a:pt x="177" y="264"/>
                </a:lnTo>
                <a:lnTo>
                  <a:pt x="177" y="265"/>
                </a:lnTo>
                <a:lnTo>
                  <a:pt x="175" y="267"/>
                </a:lnTo>
                <a:lnTo>
                  <a:pt x="175" y="269"/>
                </a:lnTo>
                <a:lnTo>
                  <a:pt x="173" y="269"/>
                </a:lnTo>
                <a:lnTo>
                  <a:pt x="171" y="269"/>
                </a:lnTo>
                <a:lnTo>
                  <a:pt x="170" y="269"/>
                </a:lnTo>
                <a:lnTo>
                  <a:pt x="168" y="271"/>
                </a:lnTo>
                <a:lnTo>
                  <a:pt x="166" y="272"/>
                </a:lnTo>
                <a:lnTo>
                  <a:pt x="166" y="271"/>
                </a:lnTo>
                <a:lnTo>
                  <a:pt x="164" y="269"/>
                </a:lnTo>
                <a:lnTo>
                  <a:pt x="163" y="267"/>
                </a:lnTo>
                <a:lnTo>
                  <a:pt x="161" y="267"/>
                </a:lnTo>
                <a:lnTo>
                  <a:pt x="159" y="267"/>
                </a:lnTo>
                <a:lnTo>
                  <a:pt x="157" y="265"/>
                </a:lnTo>
                <a:lnTo>
                  <a:pt x="157" y="264"/>
                </a:lnTo>
                <a:lnTo>
                  <a:pt x="156" y="264"/>
                </a:lnTo>
                <a:lnTo>
                  <a:pt x="156" y="262"/>
                </a:lnTo>
                <a:lnTo>
                  <a:pt x="154" y="262"/>
                </a:lnTo>
                <a:lnTo>
                  <a:pt x="154" y="260"/>
                </a:lnTo>
                <a:lnTo>
                  <a:pt x="152" y="258"/>
                </a:lnTo>
                <a:lnTo>
                  <a:pt x="152" y="257"/>
                </a:lnTo>
                <a:lnTo>
                  <a:pt x="152" y="255"/>
                </a:lnTo>
                <a:lnTo>
                  <a:pt x="150" y="255"/>
                </a:lnTo>
                <a:lnTo>
                  <a:pt x="150" y="253"/>
                </a:lnTo>
                <a:lnTo>
                  <a:pt x="150" y="251"/>
                </a:lnTo>
                <a:lnTo>
                  <a:pt x="150" y="250"/>
                </a:lnTo>
                <a:lnTo>
                  <a:pt x="149" y="250"/>
                </a:lnTo>
                <a:lnTo>
                  <a:pt x="149" y="248"/>
                </a:lnTo>
                <a:lnTo>
                  <a:pt x="149" y="246"/>
                </a:lnTo>
                <a:lnTo>
                  <a:pt x="147" y="246"/>
                </a:lnTo>
                <a:lnTo>
                  <a:pt x="145" y="244"/>
                </a:lnTo>
                <a:lnTo>
                  <a:pt x="143" y="243"/>
                </a:lnTo>
                <a:lnTo>
                  <a:pt x="143" y="241"/>
                </a:lnTo>
                <a:lnTo>
                  <a:pt x="143" y="239"/>
                </a:lnTo>
                <a:lnTo>
                  <a:pt x="142" y="239"/>
                </a:lnTo>
                <a:lnTo>
                  <a:pt x="142" y="237"/>
                </a:lnTo>
                <a:lnTo>
                  <a:pt x="143" y="236"/>
                </a:lnTo>
                <a:lnTo>
                  <a:pt x="142" y="234"/>
                </a:lnTo>
                <a:lnTo>
                  <a:pt x="140" y="234"/>
                </a:lnTo>
                <a:lnTo>
                  <a:pt x="140" y="232"/>
                </a:lnTo>
                <a:lnTo>
                  <a:pt x="140" y="230"/>
                </a:lnTo>
                <a:lnTo>
                  <a:pt x="140" y="229"/>
                </a:lnTo>
                <a:lnTo>
                  <a:pt x="140" y="227"/>
                </a:lnTo>
                <a:lnTo>
                  <a:pt x="140" y="225"/>
                </a:lnTo>
                <a:close/>
              </a:path>
            </a:pathLst>
          </a:custGeom>
          <a:solidFill>
            <a:schemeClr val="tx2">
              <a:lumMod val="40000"/>
              <a:lumOff val="60000"/>
            </a:schemeClr>
          </a:solidFill>
          <a:ln>
            <a:noFill/>
          </a:ln>
        </p:spPr>
        <p:txBody>
          <a:bodyPr/>
          <a:lstStyle/>
          <a:p>
            <a:pPr>
              <a:defRPr/>
            </a:pPr>
            <a:endParaRPr lang="en-US">
              <a:latin typeface="Calibri" pitchFamily="34" charset="0"/>
              <a:cs typeface="Arial" charset="0"/>
            </a:endParaRPr>
          </a:p>
        </p:txBody>
      </p:sp>
      <p:sp>
        <p:nvSpPr>
          <p:cNvPr id="26647" name="Freeform 343"/>
          <p:cNvSpPr>
            <a:spLocks/>
          </p:cNvSpPr>
          <p:nvPr/>
        </p:nvSpPr>
        <p:spPr bwMode="auto">
          <a:xfrm>
            <a:off x="5853113" y="2039938"/>
            <a:ext cx="825500" cy="958850"/>
          </a:xfrm>
          <a:custGeom>
            <a:avLst/>
            <a:gdLst>
              <a:gd name="T0" fmla="*/ 2147483647 w 520"/>
              <a:gd name="T1" fmla="*/ 2147483647 h 604"/>
              <a:gd name="T2" fmla="*/ 2147483647 w 520"/>
              <a:gd name="T3" fmla="*/ 2147483647 h 604"/>
              <a:gd name="T4" fmla="*/ 2147483647 w 520"/>
              <a:gd name="T5" fmla="*/ 2147483647 h 604"/>
              <a:gd name="T6" fmla="*/ 2147483647 w 520"/>
              <a:gd name="T7" fmla="*/ 2147483647 h 604"/>
              <a:gd name="T8" fmla="*/ 2147483647 w 520"/>
              <a:gd name="T9" fmla="*/ 2147483647 h 604"/>
              <a:gd name="T10" fmla="*/ 2147483647 w 520"/>
              <a:gd name="T11" fmla="*/ 2147483647 h 604"/>
              <a:gd name="T12" fmla="*/ 2147483647 w 520"/>
              <a:gd name="T13" fmla="*/ 2147483647 h 604"/>
              <a:gd name="T14" fmla="*/ 2147483647 w 520"/>
              <a:gd name="T15" fmla="*/ 2147483647 h 604"/>
              <a:gd name="T16" fmla="*/ 2147483647 w 520"/>
              <a:gd name="T17" fmla="*/ 2147483647 h 604"/>
              <a:gd name="T18" fmla="*/ 2147483647 w 520"/>
              <a:gd name="T19" fmla="*/ 2147483647 h 604"/>
              <a:gd name="T20" fmla="*/ 2147483647 w 520"/>
              <a:gd name="T21" fmla="*/ 2147483647 h 604"/>
              <a:gd name="T22" fmla="*/ 2147483647 w 520"/>
              <a:gd name="T23" fmla="*/ 2147483647 h 604"/>
              <a:gd name="T24" fmla="*/ 2147483647 w 520"/>
              <a:gd name="T25" fmla="*/ 2147483647 h 604"/>
              <a:gd name="T26" fmla="*/ 2147483647 w 520"/>
              <a:gd name="T27" fmla="*/ 2147483647 h 604"/>
              <a:gd name="T28" fmla="*/ 2147483647 w 520"/>
              <a:gd name="T29" fmla="*/ 0 h 604"/>
              <a:gd name="T30" fmla="*/ 2147483647 w 520"/>
              <a:gd name="T31" fmla="*/ 2147483647 h 604"/>
              <a:gd name="T32" fmla="*/ 2147483647 w 520"/>
              <a:gd name="T33" fmla="*/ 2147483647 h 604"/>
              <a:gd name="T34" fmla="*/ 2147483647 w 520"/>
              <a:gd name="T35" fmla="*/ 2147483647 h 604"/>
              <a:gd name="T36" fmla="*/ 2147483647 w 520"/>
              <a:gd name="T37" fmla="*/ 2147483647 h 604"/>
              <a:gd name="T38" fmla="*/ 2147483647 w 520"/>
              <a:gd name="T39" fmla="*/ 2147483647 h 604"/>
              <a:gd name="T40" fmla="*/ 2147483647 w 520"/>
              <a:gd name="T41" fmla="*/ 2147483647 h 604"/>
              <a:gd name="T42" fmla="*/ 2147483647 w 520"/>
              <a:gd name="T43" fmla="*/ 2147483647 h 604"/>
              <a:gd name="T44" fmla="*/ 2147483647 w 520"/>
              <a:gd name="T45" fmla="*/ 2147483647 h 604"/>
              <a:gd name="T46" fmla="*/ 2147483647 w 520"/>
              <a:gd name="T47" fmla="*/ 2147483647 h 604"/>
              <a:gd name="T48" fmla="*/ 2147483647 w 520"/>
              <a:gd name="T49" fmla="*/ 2147483647 h 604"/>
              <a:gd name="T50" fmla="*/ 2147483647 w 520"/>
              <a:gd name="T51" fmla="*/ 2147483647 h 604"/>
              <a:gd name="T52" fmla="*/ 2147483647 w 520"/>
              <a:gd name="T53" fmla="*/ 2147483647 h 604"/>
              <a:gd name="T54" fmla="*/ 2147483647 w 520"/>
              <a:gd name="T55" fmla="*/ 2147483647 h 604"/>
              <a:gd name="T56" fmla="*/ 2147483647 w 520"/>
              <a:gd name="T57" fmla="*/ 2147483647 h 604"/>
              <a:gd name="T58" fmla="*/ 2147483647 w 520"/>
              <a:gd name="T59" fmla="*/ 2147483647 h 604"/>
              <a:gd name="T60" fmla="*/ 2147483647 w 520"/>
              <a:gd name="T61" fmla="*/ 2147483647 h 604"/>
              <a:gd name="T62" fmla="*/ 2147483647 w 520"/>
              <a:gd name="T63" fmla="*/ 2147483647 h 604"/>
              <a:gd name="T64" fmla="*/ 2147483647 w 520"/>
              <a:gd name="T65" fmla="*/ 2147483647 h 604"/>
              <a:gd name="T66" fmla="*/ 2147483647 w 520"/>
              <a:gd name="T67" fmla="*/ 2147483647 h 604"/>
              <a:gd name="T68" fmla="*/ 2147483647 w 520"/>
              <a:gd name="T69" fmla="*/ 2147483647 h 604"/>
              <a:gd name="T70" fmla="*/ 2147483647 w 520"/>
              <a:gd name="T71" fmla="*/ 2147483647 h 604"/>
              <a:gd name="T72" fmla="*/ 2147483647 w 520"/>
              <a:gd name="T73" fmla="*/ 2147483647 h 604"/>
              <a:gd name="T74" fmla="*/ 2147483647 w 520"/>
              <a:gd name="T75" fmla="*/ 2147483647 h 604"/>
              <a:gd name="T76" fmla="*/ 2147483647 w 520"/>
              <a:gd name="T77" fmla="*/ 2147483647 h 604"/>
              <a:gd name="T78" fmla="*/ 2147483647 w 520"/>
              <a:gd name="T79" fmla="*/ 2147483647 h 604"/>
              <a:gd name="T80" fmla="*/ 2147483647 w 520"/>
              <a:gd name="T81" fmla="*/ 2147483647 h 604"/>
              <a:gd name="T82" fmla="*/ 2147483647 w 520"/>
              <a:gd name="T83" fmla="*/ 2147483647 h 604"/>
              <a:gd name="T84" fmla="*/ 2147483647 w 520"/>
              <a:gd name="T85" fmla="*/ 2147483647 h 604"/>
              <a:gd name="T86" fmla="*/ 2147483647 w 520"/>
              <a:gd name="T87" fmla="*/ 2147483647 h 604"/>
              <a:gd name="T88" fmla="*/ 2147483647 w 520"/>
              <a:gd name="T89" fmla="*/ 2147483647 h 604"/>
              <a:gd name="T90" fmla="*/ 2147483647 w 520"/>
              <a:gd name="T91" fmla="*/ 2147483647 h 604"/>
              <a:gd name="T92" fmla="*/ 2147483647 w 520"/>
              <a:gd name="T93" fmla="*/ 2147483647 h 604"/>
              <a:gd name="T94" fmla="*/ 2147483647 w 520"/>
              <a:gd name="T95" fmla="*/ 2147483647 h 604"/>
              <a:gd name="T96" fmla="*/ 2147483647 w 520"/>
              <a:gd name="T97" fmla="*/ 2147483647 h 604"/>
              <a:gd name="T98" fmla="*/ 2147483647 w 520"/>
              <a:gd name="T99" fmla="*/ 2147483647 h 604"/>
              <a:gd name="T100" fmla="*/ 2147483647 w 520"/>
              <a:gd name="T101" fmla="*/ 2147483647 h 604"/>
              <a:gd name="T102" fmla="*/ 2147483647 w 520"/>
              <a:gd name="T103" fmla="*/ 2147483647 h 604"/>
              <a:gd name="T104" fmla="*/ 2147483647 w 520"/>
              <a:gd name="T105" fmla="*/ 2147483647 h 604"/>
              <a:gd name="T106" fmla="*/ 2147483647 w 520"/>
              <a:gd name="T107" fmla="*/ 2147483647 h 604"/>
              <a:gd name="T108" fmla="*/ 2147483647 w 520"/>
              <a:gd name="T109" fmla="*/ 2147483647 h 604"/>
              <a:gd name="T110" fmla="*/ 2147483647 w 520"/>
              <a:gd name="T111" fmla="*/ 2147483647 h 604"/>
              <a:gd name="T112" fmla="*/ 2147483647 w 520"/>
              <a:gd name="T113" fmla="*/ 2147483647 h 604"/>
              <a:gd name="T114" fmla="*/ 2147483647 w 520"/>
              <a:gd name="T115" fmla="*/ 2147483647 h 604"/>
              <a:gd name="T116" fmla="*/ 2147483647 w 520"/>
              <a:gd name="T117" fmla="*/ 2147483647 h 604"/>
              <a:gd name="T118" fmla="*/ 2147483647 w 520"/>
              <a:gd name="T119" fmla="*/ 2147483647 h 60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20"/>
              <a:gd name="T181" fmla="*/ 0 h 604"/>
              <a:gd name="T182" fmla="*/ 520 w 520"/>
              <a:gd name="T183" fmla="*/ 604 h 60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20" h="604">
                <a:moveTo>
                  <a:pt x="140" y="225"/>
                </a:moveTo>
                <a:lnTo>
                  <a:pt x="140" y="224"/>
                </a:lnTo>
                <a:lnTo>
                  <a:pt x="142" y="224"/>
                </a:lnTo>
                <a:lnTo>
                  <a:pt x="142" y="222"/>
                </a:lnTo>
                <a:lnTo>
                  <a:pt x="142" y="220"/>
                </a:lnTo>
                <a:lnTo>
                  <a:pt x="140" y="220"/>
                </a:lnTo>
                <a:lnTo>
                  <a:pt x="140" y="218"/>
                </a:lnTo>
                <a:lnTo>
                  <a:pt x="138" y="218"/>
                </a:lnTo>
                <a:lnTo>
                  <a:pt x="140" y="218"/>
                </a:lnTo>
                <a:lnTo>
                  <a:pt x="138" y="218"/>
                </a:lnTo>
                <a:lnTo>
                  <a:pt x="136" y="217"/>
                </a:lnTo>
                <a:lnTo>
                  <a:pt x="135" y="217"/>
                </a:lnTo>
                <a:lnTo>
                  <a:pt x="133" y="217"/>
                </a:lnTo>
                <a:lnTo>
                  <a:pt x="131" y="217"/>
                </a:lnTo>
                <a:lnTo>
                  <a:pt x="130" y="217"/>
                </a:lnTo>
                <a:lnTo>
                  <a:pt x="128" y="217"/>
                </a:lnTo>
                <a:lnTo>
                  <a:pt x="126" y="217"/>
                </a:lnTo>
                <a:lnTo>
                  <a:pt x="124" y="217"/>
                </a:lnTo>
                <a:lnTo>
                  <a:pt x="123" y="217"/>
                </a:lnTo>
                <a:lnTo>
                  <a:pt x="121" y="217"/>
                </a:lnTo>
                <a:lnTo>
                  <a:pt x="119" y="215"/>
                </a:lnTo>
                <a:lnTo>
                  <a:pt x="117" y="215"/>
                </a:lnTo>
                <a:lnTo>
                  <a:pt x="116" y="215"/>
                </a:lnTo>
                <a:lnTo>
                  <a:pt x="116" y="213"/>
                </a:lnTo>
                <a:lnTo>
                  <a:pt x="116" y="211"/>
                </a:lnTo>
                <a:lnTo>
                  <a:pt x="114" y="211"/>
                </a:lnTo>
                <a:lnTo>
                  <a:pt x="114" y="210"/>
                </a:lnTo>
                <a:lnTo>
                  <a:pt x="114" y="208"/>
                </a:lnTo>
                <a:lnTo>
                  <a:pt x="112" y="208"/>
                </a:lnTo>
                <a:lnTo>
                  <a:pt x="110" y="206"/>
                </a:lnTo>
                <a:lnTo>
                  <a:pt x="110" y="204"/>
                </a:lnTo>
                <a:lnTo>
                  <a:pt x="110" y="203"/>
                </a:lnTo>
                <a:lnTo>
                  <a:pt x="109" y="203"/>
                </a:lnTo>
                <a:lnTo>
                  <a:pt x="107" y="203"/>
                </a:lnTo>
                <a:lnTo>
                  <a:pt x="105" y="201"/>
                </a:lnTo>
                <a:lnTo>
                  <a:pt x="103" y="203"/>
                </a:lnTo>
                <a:lnTo>
                  <a:pt x="102" y="204"/>
                </a:lnTo>
                <a:lnTo>
                  <a:pt x="100" y="204"/>
                </a:lnTo>
                <a:lnTo>
                  <a:pt x="98" y="203"/>
                </a:lnTo>
                <a:lnTo>
                  <a:pt x="96" y="203"/>
                </a:lnTo>
                <a:lnTo>
                  <a:pt x="95" y="203"/>
                </a:lnTo>
                <a:lnTo>
                  <a:pt x="95" y="204"/>
                </a:lnTo>
                <a:lnTo>
                  <a:pt x="93" y="204"/>
                </a:lnTo>
                <a:lnTo>
                  <a:pt x="93" y="206"/>
                </a:lnTo>
                <a:lnTo>
                  <a:pt x="91" y="208"/>
                </a:lnTo>
                <a:lnTo>
                  <a:pt x="89" y="208"/>
                </a:lnTo>
                <a:lnTo>
                  <a:pt x="89" y="210"/>
                </a:lnTo>
                <a:lnTo>
                  <a:pt x="88" y="211"/>
                </a:lnTo>
                <a:lnTo>
                  <a:pt x="88" y="213"/>
                </a:lnTo>
                <a:lnTo>
                  <a:pt x="86" y="213"/>
                </a:lnTo>
                <a:lnTo>
                  <a:pt x="86" y="215"/>
                </a:lnTo>
                <a:lnTo>
                  <a:pt x="84" y="213"/>
                </a:lnTo>
                <a:lnTo>
                  <a:pt x="82" y="213"/>
                </a:lnTo>
                <a:lnTo>
                  <a:pt x="81" y="213"/>
                </a:lnTo>
                <a:lnTo>
                  <a:pt x="79" y="211"/>
                </a:lnTo>
                <a:lnTo>
                  <a:pt x="79" y="213"/>
                </a:lnTo>
                <a:lnTo>
                  <a:pt x="77" y="213"/>
                </a:lnTo>
                <a:lnTo>
                  <a:pt x="75" y="211"/>
                </a:lnTo>
                <a:lnTo>
                  <a:pt x="74" y="211"/>
                </a:lnTo>
                <a:lnTo>
                  <a:pt x="72" y="213"/>
                </a:lnTo>
                <a:lnTo>
                  <a:pt x="72" y="215"/>
                </a:lnTo>
                <a:lnTo>
                  <a:pt x="70" y="215"/>
                </a:lnTo>
                <a:lnTo>
                  <a:pt x="68" y="215"/>
                </a:lnTo>
                <a:lnTo>
                  <a:pt x="67" y="215"/>
                </a:lnTo>
                <a:lnTo>
                  <a:pt x="65" y="215"/>
                </a:lnTo>
                <a:lnTo>
                  <a:pt x="63" y="215"/>
                </a:lnTo>
                <a:lnTo>
                  <a:pt x="61" y="215"/>
                </a:lnTo>
                <a:lnTo>
                  <a:pt x="60" y="215"/>
                </a:lnTo>
                <a:lnTo>
                  <a:pt x="60" y="213"/>
                </a:lnTo>
                <a:lnTo>
                  <a:pt x="60" y="211"/>
                </a:lnTo>
                <a:lnTo>
                  <a:pt x="60" y="210"/>
                </a:lnTo>
                <a:lnTo>
                  <a:pt x="60" y="208"/>
                </a:lnTo>
                <a:lnTo>
                  <a:pt x="60" y="206"/>
                </a:lnTo>
                <a:lnTo>
                  <a:pt x="60" y="204"/>
                </a:lnTo>
                <a:lnTo>
                  <a:pt x="60" y="203"/>
                </a:lnTo>
                <a:lnTo>
                  <a:pt x="60" y="201"/>
                </a:lnTo>
                <a:lnTo>
                  <a:pt x="60" y="199"/>
                </a:lnTo>
                <a:lnTo>
                  <a:pt x="60" y="197"/>
                </a:lnTo>
                <a:lnTo>
                  <a:pt x="60" y="196"/>
                </a:lnTo>
                <a:lnTo>
                  <a:pt x="60" y="194"/>
                </a:lnTo>
                <a:lnTo>
                  <a:pt x="60" y="192"/>
                </a:lnTo>
                <a:lnTo>
                  <a:pt x="60" y="190"/>
                </a:lnTo>
                <a:lnTo>
                  <a:pt x="60" y="189"/>
                </a:lnTo>
                <a:lnTo>
                  <a:pt x="60" y="187"/>
                </a:lnTo>
                <a:lnTo>
                  <a:pt x="60" y="185"/>
                </a:lnTo>
                <a:lnTo>
                  <a:pt x="60" y="183"/>
                </a:lnTo>
                <a:lnTo>
                  <a:pt x="60" y="182"/>
                </a:lnTo>
                <a:lnTo>
                  <a:pt x="60" y="180"/>
                </a:lnTo>
                <a:lnTo>
                  <a:pt x="60" y="178"/>
                </a:lnTo>
                <a:lnTo>
                  <a:pt x="60" y="176"/>
                </a:lnTo>
                <a:lnTo>
                  <a:pt x="60" y="175"/>
                </a:lnTo>
                <a:lnTo>
                  <a:pt x="60" y="173"/>
                </a:lnTo>
                <a:lnTo>
                  <a:pt x="58" y="171"/>
                </a:lnTo>
                <a:lnTo>
                  <a:pt x="58" y="169"/>
                </a:lnTo>
                <a:lnTo>
                  <a:pt x="58" y="168"/>
                </a:lnTo>
                <a:lnTo>
                  <a:pt x="58" y="166"/>
                </a:lnTo>
                <a:lnTo>
                  <a:pt x="58" y="164"/>
                </a:lnTo>
                <a:lnTo>
                  <a:pt x="58" y="162"/>
                </a:lnTo>
                <a:lnTo>
                  <a:pt x="58" y="161"/>
                </a:lnTo>
                <a:lnTo>
                  <a:pt x="60" y="159"/>
                </a:lnTo>
                <a:lnTo>
                  <a:pt x="60" y="157"/>
                </a:lnTo>
                <a:lnTo>
                  <a:pt x="60" y="155"/>
                </a:lnTo>
                <a:lnTo>
                  <a:pt x="60" y="154"/>
                </a:lnTo>
                <a:lnTo>
                  <a:pt x="60" y="152"/>
                </a:lnTo>
                <a:lnTo>
                  <a:pt x="60" y="150"/>
                </a:lnTo>
                <a:lnTo>
                  <a:pt x="60" y="148"/>
                </a:lnTo>
                <a:lnTo>
                  <a:pt x="60" y="147"/>
                </a:lnTo>
                <a:lnTo>
                  <a:pt x="60" y="145"/>
                </a:lnTo>
                <a:lnTo>
                  <a:pt x="60" y="143"/>
                </a:lnTo>
                <a:lnTo>
                  <a:pt x="60" y="141"/>
                </a:lnTo>
                <a:lnTo>
                  <a:pt x="58" y="141"/>
                </a:lnTo>
                <a:lnTo>
                  <a:pt x="56" y="140"/>
                </a:lnTo>
                <a:lnTo>
                  <a:pt x="54" y="140"/>
                </a:lnTo>
                <a:lnTo>
                  <a:pt x="54" y="138"/>
                </a:lnTo>
                <a:lnTo>
                  <a:pt x="53" y="138"/>
                </a:lnTo>
                <a:lnTo>
                  <a:pt x="51" y="138"/>
                </a:lnTo>
                <a:lnTo>
                  <a:pt x="51" y="136"/>
                </a:lnTo>
                <a:lnTo>
                  <a:pt x="51" y="134"/>
                </a:lnTo>
                <a:lnTo>
                  <a:pt x="49" y="134"/>
                </a:lnTo>
                <a:lnTo>
                  <a:pt x="49" y="133"/>
                </a:lnTo>
                <a:lnTo>
                  <a:pt x="47" y="133"/>
                </a:lnTo>
                <a:lnTo>
                  <a:pt x="46" y="131"/>
                </a:lnTo>
                <a:lnTo>
                  <a:pt x="44" y="129"/>
                </a:lnTo>
                <a:lnTo>
                  <a:pt x="42" y="129"/>
                </a:lnTo>
                <a:lnTo>
                  <a:pt x="41" y="128"/>
                </a:lnTo>
                <a:lnTo>
                  <a:pt x="39" y="126"/>
                </a:lnTo>
                <a:lnTo>
                  <a:pt x="37" y="124"/>
                </a:lnTo>
                <a:lnTo>
                  <a:pt x="35" y="124"/>
                </a:lnTo>
                <a:lnTo>
                  <a:pt x="35" y="122"/>
                </a:lnTo>
                <a:lnTo>
                  <a:pt x="34" y="122"/>
                </a:lnTo>
                <a:lnTo>
                  <a:pt x="32" y="122"/>
                </a:lnTo>
                <a:lnTo>
                  <a:pt x="30" y="121"/>
                </a:lnTo>
                <a:lnTo>
                  <a:pt x="28" y="121"/>
                </a:lnTo>
                <a:lnTo>
                  <a:pt x="28" y="119"/>
                </a:lnTo>
                <a:lnTo>
                  <a:pt x="27" y="119"/>
                </a:lnTo>
                <a:lnTo>
                  <a:pt x="25" y="119"/>
                </a:lnTo>
                <a:lnTo>
                  <a:pt x="25" y="117"/>
                </a:lnTo>
                <a:lnTo>
                  <a:pt x="23" y="117"/>
                </a:lnTo>
                <a:lnTo>
                  <a:pt x="23" y="115"/>
                </a:lnTo>
                <a:lnTo>
                  <a:pt x="21" y="115"/>
                </a:lnTo>
                <a:lnTo>
                  <a:pt x="20" y="114"/>
                </a:lnTo>
                <a:lnTo>
                  <a:pt x="18" y="114"/>
                </a:lnTo>
                <a:lnTo>
                  <a:pt x="16" y="114"/>
                </a:lnTo>
                <a:lnTo>
                  <a:pt x="14" y="112"/>
                </a:lnTo>
                <a:lnTo>
                  <a:pt x="13" y="112"/>
                </a:lnTo>
                <a:lnTo>
                  <a:pt x="13" y="110"/>
                </a:lnTo>
                <a:lnTo>
                  <a:pt x="11" y="110"/>
                </a:lnTo>
                <a:lnTo>
                  <a:pt x="9" y="108"/>
                </a:lnTo>
                <a:lnTo>
                  <a:pt x="7" y="108"/>
                </a:lnTo>
                <a:lnTo>
                  <a:pt x="7" y="107"/>
                </a:lnTo>
                <a:lnTo>
                  <a:pt x="6" y="107"/>
                </a:lnTo>
                <a:lnTo>
                  <a:pt x="4" y="107"/>
                </a:lnTo>
                <a:lnTo>
                  <a:pt x="2" y="105"/>
                </a:lnTo>
                <a:lnTo>
                  <a:pt x="4" y="103"/>
                </a:lnTo>
                <a:lnTo>
                  <a:pt x="4" y="101"/>
                </a:lnTo>
                <a:lnTo>
                  <a:pt x="4" y="100"/>
                </a:lnTo>
                <a:lnTo>
                  <a:pt x="4" y="98"/>
                </a:lnTo>
                <a:lnTo>
                  <a:pt x="2" y="96"/>
                </a:lnTo>
                <a:lnTo>
                  <a:pt x="4" y="96"/>
                </a:lnTo>
                <a:lnTo>
                  <a:pt x="4" y="94"/>
                </a:lnTo>
                <a:lnTo>
                  <a:pt x="4" y="93"/>
                </a:lnTo>
                <a:lnTo>
                  <a:pt x="4" y="91"/>
                </a:lnTo>
                <a:lnTo>
                  <a:pt x="2" y="91"/>
                </a:lnTo>
                <a:lnTo>
                  <a:pt x="2" y="89"/>
                </a:lnTo>
                <a:lnTo>
                  <a:pt x="2" y="87"/>
                </a:lnTo>
                <a:lnTo>
                  <a:pt x="2" y="86"/>
                </a:lnTo>
                <a:lnTo>
                  <a:pt x="2" y="84"/>
                </a:lnTo>
                <a:lnTo>
                  <a:pt x="2" y="82"/>
                </a:lnTo>
                <a:lnTo>
                  <a:pt x="2" y="80"/>
                </a:lnTo>
                <a:lnTo>
                  <a:pt x="2" y="79"/>
                </a:lnTo>
                <a:lnTo>
                  <a:pt x="2" y="77"/>
                </a:lnTo>
                <a:lnTo>
                  <a:pt x="2" y="75"/>
                </a:lnTo>
                <a:lnTo>
                  <a:pt x="0" y="73"/>
                </a:lnTo>
                <a:lnTo>
                  <a:pt x="0" y="72"/>
                </a:lnTo>
                <a:lnTo>
                  <a:pt x="2" y="72"/>
                </a:lnTo>
                <a:lnTo>
                  <a:pt x="2" y="70"/>
                </a:lnTo>
                <a:lnTo>
                  <a:pt x="2" y="68"/>
                </a:lnTo>
                <a:lnTo>
                  <a:pt x="2" y="66"/>
                </a:lnTo>
                <a:lnTo>
                  <a:pt x="2" y="65"/>
                </a:lnTo>
                <a:lnTo>
                  <a:pt x="0" y="65"/>
                </a:lnTo>
                <a:lnTo>
                  <a:pt x="0" y="63"/>
                </a:lnTo>
                <a:lnTo>
                  <a:pt x="0" y="61"/>
                </a:lnTo>
                <a:lnTo>
                  <a:pt x="0" y="59"/>
                </a:lnTo>
                <a:lnTo>
                  <a:pt x="2" y="59"/>
                </a:lnTo>
                <a:lnTo>
                  <a:pt x="2" y="58"/>
                </a:lnTo>
                <a:lnTo>
                  <a:pt x="2" y="56"/>
                </a:lnTo>
                <a:lnTo>
                  <a:pt x="4" y="56"/>
                </a:lnTo>
                <a:lnTo>
                  <a:pt x="4" y="54"/>
                </a:lnTo>
                <a:lnTo>
                  <a:pt x="6" y="52"/>
                </a:lnTo>
                <a:lnTo>
                  <a:pt x="6" y="51"/>
                </a:lnTo>
                <a:lnTo>
                  <a:pt x="7" y="49"/>
                </a:lnTo>
                <a:lnTo>
                  <a:pt x="7" y="47"/>
                </a:lnTo>
                <a:lnTo>
                  <a:pt x="9" y="47"/>
                </a:lnTo>
                <a:lnTo>
                  <a:pt x="9" y="45"/>
                </a:lnTo>
                <a:lnTo>
                  <a:pt x="11" y="45"/>
                </a:lnTo>
                <a:lnTo>
                  <a:pt x="13" y="45"/>
                </a:lnTo>
                <a:lnTo>
                  <a:pt x="14" y="45"/>
                </a:lnTo>
                <a:lnTo>
                  <a:pt x="16" y="44"/>
                </a:lnTo>
                <a:lnTo>
                  <a:pt x="18" y="44"/>
                </a:lnTo>
                <a:lnTo>
                  <a:pt x="20" y="44"/>
                </a:lnTo>
                <a:lnTo>
                  <a:pt x="21" y="44"/>
                </a:lnTo>
                <a:lnTo>
                  <a:pt x="23" y="44"/>
                </a:lnTo>
                <a:lnTo>
                  <a:pt x="25" y="44"/>
                </a:lnTo>
                <a:lnTo>
                  <a:pt x="27" y="44"/>
                </a:lnTo>
                <a:lnTo>
                  <a:pt x="28" y="44"/>
                </a:lnTo>
                <a:lnTo>
                  <a:pt x="30" y="44"/>
                </a:lnTo>
                <a:lnTo>
                  <a:pt x="30" y="42"/>
                </a:lnTo>
                <a:lnTo>
                  <a:pt x="32" y="44"/>
                </a:lnTo>
                <a:lnTo>
                  <a:pt x="34" y="44"/>
                </a:lnTo>
                <a:lnTo>
                  <a:pt x="34" y="42"/>
                </a:lnTo>
                <a:lnTo>
                  <a:pt x="35" y="42"/>
                </a:lnTo>
                <a:lnTo>
                  <a:pt x="37" y="42"/>
                </a:lnTo>
                <a:lnTo>
                  <a:pt x="39" y="42"/>
                </a:lnTo>
                <a:lnTo>
                  <a:pt x="39" y="40"/>
                </a:lnTo>
                <a:lnTo>
                  <a:pt x="41" y="40"/>
                </a:lnTo>
                <a:lnTo>
                  <a:pt x="42" y="38"/>
                </a:lnTo>
                <a:lnTo>
                  <a:pt x="44" y="37"/>
                </a:lnTo>
                <a:lnTo>
                  <a:pt x="46" y="35"/>
                </a:lnTo>
                <a:lnTo>
                  <a:pt x="47" y="33"/>
                </a:lnTo>
                <a:lnTo>
                  <a:pt x="49" y="33"/>
                </a:lnTo>
                <a:lnTo>
                  <a:pt x="51" y="32"/>
                </a:lnTo>
                <a:lnTo>
                  <a:pt x="51" y="30"/>
                </a:lnTo>
                <a:lnTo>
                  <a:pt x="53" y="30"/>
                </a:lnTo>
                <a:lnTo>
                  <a:pt x="53" y="28"/>
                </a:lnTo>
                <a:lnTo>
                  <a:pt x="54" y="26"/>
                </a:lnTo>
                <a:lnTo>
                  <a:pt x="54" y="25"/>
                </a:lnTo>
                <a:lnTo>
                  <a:pt x="56" y="23"/>
                </a:lnTo>
                <a:lnTo>
                  <a:pt x="58" y="23"/>
                </a:lnTo>
                <a:lnTo>
                  <a:pt x="60" y="25"/>
                </a:lnTo>
                <a:lnTo>
                  <a:pt x="61" y="23"/>
                </a:lnTo>
                <a:lnTo>
                  <a:pt x="63" y="23"/>
                </a:lnTo>
                <a:lnTo>
                  <a:pt x="63" y="21"/>
                </a:lnTo>
                <a:lnTo>
                  <a:pt x="65" y="21"/>
                </a:lnTo>
                <a:lnTo>
                  <a:pt x="67" y="19"/>
                </a:lnTo>
                <a:lnTo>
                  <a:pt x="67" y="18"/>
                </a:lnTo>
                <a:lnTo>
                  <a:pt x="68" y="16"/>
                </a:lnTo>
                <a:lnTo>
                  <a:pt x="68" y="14"/>
                </a:lnTo>
                <a:lnTo>
                  <a:pt x="70" y="14"/>
                </a:lnTo>
                <a:lnTo>
                  <a:pt x="70" y="12"/>
                </a:lnTo>
                <a:lnTo>
                  <a:pt x="72" y="11"/>
                </a:lnTo>
                <a:lnTo>
                  <a:pt x="74" y="9"/>
                </a:lnTo>
                <a:lnTo>
                  <a:pt x="74" y="7"/>
                </a:lnTo>
                <a:lnTo>
                  <a:pt x="75" y="7"/>
                </a:lnTo>
                <a:lnTo>
                  <a:pt x="75" y="5"/>
                </a:lnTo>
                <a:lnTo>
                  <a:pt x="77" y="5"/>
                </a:lnTo>
                <a:lnTo>
                  <a:pt x="79" y="5"/>
                </a:lnTo>
                <a:lnTo>
                  <a:pt x="81" y="4"/>
                </a:lnTo>
                <a:lnTo>
                  <a:pt x="82" y="5"/>
                </a:lnTo>
                <a:lnTo>
                  <a:pt x="84" y="5"/>
                </a:lnTo>
                <a:lnTo>
                  <a:pt x="86" y="5"/>
                </a:lnTo>
                <a:lnTo>
                  <a:pt x="86" y="4"/>
                </a:lnTo>
                <a:lnTo>
                  <a:pt x="88" y="4"/>
                </a:lnTo>
                <a:lnTo>
                  <a:pt x="89" y="2"/>
                </a:lnTo>
                <a:lnTo>
                  <a:pt x="89" y="0"/>
                </a:lnTo>
                <a:lnTo>
                  <a:pt x="91" y="0"/>
                </a:lnTo>
                <a:lnTo>
                  <a:pt x="93" y="0"/>
                </a:lnTo>
                <a:lnTo>
                  <a:pt x="95" y="0"/>
                </a:lnTo>
                <a:lnTo>
                  <a:pt x="96" y="0"/>
                </a:lnTo>
                <a:lnTo>
                  <a:pt x="98" y="0"/>
                </a:lnTo>
                <a:lnTo>
                  <a:pt x="100" y="0"/>
                </a:lnTo>
                <a:lnTo>
                  <a:pt x="102" y="0"/>
                </a:lnTo>
                <a:lnTo>
                  <a:pt x="103" y="0"/>
                </a:lnTo>
                <a:lnTo>
                  <a:pt x="105" y="0"/>
                </a:lnTo>
                <a:lnTo>
                  <a:pt x="105" y="2"/>
                </a:lnTo>
                <a:lnTo>
                  <a:pt x="105" y="4"/>
                </a:lnTo>
                <a:lnTo>
                  <a:pt x="105" y="5"/>
                </a:lnTo>
                <a:lnTo>
                  <a:pt x="107" y="4"/>
                </a:lnTo>
                <a:lnTo>
                  <a:pt x="109" y="4"/>
                </a:lnTo>
                <a:lnTo>
                  <a:pt x="110" y="4"/>
                </a:lnTo>
                <a:lnTo>
                  <a:pt x="112" y="2"/>
                </a:lnTo>
                <a:lnTo>
                  <a:pt x="114" y="2"/>
                </a:lnTo>
                <a:lnTo>
                  <a:pt x="116" y="2"/>
                </a:lnTo>
                <a:lnTo>
                  <a:pt x="117" y="2"/>
                </a:lnTo>
                <a:lnTo>
                  <a:pt x="119" y="2"/>
                </a:lnTo>
                <a:lnTo>
                  <a:pt x="121" y="2"/>
                </a:lnTo>
                <a:lnTo>
                  <a:pt x="121" y="0"/>
                </a:lnTo>
                <a:lnTo>
                  <a:pt x="123" y="2"/>
                </a:lnTo>
                <a:lnTo>
                  <a:pt x="124" y="2"/>
                </a:lnTo>
                <a:lnTo>
                  <a:pt x="126" y="2"/>
                </a:lnTo>
                <a:lnTo>
                  <a:pt x="128" y="4"/>
                </a:lnTo>
                <a:lnTo>
                  <a:pt x="130" y="4"/>
                </a:lnTo>
                <a:lnTo>
                  <a:pt x="131" y="4"/>
                </a:lnTo>
                <a:lnTo>
                  <a:pt x="133" y="5"/>
                </a:lnTo>
                <a:lnTo>
                  <a:pt x="135" y="5"/>
                </a:lnTo>
                <a:lnTo>
                  <a:pt x="135" y="7"/>
                </a:lnTo>
                <a:lnTo>
                  <a:pt x="136" y="7"/>
                </a:lnTo>
                <a:lnTo>
                  <a:pt x="136" y="9"/>
                </a:lnTo>
                <a:lnTo>
                  <a:pt x="138" y="11"/>
                </a:lnTo>
                <a:lnTo>
                  <a:pt x="140" y="11"/>
                </a:lnTo>
                <a:lnTo>
                  <a:pt x="142" y="11"/>
                </a:lnTo>
                <a:lnTo>
                  <a:pt x="143" y="12"/>
                </a:lnTo>
                <a:lnTo>
                  <a:pt x="145" y="12"/>
                </a:lnTo>
                <a:lnTo>
                  <a:pt x="147" y="12"/>
                </a:lnTo>
                <a:lnTo>
                  <a:pt x="149" y="12"/>
                </a:lnTo>
                <a:lnTo>
                  <a:pt x="150" y="14"/>
                </a:lnTo>
                <a:lnTo>
                  <a:pt x="152" y="14"/>
                </a:lnTo>
                <a:lnTo>
                  <a:pt x="154" y="14"/>
                </a:lnTo>
                <a:lnTo>
                  <a:pt x="156" y="16"/>
                </a:lnTo>
                <a:lnTo>
                  <a:pt x="157" y="16"/>
                </a:lnTo>
                <a:lnTo>
                  <a:pt x="159" y="18"/>
                </a:lnTo>
                <a:lnTo>
                  <a:pt x="159" y="19"/>
                </a:lnTo>
                <a:lnTo>
                  <a:pt x="161" y="19"/>
                </a:lnTo>
                <a:lnTo>
                  <a:pt x="163" y="21"/>
                </a:lnTo>
                <a:lnTo>
                  <a:pt x="164" y="21"/>
                </a:lnTo>
                <a:lnTo>
                  <a:pt x="166" y="23"/>
                </a:lnTo>
                <a:lnTo>
                  <a:pt x="168" y="23"/>
                </a:lnTo>
                <a:lnTo>
                  <a:pt x="170" y="23"/>
                </a:lnTo>
                <a:lnTo>
                  <a:pt x="171" y="23"/>
                </a:lnTo>
                <a:lnTo>
                  <a:pt x="173" y="23"/>
                </a:lnTo>
                <a:lnTo>
                  <a:pt x="175" y="23"/>
                </a:lnTo>
                <a:lnTo>
                  <a:pt x="177" y="25"/>
                </a:lnTo>
                <a:lnTo>
                  <a:pt x="182" y="18"/>
                </a:lnTo>
                <a:lnTo>
                  <a:pt x="187" y="21"/>
                </a:lnTo>
                <a:lnTo>
                  <a:pt x="191" y="23"/>
                </a:lnTo>
                <a:lnTo>
                  <a:pt x="196" y="25"/>
                </a:lnTo>
                <a:lnTo>
                  <a:pt x="201" y="26"/>
                </a:lnTo>
                <a:lnTo>
                  <a:pt x="205" y="28"/>
                </a:lnTo>
                <a:lnTo>
                  <a:pt x="206" y="28"/>
                </a:lnTo>
                <a:lnTo>
                  <a:pt x="210" y="30"/>
                </a:lnTo>
                <a:lnTo>
                  <a:pt x="215" y="33"/>
                </a:lnTo>
                <a:lnTo>
                  <a:pt x="219" y="35"/>
                </a:lnTo>
                <a:lnTo>
                  <a:pt x="224" y="38"/>
                </a:lnTo>
                <a:lnTo>
                  <a:pt x="229" y="40"/>
                </a:lnTo>
                <a:lnTo>
                  <a:pt x="232" y="44"/>
                </a:lnTo>
                <a:lnTo>
                  <a:pt x="234" y="44"/>
                </a:lnTo>
                <a:lnTo>
                  <a:pt x="238" y="45"/>
                </a:lnTo>
                <a:lnTo>
                  <a:pt x="241" y="49"/>
                </a:lnTo>
                <a:lnTo>
                  <a:pt x="243" y="49"/>
                </a:lnTo>
                <a:lnTo>
                  <a:pt x="246" y="52"/>
                </a:lnTo>
                <a:lnTo>
                  <a:pt x="250" y="56"/>
                </a:lnTo>
                <a:lnTo>
                  <a:pt x="255" y="59"/>
                </a:lnTo>
                <a:lnTo>
                  <a:pt x="259" y="61"/>
                </a:lnTo>
                <a:lnTo>
                  <a:pt x="260" y="63"/>
                </a:lnTo>
                <a:lnTo>
                  <a:pt x="264" y="66"/>
                </a:lnTo>
                <a:lnTo>
                  <a:pt x="266" y="66"/>
                </a:lnTo>
                <a:lnTo>
                  <a:pt x="266" y="72"/>
                </a:lnTo>
                <a:lnTo>
                  <a:pt x="267" y="77"/>
                </a:lnTo>
                <a:lnTo>
                  <a:pt x="267" y="80"/>
                </a:lnTo>
                <a:lnTo>
                  <a:pt x="269" y="86"/>
                </a:lnTo>
                <a:lnTo>
                  <a:pt x="269" y="89"/>
                </a:lnTo>
                <a:lnTo>
                  <a:pt x="271" y="94"/>
                </a:lnTo>
                <a:lnTo>
                  <a:pt x="271" y="100"/>
                </a:lnTo>
                <a:lnTo>
                  <a:pt x="273" y="103"/>
                </a:lnTo>
                <a:lnTo>
                  <a:pt x="273" y="108"/>
                </a:lnTo>
                <a:lnTo>
                  <a:pt x="273" y="112"/>
                </a:lnTo>
                <a:lnTo>
                  <a:pt x="274" y="117"/>
                </a:lnTo>
                <a:lnTo>
                  <a:pt x="274" y="122"/>
                </a:lnTo>
                <a:lnTo>
                  <a:pt x="276" y="126"/>
                </a:lnTo>
                <a:lnTo>
                  <a:pt x="276" y="131"/>
                </a:lnTo>
                <a:lnTo>
                  <a:pt x="278" y="134"/>
                </a:lnTo>
                <a:lnTo>
                  <a:pt x="278" y="140"/>
                </a:lnTo>
                <a:lnTo>
                  <a:pt x="280" y="145"/>
                </a:lnTo>
                <a:lnTo>
                  <a:pt x="280" y="148"/>
                </a:lnTo>
                <a:lnTo>
                  <a:pt x="280" y="150"/>
                </a:lnTo>
                <a:lnTo>
                  <a:pt x="281" y="154"/>
                </a:lnTo>
                <a:lnTo>
                  <a:pt x="281" y="155"/>
                </a:lnTo>
                <a:lnTo>
                  <a:pt x="271" y="155"/>
                </a:lnTo>
                <a:lnTo>
                  <a:pt x="271" y="157"/>
                </a:lnTo>
                <a:lnTo>
                  <a:pt x="271" y="161"/>
                </a:lnTo>
                <a:lnTo>
                  <a:pt x="271" y="166"/>
                </a:lnTo>
                <a:lnTo>
                  <a:pt x="271" y="169"/>
                </a:lnTo>
                <a:lnTo>
                  <a:pt x="269" y="168"/>
                </a:lnTo>
                <a:lnTo>
                  <a:pt x="267" y="168"/>
                </a:lnTo>
                <a:lnTo>
                  <a:pt x="266" y="168"/>
                </a:lnTo>
                <a:lnTo>
                  <a:pt x="264" y="168"/>
                </a:lnTo>
                <a:lnTo>
                  <a:pt x="262" y="169"/>
                </a:lnTo>
                <a:lnTo>
                  <a:pt x="260" y="171"/>
                </a:lnTo>
                <a:lnTo>
                  <a:pt x="260" y="173"/>
                </a:lnTo>
                <a:lnTo>
                  <a:pt x="259" y="173"/>
                </a:lnTo>
                <a:lnTo>
                  <a:pt x="259" y="175"/>
                </a:lnTo>
                <a:lnTo>
                  <a:pt x="257" y="175"/>
                </a:lnTo>
                <a:lnTo>
                  <a:pt x="255" y="175"/>
                </a:lnTo>
                <a:lnTo>
                  <a:pt x="253" y="176"/>
                </a:lnTo>
                <a:lnTo>
                  <a:pt x="252" y="176"/>
                </a:lnTo>
                <a:lnTo>
                  <a:pt x="252" y="178"/>
                </a:lnTo>
                <a:lnTo>
                  <a:pt x="250" y="178"/>
                </a:lnTo>
                <a:lnTo>
                  <a:pt x="248" y="180"/>
                </a:lnTo>
                <a:lnTo>
                  <a:pt x="246" y="182"/>
                </a:lnTo>
                <a:lnTo>
                  <a:pt x="245" y="183"/>
                </a:lnTo>
                <a:lnTo>
                  <a:pt x="245" y="185"/>
                </a:lnTo>
                <a:lnTo>
                  <a:pt x="243" y="187"/>
                </a:lnTo>
                <a:lnTo>
                  <a:pt x="243" y="189"/>
                </a:lnTo>
                <a:lnTo>
                  <a:pt x="241" y="189"/>
                </a:lnTo>
                <a:lnTo>
                  <a:pt x="241" y="190"/>
                </a:lnTo>
                <a:lnTo>
                  <a:pt x="241" y="192"/>
                </a:lnTo>
                <a:lnTo>
                  <a:pt x="241" y="194"/>
                </a:lnTo>
                <a:lnTo>
                  <a:pt x="239" y="194"/>
                </a:lnTo>
                <a:lnTo>
                  <a:pt x="241" y="197"/>
                </a:lnTo>
                <a:lnTo>
                  <a:pt x="239" y="199"/>
                </a:lnTo>
                <a:lnTo>
                  <a:pt x="241" y="201"/>
                </a:lnTo>
                <a:lnTo>
                  <a:pt x="243" y="203"/>
                </a:lnTo>
                <a:lnTo>
                  <a:pt x="246" y="203"/>
                </a:lnTo>
                <a:lnTo>
                  <a:pt x="248" y="201"/>
                </a:lnTo>
                <a:lnTo>
                  <a:pt x="250" y="201"/>
                </a:lnTo>
                <a:lnTo>
                  <a:pt x="250" y="203"/>
                </a:lnTo>
                <a:lnTo>
                  <a:pt x="250" y="204"/>
                </a:lnTo>
                <a:lnTo>
                  <a:pt x="250" y="206"/>
                </a:lnTo>
                <a:lnTo>
                  <a:pt x="248" y="208"/>
                </a:lnTo>
                <a:lnTo>
                  <a:pt x="248" y="210"/>
                </a:lnTo>
                <a:lnTo>
                  <a:pt x="246" y="210"/>
                </a:lnTo>
                <a:lnTo>
                  <a:pt x="245" y="211"/>
                </a:lnTo>
                <a:lnTo>
                  <a:pt x="245" y="213"/>
                </a:lnTo>
                <a:lnTo>
                  <a:pt x="245" y="215"/>
                </a:lnTo>
                <a:lnTo>
                  <a:pt x="245" y="217"/>
                </a:lnTo>
                <a:lnTo>
                  <a:pt x="245" y="218"/>
                </a:lnTo>
                <a:lnTo>
                  <a:pt x="245" y="220"/>
                </a:lnTo>
                <a:lnTo>
                  <a:pt x="246" y="220"/>
                </a:lnTo>
                <a:lnTo>
                  <a:pt x="248" y="222"/>
                </a:lnTo>
                <a:lnTo>
                  <a:pt x="250" y="222"/>
                </a:lnTo>
                <a:lnTo>
                  <a:pt x="252" y="222"/>
                </a:lnTo>
                <a:lnTo>
                  <a:pt x="253" y="222"/>
                </a:lnTo>
                <a:lnTo>
                  <a:pt x="255" y="222"/>
                </a:lnTo>
                <a:lnTo>
                  <a:pt x="257" y="222"/>
                </a:lnTo>
                <a:lnTo>
                  <a:pt x="259" y="220"/>
                </a:lnTo>
                <a:lnTo>
                  <a:pt x="260" y="220"/>
                </a:lnTo>
                <a:lnTo>
                  <a:pt x="262" y="218"/>
                </a:lnTo>
                <a:lnTo>
                  <a:pt x="264" y="218"/>
                </a:lnTo>
                <a:lnTo>
                  <a:pt x="266" y="218"/>
                </a:lnTo>
                <a:lnTo>
                  <a:pt x="267" y="220"/>
                </a:lnTo>
                <a:lnTo>
                  <a:pt x="269" y="220"/>
                </a:lnTo>
                <a:lnTo>
                  <a:pt x="269" y="222"/>
                </a:lnTo>
                <a:lnTo>
                  <a:pt x="271" y="224"/>
                </a:lnTo>
                <a:lnTo>
                  <a:pt x="273" y="224"/>
                </a:lnTo>
                <a:lnTo>
                  <a:pt x="273" y="225"/>
                </a:lnTo>
                <a:lnTo>
                  <a:pt x="276" y="225"/>
                </a:lnTo>
                <a:lnTo>
                  <a:pt x="278" y="225"/>
                </a:lnTo>
                <a:lnTo>
                  <a:pt x="280" y="225"/>
                </a:lnTo>
                <a:lnTo>
                  <a:pt x="281" y="225"/>
                </a:lnTo>
                <a:lnTo>
                  <a:pt x="283" y="227"/>
                </a:lnTo>
                <a:lnTo>
                  <a:pt x="285" y="227"/>
                </a:lnTo>
                <a:lnTo>
                  <a:pt x="287" y="227"/>
                </a:lnTo>
                <a:lnTo>
                  <a:pt x="288" y="229"/>
                </a:lnTo>
                <a:lnTo>
                  <a:pt x="288" y="230"/>
                </a:lnTo>
                <a:lnTo>
                  <a:pt x="290" y="232"/>
                </a:lnTo>
                <a:lnTo>
                  <a:pt x="290" y="234"/>
                </a:lnTo>
                <a:lnTo>
                  <a:pt x="292" y="237"/>
                </a:lnTo>
                <a:lnTo>
                  <a:pt x="292" y="239"/>
                </a:lnTo>
                <a:lnTo>
                  <a:pt x="292" y="241"/>
                </a:lnTo>
                <a:lnTo>
                  <a:pt x="292" y="243"/>
                </a:lnTo>
                <a:lnTo>
                  <a:pt x="294" y="244"/>
                </a:lnTo>
                <a:lnTo>
                  <a:pt x="294" y="246"/>
                </a:lnTo>
                <a:lnTo>
                  <a:pt x="294" y="248"/>
                </a:lnTo>
                <a:lnTo>
                  <a:pt x="294" y="250"/>
                </a:lnTo>
                <a:lnTo>
                  <a:pt x="295" y="251"/>
                </a:lnTo>
                <a:lnTo>
                  <a:pt x="295" y="253"/>
                </a:lnTo>
                <a:lnTo>
                  <a:pt x="295" y="255"/>
                </a:lnTo>
                <a:lnTo>
                  <a:pt x="297" y="257"/>
                </a:lnTo>
                <a:lnTo>
                  <a:pt x="297" y="258"/>
                </a:lnTo>
                <a:lnTo>
                  <a:pt x="299" y="260"/>
                </a:lnTo>
                <a:lnTo>
                  <a:pt x="299" y="262"/>
                </a:lnTo>
                <a:lnTo>
                  <a:pt x="301" y="262"/>
                </a:lnTo>
                <a:lnTo>
                  <a:pt x="301" y="264"/>
                </a:lnTo>
                <a:lnTo>
                  <a:pt x="301" y="265"/>
                </a:lnTo>
                <a:lnTo>
                  <a:pt x="302" y="269"/>
                </a:lnTo>
                <a:lnTo>
                  <a:pt x="306" y="272"/>
                </a:lnTo>
                <a:lnTo>
                  <a:pt x="311" y="276"/>
                </a:lnTo>
                <a:lnTo>
                  <a:pt x="316" y="279"/>
                </a:lnTo>
                <a:lnTo>
                  <a:pt x="320" y="281"/>
                </a:lnTo>
                <a:lnTo>
                  <a:pt x="325" y="285"/>
                </a:lnTo>
                <a:lnTo>
                  <a:pt x="330" y="288"/>
                </a:lnTo>
                <a:lnTo>
                  <a:pt x="334" y="292"/>
                </a:lnTo>
                <a:lnTo>
                  <a:pt x="339" y="295"/>
                </a:lnTo>
                <a:lnTo>
                  <a:pt x="344" y="299"/>
                </a:lnTo>
                <a:lnTo>
                  <a:pt x="348" y="302"/>
                </a:lnTo>
                <a:lnTo>
                  <a:pt x="353" y="306"/>
                </a:lnTo>
                <a:lnTo>
                  <a:pt x="358" y="309"/>
                </a:lnTo>
                <a:lnTo>
                  <a:pt x="362" y="313"/>
                </a:lnTo>
                <a:lnTo>
                  <a:pt x="367" y="314"/>
                </a:lnTo>
                <a:lnTo>
                  <a:pt x="372" y="318"/>
                </a:lnTo>
                <a:lnTo>
                  <a:pt x="376" y="321"/>
                </a:lnTo>
                <a:lnTo>
                  <a:pt x="381" y="325"/>
                </a:lnTo>
                <a:lnTo>
                  <a:pt x="386" y="328"/>
                </a:lnTo>
                <a:lnTo>
                  <a:pt x="390" y="332"/>
                </a:lnTo>
                <a:lnTo>
                  <a:pt x="395" y="335"/>
                </a:lnTo>
                <a:lnTo>
                  <a:pt x="400" y="339"/>
                </a:lnTo>
                <a:lnTo>
                  <a:pt x="403" y="342"/>
                </a:lnTo>
                <a:lnTo>
                  <a:pt x="409" y="346"/>
                </a:lnTo>
                <a:lnTo>
                  <a:pt x="414" y="349"/>
                </a:lnTo>
                <a:lnTo>
                  <a:pt x="417" y="351"/>
                </a:lnTo>
                <a:lnTo>
                  <a:pt x="423" y="354"/>
                </a:lnTo>
                <a:lnTo>
                  <a:pt x="428" y="358"/>
                </a:lnTo>
                <a:lnTo>
                  <a:pt x="431" y="361"/>
                </a:lnTo>
                <a:lnTo>
                  <a:pt x="437" y="365"/>
                </a:lnTo>
                <a:lnTo>
                  <a:pt x="442" y="368"/>
                </a:lnTo>
                <a:lnTo>
                  <a:pt x="445" y="372"/>
                </a:lnTo>
                <a:lnTo>
                  <a:pt x="451" y="375"/>
                </a:lnTo>
                <a:lnTo>
                  <a:pt x="456" y="379"/>
                </a:lnTo>
                <a:lnTo>
                  <a:pt x="459" y="382"/>
                </a:lnTo>
                <a:lnTo>
                  <a:pt x="465" y="384"/>
                </a:lnTo>
                <a:lnTo>
                  <a:pt x="466" y="386"/>
                </a:lnTo>
                <a:lnTo>
                  <a:pt x="470" y="388"/>
                </a:lnTo>
                <a:lnTo>
                  <a:pt x="473" y="391"/>
                </a:lnTo>
                <a:lnTo>
                  <a:pt x="479" y="395"/>
                </a:lnTo>
                <a:lnTo>
                  <a:pt x="482" y="398"/>
                </a:lnTo>
                <a:lnTo>
                  <a:pt x="487" y="402"/>
                </a:lnTo>
                <a:lnTo>
                  <a:pt x="492" y="405"/>
                </a:lnTo>
                <a:lnTo>
                  <a:pt x="498" y="409"/>
                </a:lnTo>
                <a:lnTo>
                  <a:pt x="501" y="412"/>
                </a:lnTo>
                <a:lnTo>
                  <a:pt x="506" y="415"/>
                </a:lnTo>
                <a:lnTo>
                  <a:pt x="510" y="417"/>
                </a:lnTo>
                <a:lnTo>
                  <a:pt x="515" y="421"/>
                </a:lnTo>
                <a:lnTo>
                  <a:pt x="520" y="424"/>
                </a:lnTo>
                <a:lnTo>
                  <a:pt x="520" y="426"/>
                </a:lnTo>
                <a:lnTo>
                  <a:pt x="512" y="429"/>
                </a:lnTo>
                <a:lnTo>
                  <a:pt x="512" y="431"/>
                </a:lnTo>
                <a:lnTo>
                  <a:pt x="510" y="431"/>
                </a:lnTo>
                <a:lnTo>
                  <a:pt x="510" y="433"/>
                </a:lnTo>
                <a:lnTo>
                  <a:pt x="510" y="435"/>
                </a:lnTo>
                <a:lnTo>
                  <a:pt x="508" y="435"/>
                </a:lnTo>
                <a:lnTo>
                  <a:pt x="508" y="436"/>
                </a:lnTo>
                <a:lnTo>
                  <a:pt x="506" y="436"/>
                </a:lnTo>
                <a:lnTo>
                  <a:pt x="506" y="438"/>
                </a:lnTo>
                <a:lnTo>
                  <a:pt x="505" y="440"/>
                </a:lnTo>
                <a:lnTo>
                  <a:pt x="505" y="442"/>
                </a:lnTo>
                <a:lnTo>
                  <a:pt x="503" y="442"/>
                </a:lnTo>
                <a:lnTo>
                  <a:pt x="503" y="443"/>
                </a:lnTo>
                <a:lnTo>
                  <a:pt x="501" y="445"/>
                </a:lnTo>
                <a:lnTo>
                  <a:pt x="501" y="447"/>
                </a:lnTo>
                <a:lnTo>
                  <a:pt x="499" y="447"/>
                </a:lnTo>
                <a:lnTo>
                  <a:pt x="499" y="449"/>
                </a:lnTo>
                <a:lnTo>
                  <a:pt x="498" y="450"/>
                </a:lnTo>
                <a:lnTo>
                  <a:pt x="498" y="452"/>
                </a:lnTo>
                <a:lnTo>
                  <a:pt x="496" y="452"/>
                </a:lnTo>
                <a:lnTo>
                  <a:pt x="496" y="454"/>
                </a:lnTo>
                <a:lnTo>
                  <a:pt x="494" y="454"/>
                </a:lnTo>
                <a:lnTo>
                  <a:pt x="494" y="456"/>
                </a:lnTo>
                <a:lnTo>
                  <a:pt x="492" y="457"/>
                </a:lnTo>
                <a:lnTo>
                  <a:pt x="491" y="459"/>
                </a:lnTo>
                <a:lnTo>
                  <a:pt x="491" y="461"/>
                </a:lnTo>
                <a:lnTo>
                  <a:pt x="491" y="463"/>
                </a:lnTo>
                <a:lnTo>
                  <a:pt x="489" y="463"/>
                </a:lnTo>
                <a:lnTo>
                  <a:pt x="489" y="464"/>
                </a:lnTo>
                <a:lnTo>
                  <a:pt x="487" y="466"/>
                </a:lnTo>
                <a:lnTo>
                  <a:pt x="486" y="468"/>
                </a:lnTo>
                <a:lnTo>
                  <a:pt x="486" y="470"/>
                </a:lnTo>
                <a:lnTo>
                  <a:pt x="484" y="470"/>
                </a:lnTo>
                <a:lnTo>
                  <a:pt x="484" y="471"/>
                </a:lnTo>
                <a:lnTo>
                  <a:pt x="482" y="473"/>
                </a:lnTo>
                <a:lnTo>
                  <a:pt x="482" y="475"/>
                </a:lnTo>
                <a:lnTo>
                  <a:pt x="480" y="475"/>
                </a:lnTo>
                <a:lnTo>
                  <a:pt x="480" y="477"/>
                </a:lnTo>
                <a:lnTo>
                  <a:pt x="479" y="477"/>
                </a:lnTo>
                <a:lnTo>
                  <a:pt x="479" y="478"/>
                </a:lnTo>
                <a:lnTo>
                  <a:pt x="477" y="480"/>
                </a:lnTo>
                <a:lnTo>
                  <a:pt x="477" y="482"/>
                </a:lnTo>
                <a:lnTo>
                  <a:pt x="475" y="484"/>
                </a:lnTo>
                <a:lnTo>
                  <a:pt x="473" y="485"/>
                </a:lnTo>
                <a:lnTo>
                  <a:pt x="472" y="487"/>
                </a:lnTo>
                <a:lnTo>
                  <a:pt x="472" y="489"/>
                </a:lnTo>
                <a:lnTo>
                  <a:pt x="470" y="489"/>
                </a:lnTo>
                <a:lnTo>
                  <a:pt x="470" y="491"/>
                </a:lnTo>
                <a:lnTo>
                  <a:pt x="470" y="492"/>
                </a:lnTo>
                <a:lnTo>
                  <a:pt x="468" y="492"/>
                </a:lnTo>
                <a:lnTo>
                  <a:pt x="468" y="494"/>
                </a:lnTo>
                <a:lnTo>
                  <a:pt x="466" y="496"/>
                </a:lnTo>
                <a:lnTo>
                  <a:pt x="465" y="498"/>
                </a:lnTo>
                <a:lnTo>
                  <a:pt x="465" y="499"/>
                </a:lnTo>
                <a:lnTo>
                  <a:pt x="463" y="501"/>
                </a:lnTo>
                <a:lnTo>
                  <a:pt x="461" y="503"/>
                </a:lnTo>
                <a:lnTo>
                  <a:pt x="461" y="505"/>
                </a:lnTo>
                <a:lnTo>
                  <a:pt x="459" y="505"/>
                </a:lnTo>
                <a:lnTo>
                  <a:pt x="459" y="506"/>
                </a:lnTo>
                <a:lnTo>
                  <a:pt x="458" y="508"/>
                </a:lnTo>
                <a:lnTo>
                  <a:pt x="458" y="510"/>
                </a:lnTo>
                <a:lnTo>
                  <a:pt x="456" y="511"/>
                </a:lnTo>
                <a:lnTo>
                  <a:pt x="454" y="513"/>
                </a:lnTo>
                <a:lnTo>
                  <a:pt x="454" y="515"/>
                </a:lnTo>
                <a:lnTo>
                  <a:pt x="452" y="515"/>
                </a:lnTo>
                <a:lnTo>
                  <a:pt x="452" y="517"/>
                </a:lnTo>
                <a:lnTo>
                  <a:pt x="451" y="518"/>
                </a:lnTo>
                <a:lnTo>
                  <a:pt x="449" y="520"/>
                </a:lnTo>
                <a:lnTo>
                  <a:pt x="449" y="522"/>
                </a:lnTo>
                <a:lnTo>
                  <a:pt x="447" y="524"/>
                </a:lnTo>
                <a:lnTo>
                  <a:pt x="447" y="525"/>
                </a:lnTo>
                <a:lnTo>
                  <a:pt x="445" y="525"/>
                </a:lnTo>
                <a:lnTo>
                  <a:pt x="445" y="527"/>
                </a:lnTo>
                <a:lnTo>
                  <a:pt x="444" y="529"/>
                </a:lnTo>
                <a:lnTo>
                  <a:pt x="444" y="531"/>
                </a:lnTo>
                <a:lnTo>
                  <a:pt x="442" y="531"/>
                </a:lnTo>
                <a:lnTo>
                  <a:pt x="442" y="532"/>
                </a:lnTo>
                <a:lnTo>
                  <a:pt x="440" y="532"/>
                </a:lnTo>
                <a:lnTo>
                  <a:pt x="440" y="534"/>
                </a:lnTo>
                <a:lnTo>
                  <a:pt x="438" y="536"/>
                </a:lnTo>
                <a:lnTo>
                  <a:pt x="438" y="538"/>
                </a:lnTo>
                <a:lnTo>
                  <a:pt x="437" y="538"/>
                </a:lnTo>
                <a:lnTo>
                  <a:pt x="437" y="539"/>
                </a:lnTo>
                <a:lnTo>
                  <a:pt x="435" y="541"/>
                </a:lnTo>
                <a:lnTo>
                  <a:pt x="433" y="543"/>
                </a:lnTo>
                <a:lnTo>
                  <a:pt x="433" y="545"/>
                </a:lnTo>
                <a:lnTo>
                  <a:pt x="431" y="546"/>
                </a:lnTo>
                <a:lnTo>
                  <a:pt x="430" y="548"/>
                </a:lnTo>
                <a:lnTo>
                  <a:pt x="430" y="550"/>
                </a:lnTo>
                <a:lnTo>
                  <a:pt x="428" y="552"/>
                </a:lnTo>
                <a:lnTo>
                  <a:pt x="426" y="553"/>
                </a:lnTo>
                <a:lnTo>
                  <a:pt x="424" y="553"/>
                </a:lnTo>
                <a:lnTo>
                  <a:pt x="424" y="555"/>
                </a:lnTo>
                <a:lnTo>
                  <a:pt x="423" y="555"/>
                </a:lnTo>
                <a:lnTo>
                  <a:pt x="423" y="557"/>
                </a:lnTo>
                <a:lnTo>
                  <a:pt x="421" y="559"/>
                </a:lnTo>
                <a:lnTo>
                  <a:pt x="421" y="560"/>
                </a:lnTo>
                <a:lnTo>
                  <a:pt x="419" y="560"/>
                </a:lnTo>
                <a:lnTo>
                  <a:pt x="419" y="562"/>
                </a:lnTo>
                <a:lnTo>
                  <a:pt x="417" y="564"/>
                </a:lnTo>
                <a:lnTo>
                  <a:pt x="416" y="566"/>
                </a:lnTo>
                <a:lnTo>
                  <a:pt x="416" y="567"/>
                </a:lnTo>
                <a:lnTo>
                  <a:pt x="414" y="567"/>
                </a:lnTo>
                <a:lnTo>
                  <a:pt x="414" y="569"/>
                </a:lnTo>
                <a:lnTo>
                  <a:pt x="412" y="571"/>
                </a:lnTo>
                <a:lnTo>
                  <a:pt x="412" y="573"/>
                </a:lnTo>
                <a:lnTo>
                  <a:pt x="410" y="573"/>
                </a:lnTo>
                <a:lnTo>
                  <a:pt x="410" y="574"/>
                </a:lnTo>
                <a:lnTo>
                  <a:pt x="409" y="576"/>
                </a:lnTo>
                <a:lnTo>
                  <a:pt x="409" y="578"/>
                </a:lnTo>
                <a:lnTo>
                  <a:pt x="407" y="578"/>
                </a:lnTo>
                <a:lnTo>
                  <a:pt x="407" y="580"/>
                </a:lnTo>
                <a:lnTo>
                  <a:pt x="405" y="580"/>
                </a:lnTo>
                <a:lnTo>
                  <a:pt x="405" y="581"/>
                </a:lnTo>
                <a:lnTo>
                  <a:pt x="403" y="583"/>
                </a:lnTo>
                <a:lnTo>
                  <a:pt x="403" y="585"/>
                </a:lnTo>
                <a:lnTo>
                  <a:pt x="403" y="587"/>
                </a:lnTo>
                <a:lnTo>
                  <a:pt x="402" y="587"/>
                </a:lnTo>
                <a:lnTo>
                  <a:pt x="402" y="588"/>
                </a:lnTo>
                <a:lnTo>
                  <a:pt x="400" y="588"/>
                </a:lnTo>
                <a:lnTo>
                  <a:pt x="400" y="590"/>
                </a:lnTo>
                <a:lnTo>
                  <a:pt x="400" y="592"/>
                </a:lnTo>
                <a:lnTo>
                  <a:pt x="398" y="592"/>
                </a:lnTo>
                <a:lnTo>
                  <a:pt x="398" y="594"/>
                </a:lnTo>
                <a:lnTo>
                  <a:pt x="397" y="595"/>
                </a:lnTo>
                <a:lnTo>
                  <a:pt x="395" y="595"/>
                </a:lnTo>
                <a:lnTo>
                  <a:pt x="395" y="597"/>
                </a:lnTo>
                <a:lnTo>
                  <a:pt x="393" y="597"/>
                </a:lnTo>
                <a:lnTo>
                  <a:pt x="391" y="599"/>
                </a:lnTo>
                <a:lnTo>
                  <a:pt x="390" y="600"/>
                </a:lnTo>
                <a:lnTo>
                  <a:pt x="388" y="602"/>
                </a:lnTo>
                <a:lnTo>
                  <a:pt x="386" y="602"/>
                </a:lnTo>
                <a:lnTo>
                  <a:pt x="384" y="604"/>
                </a:lnTo>
                <a:lnTo>
                  <a:pt x="384" y="602"/>
                </a:lnTo>
                <a:lnTo>
                  <a:pt x="383" y="602"/>
                </a:lnTo>
                <a:lnTo>
                  <a:pt x="381" y="600"/>
                </a:lnTo>
                <a:lnTo>
                  <a:pt x="381" y="599"/>
                </a:lnTo>
                <a:lnTo>
                  <a:pt x="381" y="597"/>
                </a:lnTo>
                <a:lnTo>
                  <a:pt x="379" y="597"/>
                </a:lnTo>
                <a:lnTo>
                  <a:pt x="377" y="597"/>
                </a:lnTo>
                <a:lnTo>
                  <a:pt x="376" y="597"/>
                </a:lnTo>
                <a:lnTo>
                  <a:pt x="376" y="595"/>
                </a:lnTo>
                <a:lnTo>
                  <a:pt x="376" y="594"/>
                </a:lnTo>
                <a:lnTo>
                  <a:pt x="374" y="594"/>
                </a:lnTo>
                <a:lnTo>
                  <a:pt x="372" y="592"/>
                </a:lnTo>
                <a:lnTo>
                  <a:pt x="372" y="590"/>
                </a:lnTo>
                <a:lnTo>
                  <a:pt x="370" y="590"/>
                </a:lnTo>
                <a:lnTo>
                  <a:pt x="369" y="590"/>
                </a:lnTo>
                <a:lnTo>
                  <a:pt x="367" y="588"/>
                </a:lnTo>
                <a:lnTo>
                  <a:pt x="365" y="588"/>
                </a:lnTo>
                <a:lnTo>
                  <a:pt x="363" y="587"/>
                </a:lnTo>
                <a:lnTo>
                  <a:pt x="362" y="587"/>
                </a:lnTo>
                <a:lnTo>
                  <a:pt x="362" y="588"/>
                </a:lnTo>
                <a:lnTo>
                  <a:pt x="360" y="588"/>
                </a:lnTo>
                <a:lnTo>
                  <a:pt x="358" y="587"/>
                </a:lnTo>
                <a:lnTo>
                  <a:pt x="356" y="588"/>
                </a:lnTo>
                <a:lnTo>
                  <a:pt x="355" y="588"/>
                </a:lnTo>
                <a:lnTo>
                  <a:pt x="353" y="588"/>
                </a:lnTo>
                <a:lnTo>
                  <a:pt x="353" y="587"/>
                </a:lnTo>
                <a:lnTo>
                  <a:pt x="353" y="585"/>
                </a:lnTo>
                <a:lnTo>
                  <a:pt x="353" y="583"/>
                </a:lnTo>
                <a:lnTo>
                  <a:pt x="353" y="581"/>
                </a:lnTo>
                <a:lnTo>
                  <a:pt x="351" y="581"/>
                </a:lnTo>
                <a:lnTo>
                  <a:pt x="349" y="581"/>
                </a:lnTo>
                <a:lnTo>
                  <a:pt x="348" y="581"/>
                </a:lnTo>
                <a:lnTo>
                  <a:pt x="346" y="583"/>
                </a:lnTo>
                <a:lnTo>
                  <a:pt x="344" y="583"/>
                </a:lnTo>
                <a:lnTo>
                  <a:pt x="342" y="583"/>
                </a:lnTo>
                <a:lnTo>
                  <a:pt x="341" y="583"/>
                </a:lnTo>
                <a:lnTo>
                  <a:pt x="339" y="581"/>
                </a:lnTo>
                <a:lnTo>
                  <a:pt x="337" y="581"/>
                </a:lnTo>
                <a:lnTo>
                  <a:pt x="335" y="581"/>
                </a:lnTo>
                <a:lnTo>
                  <a:pt x="334" y="583"/>
                </a:lnTo>
                <a:lnTo>
                  <a:pt x="332" y="583"/>
                </a:lnTo>
                <a:lnTo>
                  <a:pt x="330" y="581"/>
                </a:lnTo>
                <a:lnTo>
                  <a:pt x="328" y="581"/>
                </a:lnTo>
                <a:lnTo>
                  <a:pt x="328" y="580"/>
                </a:lnTo>
                <a:lnTo>
                  <a:pt x="327" y="581"/>
                </a:lnTo>
                <a:lnTo>
                  <a:pt x="325" y="581"/>
                </a:lnTo>
                <a:lnTo>
                  <a:pt x="325" y="580"/>
                </a:lnTo>
                <a:lnTo>
                  <a:pt x="323" y="580"/>
                </a:lnTo>
                <a:lnTo>
                  <a:pt x="321" y="578"/>
                </a:lnTo>
                <a:lnTo>
                  <a:pt x="321" y="580"/>
                </a:lnTo>
                <a:lnTo>
                  <a:pt x="320" y="580"/>
                </a:lnTo>
                <a:lnTo>
                  <a:pt x="318" y="580"/>
                </a:lnTo>
                <a:lnTo>
                  <a:pt x="318" y="581"/>
                </a:lnTo>
                <a:lnTo>
                  <a:pt x="316" y="581"/>
                </a:lnTo>
                <a:lnTo>
                  <a:pt x="314" y="581"/>
                </a:lnTo>
                <a:lnTo>
                  <a:pt x="314" y="583"/>
                </a:lnTo>
                <a:lnTo>
                  <a:pt x="313" y="583"/>
                </a:lnTo>
                <a:lnTo>
                  <a:pt x="313" y="585"/>
                </a:lnTo>
                <a:lnTo>
                  <a:pt x="311" y="587"/>
                </a:lnTo>
                <a:lnTo>
                  <a:pt x="309" y="587"/>
                </a:lnTo>
                <a:lnTo>
                  <a:pt x="308" y="587"/>
                </a:lnTo>
                <a:lnTo>
                  <a:pt x="306" y="588"/>
                </a:lnTo>
                <a:lnTo>
                  <a:pt x="304" y="588"/>
                </a:lnTo>
                <a:lnTo>
                  <a:pt x="304" y="590"/>
                </a:lnTo>
                <a:lnTo>
                  <a:pt x="301" y="590"/>
                </a:lnTo>
                <a:lnTo>
                  <a:pt x="301" y="588"/>
                </a:lnTo>
                <a:lnTo>
                  <a:pt x="299" y="588"/>
                </a:lnTo>
                <a:lnTo>
                  <a:pt x="297" y="588"/>
                </a:lnTo>
                <a:lnTo>
                  <a:pt x="297" y="587"/>
                </a:lnTo>
                <a:lnTo>
                  <a:pt x="295" y="585"/>
                </a:lnTo>
                <a:lnTo>
                  <a:pt x="294" y="585"/>
                </a:lnTo>
                <a:lnTo>
                  <a:pt x="292" y="583"/>
                </a:lnTo>
                <a:lnTo>
                  <a:pt x="290" y="581"/>
                </a:lnTo>
                <a:lnTo>
                  <a:pt x="290" y="580"/>
                </a:lnTo>
                <a:lnTo>
                  <a:pt x="288" y="580"/>
                </a:lnTo>
                <a:lnTo>
                  <a:pt x="287" y="578"/>
                </a:lnTo>
                <a:lnTo>
                  <a:pt x="285" y="578"/>
                </a:lnTo>
                <a:lnTo>
                  <a:pt x="285" y="576"/>
                </a:lnTo>
                <a:lnTo>
                  <a:pt x="283" y="576"/>
                </a:lnTo>
                <a:lnTo>
                  <a:pt x="281" y="576"/>
                </a:lnTo>
                <a:lnTo>
                  <a:pt x="281" y="574"/>
                </a:lnTo>
                <a:lnTo>
                  <a:pt x="280" y="574"/>
                </a:lnTo>
                <a:lnTo>
                  <a:pt x="280" y="573"/>
                </a:lnTo>
                <a:lnTo>
                  <a:pt x="278" y="573"/>
                </a:lnTo>
                <a:lnTo>
                  <a:pt x="276" y="571"/>
                </a:lnTo>
                <a:lnTo>
                  <a:pt x="274" y="571"/>
                </a:lnTo>
                <a:lnTo>
                  <a:pt x="274" y="569"/>
                </a:lnTo>
                <a:lnTo>
                  <a:pt x="273" y="569"/>
                </a:lnTo>
                <a:lnTo>
                  <a:pt x="271" y="569"/>
                </a:lnTo>
                <a:lnTo>
                  <a:pt x="271" y="567"/>
                </a:lnTo>
                <a:lnTo>
                  <a:pt x="271" y="566"/>
                </a:lnTo>
                <a:lnTo>
                  <a:pt x="269" y="564"/>
                </a:lnTo>
                <a:lnTo>
                  <a:pt x="269" y="562"/>
                </a:lnTo>
                <a:lnTo>
                  <a:pt x="267" y="560"/>
                </a:lnTo>
                <a:lnTo>
                  <a:pt x="266" y="560"/>
                </a:lnTo>
                <a:lnTo>
                  <a:pt x="264" y="559"/>
                </a:lnTo>
                <a:lnTo>
                  <a:pt x="262" y="559"/>
                </a:lnTo>
                <a:lnTo>
                  <a:pt x="260" y="559"/>
                </a:lnTo>
                <a:lnTo>
                  <a:pt x="260" y="557"/>
                </a:lnTo>
                <a:lnTo>
                  <a:pt x="259" y="557"/>
                </a:lnTo>
                <a:lnTo>
                  <a:pt x="257" y="557"/>
                </a:lnTo>
                <a:lnTo>
                  <a:pt x="257" y="555"/>
                </a:lnTo>
                <a:lnTo>
                  <a:pt x="255" y="555"/>
                </a:lnTo>
                <a:lnTo>
                  <a:pt x="255" y="557"/>
                </a:lnTo>
                <a:lnTo>
                  <a:pt x="253" y="557"/>
                </a:lnTo>
                <a:lnTo>
                  <a:pt x="252" y="557"/>
                </a:lnTo>
                <a:lnTo>
                  <a:pt x="250" y="557"/>
                </a:lnTo>
                <a:lnTo>
                  <a:pt x="248" y="555"/>
                </a:lnTo>
                <a:lnTo>
                  <a:pt x="246" y="555"/>
                </a:lnTo>
                <a:lnTo>
                  <a:pt x="245" y="555"/>
                </a:lnTo>
                <a:lnTo>
                  <a:pt x="243" y="553"/>
                </a:lnTo>
                <a:lnTo>
                  <a:pt x="241" y="553"/>
                </a:lnTo>
                <a:lnTo>
                  <a:pt x="239" y="553"/>
                </a:lnTo>
                <a:lnTo>
                  <a:pt x="238" y="552"/>
                </a:lnTo>
                <a:lnTo>
                  <a:pt x="236" y="550"/>
                </a:lnTo>
                <a:lnTo>
                  <a:pt x="236" y="548"/>
                </a:lnTo>
                <a:lnTo>
                  <a:pt x="234" y="548"/>
                </a:lnTo>
                <a:lnTo>
                  <a:pt x="232" y="546"/>
                </a:lnTo>
                <a:lnTo>
                  <a:pt x="231" y="546"/>
                </a:lnTo>
                <a:lnTo>
                  <a:pt x="231" y="545"/>
                </a:lnTo>
                <a:lnTo>
                  <a:pt x="229" y="545"/>
                </a:lnTo>
                <a:lnTo>
                  <a:pt x="227" y="545"/>
                </a:lnTo>
                <a:lnTo>
                  <a:pt x="225" y="545"/>
                </a:lnTo>
                <a:lnTo>
                  <a:pt x="225" y="543"/>
                </a:lnTo>
                <a:lnTo>
                  <a:pt x="224" y="543"/>
                </a:lnTo>
                <a:lnTo>
                  <a:pt x="224" y="541"/>
                </a:lnTo>
                <a:lnTo>
                  <a:pt x="222" y="541"/>
                </a:lnTo>
                <a:lnTo>
                  <a:pt x="222" y="539"/>
                </a:lnTo>
                <a:lnTo>
                  <a:pt x="220" y="539"/>
                </a:lnTo>
                <a:lnTo>
                  <a:pt x="220" y="538"/>
                </a:lnTo>
                <a:lnTo>
                  <a:pt x="219" y="538"/>
                </a:lnTo>
                <a:lnTo>
                  <a:pt x="219" y="536"/>
                </a:lnTo>
                <a:lnTo>
                  <a:pt x="217" y="536"/>
                </a:lnTo>
                <a:lnTo>
                  <a:pt x="215" y="534"/>
                </a:lnTo>
                <a:lnTo>
                  <a:pt x="215" y="532"/>
                </a:lnTo>
                <a:lnTo>
                  <a:pt x="215" y="531"/>
                </a:lnTo>
                <a:lnTo>
                  <a:pt x="213" y="531"/>
                </a:lnTo>
                <a:lnTo>
                  <a:pt x="212" y="529"/>
                </a:lnTo>
                <a:lnTo>
                  <a:pt x="212" y="527"/>
                </a:lnTo>
                <a:lnTo>
                  <a:pt x="210" y="525"/>
                </a:lnTo>
                <a:lnTo>
                  <a:pt x="210" y="524"/>
                </a:lnTo>
                <a:lnTo>
                  <a:pt x="208" y="522"/>
                </a:lnTo>
                <a:lnTo>
                  <a:pt x="208" y="520"/>
                </a:lnTo>
                <a:lnTo>
                  <a:pt x="206" y="518"/>
                </a:lnTo>
                <a:lnTo>
                  <a:pt x="206" y="517"/>
                </a:lnTo>
                <a:lnTo>
                  <a:pt x="205" y="515"/>
                </a:lnTo>
                <a:lnTo>
                  <a:pt x="205" y="513"/>
                </a:lnTo>
                <a:lnTo>
                  <a:pt x="205" y="511"/>
                </a:lnTo>
                <a:lnTo>
                  <a:pt x="206" y="511"/>
                </a:lnTo>
                <a:lnTo>
                  <a:pt x="205" y="510"/>
                </a:lnTo>
                <a:lnTo>
                  <a:pt x="205" y="508"/>
                </a:lnTo>
                <a:lnTo>
                  <a:pt x="205" y="506"/>
                </a:lnTo>
                <a:lnTo>
                  <a:pt x="205" y="505"/>
                </a:lnTo>
                <a:lnTo>
                  <a:pt x="206" y="503"/>
                </a:lnTo>
                <a:lnTo>
                  <a:pt x="206" y="501"/>
                </a:lnTo>
                <a:lnTo>
                  <a:pt x="206" y="499"/>
                </a:lnTo>
                <a:lnTo>
                  <a:pt x="208" y="498"/>
                </a:lnTo>
                <a:lnTo>
                  <a:pt x="206" y="496"/>
                </a:lnTo>
                <a:lnTo>
                  <a:pt x="206" y="494"/>
                </a:lnTo>
                <a:lnTo>
                  <a:pt x="206" y="492"/>
                </a:lnTo>
                <a:lnTo>
                  <a:pt x="205" y="491"/>
                </a:lnTo>
                <a:lnTo>
                  <a:pt x="206" y="491"/>
                </a:lnTo>
                <a:lnTo>
                  <a:pt x="206" y="489"/>
                </a:lnTo>
                <a:lnTo>
                  <a:pt x="206" y="487"/>
                </a:lnTo>
                <a:lnTo>
                  <a:pt x="206" y="485"/>
                </a:lnTo>
                <a:lnTo>
                  <a:pt x="206" y="484"/>
                </a:lnTo>
                <a:lnTo>
                  <a:pt x="206" y="482"/>
                </a:lnTo>
                <a:lnTo>
                  <a:pt x="206" y="480"/>
                </a:lnTo>
                <a:lnTo>
                  <a:pt x="206" y="478"/>
                </a:lnTo>
                <a:lnTo>
                  <a:pt x="206" y="477"/>
                </a:lnTo>
                <a:lnTo>
                  <a:pt x="206" y="475"/>
                </a:lnTo>
                <a:lnTo>
                  <a:pt x="208" y="475"/>
                </a:lnTo>
                <a:lnTo>
                  <a:pt x="208" y="473"/>
                </a:lnTo>
                <a:lnTo>
                  <a:pt x="208" y="471"/>
                </a:lnTo>
                <a:lnTo>
                  <a:pt x="208" y="470"/>
                </a:lnTo>
                <a:lnTo>
                  <a:pt x="208" y="468"/>
                </a:lnTo>
                <a:lnTo>
                  <a:pt x="208" y="466"/>
                </a:lnTo>
                <a:lnTo>
                  <a:pt x="206" y="466"/>
                </a:lnTo>
                <a:lnTo>
                  <a:pt x="206" y="464"/>
                </a:lnTo>
                <a:lnTo>
                  <a:pt x="206" y="463"/>
                </a:lnTo>
                <a:lnTo>
                  <a:pt x="205" y="463"/>
                </a:lnTo>
                <a:lnTo>
                  <a:pt x="205" y="461"/>
                </a:lnTo>
                <a:lnTo>
                  <a:pt x="205" y="459"/>
                </a:lnTo>
                <a:lnTo>
                  <a:pt x="206" y="457"/>
                </a:lnTo>
                <a:lnTo>
                  <a:pt x="206" y="456"/>
                </a:lnTo>
                <a:lnTo>
                  <a:pt x="206" y="454"/>
                </a:lnTo>
                <a:lnTo>
                  <a:pt x="206" y="452"/>
                </a:lnTo>
                <a:lnTo>
                  <a:pt x="206" y="450"/>
                </a:lnTo>
                <a:lnTo>
                  <a:pt x="206" y="449"/>
                </a:lnTo>
                <a:lnTo>
                  <a:pt x="208" y="449"/>
                </a:lnTo>
                <a:lnTo>
                  <a:pt x="208" y="447"/>
                </a:lnTo>
                <a:lnTo>
                  <a:pt x="208" y="445"/>
                </a:lnTo>
                <a:lnTo>
                  <a:pt x="206" y="445"/>
                </a:lnTo>
                <a:lnTo>
                  <a:pt x="206" y="443"/>
                </a:lnTo>
                <a:lnTo>
                  <a:pt x="206" y="442"/>
                </a:lnTo>
                <a:lnTo>
                  <a:pt x="208" y="442"/>
                </a:lnTo>
                <a:lnTo>
                  <a:pt x="208" y="440"/>
                </a:lnTo>
                <a:lnTo>
                  <a:pt x="210" y="440"/>
                </a:lnTo>
                <a:lnTo>
                  <a:pt x="210" y="438"/>
                </a:lnTo>
                <a:lnTo>
                  <a:pt x="210" y="436"/>
                </a:lnTo>
                <a:lnTo>
                  <a:pt x="210" y="435"/>
                </a:lnTo>
                <a:lnTo>
                  <a:pt x="212" y="433"/>
                </a:lnTo>
                <a:lnTo>
                  <a:pt x="212" y="431"/>
                </a:lnTo>
                <a:lnTo>
                  <a:pt x="212" y="429"/>
                </a:lnTo>
                <a:lnTo>
                  <a:pt x="212" y="428"/>
                </a:lnTo>
                <a:lnTo>
                  <a:pt x="212" y="426"/>
                </a:lnTo>
                <a:lnTo>
                  <a:pt x="212" y="424"/>
                </a:lnTo>
                <a:lnTo>
                  <a:pt x="212" y="422"/>
                </a:lnTo>
                <a:lnTo>
                  <a:pt x="210" y="421"/>
                </a:lnTo>
                <a:lnTo>
                  <a:pt x="210" y="419"/>
                </a:lnTo>
                <a:lnTo>
                  <a:pt x="210" y="417"/>
                </a:lnTo>
                <a:lnTo>
                  <a:pt x="210" y="415"/>
                </a:lnTo>
                <a:lnTo>
                  <a:pt x="210" y="414"/>
                </a:lnTo>
                <a:lnTo>
                  <a:pt x="212" y="414"/>
                </a:lnTo>
                <a:lnTo>
                  <a:pt x="210" y="414"/>
                </a:lnTo>
                <a:lnTo>
                  <a:pt x="210" y="412"/>
                </a:lnTo>
                <a:lnTo>
                  <a:pt x="208" y="412"/>
                </a:lnTo>
                <a:lnTo>
                  <a:pt x="208" y="410"/>
                </a:lnTo>
                <a:lnTo>
                  <a:pt x="208" y="409"/>
                </a:lnTo>
                <a:lnTo>
                  <a:pt x="208" y="407"/>
                </a:lnTo>
                <a:lnTo>
                  <a:pt x="206" y="407"/>
                </a:lnTo>
                <a:lnTo>
                  <a:pt x="206" y="405"/>
                </a:lnTo>
                <a:lnTo>
                  <a:pt x="205" y="405"/>
                </a:lnTo>
                <a:lnTo>
                  <a:pt x="205" y="403"/>
                </a:lnTo>
                <a:lnTo>
                  <a:pt x="205" y="402"/>
                </a:lnTo>
                <a:lnTo>
                  <a:pt x="205" y="400"/>
                </a:lnTo>
                <a:lnTo>
                  <a:pt x="205" y="398"/>
                </a:lnTo>
                <a:lnTo>
                  <a:pt x="205" y="396"/>
                </a:lnTo>
                <a:lnTo>
                  <a:pt x="205" y="395"/>
                </a:lnTo>
                <a:lnTo>
                  <a:pt x="203" y="395"/>
                </a:lnTo>
                <a:lnTo>
                  <a:pt x="203" y="393"/>
                </a:lnTo>
                <a:lnTo>
                  <a:pt x="201" y="393"/>
                </a:lnTo>
                <a:lnTo>
                  <a:pt x="201" y="391"/>
                </a:lnTo>
                <a:lnTo>
                  <a:pt x="199" y="391"/>
                </a:lnTo>
                <a:lnTo>
                  <a:pt x="198" y="389"/>
                </a:lnTo>
                <a:lnTo>
                  <a:pt x="198" y="388"/>
                </a:lnTo>
                <a:lnTo>
                  <a:pt x="198" y="386"/>
                </a:lnTo>
                <a:lnTo>
                  <a:pt x="198" y="384"/>
                </a:lnTo>
                <a:lnTo>
                  <a:pt x="196" y="382"/>
                </a:lnTo>
                <a:lnTo>
                  <a:pt x="196" y="381"/>
                </a:lnTo>
                <a:lnTo>
                  <a:pt x="196" y="379"/>
                </a:lnTo>
                <a:lnTo>
                  <a:pt x="194" y="379"/>
                </a:lnTo>
                <a:lnTo>
                  <a:pt x="194" y="377"/>
                </a:lnTo>
                <a:lnTo>
                  <a:pt x="196" y="375"/>
                </a:lnTo>
                <a:lnTo>
                  <a:pt x="194" y="374"/>
                </a:lnTo>
                <a:lnTo>
                  <a:pt x="194" y="372"/>
                </a:lnTo>
                <a:lnTo>
                  <a:pt x="194" y="370"/>
                </a:lnTo>
                <a:lnTo>
                  <a:pt x="194" y="368"/>
                </a:lnTo>
                <a:lnTo>
                  <a:pt x="196" y="367"/>
                </a:lnTo>
                <a:lnTo>
                  <a:pt x="194" y="365"/>
                </a:lnTo>
                <a:lnTo>
                  <a:pt x="194" y="363"/>
                </a:lnTo>
                <a:lnTo>
                  <a:pt x="194" y="361"/>
                </a:lnTo>
                <a:lnTo>
                  <a:pt x="196" y="361"/>
                </a:lnTo>
                <a:lnTo>
                  <a:pt x="196" y="360"/>
                </a:lnTo>
                <a:lnTo>
                  <a:pt x="196" y="358"/>
                </a:lnTo>
                <a:lnTo>
                  <a:pt x="196" y="356"/>
                </a:lnTo>
                <a:lnTo>
                  <a:pt x="194" y="354"/>
                </a:lnTo>
                <a:lnTo>
                  <a:pt x="194" y="353"/>
                </a:lnTo>
                <a:lnTo>
                  <a:pt x="194" y="351"/>
                </a:lnTo>
                <a:lnTo>
                  <a:pt x="194" y="349"/>
                </a:lnTo>
                <a:lnTo>
                  <a:pt x="192" y="347"/>
                </a:lnTo>
                <a:lnTo>
                  <a:pt x="192" y="349"/>
                </a:lnTo>
                <a:lnTo>
                  <a:pt x="191" y="347"/>
                </a:lnTo>
                <a:lnTo>
                  <a:pt x="191" y="346"/>
                </a:lnTo>
                <a:lnTo>
                  <a:pt x="191" y="344"/>
                </a:lnTo>
                <a:lnTo>
                  <a:pt x="191" y="342"/>
                </a:lnTo>
                <a:lnTo>
                  <a:pt x="191" y="340"/>
                </a:lnTo>
                <a:lnTo>
                  <a:pt x="192" y="340"/>
                </a:lnTo>
                <a:lnTo>
                  <a:pt x="192" y="339"/>
                </a:lnTo>
                <a:lnTo>
                  <a:pt x="192" y="337"/>
                </a:lnTo>
                <a:lnTo>
                  <a:pt x="194" y="335"/>
                </a:lnTo>
                <a:lnTo>
                  <a:pt x="192" y="335"/>
                </a:lnTo>
                <a:lnTo>
                  <a:pt x="192" y="333"/>
                </a:lnTo>
                <a:lnTo>
                  <a:pt x="194" y="332"/>
                </a:lnTo>
                <a:lnTo>
                  <a:pt x="194" y="330"/>
                </a:lnTo>
                <a:lnTo>
                  <a:pt x="196" y="328"/>
                </a:lnTo>
                <a:lnTo>
                  <a:pt x="196" y="326"/>
                </a:lnTo>
                <a:lnTo>
                  <a:pt x="196" y="325"/>
                </a:lnTo>
                <a:lnTo>
                  <a:pt x="196" y="323"/>
                </a:lnTo>
                <a:lnTo>
                  <a:pt x="194" y="323"/>
                </a:lnTo>
                <a:lnTo>
                  <a:pt x="194" y="321"/>
                </a:lnTo>
                <a:lnTo>
                  <a:pt x="194" y="319"/>
                </a:lnTo>
                <a:lnTo>
                  <a:pt x="192" y="319"/>
                </a:lnTo>
                <a:lnTo>
                  <a:pt x="192" y="318"/>
                </a:lnTo>
                <a:lnTo>
                  <a:pt x="191" y="316"/>
                </a:lnTo>
                <a:lnTo>
                  <a:pt x="191" y="314"/>
                </a:lnTo>
                <a:lnTo>
                  <a:pt x="189" y="314"/>
                </a:lnTo>
                <a:lnTo>
                  <a:pt x="189" y="313"/>
                </a:lnTo>
                <a:lnTo>
                  <a:pt x="187" y="311"/>
                </a:lnTo>
                <a:lnTo>
                  <a:pt x="187" y="309"/>
                </a:lnTo>
                <a:lnTo>
                  <a:pt x="185" y="309"/>
                </a:lnTo>
                <a:lnTo>
                  <a:pt x="185" y="307"/>
                </a:lnTo>
                <a:lnTo>
                  <a:pt x="185" y="306"/>
                </a:lnTo>
                <a:lnTo>
                  <a:pt x="187" y="304"/>
                </a:lnTo>
                <a:lnTo>
                  <a:pt x="187" y="302"/>
                </a:lnTo>
                <a:lnTo>
                  <a:pt x="189" y="302"/>
                </a:lnTo>
                <a:lnTo>
                  <a:pt x="191" y="302"/>
                </a:lnTo>
                <a:lnTo>
                  <a:pt x="192" y="302"/>
                </a:lnTo>
                <a:lnTo>
                  <a:pt x="194" y="302"/>
                </a:lnTo>
                <a:lnTo>
                  <a:pt x="196" y="302"/>
                </a:lnTo>
                <a:lnTo>
                  <a:pt x="198" y="302"/>
                </a:lnTo>
                <a:lnTo>
                  <a:pt x="199" y="302"/>
                </a:lnTo>
                <a:lnTo>
                  <a:pt x="199" y="300"/>
                </a:lnTo>
                <a:lnTo>
                  <a:pt x="198" y="299"/>
                </a:lnTo>
                <a:lnTo>
                  <a:pt x="196" y="299"/>
                </a:lnTo>
                <a:lnTo>
                  <a:pt x="196" y="297"/>
                </a:lnTo>
                <a:lnTo>
                  <a:pt x="194" y="295"/>
                </a:lnTo>
                <a:lnTo>
                  <a:pt x="192" y="293"/>
                </a:lnTo>
                <a:lnTo>
                  <a:pt x="192" y="292"/>
                </a:lnTo>
                <a:lnTo>
                  <a:pt x="191" y="290"/>
                </a:lnTo>
                <a:lnTo>
                  <a:pt x="191" y="288"/>
                </a:lnTo>
                <a:lnTo>
                  <a:pt x="189" y="286"/>
                </a:lnTo>
                <a:lnTo>
                  <a:pt x="189" y="285"/>
                </a:lnTo>
                <a:lnTo>
                  <a:pt x="189" y="283"/>
                </a:lnTo>
                <a:lnTo>
                  <a:pt x="187" y="283"/>
                </a:lnTo>
                <a:lnTo>
                  <a:pt x="187" y="281"/>
                </a:lnTo>
                <a:lnTo>
                  <a:pt x="187" y="279"/>
                </a:lnTo>
                <a:lnTo>
                  <a:pt x="187" y="278"/>
                </a:lnTo>
                <a:lnTo>
                  <a:pt x="187" y="276"/>
                </a:lnTo>
                <a:lnTo>
                  <a:pt x="187" y="274"/>
                </a:lnTo>
                <a:lnTo>
                  <a:pt x="187" y="272"/>
                </a:lnTo>
                <a:lnTo>
                  <a:pt x="187" y="271"/>
                </a:lnTo>
                <a:lnTo>
                  <a:pt x="189" y="269"/>
                </a:lnTo>
                <a:lnTo>
                  <a:pt x="189" y="267"/>
                </a:lnTo>
                <a:lnTo>
                  <a:pt x="189" y="265"/>
                </a:lnTo>
                <a:lnTo>
                  <a:pt x="189" y="264"/>
                </a:lnTo>
                <a:lnTo>
                  <a:pt x="191" y="264"/>
                </a:lnTo>
                <a:lnTo>
                  <a:pt x="191" y="262"/>
                </a:lnTo>
                <a:lnTo>
                  <a:pt x="192" y="260"/>
                </a:lnTo>
                <a:lnTo>
                  <a:pt x="192" y="258"/>
                </a:lnTo>
                <a:lnTo>
                  <a:pt x="194" y="258"/>
                </a:lnTo>
                <a:lnTo>
                  <a:pt x="194" y="257"/>
                </a:lnTo>
                <a:lnTo>
                  <a:pt x="196" y="255"/>
                </a:lnTo>
                <a:lnTo>
                  <a:pt x="196" y="253"/>
                </a:lnTo>
                <a:lnTo>
                  <a:pt x="196" y="251"/>
                </a:lnTo>
                <a:lnTo>
                  <a:pt x="198" y="251"/>
                </a:lnTo>
                <a:lnTo>
                  <a:pt x="198" y="250"/>
                </a:lnTo>
                <a:lnTo>
                  <a:pt x="198" y="248"/>
                </a:lnTo>
                <a:lnTo>
                  <a:pt x="199" y="246"/>
                </a:lnTo>
                <a:lnTo>
                  <a:pt x="199" y="244"/>
                </a:lnTo>
                <a:lnTo>
                  <a:pt x="199" y="243"/>
                </a:lnTo>
                <a:lnTo>
                  <a:pt x="199" y="241"/>
                </a:lnTo>
                <a:lnTo>
                  <a:pt x="199" y="239"/>
                </a:lnTo>
                <a:lnTo>
                  <a:pt x="199" y="237"/>
                </a:lnTo>
                <a:lnTo>
                  <a:pt x="199" y="236"/>
                </a:lnTo>
                <a:lnTo>
                  <a:pt x="198" y="237"/>
                </a:lnTo>
                <a:lnTo>
                  <a:pt x="196" y="237"/>
                </a:lnTo>
                <a:lnTo>
                  <a:pt x="194" y="239"/>
                </a:lnTo>
                <a:lnTo>
                  <a:pt x="194" y="241"/>
                </a:lnTo>
                <a:lnTo>
                  <a:pt x="194" y="243"/>
                </a:lnTo>
                <a:lnTo>
                  <a:pt x="194" y="244"/>
                </a:lnTo>
                <a:lnTo>
                  <a:pt x="196" y="244"/>
                </a:lnTo>
                <a:lnTo>
                  <a:pt x="196" y="246"/>
                </a:lnTo>
                <a:lnTo>
                  <a:pt x="194" y="246"/>
                </a:lnTo>
                <a:lnTo>
                  <a:pt x="194" y="248"/>
                </a:lnTo>
                <a:lnTo>
                  <a:pt x="192" y="248"/>
                </a:lnTo>
                <a:lnTo>
                  <a:pt x="192" y="250"/>
                </a:lnTo>
                <a:lnTo>
                  <a:pt x="191" y="250"/>
                </a:lnTo>
                <a:lnTo>
                  <a:pt x="191" y="251"/>
                </a:lnTo>
                <a:lnTo>
                  <a:pt x="189" y="253"/>
                </a:lnTo>
                <a:lnTo>
                  <a:pt x="187" y="255"/>
                </a:lnTo>
                <a:lnTo>
                  <a:pt x="185" y="255"/>
                </a:lnTo>
                <a:lnTo>
                  <a:pt x="184" y="255"/>
                </a:lnTo>
                <a:lnTo>
                  <a:pt x="182" y="255"/>
                </a:lnTo>
                <a:lnTo>
                  <a:pt x="180" y="257"/>
                </a:lnTo>
                <a:lnTo>
                  <a:pt x="178" y="258"/>
                </a:lnTo>
                <a:lnTo>
                  <a:pt x="178" y="260"/>
                </a:lnTo>
                <a:lnTo>
                  <a:pt x="180" y="262"/>
                </a:lnTo>
                <a:lnTo>
                  <a:pt x="178" y="262"/>
                </a:lnTo>
                <a:lnTo>
                  <a:pt x="177" y="262"/>
                </a:lnTo>
                <a:lnTo>
                  <a:pt x="177" y="264"/>
                </a:lnTo>
                <a:lnTo>
                  <a:pt x="177" y="265"/>
                </a:lnTo>
                <a:lnTo>
                  <a:pt x="175" y="267"/>
                </a:lnTo>
                <a:lnTo>
                  <a:pt x="175" y="269"/>
                </a:lnTo>
                <a:lnTo>
                  <a:pt x="173" y="269"/>
                </a:lnTo>
                <a:lnTo>
                  <a:pt x="171" y="269"/>
                </a:lnTo>
                <a:lnTo>
                  <a:pt x="170" y="269"/>
                </a:lnTo>
                <a:lnTo>
                  <a:pt x="168" y="271"/>
                </a:lnTo>
                <a:lnTo>
                  <a:pt x="166" y="272"/>
                </a:lnTo>
                <a:lnTo>
                  <a:pt x="166" y="271"/>
                </a:lnTo>
                <a:lnTo>
                  <a:pt x="164" y="269"/>
                </a:lnTo>
                <a:lnTo>
                  <a:pt x="163" y="267"/>
                </a:lnTo>
                <a:lnTo>
                  <a:pt x="161" y="267"/>
                </a:lnTo>
                <a:lnTo>
                  <a:pt x="159" y="267"/>
                </a:lnTo>
                <a:lnTo>
                  <a:pt x="157" y="265"/>
                </a:lnTo>
                <a:lnTo>
                  <a:pt x="157" y="264"/>
                </a:lnTo>
                <a:lnTo>
                  <a:pt x="156" y="264"/>
                </a:lnTo>
                <a:lnTo>
                  <a:pt x="156" y="26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48" name="Freeform 344"/>
          <p:cNvSpPr>
            <a:spLocks/>
          </p:cNvSpPr>
          <p:nvPr/>
        </p:nvSpPr>
        <p:spPr bwMode="auto">
          <a:xfrm>
            <a:off x="6075363" y="2397125"/>
            <a:ext cx="25400" cy="58738"/>
          </a:xfrm>
          <a:custGeom>
            <a:avLst/>
            <a:gdLst>
              <a:gd name="T0" fmla="*/ 2147483647 w 16"/>
              <a:gd name="T1" fmla="*/ 2147483647 h 37"/>
              <a:gd name="T2" fmla="*/ 2147483647 w 16"/>
              <a:gd name="T3" fmla="*/ 2147483647 h 37"/>
              <a:gd name="T4" fmla="*/ 2147483647 w 16"/>
              <a:gd name="T5" fmla="*/ 2147483647 h 37"/>
              <a:gd name="T6" fmla="*/ 2147483647 w 16"/>
              <a:gd name="T7" fmla="*/ 2147483647 h 37"/>
              <a:gd name="T8" fmla="*/ 2147483647 w 16"/>
              <a:gd name="T9" fmla="*/ 2147483647 h 37"/>
              <a:gd name="T10" fmla="*/ 2147483647 w 16"/>
              <a:gd name="T11" fmla="*/ 2147483647 h 37"/>
              <a:gd name="T12" fmla="*/ 2147483647 w 16"/>
              <a:gd name="T13" fmla="*/ 2147483647 h 37"/>
              <a:gd name="T14" fmla="*/ 2147483647 w 16"/>
              <a:gd name="T15" fmla="*/ 2147483647 h 37"/>
              <a:gd name="T16" fmla="*/ 2147483647 w 16"/>
              <a:gd name="T17" fmla="*/ 2147483647 h 37"/>
              <a:gd name="T18" fmla="*/ 2147483647 w 16"/>
              <a:gd name="T19" fmla="*/ 2147483647 h 37"/>
              <a:gd name="T20" fmla="*/ 2147483647 w 16"/>
              <a:gd name="T21" fmla="*/ 2147483647 h 37"/>
              <a:gd name="T22" fmla="*/ 2147483647 w 16"/>
              <a:gd name="T23" fmla="*/ 2147483647 h 37"/>
              <a:gd name="T24" fmla="*/ 2147483647 w 16"/>
              <a:gd name="T25" fmla="*/ 2147483647 h 37"/>
              <a:gd name="T26" fmla="*/ 2147483647 w 16"/>
              <a:gd name="T27" fmla="*/ 2147483647 h 37"/>
              <a:gd name="T28" fmla="*/ 2147483647 w 16"/>
              <a:gd name="T29" fmla="*/ 2147483647 h 37"/>
              <a:gd name="T30" fmla="*/ 2147483647 w 16"/>
              <a:gd name="T31" fmla="*/ 2147483647 h 37"/>
              <a:gd name="T32" fmla="*/ 2147483647 w 16"/>
              <a:gd name="T33" fmla="*/ 2147483647 h 37"/>
              <a:gd name="T34" fmla="*/ 2147483647 w 16"/>
              <a:gd name="T35" fmla="*/ 2147483647 h 37"/>
              <a:gd name="T36" fmla="*/ 2147483647 w 16"/>
              <a:gd name="T37" fmla="*/ 2147483647 h 37"/>
              <a:gd name="T38" fmla="*/ 2147483647 w 16"/>
              <a:gd name="T39" fmla="*/ 2147483647 h 37"/>
              <a:gd name="T40" fmla="*/ 2147483647 w 16"/>
              <a:gd name="T41" fmla="*/ 2147483647 h 37"/>
              <a:gd name="T42" fmla="*/ 2147483647 w 16"/>
              <a:gd name="T43" fmla="*/ 2147483647 h 37"/>
              <a:gd name="T44" fmla="*/ 0 w 16"/>
              <a:gd name="T45" fmla="*/ 2147483647 h 37"/>
              <a:gd name="T46" fmla="*/ 0 w 16"/>
              <a:gd name="T47" fmla="*/ 2147483647 h 37"/>
              <a:gd name="T48" fmla="*/ 0 w 16"/>
              <a:gd name="T49" fmla="*/ 2147483647 h 37"/>
              <a:gd name="T50" fmla="*/ 0 w 16"/>
              <a:gd name="T51" fmla="*/ 2147483647 h 37"/>
              <a:gd name="T52" fmla="*/ 0 w 16"/>
              <a:gd name="T53" fmla="*/ 2147483647 h 37"/>
              <a:gd name="T54" fmla="*/ 0 w 16"/>
              <a:gd name="T55" fmla="*/ 0 h 3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6"/>
              <a:gd name="T85" fmla="*/ 0 h 37"/>
              <a:gd name="T86" fmla="*/ 16 w 16"/>
              <a:gd name="T87" fmla="*/ 37 h 3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6" h="37">
                <a:moveTo>
                  <a:pt x="16" y="37"/>
                </a:moveTo>
                <a:lnTo>
                  <a:pt x="14" y="37"/>
                </a:lnTo>
                <a:lnTo>
                  <a:pt x="14" y="35"/>
                </a:lnTo>
                <a:lnTo>
                  <a:pt x="12" y="33"/>
                </a:lnTo>
                <a:lnTo>
                  <a:pt x="12" y="32"/>
                </a:lnTo>
                <a:lnTo>
                  <a:pt x="12" y="30"/>
                </a:lnTo>
                <a:lnTo>
                  <a:pt x="10" y="30"/>
                </a:lnTo>
                <a:lnTo>
                  <a:pt x="10" y="28"/>
                </a:lnTo>
                <a:lnTo>
                  <a:pt x="10" y="26"/>
                </a:lnTo>
                <a:lnTo>
                  <a:pt x="10" y="25"/>
                </a:lnTo>
                <a:lnTo>
                  <a:pt x="9" y="25"/>
                </a:lnTo>
                <a:lnTo>
                  <a:pt x="9" y="23"/>
                </a:lnTo>
                <a:lnTo>
                  <a:pt x="9" y="21"/>
                </a:lnTo>
                <a:lnTo>
                  <a:pt x="7" y="21"/>
                </a:lnTo>
                <a:lnTo>
                  <a:pt x="5" y="19"/>
                </a:lnTo>
                <a:lnTo>
                  <a:pt x="3" y="18"/>
                </a:lnTo>
                <a:lnTo>
                  <a:pt x="3" y="16"/>
                </a:lnTo>
                <a:lnTo>
                  <a:pt x="3" y="14"/>
                </a:lnTo>
                <a:lnTo>
                  <a:pt x="2" y="14"/>
                </a:lnTo>
                <a:lnTo>
                  <a:pt x="2" y="12"/>
                </a:lnTo>
                <a:lnTo>
                  <a:pt x="3" y="11"/>
                </a:lnTo>
                <a:lnTo>
                  <a:pt x="2" y="9"/>
                </a:lnTo>
                <a:lnTo>
                  <a:pt x="0" y="9"/>
                </a:lnTo>
                <a:lnTo>
                  <a:pt x="0" y="7"/>
                </a:lnTo>
                <a:lnTo>
                  <a:pt x="0" y="5"/>
                </a:lnTo>
                <a:lnTo>
                  <a:pt x="0" y="4"/>
                </a:lnTo>
                <a:lnTo>
                  <a:pt x="0" y="2"/>
                </a:lnTo>
                <a:lnTo>
                  <a:pt x="0"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 name="Freeform 345"/>
          <p:cNvSpPr>
            <a:spLocks noEditPoints="1"/>
          </p:cNvSpPr>
          <p:nvPr/>
        </p:nvSpPr>
        <p:spPr bwMode="auto">
          <a:xfrm>
            <a:off x="5842000" y="4757738"/>
            <a:ext cx="1662113" cy="1535112"/>
          </a:xfrm>
          <a:custGeom>
            <a:avLst/>
            <a:gdLst>
              <a:gd name="T0" fmla="*/ 953 w 1047"/>
              <a:gd name="T1" fmla="*/ 543 h 967"/>
              <a:gd name="T2" fmla="*/ 894 w 1047"/>
              <a:gd name="T3" fmla="*/ 377 h 967"/>
              <a:gd name="T4" fmla="*/ 889 w 1047"/>
              <a:gd name="T5" fmla="*/ 353 h 967"/>
              <a:gd name="T6" fmla="*/ 873 w 1047"/>
              <a:gd name="T7" fmla="*/ 323 h 967"/>
              <a:gd name="T8" fmla="*/ 854 w 1047"/>
              <a:gd name="T9" fmla="*/ 318 h 967"/>
              <a:gd name="T10" fmla="*/ 910 w 1047"/>
              <a:gd name="T11" fmla="*/ 147 h 967"/>
              <a:gd name="T12" fmla="*/ 444 w 1047"/>
              <a:gd name="T13" fmla="*/ 65 h 967"/>
              <a:gd name="T14" fmla="*/ 503 w 1047"/>
              <a:gd name="T15" fmla="*/ 98 h 967"/>
              <a:gd name="T16" fmla="*/ 547 w 1047"/>
              <a:gd name="T17" fmla="*/ 136 h 967"/>
              <a:gd name="T18" fmla="*/ 568 w 1047"/>
              <a:gd name="T19" fmla="*/ 185 h 967"/>
              <a:gd name="T20" fmla="*/ 609 w 1047"/>
              <a:gd name="T21" fmla="*/ 147 h 967"/>
              <a:gd name="T22" fmla="*/ 763 w 1047"/>
              <a:gd name="T23" fmla="*/ 119 h 967"/>
              <a:gd name="T24" fmla="*/ 815 w 1047"/>
              <a:gd name="T25" fmla="*/ 171 h 967"/>
              <a:gd name="T26" fmla="*/ 824 w 1047"/>
              <a:gd name="T27" fmla="*/ 201 h 967"/>
              <a:gd name="T28" fmla="*/ 838 w 1047"/>
              <a:gd name="T29" fmla="*/ 250 h 967"/>
              <a:gd name="T30" fmla="*/ 855 w 1047"/>
              <a:gd name="T31" fmla="*/ 269 h 967"/>
              <a:gd name="T32" fmla="*/ 890 w 1047"/>
              <a:gd name="T33" fmla="*/ 313 h 967"/>
              <a:gd name="T34" fmla="*/ 871 w 1047"/>
              <a:gd name="T35" fmla="*/ 313 h 967"/>
              <a:gd name="T36" fmla="*/ 849 w 1047"/>
              <a:gd name="T37" fmla="*/ 328 h 967"/>
              <a:gd name="T38" fmla="*/ 873 w 1047"/>
              <a:gd name="T39" fmla="*/ 332 h 967"/>
              <a:gd name="T40" fmla="*/ 880 w 1047"/>
              <a:gd name="T41" fmla="*/ 346 h 967"/>
              <a:gd name="T42" fmla="*/ 880 w 1047"/>
              <a:gd name="T43" fmla="*/ 390 h 967"/>
              <a:gd name="T44" fmla="*/ 885 w 1047"/>
              <a:gd name="T45" fmla="*/ 419 h 967"/>
              <a:gd name="T46" fmla="*/ 904 w 1047"/>
              <a:gd name="T47" fmla="*/ 390 h 967"/>
              <a:gd name="T48" fmla="*/ 903 w 1047"/>
              <a:gd name="T49" fmla="*/ 386 h 967"/>
              <a:gd name="T50" fmla="*/ 922 w 1047"/>
              <a:gd name="T51" fmla="*/ 390 h 967"/>
              <a:gd name="T52" fmla="*/ 927 w 1047"/>
              <a:gd name="T53" fmla="*/ 440 h 967"/>
              <a:gd name="T54" fmla="*/ 918 w 1047"/>
              <a:gd name="T55" fmla="*/ 494 h 967"/>
              <a:gd name="T56" fmla="*/ 906 w 1047"/>
              <a:gd name="T57" fmla="*/ 499 h 967"/>
              <a:gd name="T58" fmla="*/ 950 w 1047"/>
              <a:gd name="T59" fmla="*/ 531 h 967"/>
              <a:gd name="T60" fmla="*/ 965 w 1047"/>
              <a:gd name="T61" fmla="*/ 587 h 967"/>
              <a:gd name="T62" fmla="*/ 978 w 1047"/>
              <a:gd name="T63" fmla="*/ 625 h 967"/>
              <a:gd name="T64" fmla="*/ 964 w 1047"/>
              <a:gd name="T65" fmla="*/ 674 h 967"/>
              <a:gd name="T66" fmla="*/ 969 w 1047"/>
              <a:gd name="T67" fmla="*/ 686 h 967"/>
              <a:gd name="T68" fmla="*/ 1028 w 1047"/>
              <a:gd name="T69" fmla="*/ 711 h 967"/>
              <a:gd name="T70" fmla="*/ 1040 w 1047"/>
              <a:gd name="T71" fmla="*/ 742 h 967"/>
              <a:gd name="T72" fmla="*/ 993 w 1047"/>
              <a:gd name="T73" fmla="*/ 773 h 967"/>
              <a:gd name="T74" fmla="*/ 950 w 1047"/>
              <a:gd name="T75" fmla="*/ 810 h 967"/>
              <a:gd name="T76" fmla="*/ 917 w 1047"/>
              <a:gd name="T77" fmla="*/ 859 h 967"/>
              <a:gd name="T78" fmla="*/ 868 w 1047"/>
              <a:gd name="T79" fmla="*/ 814 h 967"/>
              <a:gd name="T80" fmla="*/ 786 w 1047"/>
              <a:gd name="T81" fmla="*/ 833 h 967"/>
              <a:gd name="T82" fmla="*/ 728 w 1047"/>
              <a:gd name="T83" fmla="*/ 845 h 967"/>
              <a:gd name="T84" fmla="*/ 677 w 1047"/>
              <a:gd name="T85" fmla="*/ 876 h 967"/>
              <a:gd name="T86" fmla="*/ 620 w 1047"/>
              <a:gd name="T87" fmla="*/ 866 h 967"/>
              <a:gd name="T88" fmla="*/ 499 w 1047"/>
              <a:gd name="T89" fmla="*/ 904 h 967"/>
              <a:gd name="T90" fmla="*/ 349 w 1047"/>
              <a:gd name="T91" fmla="*/ 917 h 967"/>
              <a:gd name="T92" fmla="*/ 327 w 1047"/>
              <a:gd name="T93" fmla="*/ 866 h 967"/>
              <a:gd name="T94" fmla="*/ 239 w 1047"/>
              <a:gd name="T95" fmla="*/ 824 h 967"/>
              <a:gd name="T96" fmla="*/ 114 w 1047"/>
              <a:gd name="T97" fmla="*/ 796 h 967"/>
              <a:gd name="T98" fmla="*/ 27 w 1047"/>
              <a:gd name="T99" fmla="*/ 761 h 967"/>
              <a:gd name="T100" fmla="*/ 4 w 1047"/>
              <a:gd name="T101" fmla="*/ 719 h 967"/>
              <a:gd name="T102" fmla="*/ 7 w 1047"/>
              <a:gd name="T103" fmla="*/ 658 h 967"/>
              <a:gd name="T104" fmla="*/ 51 w 1047"/>
              <a:gd name="T105" fmla="*/ 623 h 967"/>
              <a:gd name="T106" fmla="*/ 93 w 1047"/>
              <a:gd name="T107" fmla="*/ 555 h 967"/>
              <a:gd name="T108" fmla="*/ 131 w 1047"/>
              <a:gd name="T109" fmla="*/ 421 h 967"/>
              <a:gd name="T110" fmla="*/ 168 w 1047"/>
              <a:gd name="T111" fmla="*/ 400 h 967"/>
              <a:gd name="T112" fmla="*/ 164 w 1047"/>
              <a:gd name="T113" fmla="*/ 353 h 967"/>
              <a:gd name="T114" fmla="*/ 142 w 1047"/>
              <a:gd name="T115" fmla="*/ 304 h 967"/>
              <a:gd name="T116" fmla="*/ 166 w 1047"/>
              <a:gd name="T117" fmla="*/ 239 h 967"/>
              <a:gd name="T118" fmla="*/ 171 w 1047"/>
              <a:gd name="T119" fmla="*/ 182 h 967"/>
              <a:gd name="T120" fmla="*/ 222 w 1047"/>
              <a:gd name="T121" fmla="*/ 122 h 967"/>
              <a:gd name="T122" fmla="*/ 266 w 1047"/>
              <a:gd name="T123" fmla="*/ 67 h 967"/>
              <a:gd name="T124" fmla="*/ 316 w 1047"/>
              <a:gd name="T125" fmla="*/ 0 h 9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47" h="967">
                <a:moveTo>
                  <a:pt x="957" y="700"/>
                </a:moveTo>
                <a:lnTo>
                  <a:pt x="957" y="698"/>
                </a:lnTo>
                <a:lnTo>
                  <a:pt x="957" y="697"/>
                </a:lnTo>
                <a:lnTo>
                  <a:pt x="957" y="698"/>
                </a:lnTo>
                <a:lnTo>
                  <a:pt x="957" y="700"/>
                </a:lnTo>
                <a:close/>
                <a:moveTo>
                  <a:pt x="967" y="580"/>
                </a:moveTo>
                <a:lnTo>
                  <a:pt x="965" y="580"/>
                </a:lnTo>
                <a:lnTo>
                  <a:pt x="967" y="580"/>
                </a:lnTo>
                <a:close/>
                <a:moveTo>
                  <a:pt x="964" y="573"/>
                </a:moveTo>
                <a:lnTo>
                  <a:pt x="965" y="573"/>
                </a:lnTo>
                <a:lnTo>
                  <a:pt x="964" y="573"/>
                </a:lnTo>
                <a:lnTo>
                  <a:pt x="964" y="575"/>
                </a:lnTo>
                <a:lnTo>
                  <a:pt x="964" y="573"/>
                </a:lnTo>
                <a:close/>
                <a:moveTo>
                  <a:pt x="962" y="562"/>
                </a:moveTo>
                <a:lnTo>
                  <a:pt x="960" y="564"/>
                </a:lnTo>
                <a:lnTo>
                  <a:pt x="960" y="562"/>
                </a:lnTo>
                <a:lnTo>
                  <a:pt x="960" y="559"/>
                </a:lnTo>
                <a:lnTo>
                  <a:pt x="962" y="559"/>
                </a:lnTo>
                <a:lnTo>
                  <a:pt x="962" y="561"/>
                </a:lnTo>
                <a:lnTo>
                  <a:pt x="962" y="562"/>
                </a:lnTo>
                <a:close/>
                <a:moveTo>
                  <a:pt x="960" y="559"/>
                </a:moveTo>
                <a:lnTo>
                  <a:pt x="960" y="557"/>
                </a:lnTo>
                <a:lnTo>
                  <a:pt x="962" y="557"/>
                </a:lnTo>
                <a:lnTo>
                  <a:pt x="960" y="559"/>
                </a:lnTo>
                <a:close/>
                <a:moveTo>
                  <a:pt x="960" y="555"/>
                </a:moveTo>
                <a:lnTo>
                  <a:pt x="958" y="555"/>
                </a:lnTo>
                <a:lnTo>
                  <a:pt x="960" y="555"/>
                </a:lnTo>
                <a:close/>
                <a:moveTo>
                  <a:pt x="957" y="552"/>
                </a:moveTo>
                <a:lnTo>
                  <a:pt x="955" y="552"/>
                </a:lnTo>
                <a:lnTo>
                  <a:pt x="955" y="550"/>
                </a:lnTo>
                <a:lnTo>
                  <a:pt x="957" y="550"/>
                </a:lnTo>
                <a:lnTo>
                  <a:pt x="957" y="552"/>
                </a:lnTo>
                <a:close/>
                <a:moveTo>
                  <a:pt x="957" y="548"/>
                </a:moveTo>
                <a:lnTo>
                  <a:pt x="955" y="550"/>
                </a:lnTo>
                <a:lnTo>
                  <a:pt x="955" y="548"/>
                </a:lnTo>
                <a:lnTo>
                  <a:pt x="955" y="547"/>
                </a:lnTo>
                <a:lnTo>
                  <a:pt x="953" y="543"/>
                </a:lnTo>
                <a:lnTo>
                  <a:pt x="953" y="541"/>
                </a:lnTo>
                <a:lnTo>
                  <a:pt x="953" y="543"/>
                </a:lnTo>
                <a:lnTo>
                  <a:pt x="955" y="545"/>
                </a:lnTo>
                <a:lnTo>
                  <a:pt x="955" y="547"/>
                </a:lnTo>
                <a:lnTo>
                  <a:pt x="957" y="547"/>
                </a:lnTo>
                <a:lnTo>
                  <a:pt x="957" y="548"/>
                </a:lnTo>
                <a:close/>
                <a:moveTo>
                  <a:pt x="889" y="410"/>
                </a:moveTo>
                <a:lnTo>
                  <a:pt x="887" y="412"/>
                </a:lnTo>
                <a:lnTo>
                  <a:pt x="887" y="410"/>
                </a:lnTo>
                <a:lnTo>
                  <a:pt x="887" y="409"/>
                </a:lnTo>
                <a:lnTo>
                  <a:pt x="887" y="407"/>
                </a:lnTo>
                <a:lnTo>
                  <a:pt x="887" y="405"/>
                </a:lnTo>
                <a:lnTo>
                  <a:pt x="887" y="407"/>
                </a:lnTo>
                <a:lnTo>
                  <a:pt x="889" y="407"/>
                </a:lnTo>
                <a:lnTo>
                  <a:pt x="889" y="410"/>
                </a:lnTo>
                <a:close/>
                <a:moveTo>
                  <a:pt x="887" y="396"/>
                </a:moveTo>
                <a:lnTo>
                  <a:pt x="885" y="396"/>
                </a:lnTo>
                <a:lnTo>
                  <a:pt x="885" y="395"/>
                </a:lnTo>
                <a:lnTo>
                  <a:pt x="885" y="393"/>
                </a:lnTo>
                <a:lnTo>
                  <a:pt x="885" y="391"/>
                </a:lnTo>
                <a:lnTo>
                  <a:pt x="887" y="393"/>
                </a:lnTo>
                <a:lnTo>
                  <a:pt x="887" y="395"/>
                </a:lnTo>
                <a:lnTo>
                  <a:pt x="887" y="396"/>
                </a:lnTo>
                <a:close/>
                <a:moveTo>
                  <a:pt x="889" y="391"/>
                </a:moveTo>
                <a:lnTo>
                  <a:pt x="887" y="391"/>
                </a:lnTo>
                <a:lnTo>
                  <a:pt x="887" y="390"/>
                </a:lnTo>
                <a:lnTo>
                  <a:pt x="889" y="390"/>
                </a:lnTo>
                <a:lnTo>
                  <a:pt x="889" y="391"/>
                </a:lnTo>
                <a:close/>
                <a:moveTo>
                  <a:pt x="894" y="377"/>
                </a:moveTo>
                <a:lnTo>
                  <a:pt x="892" y="377"/>
                </a:lnTo>
                <a:lnTo>
                  <a:pt x="890" y="376"/>
                </a:lnTo>
                <a:lnTo>
                  <a:pt x="892" y="376"/>
                </a:lnTo>
                <a:lnTo>
                  <a:pt x="892" y="374"/>
                </a:lnTo>
                <a:lnTo>
                  <a:pt x="892" y="372"/>
                </a:lnTo>
                <a:lnTo>
                  <a:pt x="894" y="372"/>
                </a:lnTo>
                <a:lnTo>
                  <a:pt x="896" y="372"/>
                </a:lnTo>
                <a:lnTo>
                  <a:pt x="896" y="374"/>
                </a:lnTo>
                <a:lnTo>
                  <a:pt x="896" y="376"/>
                </a:lnTo>
                <a:lnTo>
                  <a:pt x="894" y="376"/>
                </a:lnTo>
                <a:lnTo>
                  <a:pt x="896" y="376"/>
                </a:lnTo>
                <a:lnTo>
                  <a:pt x="894" y="377"/>
                </a:lnTo>
                <a:close/>
                <a:moveTo>
                  <a:pt x="899" y="356"/>
                </a:moveTo>
                <a:lnTo>
                  <a:pt x="899" y="355"/>
                </a:lnTo>
                <a:lnTo>
                  <a:pt x="899" y="356"/>
                </a:lnTo>
                <a:close/>
                <a:moveTo>
                  <a:pt x="897" y="344"/>
                </a:moveTo>
                <a:lnTo>
                  <a:pt x="896" y="342"/>
                </a:lnTo>
                <a:lnTo>
                  <a:pt x="897" y="342"/>
                </a:lnTo>
                <a:lnTo>
                  <a:pt x="897" y="344"/>
                </a:lnTo>
                <a:close/>
                <a:moveTo>
                  <a:pt x="897" y="342"/>
                </a:moveTo>
                <a:lnTo>
                  <a:pt x="897" y="341"/>
                </a:lnTo>
                <a:lnTo>
                  <a:pt x="899" y="341"/>
                </a:lnTo>
                <a:lnTo>
                  <a:pt x="897" y="342"/>
                </a:lnTo>
                <a:close/>
                <a:moveTo>
                  <a:pt x="896" y="341"/>
                </a:moveTo>
                <a:lnTo>
                  <a:pt x="896" y="342"/>
                </a:lnTo>
                <a:lnTo>
                  <a:pt x="896" y="344"/>
                </a:lnTo>
                <a:lnTo>
                  <a:pt x="896" y="346"/>
                </a:lnTo>
                <a:lnTo>
                  <a:pt x="894" y="346"/>
                </a:lnTo>
                <a:lnTo>
                  <a:pt x="896" y="344"/>
                </a:lnTo>
                <a:lnTo>
                  <a:pt x="894" y="344"/>
                </a:lnTo>
                <a:lnTo>
                  <a:pt x="894" y="346"/>
                </a:lnTo>
                <a:lnTo>
                  <a:pt x="894" y="348"/>
                </a:lnTo>
                <a:lnTo>
                  <a:pt x="894" y="349"/>
                </a:lnTo>
                <a:lnTo>
                  <a:pt x="896" y="351"/>
                </a:lnTo>
                <a:lnTo>
                  <a:pt x="897" y="351"/>
                </a:lnTo>
                <a:lnTo>
                  <a:pt x="897" y="353"/>
                </a:lnTo>
                <a:lnTo>
                  <a:pt x="897" y="355"/>
                </a:lnTo>
                <a:lnTo>
                  <a:pt x="896" y="355"/>
                </a:lnTo>
                <a:lnTo>
                  <a:pt x="896" y="356"/>
                </a:lnTo>
                <a:lnTo>
                  <a:pt x="897" y="358"/>
                </a:lnTo>
                <a:lnTo>
                  <a:pt x="897" y="360"/>
                </a:lnTo>
                <a:lnTo>
                  <a:pt x="896" y="360"/>
                </a:lnTo>
                <a:lnTo>
                  <a:pt x="894" y="362"/>
                </a:lnTo>
                <a:lnTo>
                  <a:pt x="892" y="362"/>
                </a:lnTo>
                <a:lnTo>
                  <a:pt x="892" y="360"/>
                </a:lnTo>
                <a:lnTo>
                  <a:pt x="890" y="360"/>
                </a:lnTo>
                <a:lnTo>
                  <a:pt x="889" y="360"/>
                </a:lnTo>
                <a:lnTo>
                  <a:pt x="889" y="358"/>
                </a:lnTo>
                <a:lnTo>
                  <a:pt x="889" y="356"/>
                </a:lnTo>
                <a:lnTo>
                  <a:pt x="889" y="355"/>
                </a:lnTo>
                <a:lnTo>
                  <a:pt x="889" y="353"/>
                </a:lnTo>
                <a:lnTo>
                  <a:pt x="889" y="351"/>
                </a:lnTo>
                <a:lnTo>
                  <a:pt x="887" y="349"/>
                </a:lnTo>
                <a:lnTo>
                  <a:pt x="883" y="346"/>
                </a:lnTo>
                <a:lnTo>
                  <a:pt x="883" y="342"/>
                </a:lnTo>
                <a:lnTo>
                  <a:pt x="885" y="341"/>
                </a:lnTo>
                <a:lnTo>
                  <a:pt x="887" y="341"/>
                </a:lnTo>
                <a:lnTo>
                  <a:pt x="887" y="342"/>
                </a:lnTo>
                <a:lnTo>
                  <a:pt x="890" y="342"/>
                </a:lnTo>
                <a:lnTo>
                  <a:pt x="892" y="341"/>
                </a:lnTo>
                <a:lnTo>
                  <a:pt x="894" y="339"/>
                </a:lnTo>
                <a:lnTo>
                  <a:pt x="896" y="339"/>
                </a:lnTo>
                <a:lnTo>
                  <a:pt x="896" y="341"/>
                </a:lnTo>
                <a:close/>
                <a:moveTo>
                  <a:pt x="869" y="335"/>
                </a:moveTo>
                <a:lnTo>
                  <a:pt x="868" y="335"/>
                </a:lnTo>
                <a:lnTo>
                  <a:pt x="866" y="334"/>
                </a:lnTo>
                <a:lnTo>
                  <a:pt x="868" y="332"/>
                </a:lnTo>
                <a:lnTo>
                  <a:pt x="869" y="332"/>
                </a:lnTo>
                <a:lnTo>
                  <a:pt x="869" y="330"/>
                </a:lnTo>
                <a:lnTo>
                  <a:pt x="871" y="330"/>
                </a:lnTo>
                <a:lnTo>
                  <a:pt x="873" y="330"/>
                </a:lnTo>
                <a:lnTo>
                  <a:pt x="875" y="330"/>
                </a:lnTo>
                <a:lnTo>
                  <a:pt x="876" y="332"/>
                </a:lnTo>
                <a:lnTo>
                  <a:pt x="875" y="332"/>
                </a:lnTo>
                <a:lnTo>
                  <a:pt x="873" y="332"/>
                </a:lnTo>
                <a:lnTo>
                  <a:pt x="869" y="335"/>
                </a:lnTo>
                <a:close/>
                <a:moveTo>
                  <a:pt x="882" y="332"/>
                </a:moveTo>
                <a:lnTo>
                  <a:pt x="882" y="330"/>
                </a:lnTo>
                <a:lnTo>
                  <a:pt x="883" y="330"/>
                </a:lnTo>
                <a:lnTo>
                  <a:pt x="882" y="332"/>
                </a:lnTo>
                <a:close/>
                <a:moveTo>
                  <a:pt x="880" y="330"/>
                </a:moveTo>
                <a:lnTo>
                  <a:pt x="878" y="330"/>
                </a:lnTo>
                <a:lnTo>
                  <a:pt x="876" y="330"/>
                </a:lnTo>
                <a:lnTo>
                  <a:pt x="875" y="330"/>
                </a:lnTo>
                <a:lnTo>
                  <a:pt x="876" y="330"/>
                </a:lnTo>
                <a:lnTo>
                  <a:pt x="880" y="328"/>
                </a:lnTo>
                <a:lnTo>
                  <a:pt x="880" y="330"/>
                </a:lnTo>
                <a:close/>
                <a:moveTo>
                  <a:pt x="875" y="325"/>
                </a:moveTo>
                <a:lnTo>
                  <a:pt x="875" y="323"/>
                </a:lnTo>
                <a:lnTo>
                  <a:pt x="873" y="323"/>
                </a:lnTo>
                <a:lnTo>
                  <a:pt x="875" y="323"/>
                </a:lnTo>
                <a:lnTo>
                  <a:pt x="875" y="325"/>
                </a:lnTo>
                <a:close/>
                <a:moveTo>
                  <a:pt x="868" y="320"/>
                </a:moveTo>
                <a:lnTo>
                  <a:pt x="869" y="321"/>
                </a:lnTo>
                <a:lnTo>
                  <a:pt x="866" y="321"/>
                </a:lnTo>
                <a:lnTo>
                  <a:pt x="866" y="320"/>
                </a:lnTo>
                <a:lnTo>
                  <a:pt x="862" y="320"/>
                </a:lnTo>
                <a:lnTo>
                  <a:pt x="862" y="321"/>
                </a:lnTo>
                <a:lnTo>
                  <a:pt x="861" y="321"/>
                </a:lnTo>
                <a:lnTo>
                  <a:pt x="859" y="321"/>
                </a:lnTo>
                <a:lnTo>
                  <a:pt x="857" y="323"/>
                </a:lnTo>
                <a:lnTo>
                  <a:pt x="857" y="325"/>
                </a:lnTo>
                <a:lnTo>
                  <a:pt x="855" y="325"/>
                </a:lnTo>
                <a:lnTo>
                  <a:pt x="854" y="325"/>
                </a:lnTo>
                <a:lnTo>
                  <a:pt x="852" y="325"/>
                </a:lnTo>
                <a:lnTo>
                  <a:pt x="850" y="325"/>
                </a:lnTo>
                <a:lnTo>
                  <a:pt x="850" y="327"/>
                </a:lnTo>
                <a:lnTo>
                  <a:pt x="850" y="325"/>
                </a:lnTo>
                <a:lnTo>
                  <a:pt x="850" y="323"/>
                </a:lnTo>
                <a:lnTo>
                  <a:pt x="852" y="323"/>
                </a:lnTo>
                <a:lnTo>
                  <a:pt x="854" y="321"/>
                </a:lnTo>
                <a:lnTo>
                  <a:pt x="857" y="318"/>
                </a:lnTo>
                <a:lnTo>
                  <a:pt x="859" y="318"/>
                </a:lnTo>
                <a:lnTo>
                  <a:pt x="859" y="316"/>
                </a:lnTo>
                <a:lnTo>
                  <a:pt x="861" y="316"/>
                </a:lnTo>
                <a:lnTo>
                  <a:pt x="862" y="316"/>
                </a:lnTo>
                <a:lnTo>
                  <a:pt x="862" y="318"/>
                </a:lnTo>
                <a:lnTo>
                  <a:pt x="868" y="320"/>
                </a:lnTo>
                <a:close/>
                <a:moveTo>
                  <a:pt x="854" y="320"/>
                </a:moveTo>
                <a:lnTo>
                  <a:pt x="852" y="320"/>
                </a:lnTo>
                <a:lnTo>
                  <a:pt x="850" y="320"/>
                </a:lnTo>
                <a:lnTo>
                  <a:pt x="850" y="318"/>
                </a:lnTo>
                <a:lnTo>
                  <a:pt x="852" y="316"/>
                </a:lnTo>
                <a:lnTo>
                  <a:pt x="854" y="316"/>
                </a:lnTo>
                <a:lnTo>
                  <a:pt x="855" y="316"/>
                </a:lnTo>
                <a:lnTo>
                  <a:pt x="855" y="314"/>
                </a:lnTo>
                <a:lnTo>
                  <a:pt x="857" y="316"/>
                </a:lnTo>
                <a:lnTo>
                  <a:pt x="855" y="316"/>
                </a:lnTo>
                <a:lnTo>
                  <a:pt x="854" y="318"/>
                </a:lnTo>
                <a:lnTo>
                  <a:pt x="854" y="320"/>
                </a:lnTo>
                <a:close/>
                <a:moveTo>
                  <a:pt x="864" y="314"/>
                </a:moveTo>
                <a:lnTo>
                  <a:pt x="866" y="314"/>
                </a:lnTo>
                <a:lnTo>
                  <a:pt x="868" y="316"/>
                </a:lnTo>
                <a:lnTo>
                  <a:pt x="868" y="318"/>
                </a:lnTo>
                <a:lnTo>
                  <a:pt x="866" y="318"/>
                </a:lnTo>
                <a:lnTo>
                  <a:pt x="864" y="318"/>
                </a:lnTo>
                <a:lnTo>
                  <a:pt x="862" y="316"/>
                </a:lnTo>
                <a:lnTo>
                  <a:pt x="861" y="314"/>
                </a:lnTo>
                <a:lnTo>
                  <a:pt x="862" y="314"/>
                </a:lnTo>
                <a:lnTo>
                  <a:pt x="864" y="314"/>
                </a:lnTo>
                <a:close/>
                <a:moveTo>
                  <a:pt x="908" y="210"/>
                </a:moveTo>
                <a:lnTo>
                  <a:pt x="908" y="208"/>
                </a:lnTo>
                <a:lnTo>
                  <a:pt x="910" y="208"/>
                </a:lnTo>
                <a:lnTo>
                  <a:pt x="910" y="210"/>
                </a:lnTo>
                <a:lnTo>
                  <a:pt x="908" y="210"/>
                </a:lnTo>
                <a:close/>
                <a:moveTo>
                  <a:pt x="894" y="203"/>
                </a:moveTo>
                <a:lnTo>
                  <a:pt x="892" y="203"/>
                </a:lnTo>
                <a:lnTo>
                  <a:pt x="892" y="201"/>
                </a:lnTo>
                <a:lnTo>
                  <a:pt x="894" y="203"/>
                </a:lnTo>
                <a:close/>
                <a:moveTo>
                  <a:pt x="890" y="194"/>
                </a:moveTo>
                <a:lnTo>
                  <a:pt x="892" y="196"/>
                </a:lnTo>
                <a:lnTo>
                  <a:pt x="892" y="198"/>
                </a:lnTo>
                <a:lnTo>
                  <a:pt x="890" y="199"/>
                </a:lnTo>
                <a:lnTo>
                  <a:pt x="889" y="198"/>
                </a:lnTo>
                <a:lnTo>
                  <a:pt x="885" y="196"/>
                </a:lnTo>
                <a:lnTo>
                  <a:pt x="883" y="194"/>
                </a:lnTo>
                <a:lnTo>
                  <a:pt x="882" y="194"/>
                </a:lnTo>
                <a:lnTo>
                  <a:pt x="883" y="194"/>
                </a:lnTo>
                <a:lnTo>
                  <a:pt x="883" y="192"/>
                </a:lnTo>
                <a:lnTo>
                  <a:pt x="883" y="191"/>
                </a:lnTo>
                <a:lnTo>
                  <a:pt x="880" y="189"/>
                </a:lnTo>
                <a:lnTo>
                  <a:pt x="882" y="189"/>
                </a:lnTo>
                <a:lnTo>
                  <a:pt x="883" y="187"/>
                </a:lnTo>
                <a:lnTo>
                  <a:pt x="885" y="189"/>
                </a:lnTo>
                <a:lnTo>
                  <a:pt x="887" y="189"/>
                </a:lnTo>
                <a:lnTo>
                  <a:pt x="889" y="192"/>
                </a:lnTo>
                <a:lnTo>
                  <a:pt x="890" y="194"/>
                </a:lnTo>
                <a:close/>
                <a:moveTo>
                  <a:pt x="910" y="147"/>
                </a:moveTo>
                <a:lnTo>
                  <a:pt x="908" y="145"/>
                </a:lnTo>
                <a:lnTo>
                  <a:pt x="910" y="145"/>
                </a:lnTo>
                <a:lnTo>
                  <a:pt x="911" y="145"/>
                </a:lnTo>
                <a:lnTo>
                  <a:pt x="910" y="147"/>
                </a:lnTo>
                <a:close/>
                <a:moveTo>
                  <a:pt x="344" y="19"/>
                </a:moveTo>
                <a:lnTo>
                  <a:pt x="348" y="26"/>
                </a:lnTo>
                <a:lnTo>
                  <a:pt x="355" y="30"/>
                </a:lnTo>
                <a:lnTo>
                  <a:pt x="362" y="35"/>
                </a:lnTo>
                <a:lnTo>
                  <a:pt x="367" y="40"/>
                </a:lnTo>
                <a:lnTo>
                  <a:pt x="374" y="44"/>
                </a:lnTo>
                <a:lnTo>
                  <a:pt x="379" y="47"/>
                </a:lnTo>
                <a:lnTo>
                  <a:pt x="383" y="47"/>
                </a:lnTo>
                <a:lnTo>
                  <a:pt x="384" y="47"/>
                </a:lnTo>
                <a:lnTo>
                  <a:pt x="386" y="49"/>
                </a:lnTo>
                <a:lnTo>
                  <a:pt x="388" y="51"/>
                </a:lnTo>
                <a:lnTo>
                  <a:pt x="390" y="51"/>
                </a:lnTo>
                <a:lnTo>
                  <a:pt x="391" y="53"/>
                </a:lnTo>
                <a:lnTo>
                  <a:pt x="393" y="53"/>
                </a:lnTo>
                <a:lnTo>
                  <a:pt x="395" y="53"/>
                </a:lnTo>
                <a:lnTo>
                  <a:pt x="398" y="54"/>
                </a:lnTo>
                <a:lnTo>
                  <a:pt x="400" y="56"/>
                </a:lnTo>
                <a:lnTo>
                  <a:pt x="402" y="56"/>
                </a:lnTo>
                <a:lnTo>
                  <a:pt x="404" y="56"/>
                </a:lnTo>
                <a:lnTo>
                  <a:pt x="405" y="56"/>
                </a:lnTo>
                <a:lnTo>
                  <a:pt x="407" y="58"/>
                </a:lnTo>
                <a:lnTo>
                  <a:pt x="409" y="58"/>
                </a:lnTo>
                <a:lnTo>
                  <a:pt x="410" y="58"/>
                </a:lnTo>
                <a:lnTo>
                  <a:pt x="414" y="60"/>
                </a:lnTo>
                <a:lnTo>
                  <a:pt x="417" y="60"/>
                </a:lnTo>
                <a:lnTo>
                  <a:pt x="419" y="60"/>
                </a:lnTo>
                <a:lnTo>
                  <a:pt x="423" y="61"/>
                </a:lnTo>
                <a:lnTo>
                  <a:pt x="426" y="63"/>
                </a:lnTo>
                <a:lnTo>
                  <a:pt x="430" y="63"/>
                </a:lnTo>
                <a:lnTo>
                  <a:pt x="431" y="63"/>
                </a:lnTo>
                <a:lnTo>
                  <a:pt x="433" y="63"/>
                </a:lnTo>
                <a:lnTo>
                  <a:pt x="435" y="63"/>
                </a:lnTo>
                <a:lnTo>
                  <a:pt x="438" y="65"/>
                </a:lnTo>
                <a:lnTo>
                  <a:pt x="442" y="65"/>
                </a:lnTo>
                <a:lnTo>
                  <a:pt x="444" y="65"/>
                </a:lnTo>
                <a:lnTo>
                  <a:pt x="445" y="67"/>
                </a:lnTo>
                <a:lnTo>
                  <a:pt x="447" y="67"/>
                </a:lnTo>
                <a:lnTo>
                  <a:pt x="449" y="67"/>
                </a:lnTo>
                <a:lnTo>
                  <a:pt x="451" y="67"/>
                </a:lnTo>
                <a:lnTo>
                  <a:pt x="452" y="67"/>
                </a:lnTo>
                <a:lnTo>
                  <a:pt x="454" y="67"/>
                </a:lnTo>
                <a:lnTo>
                  <a:pt x="456" y="68"/>
                </a:lnTo>
                <a:lnTo>
                  <a:pt x="458" y="68"/>
                </a:lnTo>
                <a:lnTo>
                  <a:pt x="459" y="68"/>
                </a:lnTo>
                <a:lnTo>
                  <a:pt x="461" y="70"/>
                </a:lnTo>
                <a:lnTo>
                  <a:pt x="463" y="70"/>
                </a:lnTo>
                <a:lnTo>
                  <a:pt x="465" y="70"/>
                </a:lnTo>
                <a:lnTo>
                  <a:pt x="466" y="70"/>
                </a:lnTo>
                <a:lnTo>
                  <a:pt x="468" y="72"/>
                </a:lnTo>
                <a:lnTo>
                  <a:pt x="470" y="72"/>
                </a:lnTo>
                <a:lnTo>
                  <a:pt x="472" y="72"/>
                </a:lnTo>
                <a:lnTo>
                  <a:pt x="472" y="74"/>
                </a:lnTo>
                <a:lnTo>
                  <a:pt x="473" y="74"/>
                </a:lnTo>
                <a:lnTo>
                  <a:pt x="475" y="75"/>
                </a:lnTo>
                <a:lnTo>
                  <a:pt x="477" y="77"/>
                </a:lnTo>
                <a:lnTo>
                  <a:pt x="479" y="77"/>
                </a:lnTo>
                <a:lnTo>
                  <a:pt x="480" y="79"/>
                </a:lnTo>
                <a:lnTo>
                  <a:pt x="482" y="81"/>
                </a:lnTo>
                <a:lnTo>
                  <a:pt x="484" y="82"/>
                </a:lnTo>
                <a:lnTo>
                  <a:pt x="486" y="84"/>
                </a:lnTo>
                <a:lnTo>
                  <a:pt x="487" y="86"/>
                </a:lnTo>
                <a:lnTo>
                  <a:pt x="489" y="86"/>
                </a:lnTo>
                <a:lnTo>
                  <a:pt x="489" y="88"/>
                </a:lnTo>
                <a:lnTo>
                  <a:pt x="491" y="88"/>
                </a:lnTo>
                <a:lnTo>
                  <a:pt x="493" y="89"/>
                </a:lnTo>
                <a:lnTo>
                  <a:pt x="494" y="89"/>
                </a:lnTo>
                <a:lnTo>
                  <a:pt x="494" y="91"/>
                </a:lnTo>
                <a:lnTo>
                  <a:pt x="496" y="91"/>
                </a:lnTo>
                <a:lnTo>
                  <a:pt x="498" y="93"/>
                </a:lnTo>
                <a:lnTo>
                  <a:pt x="498" y="95"/>
                </a:lnTo>
                <a:lnTo>
                  <a:pt x="499" y="95"/>
                </a:lnTo>
                <a:lnTo>
                  <a:pt x="499" y="96"/>
                </a:lnTo>
                <a:lnTo>
                  <a:pt x="501" y="98"/>
                </a:lnTo>
                <a:lnTo>
                  <a:pt x="503" y="98"/>
                </a:lnTo>
                <a:lnTo>
                  <a:pt x="503" y="100"/>
                </a:lnTo>
                <a:lnTo>
                  <a:pt x="505" y="100"/>
                </a:lnTo>
                <a:lnTo>
                  <a:pt x="505" y="102"/>
                </a:lnTo>
                <a:lnTo>
                  <a:pt x="505" y="103"/>
                </a:lnTo>
                <a:lnTo>
                  <a:pt x="506" y="103"/>
                </a:lnTo>
                <a:lnTo>
                  <a:pt x="508" y="105"/>
                </a:lnTo>
                <a:lnTo>
                  <a:pt x="508" y="107"/>
                </a:lnTo>
                <a:lnTo>
                  <a:pt x="510" y="107"/>
                </a:lnTo>
                <a:lnTo>
                  <a:pt x="510" y="109"/>
                </a:lnTo>
                <a:lnTo>
                  <a:pt x="512" y="109"/>
                </a:lnTo>
                <a:lnTo>
                  <a:pt x="513" y="110"/>
                </a:lnTo>
                <a:lnTo>
                  <a:pt x="515" y="112"/>
                </a:lnTo>
                <a:lnTo>
                  <a:pt x="517" y="112"/>
                </a:lnTo>
                <a:lnTo>
                  <a:pt x="519" y="114"/>
                </a:lnTo>
                <a:lnTo>
                  <a:pt x="520" y="114"/>
                </a:lnTo>
                <a:lnTo>
                  <a:pt x="522" y="114"/>
                </a:lnTo>
                <a:lnTo>
                  <a:pt x="522" y="115"/>
                </a:lnTo>
                <a:lnTo>
                  <a:pt x="524" y="115"/>
                </a:lnTo>
                <a:lnTo>
                  <a:pt x="526" y="115"/>
                </a:lnTo>
                <a:lnTo>
                  <a:pt x="527" y="117"/>
                </a:lnTo>
                <a:lnTo>
                  <a:pt x="529" y="119"/>
                </a:lnTo>
                <a:lnTo>
                  <a:pt x="529" y="121"/>
                </a:lnTo>
                <a:lnTo>
                  <a:pt x="531" y="121"/>
                </a:lnTo>
                <a:lnTo>
                  <a:pt x="531" y="122"/>
                </a:lnTo>
                <a:lnTo>
                  <a:pt x="533" y="122"/>
                </a:lnTo>
                <a:lnTo>
                  <a:pt x="533" y="124"/>
                </a:lnTo>
                <a:lnTo>
                  <a:pt x="534" y="124"/>
                </a:lnTo>
                <a:lnTo>
                  <a:pt x="536" y="126"/>
                </a:lnTo>
                <a:lnTo>
                  <a:pt x="538" y="128"/>
                </a:lnTo>
                <a:lnTo>
                  <a:pt x="540" y="128"/>
                </a:lnTo>
                <a:lnTo>
                  <a:pt x="540" y="129"/>
                </a:lnTo>
                <a:lnTo>
                  <a:pt x="541" y="129"/>
                </a:lnTo>
                <a:lnTo>
                  <a:pt x="541" y="131"/>
                </a:lnTo>
                <a:lnTo>
                  <a:pt x="543" y="131"/>
                </a:lnTo>
                <a:lnTo>
                  <a:pt x="543" y="133"/>
                </a:lnTo>
                <a:lnTo>
                  <a:pt x="545" y="133"/>
                </a:lnTo>
                <a:lnTo>
                  <a:pt x="545" y="135"/>
                </a:lnTo>
                <a:lnTo>
                  <a:pt x="547" y="135"/>
                </a:lnTo>
                <a:lnTo>
                  <a:pt x="547" y="136"/>
                </a:lnTo>
                <a:lnTo>
                  <a:pt x="548" y="136"/>
                </a:lnTo>
                <a:lnTo>
                  <a:pt x="550" y="138"/>
                </a:lnTo>
                <a:lnTo>
                  <a:pt x="552" y="138"/>
                </a:lnTo>
                <a:lnTo>
                  <a:pt x="554" y="138"/>
                </a:lnTo>
                <a:lnTo>
                  <a:pt x="554" y="140"/>
                </a:lnTo>
                <a:lnTo>
                  <a:pt x="554" y="142"/>
                </a:lnTo>
                <a:lnTo>
                  <a:pt x="554" y="143"/>
                </a:lnTo>
                <a:lnTo>
                  <a:pt x="554" y="145"/>
                </a:lnTo>
                <a:lnTo>
                  <a:pt x="555" y="147"/>
                </a:lnTo>
                <a:lnTo>
                  <a:pt x="555" y="149"/>
                </a:lnTo>
                <a:lnTo>
                  <a:pt x="555" y="150"/>
                </a:lnTo>
                <a:lnTo>
                  <a:pt x="555" y="152"/>
                </a:lnTo>
                <a:lnTo>
                  <a:pt x="555" y="154"/>
                </a:lnTo>
                <a:lnTo>
                  <a:pt x="557" y="154"/>
                </a:lnTo>
                <a:lnTo>
                  <a:pt x="557" y="156"/>
                </a:lnTo>
                <a:lnTo>
                  <a:pt x="559" y="157"/>
                </a:lnTo>
                <a:lnTo>
                  <a:pt x="559" y="159"/>
                </a:lnTo>
                <a:lnTo>
                  <a:pt x="559" y="161"/>
                </a:lnTo>
                <a:lnTo>
                  <a:pt x="559" y="163"/>
                </a:lnTo>
                <a:lnTo>
                  <a:pt x="561" y="164"/>
                </a:lnTo>
                <a:lnTo>
                  <a:pt x="561" y="166"/>
                </a:lnTo>
                <a:lnTo>
                  <a:pt x="561" y="168"/>
                </a:lnTo>
                <a:lnTo>
                  <a:pt x="559" y="170"/>
                </a:lnTo>
                <a:lnTo>
                  <a:pt x="559" y="171"/>
                </a:lnTo>
                <a:lnTo>
                  <a:pt x="557" y="173"/>
                </a:lnTo>
                <a:lnTo>
                  <a:pt x="557" y="175"/>
                </a:lnTo>
                <a:lnTo>
                  <a:pt x="557" y="177"/>
                </a:lnTo>
                <a:lnTo>
                  <a:pt x="557" y="178"/>
                </a:lnTo>
                <a:lnTo>
                  <a:pt x="555" y="178"/>
                </a:lnTo>
                <a:lnTo>
                  <a:pt x="555" y="180"/>
                </a:lnTo>
                <a:lnTo>
                  <a:pt x="555" y="182"/>
                </a:lnTo>
                <a:lnTo>
                  <a:pt x="555" y="184"/>
                </a:lnTo>
                <a:lnTo>
                  <a:pt x="557" y="184"/>
                </a:lnTo>
                <a:lnTo>
                  <a:pt x="559" y="185"/>
                </a:lnTo>
                <a:lnTo>
                  <a:pt x="561" y="185"/>
                </a:lnTo>
                <a:lnTo>
                  <a:pt x="562" y="187"/>
                </a:lnTo>
                <a:lnTo>
                  <a:pt x="564" y="187"/>
                </a:lnTo>
                <a:lnTo>
                  <a:pt x="566" y="185"/>
                </a:lnTo>
                <a:lnTo>
                  <a:pt x="568" y="185"/>
                </a:lnTo>
                <a:lnTo>
                  <a:pt x="569" y="187"/>
                </a:lnTo>
                <a:lnTo>
                  <a:pt x="571" y="187"/>
                </a:lnTo>
                <a:lnTo>
                  <a:pt x="573" y="187"/>
                </a:lnTo>
                <a:lnTo>
                  <a:pt x="575" y="187"/>
                </a:lnTo>
                <a:lnTo>
                  <a:pt x="576" y="185"/>
                </a:lnTo>
                <a:lnTo>
                  <a:pt x="578" y="185"/>
                </a:lnTo>
                <a:lnTo>
                  <a:pt x="580" y="185"/>
                </a:lnTo>
                <a:lnTo>
                  <a:pt x="582" y="185"/>
                </a:lnTo>
                <a:lnTo>
                  <a:pt x="583" y="185"/>
                </a:lnTo>
                <a:lnTo>
                  <a:pt x="585" y="185"/>
                </a:lnTo>
                <a:lnTo>
                  <a:pt x="587" y="185"/>
                </a:lnTo>
                <a:lnTo>
                  <a:pt x="588" y="185"/>
                </a:lnTo>
                <a:lnTo>
                  <a:pt x="590" y="185"/>
                </a:lnTo>
                <a:lnTo>
                  <a:pt x="592" y="185"/>
                </a:lnTo>
                <a:lnTo>
                  <a:pt x="592" y="184"/>
                </a:lnTo>
                <a:lnTo>
                  <a:pt x="594" y="184"/>
                </a:lnTo>
                <a:lnTo>
                  <a:pt x="595" y="182"/>
                </a:lnTo>
                <a:lnTo>
                  <a:pt x="595" y="180"/>
                </a:lnTo>
                <a:lnTo>
                  <a:pt x="597" y="178"/>
                </a:lnTo>
                <a:lnTo>
                  <a:pt x="597" y="177"/>
                </a:lnTo>
                <a:lnTo>
                  <a:pt x="597" y="175"/>
                </a:lnTo>
                <a:lnTo>
                  <a:pt x="599" y="173"/>
                </a:lnTo>
                <a:lnTo>
                  <a:pt x="599" y="171"/>
                </a:lnTo>
                <a:lnTo>
                  <a:pt x="601" y="170"/>
                </a:lnTo>
                <a:lnTo>
                  <a:pt x="601" y="168"/>
                </a:lnTo>
                <a:lnTo>
                  <a:pt x="602" y="166"/>
                </a:lnTo>
                <a:lnTo>
                  <a:pt x="604" y="164"/>
                </a:lnTo>
                <a:lnTo>
                  <a:pt x="604" y="163"/>
                </a:lnTo>
                <a:lnTo>
                  <a:pt x="606" y="161"/>
                </a:lnTo>
                <a:lnTo>
                  <a:pt x="606" y="159"/>
                </a:lnTo>
                <a:lnTo>
                  <a:pt x="606" y="157"/>
                </a:lnTo>
                <a:lnTo>
                  <a:pt x="606" y="156"/>
                </a:lnTo>
                <a:lnTo>
                  <a:pt x="606" y="154"/>
                </a:lnTo>
                <a:lnTo>
                  <a:pt x="606" y="152"/>
                </a:lnTo>
                <a:lnTo>
                  <a:pt x="606" y="150"/>
                </a:lnTo>
                <a:lnTo>
                  <a:pt x="608" y="150"/>
                </a:lnTo>
                <a:lnTo>
                  <a:pt x="608" y="149"/>
                </a:lnTo>
                <a:lnTo>
                  <a:pt x="609" y="149"/>
                </a:lnTo>
                <a:lnTo>
                  <a:pt x="609" y="147"/>
                </a:lnTo>
                <a:lnTo>
                  <a:pt x="611" y="147"/>
                </a:lnTo>
                <a:lnTo>
                  <a:pt x="611" y="145"/>
                </a:lnTo>
                <a:lnTo>
                  <a:pt x="613" y="145"/>
                </a:lnTo>
                <a:lnTo>
                  <a:pt x="615" y="143"/>
                </a:lnTo>
                <a:lnTo>
                  <a:pt x="616" y="143"/>
                </a:lnTo>
                <a:lnTo>
                  <a:pt x="616" y="142"/>
                </a:lnTo>
                <a:lnTo>
                  <a:pt x="618" y="142"/>
                </a:lnTo>
                <a:lnTo>
                  <a:pt x="618" y="140"/>
                </a:lnTo>
                <a:lnTo>
                  <a:pt x="620" y="140"/>
                </a:lnTo>
                <a:lnTo>
                  <a:pt x="622" y="140"/>
                </a:lnTo>
                <a:lnTo>
                  <a:pt x="623" y="140"/>
                </a:lnTo>
                <a:lnTo>
                  <a:pt x="625" y="140"/>
                </a:lnTo>
                <a:lnTo>
                  <a:pt x="627" y="140"/>
                </a:lnTo>
                <a:lnTo>
                  <a:pt x="629" y="140"/>
                </a:lnTo>
                <a:lnTo>
                  <a:pt x="630" y="140"/>
                </a:lnTo>
                <a:lnTo>
                  <a:pt x="632" y="142"/>
                </a:lnTo>
                <a:lnTo>
                  <a:pt x="634" y="142"/>
                </a:lnTo>
                <a:lnTo>
                  <a:pt x="634" y="140"/>
                </a:lnTo>
                <a:lnTo>
                  <a:pt x="636" y="140"/>
                </a:lnTo>
                <a:lnTo>
                  <a:pt x="637" y="140"/>
                </a:lnTo>
                <a:lnTo>
                  <a:pt x="639" y="138"/>
                </a:lnTo>
                <a:lnTo>
                  <a:pt x="641" y="140"/>
                </a:lnTo>
                <a:lnTo>
                  <a:pt x="643" y="140"/>
                </a:lnTo>
                <a:lnTo>
                  <a:pt x="643" y="145"/>
                </a:lnTo>
                <a:lnTo>
                  <a:pt x="644" y="145"/>
                </a:lnTo>
                <a:lnTo>
                  <a:pt x="651" y="149"/>
                </a:lnTo>
                <a:lnTo>
                  <a:pt x="665" y="143"/>
                </a:lnTo>
                <a:lnTo>
                  <a:pt x="669" y="143"/>
                </a:lnTo>
                <a:lnTo>
                  <a:pt x="672" y="143"/>
                </a:lnTo>
                <a:lnTo>
                  <a:pt x="679" y="142"/>
                </a:lnTo>
                <a:lnTo>
                  <a:pt x="690" y="136"/>
                </a:lnTo>
                <a:lnTo>
                  <a:pt x="705" y="133"/>
                </a:lnTo>
                <a:lnTo>
                  <a:pt x="712" y="129"/>
                </a:lnTo>
                <a:lnTo>
                  <a:pt x="719" y="128"/>
                </a:lnTo>
                <a:lnTo>
                  <a:pt x="733" y="124"/>
                </a:lnTo>
                <a:lnTo>
                  <a:pt x="740" y="124"/>
                </a:lnTo>
                <a:lnTo>
                  <a:pt x="747" y="121"/>
                </a:lnTo>
                <a:lnTo>
                  <a:pt x="761" y="119"/>
                </a:lnTo>
                <a:lnTo>
                  <a:pt x="763" y="119"/>
                </a:lnTo>
                <a:lnTo>
                  <a:pt x="791" y="114"/>
                </a:lnTo>
                <a:lnTo>
                  <a:pt x="796" y="114"/>
                </a:lnTo>
                <a:lnTo>
                  <a:pt x="805" y="117"/>
                </a:lnTo>
                <a:lnTo>
                  <a:pt x="805" y="119"/>
                </a:lnTo>
                <a:lnTo>
                  <a:pt x="805" y="121"/>
                </a:lnTo>
                <a:lnTo>
                  <a:pt x="807" y="122"/>
                </a:lnTo>
                <a:lnTo>
                  <a:pt x="805" y="122"/>
                </a:lnTo>
                <a:lnTo>
                  <a:pt x="805" y="124"/>
                </a:lnTo>
                <a:lnTo>
                  <a:pt x="807" y="124"/>
                </a:lnTo>
                <a:lnTo>
                  <a:pt x="807" y="126"/>
                </a:lnTo>
                <a:lnTo>
                  <a:pt x="807" y="128"/>
                </a:lnTo>
                <a:lnTo>
                  <a:pt x="808" y="129"/>
                </a:lnTo>
                <a:lnTo>
                  <a:pt x="810" y="133"/>
                </a:lnTo>
                <a:lnTo>
                  <a:pt x="812" y="136"/>
                </a:lnTo>
                <a:lnTo>
                  <a:pt x="814" y="140"/>
                </a:lnTo>
                <a:lnTo>
                  <a:pt x="815" y="142"/>
                </a:lnTo>
                <a:lnTo>
                  <a:pt x="815" y="143"/>
                </a:lnTo>
                <a:lnTo>
                  <a:pt x="819" y="143"/>
                </a:lnTo>
                <a:lnTo>
                  <a:pt x="819" y="145"/>
                </a:lnTo>
                <a:lnTo>
                  <a:pt x="821" y="145"/>
                </a:lnTo>
                <a:lnTo>
                  <a:pt x="821" y="147"/>
                </a:lnTo>
                <a:lnTo>
                  <a:pt x="819" y="149"/>
                </a:lnTo>
                <a:lnTo>
                  <a:pt x="819" y="150"/>
                </a:lnTo>
                <a:lnTo>
                  <a:pt x="817" y="152"/>
                </a:lnTo>
                <a:lnTo>
                  <a:pt x="819" y="154"/>
                </a:lnTo>
                <a:lnTo>
                  <a:pt x="819" y="156"/>
                </a:lnTo>
                <a:lnTo>
                  <a:pt x="819" y="157"/>
                </a:lnTo>
                <a:lnTo>
                  <a:pt x="819" y="159"/>
                </a:lnTo>
                <a:lnTo>
                  <a:pt x="817" y="159"/>
                </a:lnTo>
                <a:lnTo>
                  <a:pt x="817" y="161"/>
                </a:lnTo>
                <a:lnTo>
                  <a:pt x="817" y="163"/>
                </a:lnTo>
                <a:lnTo>
                  <a:pt x="819" y="161"/>
                </a:lnTo>
                <a:lnTo>
                  <a:pt x="819" y="159"/>
                </a:lnTo>
                <a:lnTo>
                  <a:pt x="821" y="161"/>
                </a:lnTo>
                <a:lnTo>
                  <a:pt x="821" y="163"/>
                </a:lnTo>
                <a:lnTo>
                  <a:pt x="817" y="168"/>
                </a:lnTo>
                <a:lnTo>
                  <a:pt x="815" y="168"/>
                </a:lnTo>
                <a:lnTo>
                  <a:pt x="815" y="170"/>
                </a:lnTo>
                <a:lnTo>
                  <a:pt x="815" y="171"/>
                </a:lnTo>
                <a:lnTo>
                  <a:pt x="815" y="173"/>
                </a:lnTo>
                <a:lnTo>
                  <a:pt x="815" y="175"/>
                </a:lnTo>
                <a:lnTo>
                  <a:pt x="817" y="177"/>
                </a:lnTo>
                <a:lnTo>
                  <a:pt x="815" y="177"/>
                </a:lnTo>
                <a:lnTo>
                  <a:pt x="817" y="178"/>
                </a:lnTo>
                <a:lnTo>
                  <a:pt x="817" y="180"/>
                </a:lnTo>
                <a:lnTo>
                  <a:pt x="817" y="182"/>
                </a:lnTo>
                <a:lnTo>
                  <a:pt x="817" y="184"/>
                </a:lnTo>
                <a:lnTo>
                  <a:pt x="819" y="184"/>
                </a:lnTo>
                <a:lnTo>
                  <a:pt x="819" y="185"/>
                </a:lnTo>
                <a:lnTo>
                  <a:pt x="817" y="187"/>
                </a:lnTo>
                <a:lnTo>
                  <a:pt x="817" y="189"/>
                </a:lnTo>
                <a:lnTo>
                  <a:pt x="817" y="191"/>
                </a:lnTo>
                <a:lnTo>
                  <a:pt x="817" y="192"/>
                </a:lnTo>
                <a:lnTo>
                  <a:pt x="819" y="192"/>
                </a:lnTo>
                <a:lnTo>
                  <a:pt x="821" y="192"/>
                </a:lnTo>
                <a:lnTo>
                  <a:pt x="821" y="194"/>
                </a:lnTo>
                <a:lnTo>
                  <a:pt x="821" y="196"/>
                </a:lnTo>
                <a:lnTo>
                  <a:pt x="822" y="196"/>
                </a:lnTo>
                <a:lnTo>
                  <a:pt x="822" y="198"/>
                </a:lnTo>
                <a:lnTo>
                  <a:pt x="821" y="198"/>
                </a:lnTo>
                <a:lnTo>
                  <a:pt x="822" y="199"/>
                </a:lnTo>
                <a:lnTo>
                  <a:pt x="821" y="199"/>
                </a:lnTo>
                <a:lnTo>
                  <a:pt x="822" y="199"/>
                </a:lnTo>
                <a:lnTo>
                  <a:pt x="822" y="201"/>
                </a:lnTo>
                <a:lnTo>
                  <a:pt x="821" y="201"/>
                </a:lnTo>
                <a:lnTo>
                  <a:pt x="821" y="203"/>
                </a:lnTo>
                <a:lnTo>
                  <a:pt x="819" y="203"/>
                </a:lnTo>
                <a:lnTo>
                  <a:pt x="819" y="204"/>
                </a:lnTo>
                <a:lnTo>
                  <a:pt x="817" y="204"/>
                </a:lnTo>
                <a:lnTo>
                  <a:pt x="819" y="204"/>
                </a:lnTo>
                <a:lnTo>
                  <a:pt x="821" y="204"/>
                </a:lnTo>
                <a:lnTo>
                  <a:pt x="822" y="203"/>
                </a:lnTo>
                <a:lnTo>
                  <a:pt x="822" y="201"/>
                </a:lnTo>
                <a:lnTo>
                  <a:pt x="822" y="199"/>
                </a:lnTo>
                <a:lnTo>
                  <a:pt x="822" y="198"/>
                </a:lnTo>
                <a:lnTo>
                  <a:pt x="824" y="198"/>
                </a:lnTo>
                <a:lnTo>
                  <a:pt x="824" y="199"/>
                </a:lnTo>
                <a:lnTo>
                  <a:pt x="824" y="201"/>
                </a:lnTo>
                <a:lnTo>
                  <a:pt x="824" y="203"/>
                </a:lnTo>
                <a:lnTo>
                  <a:pt x="826" y="203"/>
                </a:lnTo>
                <a:lnTo>
                  <a:pt x="826" y="201"/>
                </a:lnTo>
                <a:lnTo>
                  <a:pt x="828" y="203"/>
                </a:lnTo>
                <a:lnTo>
                  <a:pt x="829" y="203"/>
                </a:lnTo>
                <a:lnTo>
                  <a:pt x="831" y="203"/>
                </a:lnTo>
                <a:lnTo>
                  <a:pt x="833" y="203"/>
                </a:lnTo>
                <a:lnTo>
                  <a:pt x="833" y="204"/>
                </a:lnTo>
                <a:lnTo>
                  <a:pt x="831" y="206"/>
                </a:lnTo>
                <a:lnTo>
                  <a:pt x="831" y="208"/>
                </a:lnTo>
                <a:lnTo>
                  <a:pt x="833" y="208"/>
                </a:lnTo>
                <a:lnTo>
                  <a:pt x="833" y="210"/>
                </a:lnTo>
                <a:lnTo>
                  <a:pt x="831" y="210"/>
                </a:lnTo>
                <a:lnTo>
                  <a:pt x="833" y="210"/>
                </a:lnTo>
                <a:lnTo>
                  <a:pt x="835" y="210"/>
                </a:lnTo>
                <a:lnTo>
                  <a:pt x="835" y="211"/>
                </a:lnTo>
                <a:lnTo>
                  <a:pt x="835" y="213"/>
                </a:lnTo>
                <a:lnTo>
                  <a:pt x="833" y="213"/>
                </a:lnTo>
                <a:lnTo>
                  <a:pt x="831" y="213"/>
                </a:lnTo>
                <a:lnTo>
                  <a:pt x="831" y="215"/>
                </a:lnTo>
                <a:lnTo>
                  <a:pt x="833" y="215"/>
                </a:lnTo>
                <a:lnTo>
                  <a:pt x="835" y="215"/>
                </a:lnTo>
                <a:lnTo>
                  <a:pt x="836" y="217"/>
                </a:lnTo>
                <a:lnTo>
                  <a:pt x="836" y="218"/>
                </a:lnTo>
                <a:lnTo>
                  <a:pt x="836" y="220"/>
                </a:lnTo>
                <a:lnTo>
                  <a:pt x="838" y="224"/>
                </a:lnTo>
                <a:lnTo>
                  <a:pt x="838" y="225"/>
                </a:lnTo>
                <a:lnTo>
                  <a:pt x="840" y="227"/>
                </a:lnTo>
                <a:lnTo>
                  <a:pt x="840" y="229"/>
                </a:lnTo>
                <a:lnTo>
                  <a:pt x="840" y="231"/>
                </a:lnTo>
                <a:lnTo>
                  <a:pt x="840" y="232"/>
                </a:lnTo>
                <a:lnTo>
                  <a:pt x="840" y="234"/>
                </a:lnTo>
                <a:lnTo>
                  <a:pt x="840" y="236"/>
                </a:lnTo>
                <a:lnTo>
                  <a:pt x="840" y="238"/>
                </a:lnTo>
                <a:lnTo>
                  <a:pt x="838" y="239"/>
                </a:lnTo>
                <a:lnTo>
                  <a:pt x="838" y="241"/>
                </a:lnTo>
                <a:lnTo>
                  <a:pt x="838" y="243"/>
                </a:lnTo>
                <a:lnTo>
                  <a:pt x="838" y="246"/>
                </a:lnTo>
                <a:lnTo>
                  <a:pt x="838" y="250"/>
                </a:lnTo>
                <a:lnTo>
                  <a:pt x="840" y="253"/>
                </a:lnTo>
                <a:lnTo>
                  <a:pt x="840" y="255"/>
                </a:lnTo>
                <a:lnTo>
                  <a:pt x="843" y="257"/>
                </a:lnTo>
                <a:lnTo>
                  <a:pt x="843" y="259"/>
                </a:lnTo>
                <a:lnTo>
                  <a:pt x="842" y="259"/>
                </a:lnTo>
                <a:lnTo>
                  <a:pt x="840" y="260"/>
                </a:lnTo>
                <a:lnTo>
                  <a:pt x="840" y="257"/>
                </a:lnTo>
                <a:lnTo>
                  <a:pt x="838" y="257"/>
                </a:lnTo>
                <a:lnTo>
                  <a:pt x="835" y="257"/>
                </a:lnTo>
                <a:lnTo>
                  <a:pt x="835" y="255"/>
                </a:lnTo>
                <a:lnTo>
                  <a:pt x="835" y="253"/>
                </a:lnTo>
                <a:lnTo>
                  <a:pt x="833" y="257"/>
                </a:lnTo>
                <a:lnTo>
                  <a:pt x="831" y="257"/>
                </a:lnTo>
                <a:lnTo>
                  <a:pt x="829" y="257"/>
                </a:lnTo>
                <a:lnTo>
                  <a:pt x="829" y="259"/>
                </a:lnTo>
                <a:lnTo>
                  <a:pt x="829" y="257"/>
                </a:lnTo>
                <a:lnTo>
                  <a:pt x="831" y="257"/>
                </a:lnTo>
                <a:lnTo>
                  <a:pt x="833" y="257"/>
                </a:lnTo>
                <a:lnTo>
                  <a:pt x="835" y="255"/>
                </a:lnTo>
                <a:lnTo>
                  <a:pt x="835" y="257"/>
                </a:lnTo>
                <a:lnTo>
                  <a:pt x="835" y="259"/>
                </a:lnTo>
                <a:lnTo>
                  <a:pt x="838" y="259"/>
                </a:lnTo>
                <a:lnTo>
                  <a:pt x="838" y="260"/>
                </a:lnTo>
                <a:lnTo>
                  <a:pt x="838" y="262"/>
                </a:lnTo>
                <a:lnTo>
                  <a:pt x="840" y="262"/>
                </a:lnTo>
                <a:lnTo>
                  <a:pt x="842" y="262"/>
                </a:lnTo>
                <a:lnTo>
                  <a:pt x="843" y="262"/>
                </a:lnTo>
                <a:lnTo>
                  <a:pt x="845" y="262"/>
                </a:lnTo>
                <a:lnTo>
                  <a:pt x="847" y="262"/>
                </a:lnTo>
                <a:lnTo>
                  <a:pt x="849" y="262"/>
                </a:lnTo>
                <a:lnTo>
                  <a:pt x="850" y="262"/>
                </a:lnTo>
                <a:lnTo>
                  <a:pt x="850" y="264"/>
                </a:lnTo>
                <a:lnTo>
                  <a:pt x="850" y="266"/>
                </a:lnTo>
                <a:lnTo>
                  <a:pt x="852" y="267"/>
                </a:lnTo>
                <a:lnTo>
                  <a:pt x="854" y="267"/>
                </a:lnTo>
                <a:lnTo>
                  <a:pt x="854" y="269"/>
                </a:lnTo>
                <a:lnTo>
                  <a:pt x="854" y="267"/>
                </a:lnTo>
                <a:lnTo>
                  <a:pt x="855" y="267"/>
                </a:lnTo>
                <a:lnTo>
                  <a:pt x="855" y="269"/>
                </a:lnTo>
                <a:lnTo>
                  <a:pt x="857" y="269"/>
                </a:lnTo>
                <a:lnTo>
                  <a:pt x="859" y="269"/>
                </a:lnTo>
                <a:lnTo>
                  <a:pt x="861" y="267"/>
                </a:lnTo>
                <a:lnTo>
                  <a:pt x="862" y="267"/>
                </a:lnTo>
                <a:lnTo>
                  <a:pt x="864" y="269"/>
                </a:lnTo>
                <a:lnTo>
                  <a:pt x="866" y="271"/>
                </a:lnTo>
                <a:lnTo>
                  <a:pt x="866" y="273"/>
                </a:lnTo>
                <a:lnTo>
                  <a:pt x="866" y="274"/>
                </a:lnTo>
                <a:lnTo>
                  <a:pt x="868" y="276"/>
                </a:lnTo>
                <a:lnTo>
                  <a:pt x="868" y="280"/>
                </a:lnTo>
                <a:lnTo>
                  <a:pt x="868" y="281"/>
                </a:lnTo>
                <a:lnTo>
                  <a:pt x="869" y="281"/>
                </a:lnTo>
                <a:lnTo>
                  <a:pt x="869" y="285"/>
                </a:lnTo>
                <a:lnTo>
                  <a:pt x="869" y="287"/>
                </a:lnTo>
                <a:lnTo>
                  <a:pt x="871" y="288"/>
                </a:lnTo>
                <a:lnTo>
                  <a:pt x="873" y="288"/>
                </a:lnTo>
                <a:lnTo>
                  <a:pt x="875" y="288"/>
                </a:lnTo>
                <a:lnTo>
                  <a:pt x="875" y="290"/>
                </a:lnTo>
                <a:lnTo>
                  <a:pt x="873" y="290"/>
                </a:lnTo>
                <a:lnTo>
                  <a:pt x="873" y="292"/>
                </a:lnTo>
                <a:lnTo>
                  <a:pt x="875" y="294"/>
                </a:lnTo>
                <a:lnTo>
                  <a:pt x="876" y="295"/>
                </a:lnTo>
                <a:lnTo>
                  <a:pt x="878" y="297"/>
                </a:lnTo>
                <a:lnTo>
                  <a:pt x="880" y="299"/>
                </a:lnTo>
                <a:lnTo>
                  <a:pt x="880" y="297"/>
                </a:lnTo>
                <a:lnTo>
                  <a:pt x="882" y="297"/>
                </a:lnTo>
                <a:lnTo>
                  <a:pt x="882" y="295"/>
                </a:lnTo>
                <a:lnTo>
                  <a:pt x="883" y="294"/>
                </a:lnTo>
                <a:lnTo>
                  <a:pt x="885" y="295"/>
                </a:lnTo>
                <a:lnTo>
                  <a:pt x="883" y="297"/>
                </a:lnTo>
                <a:lnTo>
                  <a:pt x="885" y="299"/>
                </a:lnTo>
                <a:lnTo>
                  <a:pt x="885" y="300"/>
                </a:lnTo>
                <a:lnTo>
                  <a:pt x="885" y="302"/>
                </a:lnTo>
                <a:lnTo>
                  <a:pt x="887" y="302"/>
                </a:lnTo>
                <a:lnTo>
                  <a:pt x="887" y="304"/>
                </a:lnTo>
                <a:lnTo>
                  <a:pt x="887" y="306"/>
                </a:lnTo>
                <a:lnTo>
                  <a:pt x="889" y="307"/>
                </a:lnTo>
                <a:lnTo>
                  <a:pt x="890" y="311"/>
                </a:lnTo>
                <a:lnTo>
                  <a:pt x="890" y="313"/>
                </a:lnTo>
                <a:lnTo>
                  <a:pt x="890" y="314"/>
                </a:lnTo>
                <a:lnTo>
                  <a:pt x="890" y="316"/>
                </a:lnTo>
                <a:lnTo>
                  <a:pt x="890" y="318"/>
                </a:lnTo>
                <a:lnTo>
                  <a:pt x="890" y="320"/>
                </a:lnTo>
                <a:lnTo>
                  <a:pt x="894" y="323"/>
                </a:lnTo>
                <a:lnTo>
                  <a:pt x="896" y="325"/>
                </a:lnTo>
                <a:lnTo>
                  <a:pt x="897" y="325"/>
                </a:lnTo>
                <a:lnTo>
                  <a:pt x="899" y="325"/>
                </a:lnTo>
                <a:lnTo>
                  <a:pt x="899" y="327"/>
                </a:lnTo>
                <a:lnTo>
                  <a:pt x="901" y="327"/>
                </a:lnTo>
                <a:lnTo>
                  <a:pt x="903" y="327"/>
                </a:lnTo>
                <a:lnTo>
                  <a:pt x="904" y="328"/>
                </a:lnTo>
                <a:lnTo>
                  <a:pt x="904" y="330"/>
                </a:lnTo>
                <a:lnTo>
                  <a:pt x="903" y="332"/>
                </a:lnTo>
                <a:lnTo>
                  <a:pt x="901" y="332"/>
                </a:lnTo>
                <a:lnTo>
                  <a:pt x="897" y="332"/>
                </a:lnTo>
                <a:lnTo>
                  <a:pt x="896" y="334"/>
                </a:lnTo>
                <a:lnTo>
                  <a:pt x="894" y="334"/>
                </a:lnTo>
                <a:lnTo>
                  <a:pt x="892" y="332"/>
                </a:lnTo>
                <a:lnTo>
                  <a:pt x="890" y="334"/>
                </a:lnTo>
                <a:lnTo>
                  <a:pt x="890" y="335"/>
                </a:lnTo>
                <a:lnTo>
                  <a:pt x="890" y="337"/>
                </a:lnTo>
                <a:lnTo>
                  <a:pt x="889" y="337"/>
                </a:lnTo>
                <a:lnTo>
                  <a:pt x="887" y="334"/>
                </a:lnTo>
                <a:lnTo>
                  <a:pt x="889" y="332"/>
                </a:lnTo>
                <a:lnTo>
                  <a:pt x="885" y="328"/>
                </a:lnTo>
                <a:lnTo>
                  <a:pt x="883" y="325"/>
                </a:lnTo>
                <a:lnTo>
                  <a:pt x="882" y="325"/>
                </a:lnTo>
                <a:lnTo>
                  <a:pt x="880" y="323"/>
                </a:lnTo>
                <a:lnTo>
                  <a:pt x="880" y="320"/>
                </a:lnTo>
                <a:lnTo>
                  <a:pt x="882" y="320"/>
                </a:lnTo>
                <a:lnTo>
                  <a:pt x="880" y="320"/>
                </a:lnTo>
                <a:lnTo>
                  <a:pt x="878" y="318"/>
                </a:lnTo>
                <a:lnTo>
                  <a:pt x="876" y="316"/>
                </a:lnTo>
                <a:lnTo>
                  <a:pt x="875" y="314"/>
                </a:lnTo>
                <a:lnTo>
                  <a:pt x="873" y="316"/>
                </a:lnTo>
                <a:lnTo>
                  <a:pt x="871" y="316"/>
                </a:lnTo>
                <a:lnTo>
                  <a:pt x="871" y="314"/>
                </a:lnTo>
                <a:lnTo>
                  <a:pt x="871" y="313"/>
                </a:lnTo>
                <a:lnTo>
                  <a:pt x="869" y="313"/>
                </a:lnTo>
                <a:lnTo>
                  <a:pt x="864" y="311"/>
                </a:lnTo>
                <a:lnTo>
                  <a:pt x="864" y="313"/>
                </a:lnTo>
                <a:lnTo>
                  <a:pt x="864" y="311"/>
                </a:lnTo>
                <a:lnTo>
                  <a:pt x="861" y="311"/>
                </a:lnTo>
                <a:lnTo>
                  <a:pt x="861" y="313"/>
                </a:lnTo>
                <a:lnTo>
                  <a:pt x="859" y="313"/>
                </a:lnTo>
                <a:lnTo>
                  <a:pt x="855" y="313"/>
                </a:lnTo>
                <a:lnTo>
                  <a:pt x="854" y="314"/>
                </a:lnTo>
                <a:lnTo>
                  <a:pt x="852" y="314"/>
                </a:lnTo>
                <a:lnTo>
                  <a:pt x="852" y="311"/>
                </a:lnTo>
                <a:lnTo>
                  <a:pt x="850" y="311"/>
                </a:lnTo>
                <a:lnTo>
                  <a:pt x="850" y="313"/>
                </a:lnTo>
                <a:lnTo>
                  <a:pt x="850" y="314"/>
                </a:lnTo>
                <a:lnTo>
                  <a:pt x="850" y="316"/>
                </a:lnTo>
                <a:lnTo>
                  <a:pt x="850" y="318"/>
                </a:lnTo>
                <a:lnTo>
                  <a:pt x="850" y="320"/>
                </a:lnTo>
                <a:lnTo>
                  <a:pt x="850" y="321"/>
                </a:lnTo>
                <a:lnTo>
                  <a:pt x="850" y="323"/>
                </a:lnTo>
                <a:lnTo>
                  <a:pt x="849" y="325"/>
                </a:lnTo>
                <a:lnTo>
                  <a:pt x="849" y="327"/>
                </a:lnTo>
                <a:lnTo>
                  <a:pt x="847" y="327"/>
                </a:lnTo>
                <a:lnTo>
                  <a:pt x="847" y="328"/>
                </a:lnTo>
                <a:lnTo>
                  <a:pt x="847" y="330"/>
                </a:lnTo>
                <a:lnTo>
                  <a:pt x="847" y="332"/>
                </a:lnTo>
                <a:lnTo>
                  <a:pt x="847" y="334"/>
                </a:lnTo>
                <a:lnTo>
                  <a:pt x="845" y="334"/>
                </a:lnTo>
                <a:lnTo>
                  <a:pt x="843" y="335"/>
                </a:lnTo>
                <a:lnTo>
                  <a:pt x="842" y="337"/>
                </a:lnTo>
                <a:lnTo>
                  <a:pt x="840" y="337"/>
                </a:lnTo>
                <a:lnTo>
                  <a:pt x="842" y="337"/>
                </a:lnTo>
                <a:lnTo>
                  <a:pt x="843" y="339"/>
                </a:lnTo>
                <a:lnTo>
                  <a:pt x="843" y="341"/>
                </a:lnTo>
                <a:lnTo>
                  <a:pt x="843" y="339"/>
                </a:lnTo>
                <a:lnTo>
                  <a:pt x="843" y="337"/>
                </a:lnTo>
                <a:lnTo>
                  <a:pt x="845" y="337"/>
                </a:lnTo>
                <a:lnTo>
                  <a:pt x="847" y="334"/>
                </a:lnTo>
                <a:lnTo>
                  <a:pt x="847" y="330"/>
                </a:lnTo>
                <a:lnTo>
                  <a:pt x="849" y="328"/>
                </a:lnTo>
                <a:lnTo>
                  <a:pt x="849" y="327"/>
                </a:lnTo>
                <a:lnTo>
                  <a:pt x="850" y="327"/>
                </a:lnTo>
                <a:lnTo>
                  <a:pt x="850" y="328"/>
                </a:lnTo>
                <a:lnTo>
                  <a:pt x="850" y="327"/>
                </a:lnTo>
                <a:lnTo>
                  <a:pt x="852" y="327"/>
                </a:lnTo>
                <a:lnTo>
                  <a:pt x="854" y="327"/>
                </a:lnTo>
                <a:lnTo>
                  <a:pt x="855" y="327"/>
                </a:lnTo>
                <a:lnTo>
                  <a:pt x="857" y="325"/>
                </a:lnTo>
                <a:lnTo>
                  <a:pt x="859" y="323"/>
                </a:lnTo>
                <a:lnTo>
                  <a:pt x="861" y="323"/>
                </a:lnTo>
                <a:lnTo>
                  <a:pt x="862" y="321"/>
                </a:lnTo>
                <a:lnTo>
                  <a:pt x="866" y="321"/>
                </a:lnTo>
                <a:lnTo>
                  <a:pt x="866" y="323"/>
                </a:lnTo>
                <a:lnTo>
                  <a:pt x="868" y="323"/>
                </a:lnTo>
                <a:lnTo>
                  <a:pt x="869" y="323"/>
                </a:lnTo>
                <a:lnTo>
                  <a:pt x="871" y="323"/>
                </a:lnTo>
                <a:lnTo>
                  <a:pt x="871" y="325"/>
                </a:lnTo>
                <a:lnTo>
                  <a:pt x="875" y="325"/>
                </a:lnTo>
                <a:lnTo>
                  <a:pt x="876" y="325"/>
                </a:lnTo>
                <a:lnTo>
                  <a:pt x="878" y="327"/>
                </a:lnTo>
                <a:lnTo>
                  <a:pt x="878" y="328"/>
                </a:lnTo>
                <a:lnTo>
                  <a:pt x="876" y="328"/>
                </a:lnTo>
                <a:lnTo>
                  <a:pt x="875" y="328"/>
                </a:lnTo>
                <a:lnTo>
                  <a:pt x="873" y="328"/>
                </a:lnTo>
                <a:lnTo>
                  <a:pt x="875" y="330"/>
                </a:lnTo>
                <a:lnTo>
                  <a:pt x="873" y="330"/>
                </a:lnTo>
                <a:lnTo>
                  <a:pt x="871" y="330"/>
                </a:lnTo>
                <a:lnTo>
                  <a:pt x="869" y="330"/>
                </a:lnTo>
                <a:lnTo>
                  <a:pt x="868" y="332"/>
                </a:lnTo>
                <a:lnTo>
                  <a:pt x="866" y="334"/>
                </a:lnTo>
                <a:lnTo>
                  <a:pt x="864" y="334"/>
                </a:lnTo>
                <a:lnTo>
                  <a:pt x="862" y="339"/>
                </a:lnTo>
                <a:lnTo>
                  <a:pt x="864" y="337"/>
                </a:lnTo>
                <a:lnTo>
                  <a:pt x="866" y="335"/>
                </a:lnTo>
                <a:lnTo>
                  <a:pt x="868" y="337"/>
                </a:lnTo>
                <a:lnTo>
                  <a:pt x="869" y="337"/>
                </a:lnTo>
                <a:lnTo>
                  <a:pt x="869" y="335"/>
                </a:lnTo>
                <a:lnTo>
                  <a:pt x="873" y="334"/>
                </a:lnTo>
                <a:lnTo>
                  <a:pt x="873" y="332"/>
                </a:lnTo>
                <a:lnTo>
                  <a:pt x="875" y="332"/>
                </a:lnTo>
                <a:lnTo>
                  <a:pt x="875" y="334"/>
                </a:lnTo>
                <a:lnTo>
                  <a:pt x="873" y="335"/>
                </a:lnTo>
                <a:lnTo>
                  <a:pt x="873" y="337"/>
                </a:lnTo>
                <a:lnTo>
                  <a:pt x="871" y="337"/>
                </a:lnTo>
                <a:lnTo>
                  <a:pt x="871" y="339"/>
                </a:lnTo>
                <a:lnTo>
                  <a:pt x="869" y="339"/>
                </a:lnTo>
                <a:lnTo>
                  <a:pt x="868" y="341"/>
                </a:lnTo>
                <a:lnTo>
                  <a:pt x="866" y="341"/>
                </a:lnTo>
                <a:lnTo>
                  <a:pt x="864" y="341"/>
                </a:lnTo>
                <a:lnTo>
                  <a:pt x="862" y="342"/>
                </a:lnTo>
                <a:lnTo>
                  <a:pt x="864" y="342"/>
                </a:lnTo>
                <a:lnTo>
                  <a:pt x="866" y="341"/>
                </a:lnTo>
                <a:lnTo>
                  <a:pt x="868" y="341"/>
                </a:lnTo>
                <a:lnTo>
                  <a:pt x="868" y="339"/>
                </a:lnTo>
                <a:lnTo>
                  <a:pt x="869" y="339"/>
                </a:lnTo>
                <a:lnTo>
                  <a:pt x="869" y="341"/>
                </a:lnTo>
                <a:lnTo>
                  <a:pt x="868" y="342"/>
                </a:lnTo>
                <a:lnTo>
                  <a:pt x="869" y="342"/>
                </a:lnTo>
                <a:lnTo>
                  <a:pt x="869" y="341"/>
                </a:lnTo>
                <a:lnTo>
                  <a:pt x="871" y="339"/>
                </a:lnTo>
                <a:lnTo>
                  <a:pt x="873" y="339"/>
                </a:lnTo>
                <a:lnTo>
                  <a:pt x="875" y="335"/>
                </a:lnTo>
                <a:lnTo>
                  <a:pt x="876" y="334"/>
                </a:lnTo>
                <a:lnTo>
                  <a:pt x="878" y="334"/>
                </a:lnTo>
                <a:lnTo>
                  <a:pt x="880" y="332"/>
                </a:lnTo>
                <a:lnTo>
                  <a:pt x="882" y="332"/>
                </a:lnTo>
                <a:lnTo>
                  <a:pt x="883" y="332"/>
                </a:lnTo>
                <a:lnTo>
                  <a:pt x="883" y="334"/>
                </a:lnTo>
                <a:lnTo>
                  <a:pt x="883" y="335"/>
                </a:lnTo>
                <a:lnTo>
                  <a:pt x="882" y="335"/>
                </a:lnTo>
                <a:lnTo>
                  <a:pt x="883" y="337"/>
                </a:lnTo>
                <a:lnTo>
                  <a:pt x="883" y="339"/>
                </a:lnTo>
                <a:lnTo>
                  <a:pt x="882" y="339"/>
                </a:lnTo>
                <a:lnTo>
                  <a:pt x="882" y="341"/>
                </a:lnTo>
                <a:lnTo>
                  <a:pt x="880" y="341"/>
                </a:lnTo>
                <a:lnTo>
                  <a:pt x="880" y="342"/>
                </a:lnTo>
                <a:lnTo>
                  <a:pt x="880" y="344"/>
                </a:lnTo>
                <a:lnTo>
                  <a:pt x="880" y="346"/>
                </a:lnTo>
                <a:lnTo>
                  <a:pt x="880" y="348"/>
                </a:lnTo>
                <a:lnTo>
                  <a:pt x="880" y="349"/>
                </a:lnTo>
                <a:lnTo>
                  <a:pt x="880" y="353"/>
                </a:lnTo>
                <a:lnTo>
                  <a:pt x="882" y="353"/>
                </a:lnTo>
                <a:lnTo>
                  <a:pt x="880" y="355"/>
                </a:lnTo>
                <a:lnTo>
                  <a:pt x="882" y="355"/>
                </a:lnTo>
                <a:lnTo>
                  <a:pt x="882" y="356"/>
                </a:lnTo>
                <a:lnTo>
                  <a:pt x="882" y="358"/>
                </a:lnTo>
                <a:lnTo>
                  <a:pt x="883" y="356"/>
                </a:lnTo>
                <a:lnTo>
                  <a:pt x="883" y="358"/>
                </a:lnTo>
                <a:lnTo>
                  <a:pt x="883" y="360"/>
                </a:lnTo>
                <a:lnTo>
                  <a:pt x="883" y="362"/>
                </a:lnTo>
                <a:lnTo>
                  <a:pt x="883" y="363"/>
                </a:lnTo>
                <a:lnTo>
                  <a:pt x="883" y="365"/>
                </a:lnTo>
                <a:lnTo>
                  <a:pt x="885" y="367"/>
                </a:lnTo>
                <a:lnTo>
                  <a:pt x="885" y="369"/>
                </a:lnTo>
                <a:lnTo>
                  <a:pt x="885" y="370"/>
                </a:lnTo>
                <a:lnTo>
                  <a:pt x="883" y="372"/>
                </a:lnTo>
                <a:lnTo>
                  <a:pt x="883" y="374"/>
                </a:lnTo>
                <a:lnTo>
                  <a:pt x="883" y="376"/>
                </a:lnTo>
                <a:lnTo>
                  <a:pt x="882" y="376"/>
                </a:lnTo>
                <a:lnTo>
                  <a:pt x="880" y="376"/>
                </a:lnTo>
                <a:lnTo>
                  <a:pt x="880" y="374"/>
                </a:lnTo>
                <a:lnTo>
                  <a:pt x="880" y="376"/>
                </a:lnTo>
                <a:lnTo>
                  <a:pt x="882" y="376"/>
                </a:lnTo>
                <a:lnTo>
                  <a:pt x="885" y="376"/>
                </a:lnTo>
                <a:lnTo>
                  <a:pt x="887" y="376"/>
                </a:lnTo>
                <a:lnTo>
                  <a:pt x="889" y="377"/>
                </a:lnTo>
                <a:lnTo>
                  <a:pt x="889" y="379"/>
                </a:lnTo>
                <a:lnTo>
                  <a:pt x="887" y="381"/>
                </a:lnTo>
                <a:lnTo>
                  <a:pt x="883" y="381"/>
                </a:lnTo>
                <a:lnTo>
                  <a:pt x="882" y="383"/>
                </a:lnTo>
                <a:lnTo>
                  <a:pt x="880" y="383"/>
                </a:lnTo>
                <a:lnTo>
                  <a:pt x="880" y="384"/>
                </a:lnTo>
                <a:lnTo>
                  <a:pt x="878" y="384"/>
                </a:lnTo>
                <a:lnTo>
                  <a:pt x="876" y="386"/>
                </a:lnTo>
                <a:lnTo>
                  <a:pt x="876" y="388"/>
                </a:lnTo>
                <a:lnTo>
                  <a:pt x="878" y="390"/>
                </a:lnTo>
                <a:lnTo>
                  <a:pt x="880" y="390"/>
                </a:lnTo>
                <a:lnTo>
                  <a:pt x="882" y="390"/>
                </a:lnTo>
                <a:lnTo>
                  <a:pt x="882" y="391"/>
                </a:lnTo>
                <a:lnTo>
                  <a:pt x="885" y="391"/>
                </a:lnTo>
                <a:lnTo>
                  <a:pt x="883" y="391"/>
                </a:lnTo>
                <a:lnTo>
                  <a:pt x="883" y="393"/>
                </a:lnTo>
                <a:lnTo>
                  <a:pt x="883" y="395"/>
                </a:lnTo>
                <a:lnTo>
                  <a:pt x="885" y="395"/>
                </a:lnTo>
                <a:lnTo>
                  <a:pt x="885" y="396"/>
                </a:lnTo>
                <a:lnTo>
                  <a:pt x="883" y="398"/>
                </a:lnTo>
                <a:lnTo>
                  <a:pt x="882" y="398"/>
                </a:lnTo>
                <a:lnTo>
                  <a:pt x="880" y="398"/>
                </a:lnTo>
                <a:lnTo>
                  <a:pt x="880" y="400"/>
                </a:lnTo>
                <a:lnTo>
                  <a:pt x="878" y="400"/>
                </a:lnTo>
                <a:lnTo>
                  <a:pt x="878" y="398"/>
                </a:lnTo>
                <a:lnTo>
                  <a:pt x="878" y="400"/>
                </a:lnTo>
                <a:lnTo>
                  <a:pt x="878" y="402"/>
                </a:lnTo>
                <a:lnTo>
                  <a:pt x="878" y="400"/>
                </a:lnTo>
                <a:lnTo>
                  <a:pt x="882" y="400"/>
                </a:lnTo>
                <a:lnTo>
                  <a:pt x="883" y="398"/>
                </a:lnTo>
                <a:lnTo>
                  <a:pt x="885" y="398"/>
                </a:lnTo>
                <a:lnTo>
                  <a:pt x="885" y="400"/>
                </a:lnTo>
                <a:lnTo>
                  <a:pt x="887" y="400"/>
                </a:lnTo>
                <a:lnTo>
                  <a:pt x="885" y="402"/>
                </a:lnTo>
                <a:lnTo>
                  <a:pt x="887" y="402"/>
                </a:lnTo>
                <a:lnTo>
                  <a:pt x="885" y="403"/>
                </a:lnTo>
                <a:lnTo>
                  <a:pt x="887" y="405"/>
                </a:lnTo>
                <a:lnTo>
                  <a:pt x="887" y="407"/>
                </a:lnTo>
                <a:lnTo>
                  <a:pt x="887" y="409"/>
                </a:lnTo>
                <a:lnTo>
                  <a:pt x="887" y="410"/>
                </a:lnTo>
                <a:lnTo>
                  <a:pt x="887" y="412"/>
                </a:lnTo>
                <a:lnTo>
                  <a:pt x="885" y="412"/>
                </a:lnTo>
                <a:lnTo>
                  <a:pt x="885" y="414"/>
                </a:lnTo>
                <a:lnTo>
                  <a:pt x="885" y="416"/>
                </a:lnTo>
                <a:lnTo>
                  <a:pt x="883" y="416"/>
                </a:lnTo>
                <a:lnTo>
                  <a:pt x="882" y="416"/>
                </a:lnTo>
                <a:lnTo>
                  <a:pt x="883" y="416"/>
                </a:lnTo>
                <a:lnTo>
                  <a:pt x="885" y="417"/>
                </a:lnTo>
                <a:lnTo>
                  <a:pt x="883" y="419"/>
                </a:lnTo>
                <a:lnTo>
                  <a:pt x="885" y="419"/>
                </a:lnTo>
                <a:lnTo>
                  <a:pt x="885" y="417"/>
                </a:lnTo>
                <a:lnTo>
                  <a:pt x="885" y="416"/>
                </a:lnTo>
                <a:lnTo>
                  <a:pt x="887" y="414"/>
                </a:lnTo>
                <a:lnTo>
                  <a:pt x="889" y="412"/>
                </a:lnTo>
                <a:lnTo>
                  <a:pt x="890" y="410"/>
                </a:lnTo>
                <a:lnTo>
                  <a:pt x="890" y="412"/>
                </a:lnTo>
                <a:lnTo>
                  <a:pt x="892" y="412"/>
                </a:lnTo>
                <a:lnTo>
                  <a:pt x="892" y="410"/>
                </a:lnTo>
                <a:lnTo>
                  <a:pt x="890" y="410"/>
                </a:lnTo>
                <a:lnTo>
                  <a:pt x="889" y="409"/>
                </a:lnTo>
                <a:lnTo>
                  <a:pt x="890" y="407"/>
                </a:lnTo>
                <a:lnTo>
                  <a:pt x="890" y="409"/>
                </a:lnTo>
                <a:lnTo>
                  <a:pt x="892" y="409"/>
                </a:lnTo>
                <a:lnTo>
                  <a:pt x="892" y="410"/>
                </a:lnTo>
                <a:lnTo>
                  <a:pt x="892" y="409"/>
                </a:lnTo>
                <a:lnTo>
                  <a:pt x="890" y="409"/>
                </a:lnTo>
                <a:lnTo>
                  <a:pt x="890" y="407"/>
                </a:lnTo>
                <a:lnTo>
                  <a:pt x="889" y="407"/>
                </a:lnTo>
                <a:lnTo>
                  <a:pt x="889" y="405"/>
                </a:lnTo>
                <a:lnTo>
                  <a:pt x="889" y="403"/>
                </a:lnTo>
                <a:lnTo>
                  <a:pt x="889" y="402"/>
                </a:lnTo>
                <a:lnTo>
                  <a:pt x="889" y="400"/>
                </a:lnTo>
                <a:lnTo>
                  <a:pt x="889" y="398"/>
                </a:lnTo>
                <a:lnTo>
                  <a:pt x="887" y="396"/>
                </a:lnTo>
                <a:lnTo>
                  <a:pt x="889" y="396"/>
                </a:lnTo>
                <a:lnTo>
                  <a:pt x="890" y="396"/>
                </a:lnTo>
                <a:lnTo>
                  <a:pt x="892" y="395"/>
                </a:lnTo>
                <a:lnTo>
                  <a:pt x="892" y="393"/>
                </a:lnTo>
                <a:lnTo>
                  <a:pt x="892" y="391"/>
                </a:lnTo>
                <a:lnTo>
                  <a:pt x="894" y="391"/>
                </a:lnTo>
                <a:lnTo>
                  <a:pt x="896" y="391"/>
                </a:lnTo>
                <a:lnTo>
                  <a:pt x="897" y="393"/>
                </a:lnTo>
                <a:lnTo>
                  <a:pt x="899" y="393"/>
                </a:lnTo>
                <a:lnTo>
                  <a:pt x="899" y="391"/>
                </a:lnTo>
                <a:lnTo>
                  <a:pt x="899" y="390"/>
                </a:lnTo>
                <a:lnTo>
                  <a:pt x="899" y="388"/>
                </a:lnTo>
                <a:lnTo>
                  <a:pt x="901" y="388"/>
                </a:lnTo>
                <a:lnTo>
                  <a:pt x="903" y="388"/>
                </a:lnTo>
                <a:lnTo>
                  <a:pt x="904" y="390"/>
                </a:lnTo>
                <a:lnTo>
                  <a:pt x="904" y="388"/>
                </a:lnTo>
                <a:lnTo>
                  <a:pt x="906" y="388"/>
                </a:lnTo>
                <a:lnTo>
                  <a:pt x="906" y="390"/>
                </a:lnTo>
                <a:lnTo>
                  <a:pt x="908" y="391"/>
                </a:lnTo>
                <a:lnTo>
                  <a:pt x="910" y="391"/>
                </a:lnTo>
                <a:lnTo>
                  <a:pt x="910" y="393"/>
                </a:lnTo>
                <a:lnTo>
                  <a:pt x="911" y="393"/>
                </a:lnTo>
                <a:lnTo>
                  <a:pt x="911" y="395"/>
                </a:lnTo>
                <a:lnTo>
                  <a:pt x="913" y="396"/>
                </a:lnTo>
                <a:lnTo>
                  <a:pt x="913" y="398"/>
                </a:lnTo>
                <a:lnTo>
                  <a:pt x="915" y="400"/>
                </a:lnTo>
                <a:lnTo>
                  <a:pt x="915" y="402"/>
                </a:lnTo>
                <a:lnTo>
                  <a:pt x="917" y="403"/>
                </a:lnTo>
                <a:lnTo>
                  <a:pt x="917" y="405"/>
                </a:lnTo>
                <a:lnTo>
                  <a:pt x="918" y="407"/>
                </a:lnTo>
                <a:lnTo>
                  <a:pt x="918" y="405"/>
                </a:lnTo>
                <a:lnTo>
                  <a:pt x="917" y="403"/>
                </a:lnTo>
                <a:lnTo>
                  <a:pt x="917" y="402"/>
                </a:lnTo>
                <a:lnTo>
                  <a:pt x="915" y="398"/>
                </a:lnTo>
                <a:lnTo>
                  <a:pt x="915" y="396"/>
                </a:lnTo>
                <a:lnTo>
                  <a:pt x="917" y="395"/>
                </a:lnTo>
                <a:lnTo>
                  <a:pt x="917" y="393"/>
                </a:lnTo>
                <a:lnTo>
                  <a:pt x="918" y="393"/>
                </a:lnTo>
                <a:lnTo>
                  <a:pt x="917" y="393"/>
                </a:lnTo>
                <a:lnTo>
                  <a:pt x="918" y="391"/>
                </a:lnTo>
                <a:lnTo>
                  <a:pt x="917" y="391"/>
                </a:lnTo>
                <a:lnTo>
                  <a:pt x="915" y="390"/>
                </a:lnTo>
                <a:lnTo>
                  <a:pt x="913" y="390"/>
                </a:lnTo>
                <a:lnTo>
                  <a:pt x="911" y="388"/>
                </a:lnTo>
                <a:lnTo>
                  <a:pt x="911" y="386"/>
                </a:lnTo>
                <a:lnTo>
                  <a:pt x="908" y="386"/>
                </a:lnTo>
                <a:lnTo>
                  <a:pt x="908" y="384"/>
                </a:lnTo>
                <a:lnTo>
                  <a:pt x="908" y="386"/>
                </a:lnTo>
                <a:lnTo>
                  <a:pt x="908" y="388"/>
                </a:lnTo>
                <a:lnTo>
                  <a:pt x="906" y="388"/>
                </a:lnTo>
                <a:lnTo>
                  <a:pt x="906" y="386"/>
                </a:lnTo>
                <a:lnTo>
                  <a:pt x="906" y="388"/>
                </a:lnTo>
                <a:lnTo>
                  <a:pt x="904" y="388"/>
                </a:lnTo>
                <a:lnTo>
                  <a:pt x="903" y="386"/>
                </a:lnTo>
                <a:lnTo>
                  <a:pt x="903" y="384"/>
                </a:lnTo>
                <a:lnTo>
                  <a:pt x="903" y="383"/>
                </a:lnTo>
                <a:lnTo>
                  <a:pt x="901" y="383"/>
                </a:lnTo>
                <a:lnTo>
                  <a:pt x="901" y="379"/>
                </a:lnTo>
                <a:lnTo>
                  <a:pt x="901" y="377"/>
                </a:lnTo>
                <a:lnTo>
                  <a:pt x="901" y="376"/>
                </a:lnTo>
                <a:lnTo>
                  <a:pt x="903" y="376"/>
                </a:lnTo>
                <a:lnTo>
                  <a:pt x="903" y="374"/>
                </a:lnTo>
                <a:lnTo>
                  <a:pt x="901" y="372"/>
                </a:lnTo>
                <a:lnTo>
                  <a:pt x="901" y="370"/>
                </a:lnTo>
                <a:lnTo>
                  <a:pt x="899" y="369"/>
                </a:lnTo>
                <a:lnTo>
                  <a:pt x="899" y="367"/>
                </a:lnTo>
                <a:lnTo>
                  <a:pt x="901" y="367"/>
                </a:lnTo>
                <a:lnTo>
                  <a:pt x="903" y="369"/>
                </a:lnTo>
                <a:lnTo>
                  <a:pt x="904" y="369"/>
                </a:lnTo>
                <a:lnTo>
                  <a:pt x="906" y="369"/>
                </a:lnTo>
                <a:lnTo>
                  <a:pt x="908" y="369"/>
                </a:lnTo>
                <a:lnTo>
                  <a:pt x="910" y="370"/>
                </a:lnTo>
                <a:lnTo>
                  <a:pt x="911" y="370"/>
                </a:lnTo>
                <a:lnTo>
                  <a:pt x="911" y="372"/>
                </a:lnTo>
                <a:lnTo>
                  <a:pt x="913" y="370"/>
                </a:lnTo>
                <a:lnTo>
                  <a:pt x="913" y="372"/>
                </a:lnTo>
                <a:lnTo>
                  <a:pt x="915" y="374"/>
                </a:lnTo>
                <a:lnTo>
                  <a:pt x="918" y="376"/>
                </a:lnTo>
                <a:lnTo>
                  <a:pt x="918" y="377"/>
                </a:lnTo>
                <a:lnTo>
                  <a:pt x="920" y="377"/>
                </a:lnTo>
                <a:lnTo>
                  <a:pt x="922" y="377"/>
                </a:lnTo>
                <a:lnTo>
                  <a:pt x="924" y="379"/>
                </a:lnTo>
                <a:lnTo>
                  <a:pt x="924" y="381"/>
                </a:lnTo>
                <a:lnTo>
                  <a:pt x="924" y="383"/>
                </a:lnTo>
                <a:lnTo>
                  <a:pt x="924" y="384"/>
                </a:lnTo>
                <a:lnTo>
                  <a:pt x="922" y="384"/>
                </a:lnTo>
                <a:lnTo>
                  <a:pt x="922" y="383"/>
                </a:lnTo>
                <a:lnTo>
                  <a:pt x="922" y="381"/>
                </a:lnTo>
                <a:lnTo>
                  <a:pt x="920" y="383"/>
                </a:lnTo>
                <a:lnTo>
                  <a:pt x="922" y="384"/>
                </a:lnTo>
                <a:lnTo>
                  <a:pt x="922" y="386"/>
                </a:lnTo>
                <a:lnTo>
                  <a:pt x="922" y="388"/>
                </a:lnTo>
                <a:lnTo>
                  <a:pt x="922" y="390"/>
                </a:lnTo>
                <a:lnTo>
                  <a:pt x="922" y="391"/>
                </a:lnTo>
                <a:lnTo>
                  <a:pt x="922" y="393"/>
                </a:lnTo>
                <a:lnTo>
                  <a:pt x="922" y="395"/>
                </a:lnTo>
                <a:lnTo>
                  <a:pt x="922" y="396"/>
                </a:lnTo>
                <a:lnTo>
                  <a:pt x="920" y="395"/>
                </a:lnTo>
                <a:lnTo>
                  <a:pt x="920" y="396"/>
                </a:lnTo>
                <a:lnTo>
                  <a:pt x="918" y="398"/>
                </a:lnTo>
                <a:lnTo>
                  <a:pt x="918" y="400"/>
                </a:lnTo>
                <a:lnTo>
                  <a:pt x="920" y="400"/>
                </a:lnTo>
                <a:lnTo>
                  <a:pt x="920" y="402"/>
                </a:lnTo>
                <a:lnTo>
                  <a:pt x="920" y="403"/>
                </a:lnTo>
                <a:lnTo>
                  <a:pt x="922" y="403"/>
                </a:lnTo>
                <a:lnTo>
                  <a:pt x="922" y="405"/>
                </a:lnTo>
                <a:lnTo>
                  <a:pt x="924" y="405"/>
                </a:lnTo>
                <a:lnTo>
                  <a:pt x="924" y="407"/>
                </a:lnTo>
                <a:lnTo>
                  <a:pt x="924" y="409"/>
                </a:lnTo>
                <a:lnTo>
                  <a:pt x="925" y="410"/>
                </a:lnTo>
                <a:lnTo>
                  <a:pt x="927" y="412"/>
                </a:lnTo>
                <a:lnTo>
                  <a:pt x="929" y="414"/>
                </a:lnTo>
                <a:lnTo>
                  <a:pt x="929" y="416"/>
                </a:lnTo>
                <a:lnTo>
                  <a:pt x="931" y="416"/>
                </a:lnTo>
                <a:lnTo>
                  <a:pt x="931" y="417"/>
                </a:lnTo>
                <a:lnTo>
                  <a:pt x="931" y="419"/>
                </a:lnTo>
                <a:lnTo>
                  <a:pt x="931" y="421"/>
                </a:lnTo>
                <a:lnTo>
                  <a:pt x="932" y="423"/>
                </a:lnTo>
                <a:lnTo>
                  <a:pt x="931" y="424"/>
                </a:lnTo>
                <a:lnTo>
                  <a:pt x="931" y="426"/>
                </a:lnTo>
                <a:lnTo>
                  <a:pt x="931" y="428"/>
                </a:lnTo>
                <a:lnTo>
                  <a:pt x="931" y="430"/>
                </a:lnTo>
                <a:lnTo>
                  <a:pt x="931" y="431"/>
                </a:lnTo>
                <a:lnTo>
                  <a:pt x="932" y="433"/>
                </a:lnTo>
                <a:lnTo>
                  <a:pt x="932" y="435"/>
                </a:lnTo>
                <a:lnTo>
                  <a:pt x="931" y="435"/>
                </a:lnTo>
                <a:lnTo>
                  <a:pt x="931" y="437"/>
                </a:lnTo>
                <a:lnTo>
                  <a:pt x="931" y="438"/>
                </a:lnTo>
                <a:lnTo>
                  <a:pt x="929" y="438"/>
                </a:lnTo>
                <a:lnTo>
                  <a:pt x="927" y="440"/>
                </a:lnTo>
                <a:lnTo>
                  <a:pt x="925" y="440"/>
                </a:lnTo>
                <a:lnTo>
                  <a:pt x="927" y="440"/>
                </a:lnTo>
                <a:lnTo>
                  <a:pt x="927" y="442"/>
                </a:lnTo>
                <a:lnTo>
                  <a:pt x="927" y="444"/>
                </a:lnTo>
                <a:lnTo>
                  <a:pt x="929" y="444"/>
                </a:lnTo>
                <a:lnTo>
                  <a:pt x="931" y="445"/>
                </a:lnTo>
                <a:lnTo>
                  <a:pt x="932" y="447"/>
                </a:lnTo>
                <a:lnTo>
                  <a:pt x="934" y="447"/>
                </a:lnTo>
                <a:lnTo>
                  <a:pt x="934" y="449"/>
                </a:lnTo>
                <a:lnTo>
                  <a:pt x="932" y="449"/>
                </a:lnTo>
                <a:lnTo>
                  <a:pt x="932" y="451"/>
                </a:lnTo>
                <a:lnTo>
                  <a:pt x="934" y="451"/>
                </a:lnTo>
                <a:lnTo>
                  <a:pt x="932" y="452"/>
                </a:lnTo>
                <a:lnTo>
                  <a:pt x="934" y="452"/>
                </a:lnTo>
                <a:lnTo>
                  <a:pt x="934" y="454"/>
                </a:lnTo>
                <a:lnTo>
                  <a:pt x="934" y="456"/>
                </a:lnTo>
                <a:lnTo>
                  <a:pt x="934" y="458"/>
                </a:lnTo>
                <a:lnTo>
                  <a:pt x="934" y="459"/>
                </a:lnTo>
                <a:lnTo>
                  <a:pt x="934" y="461"/>
                </a:lnTo>
                <a:lnTo>
                  <a:pt x="934" y="463"/>
                </a:lnTo>
                <a:lnTo>
                  <a:pt x="934" y="465"/>
                </a:lnTo>
                <a:lnTo>
                  <a:pt x="934" y="468"/>
                </a:lnTo>
                <a:lnTo>
                  <a:pt x="934" y="470"/>
                </a:lnTo>
                <a:lnTo>
                  <a:pt x="934" y="472"/>
                </a:lnTo>
                <a:lnTo>
                  <a:pt x="936" y="472"/>
                </a:lnTo>
                <a:lnTo>
                  <a:pt x="936" y="475"/>
                </a:lnTo>
                <a:lnTo>
                  <a:pt x="936" y="477"/>
                </a:lnTo>
                <a:lnTo>
                  <a:pt x="936" y="479"/>
                </a:lnTo>
                <a:lnTo>
                  <a:pt x="934" y="479"/>
                </a:lnTo>
                <a:lnTo>
                  <a:pt x="934" y="480"/>
                </a:lnTo>
                <a:lnTo>
                  <a:pt x="934" y="482"/>
                </a:lnTo>
                <a:lnTo>
                  <a:pt x="932" y="482"/>
                </a:lnTo>
                <a:lnTo>
                  <a:pt x="932" y="484"/>
                </a:lnTo>
                <a:lnTo>
                  <a:pt x="931" y="484"/>
                </a:lnTo>
                <a:lnTo>
                  <a:pt x="929" y="484"/>
                </a:lnTo>
                <a:lnTo>
                  <a:pt x="927" y="484"/>
                </a:lnTo>
                <a:lnTo>
                  <a:pt x="925" y="485"/>
                </a:lnTo>
                <a:lnTo>
                  <a:pt x="924" y="487"/>
                </a:lnTo>
                <a:lnTo>
                  <a:pt x="922" y="489"/>
                </a:lnTo>
                <a:lnTo>
                  <a:pt x="920" y="492"/>
                </a:lnTo>
                <a:lnTo>
                  <a:pt x="918" y="494"/>
                </a:lnTo>
                <a:lnTo>
                  <a:pt x="917" y="494"/>
                </a:lnTo>
                <a:lnTo>
                  <a:pt x="915" y="494"/>
                </a:lnTo>
                <a:lnTo>
                  <a:pt x="915" y="492"/>
                </a:lnTo>
                <a:lnTo>
                  <a:pt x="913" y="492"/>
                </a:lnTo>
                <a:lnTo>
                  <a:pt x="911" y="492"/>
                </a:lnTo>
                <a:lnTo>
                  <a:pt x="911" y="491"/>
                </a:lnTo>
                <a:lnTo>
                  <a:pt x="910" y="489"/>
                </a:lnTo>
                <a:lnTo>
                  <a:pt x="908" y="489"/>
                </a:lnTo>
                <a:lnTo>
                  <a:pt x="908" y="487"/>
                </a:lnTo>
                <a:lnTo>
                  <a:pt x="906" y="487"/>
                </a:lnTo>
                <a:lnTo>
                  <a:pt x="904" y="487"/>
                </a:lnTo>
                <a:lnTo>
                  <a:pt x="903" y="485"/>
                </a:lnTo>
                <a:lnTo>
                  <a:pt x="901" y="485"/>
                </a:lnTo>
                <a:lnTo>
                  <a:pt x="899" y="485"/>
                </a:lnTo>
                <a:lnTo>
                  <a:pt x="899" y="484"/>
                </a:lnTo>
                <a:lnTo>
                  <a:pt x="897" y="484"/>
                </a:lnTo>
                <a:lnTo>
                  <a:pt x="897" y="482"/>
                </a:lnTo>
                <a:lnTo>
                  <a:pt x="896" y="480"/>
                </a:lnTo>
                <a:lnTo>
                  <a:pt x="896" y="482"/>
                </a:lnTo>
                <a:lnTo>
                  <a:pt x="897" y="482"/>
                </a:lnTo>
                <a:lnTo>
                  <a:pt x="897" y="484"/>
                </a:lnTo>
                <a:lnTo>
                  <a:pt x="899" y="485"/>
                </a:lnTo>
                <a:lnTo>
                  <a:pt x="897" y="487"/>
                </a:lnTo>
                <a:lnTo>
                  <a:pt x="899" y="487"/>
                </a:lnTo>
                <a:lnTo>
                  <a:pt x="899" y="485"/>
                </a:lnTo>
                <a:lnTo>
                  <a:pt x="901" y="485"/>
                </a:lnTo>
                <a:lnTo>
                  <a:pt x="901" y="487"/>
                </a:lnTo>
                <a:lnTo>
                  <a:pt x="903" y="487"/>
                </a:lnTo>
                <a:lnTo>
                  <a:pt x="904" y="487"/>
                </a:lnTo>
                <a:lnTo>
                  <a:pt x="906" y="489"/>
                </a:lnTo>
                <a:lnTo>
                  <a:pt x="908" y="489"/>
                </a:lnTo>
                <a:lnTo>
                  <a:pt x="910" y="491"/>
                </a:lnTo>
                <a:lnTo>
                  <a:pt x="910" y="492"/>
                </a:lnTo>
                <a:lnTo>
                  <a:pt x="908" y="492"/>
                </a:lnTo>
                <a:lnTo>
                  <a:pt x="906" y="492"/>
                </a:lnTo>
                <a:lnTo>
                  <a:pt x="904" y="494"/>
                </a:lnTo>
                <a:lnTo>
                  <a:pt x="904" y="496"/>
                </a:lnTo>
                <a:lnTo>
                  <a:pt x="904" y="499"/>
                </a:lnTo>
                <a:lnTo>
                  <a:pt x="906" y="499"/>
                </a:lnTo>
                <a:lnTo>
                  <a:pt x="906" y="501"/>
                </a:lnTo>
                <a:lnTo>
                  <a:pt x="908" y="501"/>
                </a:lnTo>
                <a:lnTo>
                  <a:pt x="910" y="501"/>
                </a:lnTo>
                <a:lnTo>
                  <a:pt x="911" y="501"/>
                </a:lnTo>
                <a:lnTo>
                  <a:pt x="913" y="501"/>
                </a:lnTo>
                <a:lnTo>
                  <a:pt x="913" y="503"/>
                </a:lnTo>
                <a:lnTo>
                  <a:pt x="915" y="501"/>
                </a:lnTo>
                <a:lnTo>
                  <a:pt x="917" y="501"/>
                </a:lnTo>
                <a:lnTo>
                  <a:pt x="918" y="499"/>
                </a:lnTo>
                <a:lnTo>
                  <a:pt x="918" y="498"/>
                </a:lnTo>
                <a:lnTo>
                  <a:pt x="920" y="499"/>
                </a:lnTo>
                <a:lnTo>
                  <a:pt x="924" y="499"/>
                </a:lnTo>
                <a:lnTo>
                  <a:pt x="924" y="498"/>
                </a:lnTo>
                <a:lnTo>
                  <a:pt x="925" y="499"/>
                </a:lnTo>
                <a:lnTo>
                  <a:pt x="925" y="498"/>
                </a:lnTo>
                <a:lnTo>
                  <a:pt x="927" y="498"/>
                </a:lnTo>
                <a:lnTo>
                  <a:pt x="927" y="499"/>
                </a:lnTo>
                <a:lnTo>
                  <a:pt x="929" y="501"/>
                </a:lnTo>
                <a:lnTo>
                  <a:pt x="931" y="503"/>
                </a:lnTo>
                <a:lnTo>
                  <a:pt x="931" y="505"/>
                </a:lnTo>
                <a:lnTo>
                  <a:pt x="932" y="505"/>
                </a:lnTo>
                <a:lnTo>
                  <a:pt x="932" y="506"/>
                </a:lnTo>
                <a:lnTo>
                  <a:pt x="934" y="506"/>
                </a:lnTo>
                <a:lnTo>
                  <a:pt x="934" y="508"/>
                </a:lnTo>
                <a:lnTo>
                  <a:pt x="936" y="510"/>
                </a:lnTo>
                <a:lnTo>
                  <a:pt x="936" y="515"/>
                </a:lnTo>
                <a:lnTo>
                  <a:pt x="936" y="517"/>
                </a:lnTo>
                <a:lnTo>
                  <a:pt x="938" y="519"/>
                </a:lnTo>
                <a:lnTo>
                  <a:pt x="939" y="522"/>
                </a:lnTo>
                <a:lnTo>
                  <a:pt x="941" y="522"/>
                </a:lnTo>
                <a:lnTo>
                  <a:pt x="943" y="522"/>
                </a:lnTo>
                <a:lnTo>
                  <a:pt x="944" y="522"/>
                </a:lnTo>
                <a:lnTo>
                  <a:pt x="946" y="522"/>
                </a:lnTo>
                <a:lnTo>
                  <a:pt x="946" y="524"/>
                </a:lnTo>
                <a:lnTo>
                  <a:pt x="948" y="526"/>
                </a:lnTo>
                <a:lnTo>
                  <a:pt x="946" y="529"/>
                </a:lnTo>
                <a:lnTo>
                  <a:pt x="948" y="529"/>
                </a:lnTo>
                <a:lnTo>
                  <a:pt x="948" y="531"/>
                </a:lnTo>
                <a:lnTo>
                  <a:pt x="950" y="531"/>
                </a:lnTo>
                <a:lnTo>
                  <a:pt x="950" y="533"/>
                </a:lnTo>
                <a:lnTo>
                  <a:pt x="950" y="534"/>
                </a:lnTo>
                <a:lnTo>
                  <a:pt x="950" y="536"/>
                </a:lnTo>
                <a:lnTo>
                  <a:pt x="950" y="538"/>
                </a:lnTo>
                <a:lnTo>
                  <a:pt x="951" y="540"/>
                </a:lnTo>
                <a:lnTo>
                  <a:pt x="951" y="541"/>
                </a:lnTo>
                <a:lnTo>
                  <a:pt x="953" y="543"/>
                </a:lnTo>
                <a:lnTo>
                  <a:pt x="953" y="545"/>
                </a:lnTo>
                <a:lnTo>
                  <a:pt x="953" y="547"/>
                </a:lnTo>
                <a:lnTo>
                  <a:pt x="953" y="548"/>
                </a:lnTo>
                <a:lnTo>
                  <a:pt x="955" y="548"/>
                </a:lnTo>
                <a:lnTo>
                  <a:pt x="955" y="550"/>
                </a:lnTo>
                <a:lnTo>
                  <a:pt x="955" y="552"/>
                </a:lnTo>
                <a:lnTo>
                  <a:pt x="957" y="554"/>
                </a:lnTo>
                <a:lnTo>
                  <a:pt x="957" y="555"/>
                </a:lnTo>
                <a:lnTo>
                  <a:pt x="958" y="557"/>
                </a:lnTo>
                <a:lnTo>
                  <a:pt x="960" y="559"/>
                </a:lnTo>
                <a:lnTo>
                  <a:pt x="960" y="561"/>
                </a:lnTo>
                <a:lnTo>
                  <a:pt x="958" y="564"/>
                </a:lnTo>
                <a:lnTo>
                  <a:pt x="958" y="566"/>
                </a:lnTo>
                <a:lnTo>
                  <a:pt x="957" y="566"/>
                </a:lnTo>
                <a:lnTo>
                  <a:pt x="957" y="568"/>
                </a:lnTo>
                <a:lnTo>
                  <a:pt x="957" y="569"/>
                </a:lnTo>
                <a:lnTo>
                  <a:pt x="957" y="571"/>
                </a:lnTo>
                <a:lnTo>
                  <a:pt x="958" y="571"/>
                </a:lnTo>
                <a:lnTo>
                  <a:pt x="958" y="573"/>
                </a:lnTo>
                <a:lnTo>
                  <a:pt x="960" y="573"/>
                </a:lnTo>
                <a:lnTo>
                  <a:pt x="962" y="573"/>
                </a:lnTo>
                <a:lnTo>
                  <a:pt x="962" y="575"/>
                </a:lnTo>
                <a:lnTo>
                  <a:pt x="964" y="575"/>
                </a:lnTo>
                <a:lnTo>
                  <a:pt x="964" y="576"/>
                </a:lnTo>
                <a:lnTo>
                  <a:pt x="965" y="576"/>
                </a:lnTo>
                <a:lnTo>
                  <a:pt x="965" y="580"/>
                </a:lnTo>
                <a:lnTo>
                  <a:pt x="965" y="581"/>
                </a:lnTo>
                <a:lnTo>
                  <a:pt x="965" y="583"/>
                </a:lnTo>
                <a:lnTo>
                  <a:pt x="965" y="585"/>
                </a:lnTo>
                <a:lnTo>
                  <a:pt x="964" y="585"/>
                </a:lnTo>
                <a:lnTo>
                  <a:pt x="965" y="585"/>
                </a:lnTo>
                <a:lnTo>
                  <a:pt x="965" y="587"/>
                </a:lnTo>
                <a:lnTo>
                  <a:pt x="964" y="587"/>
                </a:lnTo>
                <a:lnTo>
                  <a:pt x="962" y="587"/>
                </a:lnTo>
                <a:lnTo>
                  <a:pt x="962" y="588"/>
                </a:lnTo>
                <a:lnTo>
                  <a:pt x="965" y="590"/>
                </a:lnTo>
                <a:lnTo>
                  <a:pt x="965" y="592"/>
                </a:lnTo>
                <a:lnTo>
                  <a:pt x="965" y="590"/>
                </a:lnTo>
                <a:lnTo>
                  <a:pt x="965" y="592"/>
                </a:lnTo>
                <a:lnTo>
                  <a:pt x="967" y="592"/>
                </a:lnTo>
                <a:lnTo>
                  <a:pt x="967" y="594"/>
                </a:lnTo>
                <a:lnTo>
                  <a:pt x="967" y="595"/>
                </a:lnTo>
                <a:lnTo>
                  <a:pt x="965" y="595"/>
                </a:lnTo>
                <a:lnTo>
                  <a:pt x="965" y="597"/>
                </a:lnTo>
                <a:lnTo>
                  <a:pt x="964" y="597"/>
                </a:lnTo>
                <a:lnTo>
                  <a:pt x="962" y="599"/>
                </a:lnTo>
                <a:lnTo>
                  <a:pt x="960" y="599"/>
                </a:lnTo>
                <a:lnTo>
                  <a:pt x="958" y="599"/>
                </a:lnTo>
                <a:lnTo>
                  <a:pt x="957" y="601"/>
                </a:lnTo>
                <a:lnTo>
                  <a:pt x="957" y="602"/>
                </a:lnTo>
                <a:lnTo>
                  <a:pt x="957" y="604"/>
                </a:lnTo>
                <a:lnTo>
                  <a:pt x="958" y="604"/>
                </a:lnTo>
                <a:lnTo>
                  <a:pt x="960" y="608"/>
                </a:lnTo>
                <a:lnTo>
                  <a:pt x="962" y="608"/>
                </a:lnTo>
                <a:lnTo>
                  <a:pt x="962" y="606"/>
                </a:lnTo>
                <a:lnTo>
                  <a:pt x="964" y="606"/>
                </a:lnTo>
                <a:lnTo>
                  <a:pt x="965" y="606"/>
                </a:lnTo>
                <a:lnTo>
                  <a:pt x="967" y="608"/>
                </a:lnTo>
                <a:lnTo>
                  <a:pt x="969" y="608"/>
                </a:lnTo>
                <a:lnTo>
                  <a:pt x="969" y="609"/>
                </a:lnTo>
                <a:lnTo>
                  <a:pt x="969" y="611"/>
                </a:lnTo>
                <a:lnTo>
                  <a:pt x="969" y="613"/>
                </a:lnTo>
                <a:lnTo>
                  <a:pt x="969" y="615"/>
                </a:lnTo>
                <a:lnTo>
                  <a:pt x="969" y="616"/>
                </a:lnTo>
                <a:lnTo>
                  <a:pt x="971" y="618"/>
                </a:lnTo>
                <a:lnTo>
                  <a:pt x="972" y="618"/>
                </a:lnTo>
                <a:lnTo>
                  <a:pt x="972" y="620"/>
                </a:lnTo>
                <a:lnTo>
                  <a:pt x="972" y="622"/>
                </a:lnTo>
                <a:lnTo>
                  <a:pt x="974" y="623"/>
                </a:lnTo>
                <a:lnTo>
                  <a:pt x="976" y="623"/>
                </a:lnTo>
                <a:lnTo>
                  <a:pt x="978" y="625"/>
                </a:lnTo>
                <a:lnTo>
                  <a:pt x="978" y="627"/>
                </a:lnTo>
                <a:lnTo>
                  <a:pt x="979" y="625"/>
                </a:lnTo>
                <a:lnTo>
                  <a:pt x="979" y="627"/>
                </a:lnTo>
                <a:lnTo>
                  <a:pt x="979" y="629"/>
                </a:lnTo>
                <a:lnTo>
                  <a:pt x="981" y="630"/>
                </a:lnTo>
                <a:lnTo>
                  <a:pt x="983" y="632"/>
                </a:lnTo>
                <a:lnTo>
                  <a:pt x="985" y="636"/>
                </a:lnTo>
                <a:lnTo>
                  <a:pt x="985" y="637"/>
                </a:lnTo>
                <a:lnTo>
                  <a:pt x="985" y="643"/>
                </a:lnTo>
                <a:lnTo>
                  <a:pt x="985" y="646"/>
                </a:lnTo>
                <a:lnTo>
                  <a:pt x="986" y="648"/>
                </a:lnTo>
                <a:lnTo>
                  <a:pt x="985" y="650"/>
                </a:lnTo>
                <a:lnTo>
                  <a:pt x="983" y="650"/>
                </a:lnTo>
                <a:lnTo>
                  <a:pt x="983" y="651"/>
                </a:lnTo>
                <a:lnTo>
                  <a:pt x="981" y="651"/>
                </a:lnTo>
                <a:lnTo>
                  <a:pt x="981" y="653"/>
                </a:lnTo>
                <a:lnTo>
                  <a:pt x="979" y="655"/>
                </a:lnTo>
                <a:lnTo>
                  <a:pt x="978" y="655"/>
                </a:lnTo>
                <a:lnTo>
                  <a:pt x="976" y="657"/>
                </a:lnTo>
                <a:lnTo>
                  <a:pt x="974" y="657"/>
                </a:lnTo>
                <a:lnTo>
                  <a:pt x="972" y="657"/>
                </a:lnTo>
                <a:lnTo>
                  <a:pt x="974" y="657"/>
                </a:lnTo>
                <a:lnTo>
                  <a:pt x="976" y="658"/>
                </a:lnTo>
                <a:lnTo>
                  <a:pt x="978" y="660"/>
                </a:lnTo>
                <a:lnTo>
                  <a:pt x="979" y="660"/>
                </a:lnTo>
                <a:lnTo>
                  <a:pt x="981" y="662"/>
                </a:lnTo>
                <a:lnTo>
                  <a:pt x="981" y="664"/>
                </a:lnTo>
                <a:lnTo>
                  <a:pt x="981" y="665"/>
                </a:lnTo>
                <a:lnTo>
                  <a:pt x="981" y="667"/>
                </a:lnTo>
                <a:lnTo>
                  <a:pt x="979" y="669"/>
                </a:lnTo>
                <a:lnTo>
                  <a:pt x="978" y="671"/>
                </a:lnTo>
                <a:lnTo>
                  <a:pt x="974" y="671"/>
                </a:lnTo>
                <a:lnTo>
                  <a:pt x="972" y="671"/>
                </a:lnTo>
                <a:lnTo>
                  <a:pt x="971" y="671"/>
                </a:lnTo>
                <a:lnTo>
                  <a:pt x="969" y="669"/>
                </a:lnTo>
                <a:lnTo>
                  <a:pt x="967" y="671"/>
                </a:lnTo>
                <a:lnTo>
                  <a:pt x="967" y="672"/>
                </a:lnTo>
                <a:lnTo>
                  <a:pt x="965" y="674"/>
                </a:lnTo>
                <a:lnTo>
                  <a:pt x="964" y="674"/>
                </a:lnTo>
                <a:lnTo>
                  <a:pt x="962" y="674"/>
                </a:lnTo>
                <a:lnTo>
                  <a:pt x="960" y="674"/>
                </a:lnTo>
                <a:lnTo>
                  <a:pt x="958" y="676"/>
                </a:lnTo>
                <a:lnTo>
                  <a:pt x="957" y="676"/>
                </a:lnTo>
                <a:lnTo>
                  <a:pt x="957" y="677"/>
                </a:lnTo>
                <a:lnTo>
                  <a:pt x="955" y="677"/>
                </a:lnTo>
                <a:lnTo>
                  <a:pt x="955" y="679"/>
                </a:lnTo>
                <a:lnTo>
                  <a:pt x="955" y="681"/>
                </a:lnTo>
                <a:lnTo>
                  <a:pt x="953" y="681"/>
                </a:lnTo>
                <a:lnTo>
                  <a:pt x="953" y="683"/>
                </a:lnTo>
                <a:lnTo>
                  <a:pt x="953" y="684"/>
                </a:lnTo>
                <a:lnTo>
                  <a:pt x="953" y="686"/>
                </a:lnTo>
                <a:lnTo>
                  <a:pt x="955" y="686"/>
                </a:lnTo>
                <a:lnTo>
                  <a:pt x="955" y="688"/>
                </a:lnTo>
                <a:lnTo>
                  <a:pt x="957" y="690"/>
                </a:lnTo>
                <a:lnTo>
                  <a:pt x="957" y="691"/>
                </a:lnTo>
                <a:lnTo>
                  <a:pt x="957" y="695"/>
                </a:lnTo>
                <a:lnTo>
                  <a:pt x="957" y="697"/>
                </a:lnTo>
                <a:lnTo>
                  <a:pt x="957" y="698"/>
                </a:lnTo>
                <a:lnTo>
                  <a:pt x="957" y="700"/>
                </a:lnTo>
                <a:lnTo>
                  <a:pt x="955" y="700"/>
                </a:lnTo>
                <a:lnTo>
                  <a:pt x="955" y="702"/>
                </a:lnTo>
                <a:lnTo>
                  <a:pt x="957" y="704"/>
                </a:lnTo>
                <a:lnTo>
                  <a:pt x="958" y="704"/>
                </a:lnTo>
                <a:lnTo>
                  <a:pt x="960" y="702"/>
                </a:lnTo>
                <a:lnTo>
                  <a:pt x="960" y="700"/>
                </a:lnTo>
                <a:lnTo>
                  <a:pt x="960" y="698"/>
                </a:lnTo>
                <a:lnTo>
                  <a:pt x="962" y="698"/>
                </a:lnTo>
                <a:lnTo>
                  <a:pt x="962" y="697"/>
                </a:lnTo>
                <a:lnTo>
                  <a:pt x="962" y="695"/>
                </a:lnTo>
                <a:lnTo>
                  <a:pt x="962" y="693"/>
                </a:lnTo>
                <a:lnTo>
                  <a:pt x="962" y="691"/>
                </a:lnTo>
                <a:lnTo>
                  <a:pt x="960" y="691"/>
                </a:lnTo>
                <a:lnTo>
                  <a:pt x="962" y="690"/>
                </a:lnTo>
                <a:lnTo>
                  <a:pt x="962" y="688"/>
                </a:lnTo>
                <a:lnTo>
                  <a:pt x="964" y="688"/>
                </a:lnTo>
                <a:lnTo>
                  <a:pt x="964" y="686"/>
                </a:lnTo>
                <a:lnTo>
                  <a:pt x="965" y="686"/>
                </a:lnTo>
                <a:lnTo>
                  <a:pt x="969" y="686"/>
                </a:lnTo>
                <a:lnTo>
                  <a:pt x="971" y="684"/>
                </a:lnTo>
                <a:lnTo>
                  <a:pt x="972" y="684"/>
                </a:lnTo>
                <a:lnTo>
                  <a:pt x="974" y="684"/>
                </a:lnTo>
                <a:lnTo>
                  <a:pt x="976" y="684"/>
                </a:lnTo>
                <a:lnTo>
                  <a:pt x="978" y="686"/>
                </a:lnTo>
                <a:lnTo>
                  <a:pt x="979" y="686"/>
                </a:lnTo>
                <a:lnTo>
                  <a:pt x="981" y="686"/>
                </a:lnTo>
                <a:lnTo>
                  <a:pt x="983" y="686"/>
                </a:lnTo>
                <a:lnTo>
                  <a:pt x="986" y="686"/>
                </a:lnTo>
                <a:lnTo>
                  <a:pt x="988" y="686"/>
                </a:lnTo>
                <a:lnTo>
                  <a:pt x="990" y="686"/>
                </a:lnTo>
                <a:lnTo>
                  <a:pt x="992" y="686"/>
                </a:lnTo>
                <a:lnTo>
                  <a:pt x="992" y="688"/>
                </a:lnTo>
                <a:lnTo>
                  <a:pt x="993" y="688"/>
                </a:lnTo>
                <a:lnTo>
                  <a:pt x="993" y="690"/>
                </a:lnTo>
                <a:lnTo>
                  <a:pt x="993" y="691"/>
                </a:lnTo>
                <a:lnTo>
                  <a:pt x="995" y="691"/>
                </a:lnTo>
                <a:lnTo>
                  <a:pt x="997" y="693"/>
                </a:lnTo>
                <a:lnTo>
                  <a:pt x="999" y="693"/>
                </a:lnTo>
                <a:lnTo>
                  <a:pt x="1000" y="695"/>
                </a:lnTo>
                <a:lnTo>
                  <a:pt x="1004" y="695"/>
                </a:lnTo>
                <a:lnTo>
                  <a:pt x="1006" y="695"/>
                </a:lnTo>
                <a:lnTo>
                  <a:pt x="1007" y="695"/>
                </a:lnTo>
                <a:lnTo>
                  <a:pt x="1009" y="695"/>
                </a:lnTo>
                <a:lnTo>
                  <a:pt x="1009" y="697"/>
                </a:lnTo>
                <a:lnTo>
                  <a:pt x="1011" y="697"/>
                </a:lnTo>
                <a:lnTo>
                  <a:pt x="1013" y="697"/>
                </a:lnTo>
                <a:lnTo>
                  <a:pt x="1013" y="698"/>
                </a:lnTo>
                <a:lnTo>
                  <a:pt x="1014" y="698"/>
                </a:lnTo>
                <a:lnTo>
                  <a:pt x="1016" y="700"/>
                </a:lnTo>
                <a:lnTo>
                  <a:pt x="1018" y="700"/>
                </a:lnTo>
                <a:lnTo>
                  <a:pt x="1018" y="702"/>
                </a:lnTo>
                <a:lnTo>
                  <a:pt x="1020" y="704"/>
                </a:lnTo>
                <a:lnTo>
                  <a:pt x="1021" y="704"/>
                </a:lnTo>
                <a:lnTo>
                  <a:pt x="1023" y="705"/>
                </a:lnTo>
                <a:lnTo>
                  <a:pt x="1023" y="707"/>
                </a:lnTo>
                <a:lnTo>
                  <a:pt x="1025" y="707"/>
                </a:lnTo>
                <a:lnTo>
                  <a:pt x="1027" y="709"/>
                </a:lnTo>
                <a:lnTo>
                  <a:pt x="1028" y="711"/>
                </a:lnTo>
                <a:lnTo>
                  <a:pt x="1028" y="712"/>
                </a:lnTo>
                <a:lnTo>
                  <a:pt x="1028" y="714"/>
                </a:lnTo>
                <a:lnTo>
                  <a:pt x="1030" y="716"/>
                </a:lnTo>
                <a:lnTo>
                  <a:pt x="1030" y="718"/>
                </a:lnTo>
                <a:lnTo>
                  <a:pt x="1032" y="719"/>
                </a:lnTo>
                <a:lnTo>
                  <a:pt x="1033" y="719"/>
                </a:lnTo>
                <a:lnTo>
                  <a:pt x="1032" y="721"/>
                </a:lnTo>
                <a:lnTo>
                  <a:pt x="1033" y="721"/>
                </a:lnTo>
                <a:lnTo>
                  <a:pt x="1033" y="723"/>
                </a:lnTo>
                <a:lnTo>
                  <a:pt x="1035" y="723"/>
                </a:lnTo>
                <a:lnTo>
                  <a:pt x="1033" y="723"/>
                </a:lnTo>
                <a:lnTo>
                  <a:pt x="1033" y="725"/>
                </a:lnTo>
                <a:lnTo>
                  <a:pt x="1035" y="725"/>
                </a:lnTo>
                <a:lnTo>
                  <a:pt x="1037" y="725"/>
                </a:lnTo>
                <a:lnTo>
                  <a:pt x="1037" y="726"/>
                </a:lnTo>
                <a:lnTo>
                  <a:pt x="1039" y="726"/>
                </a:lnTo>
                <a:lnTo>
                  <a:pt x="1039" y="728"/>
                </a:lnTo>
                <a:lnTo>
                  <a:pt x="1039" y="726"/>
                </a:lnTo>
                <a:lnTo>
                  <a:pt x="1037" y="726"/>
                </a:lnTo>
                <a:lnTo>
                  <a:pt x="1037" y="728"/>
                </a:lnTo>
                <a:lnTo>
                  <a:pt x="1039" y="728"/>
                </a:lnTo>
                <a:lnTo>
                  <a:pt x="1039" y="730"/>
                </a:lnTo>
                <a:lnTo>
                  <a:pt x="1040" y="730"/>
                </a:lnTo>
                <a:lnTo>
                  <a:pt x="1040" y="732"/>
                </a:lnTo>
                <a:lnTo>
                  <a:pt x="1042" y="732"/>
                </a:lnTo>
                <a:lnTo>
                  <a:pt x="1044" y="732"/>
                </a:lnTo>
                <a:lnTo>
                  <a:pt x="1046" y="733"/>
                </a:lnTo>
                <a:lnTo>
                  <a:pt x="1046" y="735"/>
                </a:lnTo>
                <a:lnTo>
                  <a:pt x="1044" y="737"/>
                </a:lnTo>
                <a:lnTo>
                  <a:pt x="1044" y="739"/>
                </a:lnTo>
                <a:lnTo>
                  <a:pt x="1042" y="739"/>
                </a:lnTo>
                <a:lnTo>
                  <a:pt x="1044" y="737"/>
                </a:lnTo>
                <a:lnTo>
                  <a:pt x="1042" y="737"/>
                </a:lnTo>
                <a:lnTo>
                  <a:pt x="1040" y="737"/>
                </a:lnTo>
                <a:lnTo>
                  <a:pt x="1042" y="739"/>
                </a:lnTo>
                <a:lnTo>
                  <a:pt x="1040" y="740"/>
                </a:lnTo>
                <a:lnTo>
                  <a:pt x="1040" y="742"/>
                </a:lnTo>
                <a:lnTo>
                  <a:pt x="1039" y="742"/>
                </a:lnTo>
                <a:lnTo>
                  <a:pt x="1040" y="742"/>
                </a:lnTo>
                <a:lnTo>
                  <a:pt x="1040" y="744"/>
                </a:lnTo>
                <a:lnTo>
                  <a:pt x="1042" y="744"/>
                </a:lnTo>
                <a:lnTo>
                  <a:pt x="1044" y="744"/>
                </a:lnTo>
                <a:lnTo>
                  <a:pt x="1044" y="746"/>
                </a:lnTo>
                <a:lnTo>
                  <a:pt x="1046" y="746"/>
                </a:lnTo>
                <a:lnTo>
                  <a:pt x="1046" y="747"/>
                </a:lnTo>
                <a:lnTo>
                  <a:pt x="1047" y="747"/>
                </a:lnTo>
                <a:lnTo>
                  <a:pt x="1047" y="749"/>
                </a:lnTo>
                <a:lnTo>
                  <a:pt x="1047" y="751"/>
                </a:lnTo>
                <a:lnTo>
                  <a:pt x="1047" y="753"/>
                </a:lnTo>
                <a:lnTo>
                  <a:pt x="1046" y="754"/>
                </a:lnTo>
                <a:lnTo>
                  <a:pt x="1046" y="756"/>
                </a:lnTo>
                <a:lnTo>
                  <a:pt x="1044" y="758"/>
                </a:lnTo>
                <a:lnTo>
                  <a:pt x="1042" y="760"/>
                </a:lnTo>
                <a:lnTo>
                  <a:pt x="1035" y="760"/>
                </a:lnTo>
                <a:lnTo>
                  <a:pt x="1033" y="761"/>
                </a:lnTo>
                <a:lnTo>
                  <a:pt x="1032" y="763"/>
                </a:lnTo>
                <a:lnTo>
                  <a:pt x="1030" y="765"/>
                </a:lnTo>
                <a:lnTo>
                  <a:pt x="1028" y="766"/>
                </a:lnTo>
                <a:lnTo>
                  <a:pt x="1027" y="766"/>
                </a:lnTo>
                <a:lnTo>
                  <a:pt x="1025" y="768"/>
                </a:lnTo>
                <a:lnTo>
                  <a:pt x="1023" y="770"/>
                </a:lnTo>
                <a:lnTo>
                  <a:pt x="1021" y="770"/>
                </a:lnTo>
                <a:lnTo>
                  <a:pt x="1020" y="772"/>
                </a:lnTo>
                <a:lnTo>
                  <a:pt x="1018" y="772"/>
                </a:lnTo>
                <a:lnTo>
                  <a:pt x="1016" y="772"/>
                </a:lnTo>
                <a:lnTo>
                  <a:pt x="1014" y="773"/>
                </a:lnTo>
                <a:lnTo>
                  <a:pt x="1013" y="773"/>
                </a:lnTo>
                <a:lnTo>
                  <a:pt x="1011" y="773"/>
                </a:lnTo>
                <a:lnTo>
                  <a:pt x="1009" y="773"/>
                </a:lnTo>
                <a:lnTo>
                  <a:pt x="1007" y="773"/>
                </a:lnTo>
                <a:lnTo>
                  <a:pt x="1006" y="773"/>
                </a:lnTo>
                <a:lnTo>
                  <a:pt x="1004" y="773"/>
                </a:lnTo>
                <a:lnTo>
                  <a:pt x="1002" y="773"/>
                </a:lnTo>
                <a:lnTo>
                  <a:pt x="1000" y="773"/>
                </a:lnTo>
                <a:lnTo>
                  <a:pt x="999" y="773"/>
                </a:lnTo>
                <a:lnTo>
                  <a:pt x="997" y="773"/>
                </a:lnTo>
                <a:lnTo>
                  <a:pt x="995" y="773"/>
                </a:lnTo>
                <a:lnTo>
                  <a:pt x="993" y="773"/>
                </a:lnTo>
                <a:lnTo>
                  <a:pt x="992" y="773"/>
                </a:lnTo>
                <a:lnTo>
                  <a:pt x="990" y="775"/>
                </a:lnTo>
                <a:lnTo>
                  <a:pt x="988" y="775"/>
                </a:lnTo>
                <a:lnTo>
                  <a:pt x="986" y="775"/>
                </a:lnTo>
                <a:lnTo>
                  <a:pt x="985" y="775"/>
                </a:lnTo>
                <a:lnTo>
                  <a:pt x="983" y="775"/>
                </a:lnTo>
                <a:lnTo>
                  <a:pt x="983" y="777"/>
                </a:lnTo>
                <a:lnTo>
                  <a:pt x="983" y="779"/>
                </a:lnTo>
                <a:lnTo>
                  <a:pt x="981" y="780"/>
                </a:lnTo>
                <a:lnTo>
                  <a:pt x="981" y="782"/>
                </a:lnTo>
                <a:lnTo>
                  <a:pt x="979" y="784"/>
                </a:lnTo>
                <a:lnTo>
                  <a:pt x="979" y="786"/>
                </a:lnTo>
                <a:lnTo>
                  <a:pt x="978" y="786"/>
                </a:lnTo>
                <a:lnTo>
                  <a:pt x="978" y="787"/>
                </a:lnTo>
                <a:lnTo>
                  <a:pt x="976" y="789"/>
                </a:lnTo>
                <a:lnTo>
                  <a:pt x="974" y="789"/>
                </a:lnTo>
                <a:lnTo>
                  <a:pt x="974" y="791"/>
                </a:lnTo>
                <a:lnTo>
                  <a:pt x="972" y="791"/>
                </a:lnTo>
                <a:lnTo>
                  <a:pt x="971" y="793"/>
                </a:lnTo>
                <a:lnTo>
                  <a:pt x="969" y="793"/>
                </a:lnTo>
                <a:lnTo>
                  <a:pt x="969" y="794"/>
                </a:lnTo>
                <a:lnTo>
                  <a:pt x="967" y="794"/>
                </a:lnTo>
                <a:lnTo>
                  <a:pt x="965" y="794"/>
                </a:lnTo>
                <a:lnTo>
                  <a:pt x="965" y="796"/>
                </a:lnTo>
                <a:lnTo>
                  <a:pt x="964" y="796"/>
                </a:lnTo>
                <a:lnTo>
                  <a:pt x="962" y="796"/>
                </a:lnTo>
                <a:lnTo>
                  <a:pt x="962" y="798"/>
                </a:lnTo>
                <a:lnTo>
                  <a:pt x="960" y="798"/>
                </a:lnTo>
                <a:lnTo>
                  <a:pt x="958" y="798"/>
                </a:lnTo>
                <a:lnTo>
                  <a:pt x="958" y="800"/>
                </a:lnTo>
                <a:lnTo>
                  <a:pt x="957" y="800"/>
                </a:lnTo>
                <a:lnTo>
                  <a:pt x="957" y="801"/>
                </a:lnTo>
                <a:lnTo>
                  <a:pt x="955" y="801"/>
                </a:lnTo>
                <a:lnTo>
                  <a:pt x="953" y="803"/>
                </a:lnTo>
                <a:lnTo>
                  <a:pt x="953" y="805"/>
                </a:lnTo>
                <a:lnTo>
                  <a:pt x="951" y="807"/>
                </a:lnTo>
                <a:lnTo>
                  <a:pt x="951" y="808"/>
                </a:lnTo>
                <a:lnTo>
                  <a:pt x="950" y="808"/>
                </a:lnTo>
                <a:lnTo>
                  <a:pt x="950" y="810"/>
                </a:lnTo>
                <a:lnTo>
                  <a:pt x="948" y="810"/>
                </a:lnTo>
                <a:lnTo>
                  <a:pt x="948" y="812"/>
                </a:lnTo>
                <a:lnTo>
                  <a:pt x="948" y="814"/>
                </a:lnTo>
                <a:lnTo>
                  <a:pt x="946" y="814"/>
                </a:lnTo>
                <a:lnTo>
                  <a:pt x="946" y="815"/>
                </a:lnTo>
                <a:lnTo>
                  <a:pt x="946" y="817"/>
                </a:lnTo>
                <a:lnTo>
                  <a:pt x="946" y="819"/>
                </a:lnTo>
                <a:lnTo>
                  <a:pt x="946" y="821"/>
                </a:lnTo>
                <a:lnTo>
                  <a:pt x="946" y="822"/>
                </a:lnTo>
                <a:lnTo>
                  <a:pt x="946" y="824"/>
                </a:lnTo>
                <a:lnTo>
                  <a:pt x="944" y="826"/>
                </a:lnTo>
                <a:lnTo>
                  <a:pt x="944" y="828"/>
                </a:lnTo>
                <a:lnTo>
                  <a:pt x="946" y="828"/>
                </a:lnTo>
                <a:lnTo>
                  <a:pt x="944" y="829"/>
                </a:lnTo>
                <a:lnTo>
                  <a:pt x="944" y="831"/>
                </a:lnTo>
                <a:lnTo>
                  <a:pt x="944" y="833"/>
                </a:lnTo>
                <a:lnTo>
                  <a:pt x="944" y="835"/>
                </a:lnTo>
                <a:lnTo>
                  <a:pt x="943" y="836"/>
                </a:lnTo>
                <a:lnTo>
                  <a:pt x="943" y="838"/>
                </a:lnTo>
                <a:lnTo>
                  <a:pt x="941" y="838"/>
                </a:lnTo>
                <a:lnTo>
                  <a:pt x="941" y="840"/>
                </a:lnTo>
                <a:lnTo>
                  <a:pt x="941" y="842"/>
                </a:lnTo>
                <a:lnTo>
                  <a:pt x="939" y="842"/>
                </a:lnTo>
                <a:lnTo>
                  <a:pt x="938" y="843"/>
                </a:lnTo>
                <a:lnTo>
                  <a:pt x="936" y="845"/>
                </a:lnTo>
                <a:lnTo>
                  <a:pt x="934" y="847"/>
                </a:lnTo>
                <a:lnTo>
                  <a:pt x="932" y="849"/>
                </a:lnTo>
                <a:lnTo>
                  <a:pt x="931" y="849"/>
                </a:lnTo>
                <a:lnTo>
                  <a:pt x="931" y="850"/>
                </a:lnTo>
                <a:lnTo>
                  <a:pt x="929" y="850"/>
                </a:lnTo>
                <a:lnTo>
                  <a:pt x="927" y="852"/>
                </a:lnTo>
                <a:lnTo>
                  <a:pt x="925" y="854"/>
                </a:lnTo>
                <a:lnTo>
                  <a:pt x="924" y="856"/>
                </a:lnTo>
                <a:lnTo>
                  <a:pt x="924" y="857"/>
                </a:lnTo>
                <a:lnTo>
                  <a:pt x="922" y="857"/>
                </a:lnTo>
                <a:lnTo>
                  <a:pt x="922" y="859"/>
                </a:lnTo>
                <a:lnTo>
                  <a:pt x="920" y="859"/>
                </a:lnTo>
                <a:lnTo>
                  <a:pt x="918" y="859"/>
                </a:lnTo>
                <a:lnTo>
                  <a:pt x="917" y="859"/>
                </a:lnTo>
                <a:lnTo>
                  <a:pt x="915" y="859"/>
                </a:lnTo>
                <a:lnTo>
                  <a:pt x="913" y="859"/>
                </a:lnTo>
                <a:lnTo>
                  <a:pt x="911" y="861"/>
                </a:lnTo>
                <a:lnTo>
                  <a:pt x="910" y="861"/>
                </a:lnTo>
                <a:lnTo>
                  <a:pt x="903" y="861"/>
                </a:lnTo>
                <a:lnTo>
                  <a:pt x="901" y="859"/>
                </a:lnTo>
                <a:lnTo>
                  <a:pt x="897" y="854"/>
                </a:lnTo>
                <a:lnTo>
                  <a:pt x="896" y="849"/>
                </a:lnTo>
                <a:lnTo>
                  <a:pt x="896" y="847"/>
                </a:lnTo>
                <a:lnTo>
                  <a:pt x="892" y="849"/>
                </a:lnTo>
                <a:lnTo>
                  <a:pt x="887" y="854"/>
                </a:lnTo>
                <a:lnTo>
                  <a:pt x="885" y="856"/>
                </a:lnTo>
                <a:lnTo>
                  <a:pt x="883" y="854"/>
                </a:lnTo>
                <a:lnTo>
                  <a:pt x="883" y="852"/>
                </a:lnTo>
                <a:lnTo>
                  <a:pt x="882" y="850"/>
                </a:lnTo>
                <a:lnTo>
                  <a:pt x="883" y="849"/>
                </a:lnTo>
                <a:lnTo>
                  <a:pt x="883" y="845"/>
                </a:lnTo>
                <a:lnTo>
                  <a:pt x="885" y="843"/>
                </a:lnTo>
                <a:lnTo>
                  <a:pt x="883" y="842"/>
                </a:lnTo>
                <a:lnTo>
                  <a:pt x="882" y="842"/>
                </a:lnTo>
                <a:lnTo>
                  <a:pt x="880" y="840"/>
                </a:lnTo>
                <a:lnTo>
                  <a:pt x="878" y="838"/>
                </a:lnTo>
                <a:lnTo>
                  <a:pt x="880" y="836"/>
                </a:lnTo>
                <a:lnTo>
                  <a:pt x="882" y="835"/>
                </a:lnTo>
                <a:lnTo>
                  <a:pt x="883" y="835"/>
                </a:lnTo>
                <a:lnTo>
                  <a:pt x="885" y="833"/>
                </a:lnTo>
                <a:lnTo>
                  <a:pt x="885" y="831"/>
                </a:lnTo>
                <a:lnTo>
                  <a:pt x="887" y="831"/>
                </a:lnTo>
                <a:lnTo>
                  <a:pt x="885" y="828"/>
                </a:lnTo>
                <a:lnTo>
                  <a:pt x="885" y="826"/>
                </a:lnTo>
                <a:lnTo>
                  <a:pt x="882" y="826"/>
                </a:lnTo>
                <a:lnTo>
                  <a:pt x="882" y="824"/>
                </a:lnTo>
                <a:lnTo>
                  <a:pt x="878" y="822"/>
                </a:lnTo>
                <a:lnTo>
                  <a:pt x="876" y="822"/>
                </a:lnTo>
                <a:lnTo>
                  <a:pt x="876" y="821"/>
                </a:lnTo>
                <a:lnTo>
                  <a:pt x="875" y="821"/>
                </a:lnTo>
                <a:lnTo>
                  <a:pt x="869" y="817"/>
                </a:lnTo>
                <a:lnTo>
                  <a:pt x="868" y="815"/>
                </a:lnTo>
                <a:lnTo>
                  <a:pt x="868" y="814"/>
                </a:lnTo>
                <a:lnTo>
                  <a:pt x="866" y="814"/>
                </a:lnTo>
                <a:lnTo>
                  <a:pt x="864" y="814"/>
                </a:lnTo>
                <a:lnTo>
                  <a:pt x="864" y="812"/>
                </a:lnTo>
                <a:lnTo>
                  <a:pt x="862" y="812"/>
                </a:lnTo>
                <a:lnTo>
                  <a:pt x="861" y="810"/>
                </a:lnTo>
                <a:lnTo>
                  <a:pt x="859" y="810"/>
                </a:lnTo>
                <a:lnTo>
                  <a:pt x="859" y="808"/>
                </a:lnTo>
                <a:lnTo>
                  <a:pt x="857" y="807"/>
                </a:lnTo>
                <a:lnTo>
                  <a:pt x="854" y="803"/>
                </a:lnTo>
                <a:lnTo>
                  <a:pt x="852" y="801"/>
                </a:lnTo>
                <a:lnTo>
                  <a:pt x="852" y="803"/>
                </a:lnTo>
                <a:lnTo>
                  <a:pt x="849" y="805"/>
                </a:lnTo>
                <a:lnTo>
                  <a:pt x="847" y="805"/>
                </a:lnTo>
                <a:lnTo>
                  <a:pt x="845" y="807"/>
                </a:lnTo>
                <a:lnTo>
                  <a:pt x="842" y="807"/>
                </a:lnTo>
                <a:lnTo>
                  <a:pt x="840" y="808"/>
                </a:lnTo>
                <a:lnTo>
                  <a:pt x="838" y="808"/>
                </a:lnTo>
                <a:lnTo>
                  <a:pt x="838" y="810"/>
                </a:lnTo>
                <a:lnTo>
                  <a:pt x="831" y="814"/>
                </a:lnTo>
                <a:lnTo>
                  <a:pt x="828" y="815"/>
                </a:lnTo>
                <a:lnTo>
                  <a:pt x="814" y="819"/>
                </a:lnTo>
                <a:lnTo>
                  <a:pt x="807" y="829"/>
                </a:lnTo>
                <a:lnTo>
                  <a:pt x="805" y="829"/>
                </a:lnTo>
                <a:lnTo>
                  <a:pt x="803" y="833"/>
                </a:lnTo>
                <a:lnTo>
                  <a:pt x="800" y="835"/>
                </a:lnTo>
                <a:lnTo>
                  <a:pt x="798" y="838"/>
                </a:lnTo>
                <a:lnTo>
                  <a:pt x="789" y="849"/>
                </a:lnTo>
                <a:lnTo>
                  <a:pt x="787" y="850"/>
                </a:lnTo>
                <a:lnTo>
                  <a:pt x="789" y="849"/>
                </a:lnTo>
                <a:lnTo>
                  <a:pt x="789" y="847"/>
                </a:lnTo>
                <a:lnTo>
                  <a:pt x="789" y="845"/>
                </a:lnTo>
                <a:lnTo>
                  <a:pt x="791" y="843"/>
                </a:lnTo>
                <a:lnTo>
                  <a:pt x="791" y="842"/>
                </a:lnTo>
                <a:lnTo>
                  <a:pt x="791" y="840"/>
                </a:lnTo>
                <a:lnTo>
                  <a:pt x="791" y="838"/>
                </a:lnTo>
                <a:lnTo>
                  <a:pt x="789" y="836"/>
                </a:lnTo>
                <a:lnTo>
                  <a:pt x="787" y="836"/>
                </a:lnTo>
                <a:lnTo>
                  <a:pt x="787" y="835"/>
                </a:lnTo>
                <a:lnTo>
                  <a:pt x="786" y="833"/>
                </a:lnTo>
                <a:lnTo>
                  <a:pt x="786" y="831"/>
                </a:lnTo>
                <a:lnTo>
                  <a:pt x="786" y="829"/>
                </a:lnTo>
                <a:lnTo>
                  <a:pt x="786" y="828"/>
                </a:lnTo>
                <a:lnTo>
                  <a:pt x="786" y="826"/>
                </a:lnTo>
                <a:lnTo>
                  <a:pt x="786" y="822"/>
                </a:lnTo>
                <a:lnTo>
                  <a:pt x="780" y="822"/>
                </a:lnTo>
                <a:lnTo>
                  <a:pt x="779" y="822"/>
                </a:lnTo>
                <a:lnTo>
                  <a:pt x="777" y="822"/>
                </a:lnTo>
                <a:lnTo>
                  <a:pt x="777" y="824"/>
                </a:lnTo>
                <a:lnTo>
                  <a:pt x="773" y="822"/>
                </a:lnTo>
                <a:lnTo>
                  <a:pt x="772" y="822"/>
                </a:lnTo>
                <a:lnTo>
                  <a:pt x="772" y="824"/>
                </a:lnTo>
                <a:lnTo>
                  <a:pt x="770" y="824"/>
                </a:lnTo>
                <a:lnTo>
                  <a:pt x="770" y="826"/>
                </a:lnTo>
                <a:lnTo>
                  <a:pt x="768" y="826"/>
                </a:lnTo>
                <a:lnTo>
                  <a:pt x="765" y="826"/>
                </a:lnTo>
                <a:lnTo>
                  <a:pt x="763" y="828"/>
                </a:lnTo>
                <a:lnTo>
                  <a:pt x="761" y="828"/>
                </a:lnTo>
                <a:lnTo>
                  <a:pt x="760" y="828"/>
                </a:lnTo>
                <a:lnTo>
                  <a:pt x="758" y="829"/>
                </a:lnTo>
                <a:lnTo>
                  <a:pt x="758" y="831"/>
                </a:lnTo>
                <a:lnTo>
                  <a:pt x="754" y="833"/>
                </a:lnTo>
                <a:lnTo>
                  <a:pt x="754" y="835"/>
                </a:lnTo>
                <a:lnTo>
                  <a:pt x="751" y="833"/>
                </a:lnTo>
                <a:lnTo>
                  <a:pt x="749" y="835"/>
                </a:lnTo>
                <a:lnTo>
                  <a:pt x="747" y="836"/>
                </a:lnTo>
                <a:lnTo>
                  <a:pt x="746" y="836"/>
                </a:lnTo>
                <a:lnTo>
                  <a:pt x="742" y="840"/>
                </a:lnTo>
                <a:lnTo>
                  <a:pt x="740" y="840"/>
                </a:lnTo>
                <a:lnTo>
                  <a:pt x="740" y="842"/>
                </a:lnTo>
                <a:lnTo>
                  <a:pt x="739" y="842"/>
                </a:lnTo>
                <a:lnTo>
                  <a:pt x="737" y="842"/>
                </a:lnTo>
                <a:lnTo>
                  <a:pt x="737" y="843"/>
                </a:lnTo>
                <a:lnTo>
                  <a:pt x="735" y="843"/>
                </a:lnTo>
                <a:lnTo>
                  <a:pt x="733" y="843"/>
                </a:lnTo>
                <a:lnTo>
                  <a:pt x="732" y="843"/>
                </a:lnTo>
                <a:lnTo>
                  <a:pt x="730" y="843"/>
                </a:lnTo>
                <a:lnTo>
                  <a:pt x="730" y="845"/>
                </a:lnTo>
                <a:lnTo>
                  <a:pt x="728" y="845"/>
                </a:lnTo>
                <a:lnTo>
                  <a:pt x="726" y="847"/>
                </a:lnTo>
                <a:lnTo>
                  <a:pt x="725" y="847"/>
                </a:lnTo>
                <a:lnTo>
                  <a:pt x="723" y="847"/>
                </a:lnTo>
                <a:lnTo>
                  <a:pt x="721" y="847"/>
                </a:lnTo>
                <a:lnTo>
                  <a:pt x="721" y="849"/>
                </a:lnTo>
                <a:lnTo>
                  <a:pt x="719" y="849"/>
                </a:lnTo>
                <a:lnTo>
                  <a:pt x="718" y="849"/>
                </a:lnTo>
                <a:lnTo>
                  <a:pt x="716" y="849"/>
                </a:lnTo>
                <a:lnTo>
                  <a:pt x="714" y="849"/>
                </a:lnTo>
                <a:lnTo>
                  <a:pt x="712" y="849"/>
                </a:lnTo>
                <a:lnTo>
                  <a:pt x="712" y="850"/>
                </a:lnTo>
                <a:lnTo>
                  <a:pt x="711" y="850"/>
                </a:lnTo>
                <a:lnTo>
                  <a:pt x="711" y="852"/>
                </a:lnTo>
                <a:lnTo>
                  <a:pt x="709" y="854"/>
                </a:lnTo>
                <a:lnTo>
                  <a:pt x="707" y="854"/>
                </a:lnTo>
                <a:lnTo>
                  <a:pt x="705" y="854"/>
                </a:lnTo>
                <a:lnTo>
                  <a:pt x="704" y="856"/>
                </a:lnTo>
                <a:lnTo>
                  <a:pt x="702" y="857"/>
                </a:lnTo>
                <a:lnTo>
                  <a:pt x="702" y="859"/>
                </a:lnTo>
                <a:lnTo>
                  <a:pt x="700" y="859"/>
                </a:lnTo>
                <a:lnTo>
                  <a:pt x="698" y="859"/>
                </a:lnTo>
                <a:lnTo>
                  <a:pt x="697" y="861"/>
                </a:lnTo>
                <a:lnTo>
                  <a:pt x="695" y="861"/>
                </a:lnTo>
                <a:lnTo>
                  <a:pt x="693" y="861"/>
                </a:lnTo>
                <a:lnTo>
                  <a:pt x="691" y="861"/>
                </a:lnTo>
                <a:lnTo>
                  <a:pt x="690" y="861"/>
                </a:lnTo>
                <a:lnTo>
                  <a:pt x="688" y="861"/>
                </a:lnTo>
                <a:lnTo>
                  <a:pt x="686" y="861"/>
                </a:lnTo>
                <a:lnTo>
                  <a:pt x="684" y="862"/>
                </a:lnTo>
                <a:lnTo>
                  <a:pt x="683" y="864"/>
                </a:lnTo>
                <a:lnTo>
                  <a:pt x="683" y="866"/>
                </a:lnTo>
                <a:lnTo>
                  <a:pt x="683" y="868"/>
                </a:lnTo>
                <a:lnTo>
                  <a:pt x="683" y="869"/>
                </a:lnTo>
                <a:lnTo>
                  <a:pt x="681" y="871"/>
                </a:lnTo>
                <a:lnTo>
                  <a:pt x="679" y="871"/>
                </a:lnTo>
                <a:lnTo>
                  <a:pt x="679" y="873"/>
                </a:lnTo>
                <a:lnTo>
                  <a:pt x="679" y="875"/>
                </a:lnTo>
                <a:lnTo>
                  <a:pt x="677" y="875"/>
                </a:lnTo>
                <a:lnTo>
                  <a:pt x="677" y="876"/>
                </a:lnTo>
                <a:lnTo>
                  <a:pt x="676" y="876"/>
                </a:lnTo>
                <a:lnTo>
                  <a:pt x="674" y="875"/>
                </a:lnTo>
                <a:lnTo>
                  <a:pt x="671" y="875"/>
                </a:lnTo>
                <a:lnTo>
                  <a:pt x="669" y="875"/>
                </a:lnTo>
                <a:lnTo>
                  <a:pt x="667" y="875"/>
                </a:lnTo>
                <a:lnTo>
                  <a:pt x="665" y="875"/>
                </a:lnTo>
                <a:lnTo>
                  <a:pt x="665" y="876"/>
                </a:lnTo>
                <a:lnTo>
                  <a:pt x="664" y="876"/>
                </a:lnTo>
                <a:lnTo>
                  <a:pt x="662" y="876"/>
                </a:lnTo>
                <a:lnTo>
                  <a:pt x="660" y="876"/>
                </a:lnTo>
                <a:lnTo>
                  <a:pt x="658" y="876"/>
                </a:lnTo>
                <a:lnTo>
                  <a:pt x="657" y="876"/>
                </a:lnTo>
                <a:lnTo>
                  <a:pt x="655" y="876"/>
                </a:lnTo>
                <a:lnTo>
                  <a:pt x="653" y="876"/>
                </a:lnTo>
                <a:lnTo>
                  <a:pt x="651" y="876"/>
                </a:lnTo>
                <a:lnTo>
                  <a:pt x="650" y="876"/>
                </a:lnTo>
                <a:lnTo>
                  <a:pt x="648" y="876"/>
                </a:lnTo>
                <a:lnTo>
                  <a:pt x="648" y="875"/>
                </a:lnTo>
                <a:lnTo>
                  <a:pt x="646" y="875"/>
                </a:lnTo>
                <a:lnTo>
                  <a:pt x="644" y="875"/>
                </a:lnTo>
                <a:lnTo>
                  <a:pt x="643" y="875"/>
                </a:lnTo>
                <a:lnTo>
                  <a:pt x="641" y="876"/>
                </a:lnTo>
                <a:lnTo>
                  <a:pt x="641" y="875"/>
                </a:lnTo>
                <a:lnTo>
                  <a:pt x="639" y="875"/>
                </a:lnTo>
                <a:lnTo>
                  <a:pt x="637" y="873"/>
                </a:lnTo>
                <a:lnTo>
                  <a:pt x="637" y="871"/>
                </a:lnTo>
                <a:lnTo>
                  <a:pt x="636" y="871"/>
                </a:lnTo>
                <a:lnTo>
                  <a:pt x="636" y="869"/>
                </a:lnTo>
                <a:lnTo>
                  <a:pt x="634" y="868"/>
                </a:lnTo>
                <a:lnTo>
                  <a:pt x="634" y="866"/>
                </a:lnTo>
                <a:lnTo>
                  <a:pt x="632" y="866"/>
                </a:lnTo>
                <a:lnTo>
                  <a:pt x="630" y="866"/>
                </a:lnTo>
                <a:lnTo>
                  <a:pt x="629" y="864"/>
                </a:lnTo>
                <a:lnTo>
                  <a:pt x="627" y="864"/>
                </a:lnTo>
                <a:lnTo>
                  <a:pt x="625" y="864"/>
                </a:lnTo>
                <a:lnTo>
                  <a:pt x="623" y="866"/>
                </a:lnTo>
                <a:lnTo>
                  <a:pt x="622" y="866"/>
                </a:lnTo>
                <a:lnTo>
                  <a:pt x="622" y="868"/>
                </a:lnTo>
                <a:lnTo>
                  <a:pt x="620" y="866"/>
                </a:lnTo>
                <a:lnTo>
                  <a:pt x="618" y="864"/>
                </a:lnTo>
                <a:lnTo>
                  <a:pt x="616" y="866"/>
                </a:lnTo>
                <a:lnTo>
                  <a:pt x="615" y="866"/>
                </a:lnTo>
                <a:lnTo>
                  <a:pt x="615" y="868"/>
                </a:lnTo>
                <a:lnTo>
                  <a:pt x="615" y="869"/>
                </a:lnTo>
                <a:lnTo>
                  <a:pt x="613" y="869"/>
                </a:lnTo>
                <a:lnTo>
                  <a:pt x="611" y="869"/>
                </a:lnTo>
                <a:lnTo>
                  <a:pt x="609" y="869"/>
                </a:lnTo>
                <a:lnTo>
                  <a:pt x="609" y="871"/>
                </a:lnTo>
                <a:lnTo>
                  <a:pt x="608" y="873"/>
                </a:lnTo>
                <a:lnTo>
                  <a:pt x="606" y="873"/>
                </a:lnTo>
                <a:lnTo>
                  <a:pt x="604" y="873"/>
                </a:lnTo>
                <a:lnTo>
                  <a:pt x="602" y="873"/>
                </a:lnTo>
                <a:lnTo>
                  <a:pt x="601" y="873"/>
                </a:lnTo>
                <a:lnTo>
                  <a:pt x="599" y="873"/>
                </a:lnTo>
                <a:lnTo>
                  <a:pt x="583" y="869"/>
                </a:lnTo>
                <a:lnTo>
                  <a:pt x="582" y="871"/>
                </a:lnTo>
                <a:lnTo>
                  <a:pt x="578" y="873"/>
                </a:lnTo>
                <a:lnTo>
                  <a:pt x="573" y="875"/>
                </a:lnTo>
                <a:lnTo>
                  <a:pt x="571" y="875"/>
                </a:lnTo>
                <a:lnTo>
                  <a:pt x="568" y="876"/>
                </a:lnTo>
                <a:lnTo>
                  <a:pt x="564" y="880"/>
                </a:lnTo>
                <a:lnTo>
                  <a:pt x="559" y="882"/>
                </a:lnTo>
                <a:lnTo>
                  <a:pt x="555" y="883"/>
                </a:lnTo>
                <a:lnTo>
                  <a:pt x="550" y="885"/>
                </a:lnTo>
                <a:lnTo>
                  <a:pt x="545" y="887"/>
                </a:lnTo>
                <a:lnTo>
                  <a:pt x="543" y="887"/>
                </a:lnTo>
                <a:lnTo>
                  <a:pt x="533" y="892"/>
                </a:lnTo>
                <a:lnTo>
                  <a:pt x="531" y="892"/>
                </a:lnTo>
                <a:lnTo>
                  <a:pt x="526" y="894"/>
                </a:lnTo>
                <a:lnTo>
                  <a:pt x="524" y="894"/>
                </a:lnTo>
                <a:lnTo>
                  <a:pt x="524" y="896"/>
                </a:lnTo>
                <a:lnTo>
                  <a:pt x="522" y="896"/>
                </a:lnTo>
                <a:lnTo>
                  <a:pt x="520" y="896"/>
                </a:lnTo>
                <a:lnTo>
                  <a:pt x="519" y="897"/>
                </a:lnTo>
                <a:lnTo>
                  <a:pt x="513" y="899"/>
                </a:lnTo>
                <a:lnTo>
                  <a:pt x="512" y="899"/>
                </a:lnTo>
                <a:lnTo>
                  <a:pt x="503" y="903"/>
                </a:lnTo>
                <a:lnTo>
                  <a:pt x="499" y="904"/>
                </a:lnTo>
                <a:lnTo>
                  <a:pt x="498" y="904"/>
                </a:lnTo>
                <a:lnTo>
                  <a:pt x="496" y="906"/>
                </a:lnTo>
                <a:lnTo>
                  <a:pt x="491" y="908"/>
                </a:lnTo>
                <a:lnTo>
                  <a:pt x="489" y="908"/>
                </a:lnTo>
                <a:lnTo>
                  <a:pt x="486" y="910"/>
                </a:lnTo>
                <a:lnTo>
                  <a:pt x="484" y="911"/>
                </a:lnTo>
                <a:lnTo>
                  <a:pt x="482" y="913"/>
                </a:lnTo>
                <a:lnTo>
                  <a:pt x="480" y="915"/>
                </a:lnTo>
                <a:lnTo>
                  <a:pt x="477" y="920"/>
                </a:lnTo>
                <a:lnTo>
                  <a:pt x="475" y="920"/>
                </a:lnTo>
                <a:lnTo>
                  <a:pt x="475" y="922"/>
                </a:lnTo>
                <a:lnTo>
                  <a:pt x="473" y="922"/>
                </a:lnTo>
                <a:lnTo>
                  <a:pt x="473" y="924"/>
                </a:lnTo>
                <a:lnTo>
                  <a:pt x="472" y="925"/>
                </a:lnTo>
                <a:lnTo>
                  <a:pt x="466" y="931"/>
                </a:lnTo>
                <a:lnTo>
                  <a:pt x="444" y="962"/>
                </a:lnTo>
                <a:lnTo>
                  <a:pt x="430" y="964"/>
                </a:lnTo>
                <a:lnTo>
                  <a:pt x="379" y="967"/>
                </a:lnTo>
                <a:lnTo>
                  <a:pt x="374" y="955"/>
                </a:lnTo>
                <a:lnTo>
                  <a:pt x="370" y="950"/>
                </a:lnTo>
                <a:lnTo>
                  <a:pt x="367" y="943"/>
                </a:lnTo>
                <a:lnTo>
                  <a:pt x="365" y="941"/>
                </a:lnTo>
                <a:lnTo>
                  <a:pt x="365" y="939"/>
                </a:lnTo>
                <a:lnTo>
                  <a:pt x="365" y="938"/>
                </a:lnTo>
                <a:lnTo>
                  <a:pt x="363" y="938"/>
                </a:lnTo>
                <a:lnTo>
                  <a:pt x="362" y="936"/>
                </a:lnTo>
                <a:lnTo>
                  <a:pt x="362" y="934"/>
                </a:lnTo>
                <a:lnTo>
                  <a:pt x="360" y="934"/>
                </a:lnTo>
                <a:lnTo>
                  <a:pt x="360" y="932"/>
                </a:lnTo>
                <a:lnTo>
                  <a:pt x="358" y="931"/>
                </a:lnTo>
                <a:lnTo>
                  <a:pt x="358" y="929"/>
                </a:lnTo>
                <a:lnTo>
                  <a:pt x="356" y="927"/>
                </a:lnTo>
                <a:lnTo>
                  <a:pt x="356" y="925"/>
                </a:lnTo>
                <a:lnTo>
                  <a:pt x="355" y="925"/>
                </a:lnTo>
                <a:lnTo>
                  <a:pt x="355" y="924"/>
                </a:lnTo>
                <a:lnTo>
                  <a:pt x="353" y="924"/>
                </a:lnTo>
                <a:lnTo>
                  <a:pt x="351" y="924"/>
                </a:lnTo>
                <a:lnTo>
                  <a:pt x="351" y="922"/>
                </a:lnTo>
                <a:lnTo>
                  <a:pt x="349" y="917"/>
                </a:lnTo>
                <a:lnTo>
                  <a:pt x="351" y="915"/>
                </a:lnTo>
                <a:lnTo>
                  <a:pt x="351" y="913"/>
                </a:lnTo>
                <a:lnTo>
                  <a:pt x="351" y="911"/>
                </a:lnTo>
                <a:lnTo>
                  <a:pt x="351" y="910"/>
                </a:lnTo>
                <a:lnTo>
                  <a:pt x="349" y="910"/>
                </a:lnTo>
                <a:lnTo>
                  <a:pt x="348" y="908"/>
                </a:lnTo>
                <a:lnTo>
                  <a:pt x="348" y="906"/>
                </a:lnTo>
                <a:lnTo>
                  <a:pt x="346" y="904"/>
                </a:lnTo>
                <a:lnTo>
                  <a:pt x="344" y="904"/>
                </a:lnTo>
                <a:lnTo>
                  <a:pt x="344" y="903"/>
                </a:lnTo>
                <a:lnTo>
                  <a:pt x="342" y="903"/>
                </a:lnTo>
                <a:lnTo>
                  <a:pt x="341" y="901"/>
                </a:lnTo>
                <a:lnTo>
                  <a:pt x="339" y="901"/>
                </a:lnTo>
                <a:lnTo>
                  <a:pt x="341" y="899"/>
                </a:lnTo>
                <a:lnTo>
                  <a:pt x="341" y="897"/>
                </a:lnTo>
                <a:lnTo>
                  <a:pt x="339" y="896"/>
                </a:lnTo>
                <a:lnTo>
                  <a:pt x="339" y="894"/>
                </a:lnTo>
                <a:lnTo>
                  <a:pt x="339" y="892"/>
                </a:lnTo>
                <a:lnTo>
                  <a:pt x="339" y="890"/>
                </a:lnTo>
                <a:lnTo>
                  <a:pt x="337" y="890"/>
                </a:lnTo>
                <a:lnTo>
                  <a:pt x="337" y="889"/>
                </a:lnTo>
                <a:lnTo>
                  <a:pt x="337" y="887"/>
                </a:lnTo>
                <a:lnTo>
                  <a:pt x="335" y="887"/>
                </a:lnTo>
                <a:lnTo>
                  <a:pt x="334" y="885"/>
                </a:lnTo>
                <a:lnTo>
                  <a:pt x="335" y="883"/>
                </a:lnTo>
                <a:lnTo>
                  <a:pt x="335" y="882"/>
                </a:lnTo>
                <a:lnTo>
                  <a:pt x="335" y="880"/>
                </a:lnTo>
                <a:lnTo>
                  <a:pt x="335" y="878"/>
                </a:lnTo>
                <a:lnTo>
                  <a:pt x="335" y="876"/>
                </a:lnTo>
                <a:lnTo>
                  <a:pt x="334" y="876"/>
                </a:lnTo>
                <a:lnTo>
                  <a:pt x="334" y="875"/>
                </a:lnTo>
                <a:lnTo>
                  <a:pt x="334" y="873"/>
                </a:lnTo>
                <a:lnTo>
                  <a:pt x="332" y="873"/>
                </a:lnTo>
                <a:lnTo>
                  <a:pt x="330" y="871"/>
                </a:lnTo>
                <a:lnTo>
                  <a:pt x="328" y="871"/>
                </a:lnTo>
                <a:lnTo>
                  <a:pt x="328" y="869"/>
                </a:lnTo>
                <a:lnTo>
                  <a:pt x="327" y="869"/>
                </a:lnTo>
                <a:lnTo>
                  <a:pt x="327" y="868"/>
                </a:lnTo>
                <a:lnTo>
                  <a:pt x="327" y="866"/>
                </a:lnTo>
                <a:lnTo>
                  <a:pt x="327" y="864"/>
                </a:lnTo>
                <a:lnTo>
                  <a:pt x="325" y="862"/>
                </a:lnTo>
                <a:lnTo>
                  <a:pt x="325" y="861"/>
                </a:lnTo>
                <a:lnTo>
                  <a:pt x="323" y="861"/>
                </a:lnTo>
                <a:lnTo>
                  <a:pt x="321" y="859"/>
                </a:lnTo>
                <a:lnTo>
                  <a:pt x="321" y="857"/>
                </a:lnTo>
                <a:lnTo>
                  <a:pt x="320" y="857"/>
                </a:lnTo>
                <a:lnTo>
                  <a:pt x="320" y="856"/>
                </a:lnTo>
                <a:lnTo>
                  <a:pt x="318" y="856"/>
                </a:lnTo>
                <a:lnTo>
                  <a:pt x="318" y="854"/>
                </a:lnTo>
                <a:lnTo>
                  <a:pt x="316" y="856"/>
                </a:lnTo>
                <a:lnTo>
                  <a:pt x="315" y="856"/>
                </a:lnTo>
                <a:lnTo>
                  <a:pt x="315" y="854"/>
                </a:lnTo>
                <a:lnTo>
                  <a:pt x="313" y="854"/>
                </a:lnTo>
                <a:lnTo>
                  <a:pt x="311" y="852"/>
                </a:lnTo>
                <a:lnTo>
                  <a:pt x="309" y="850"/>
                </a:lnTo>
                <a:lnTo>
                  <a:pt x="308" y="850"/>
                </a:lnTo>
                <a:lnTo>
                  <a:pt x="308" y="849"/>
                </a:lnTo>
                <a:lnTo>
                  <a:pt x="306" y="849"/>
                </a:lnTo>
                <a:lnTo>
                  <a:pt x="304" y="847"/>
                </a:lnTo>
                <a:lnTo>
                  <a:pt x="302" y="847"/>
                </a:lnTo>
                <a:lnTo>
                  <a:pt x="301" y="847"/>
                </a:lnTo>
                <a:lnTo>
                  <a:pt x="299" y="847"/>
                </a:lnTo>
                <a:lnTo>
                  <a:pt x="299" y="845"/>
                </a:lnTo>
                <a:lnTo>
                  <a:pt x="299" y="843"/>
                </a:lnTo>
                <a:lnTo>
                  <a:pt x="295" y="842"/>
                </a:lnTo>
                <a:lnTo>
                  <a:pt x="294" y="840"/>
                </a:lnTo>
                <a:lnTo>
                  <a:pt x="292" y="838"/>
                </a:lnTo>
                <a:lnTo>
                  <a:pt x="288" y="836"/>
                </a:lnTo>
                <a:lnTo>
                  <a:pt x="287" y="835"/>
                </a:lnTo>
                <a:lnTo>
                  <a:pt x="280" y="835"/>
                </a:lnTo>
                <a:lnTo>
                  <a:pt x="276" y="833"/>
                </a:lnTo>
                <a:lnTo>
                  <a:pt x="273" y="833"/>
                </a:lnTo>
                <a:lnTo>
                  <a:pt x="267" y="829"/>
                </a:lnTo>
                <a:lnTo>
                  <a:pt x="262" y="829"/>
                </a:lnTo>
                <a:lnTo>
                  <a:pt x="257" y="828"/>
                </a:lnTo>
                <a:lnTo>
                  <a:pt x="248" y="826"/>
                </a:lnTo>
                <a:lnTo>
                  <a:pt x="245" y="826"/>
                </a:lnTo>
                <a:lnTo>
                  <a:pt x="239" y="824"/>
                </a:lnTo>
                <a:lnTo>
                  <a:pt x="231" y="821"/>
                </a:lnTo>
                <a:lnTo>
                  <a:pt x="227" y="819"/>
                </a:lnTo>
                <a:lnTo>
                  <a:pt x="220" y="819"/>
                </a:lnTo>
                <a:lnTo>
                  <a:pt x="213" y="817"/>
                </a:lnTo>
                <a:lnTo>
                  <a:pt x="210" y="817"/>
                </a:lnTo>
                <a:lnTo>
                  <a:pt x="208" y="817"/>
                </a:lnTo>
                <a:lnTo>
                  <a:pt x="206" y="817"/>
                </a:lnTo>
                <a:lnTo>
                  <a:pt x="203" y="815"/>
                </a:lnTo>
                <a:lnTo>
                  <a:pt x="201" y="815"/>
                </a:lnTo>
                <a:lnTo>
                  <a:pt x="199" y="814"/>
                </a:lnTo>
                <a:lnTo>
                  <a:pt x="198" y="814"/>
                </a:lnTo>
                <a:lnTo>
                  <a:pt x="194" y="814"/>
                </a:lnTo>
                <a:lnTo>
                  <a:pt x="192" y="814"/>
                </a:lnTo>
                <a:lnTo>
                  <a:pt x="187" y="812"/>
                </a:lnTo>
                <a:lnTo>
                  <a:pt x="184" y="810"/>
                </a:lnTo>
                <a:lnTo>
                  <a:pt x="180" y="810"/>
                </a:lnTo>
                <a:lnTo>
                  <a:pt x="177" y="808"/>
                </a:lnTo>
                <a:lnTo>
                  <a:pt x="171" y="808"/>
                </a:lnTo>
                <a:lnTo>
                  <a:pt x="168" y="807"/>
                </a:lnTo>
                <a:lnTo>
                  <a:pt x="161" y="807"/>
                </a:lnTo>
                <a:lnTo>
                  <a:pt x="154" y="803"/>
                </a:lnTo>
                <a:lnTo>
                  <a:pt x="152" y="803"/>
                </a:lnTo>
                <a:lnTo>
                  <a:pt x="147" y="801"/>
                </a:lnTo>
                <a:lnTo>
                  <a:pt x="143" y="801"/>
                </a:lnTo>
                <a:lnTo>
                  <a:pt x="142" y="801"/>
                </a:lnTo>
                <a:lnTo>
                  <a:pt x="140" y="801"/>
                </a:lnTo>
                <a:lnTo>
                  <a:pt x="138" y="801"/>
                </a:lnTo>
                <a:lnTo>
                  <a:pt x="135" y="801"/>
                </a:lnTo>
                <a:lnTo>
                  <a:pt x="133" y="801"/>
                </a:lnTo>
                <a:lnTo>
                  <a:pt x="131" y="800"/>
                </a:lnTo>
                <a:lnTo>
                  <a:pt x="130" y="800"/>
                </a:lnTo>
                <a:lnTo>
                  <a:pt x="128" y="800"/>
                </a:lnTo>
                <a:lnTo>
                  <a:pt x="126" y="800"/>
                </a:lnTo>
                <a:lnTo>
                  <a:pt x="124" y="800"/>
                </a:lnTo>
                <a:lnTo>
                  <a:pt x="121" y="800"/>
                </a:lnTo>
                <a:lnTo>
                  <a:pt x="119" y="798"/>
                </a:lnTo>
                <a:lnTo>
                  <a:pt x="117" y="798"/>
                </a:lnTo>
                <a:lnTo>
                  <a:pt x="116" y="796"/>
                </a:lnTo>
                <a:lnTo>
                  <a:pt x="114" y="796"/>
                </a:lnTo>
                <a:lnTo>
                  <a:pt x="112" y="794"/>
                </a:lnTo>
                <a:lnTo>
                  <a:pt x="110" y="794"/>
                </a:lnTo>
                <a:lnTo>
                  <a:pt x="107" y="793"/>
                </a:lnTo>
                <a:lnTo>
                  <a:pt x="103" y="793"/>
                </a:lnTo>
                <a:lnTo>
                  <a:pt x="102" y="793"/>
                </a:lnTo>
                <a:lnTo>
                  <a:pt x="100" y="791"/>
                </a:lnTo>
                <a:lnTo>
                  <a:pt x="96" y="791"/>
                </a:lnTo>
                <a:lnTo>
                  <a:pt x="95" y="789"/>
                </a:lnTo>
                <a:lnTo>
                  <a:pt x="93" y="789"/>
                </a:lnTo>
                <a:lnTo>
                  <a:pt x="91" y="787"/>
                </a:lnTo>
                <a:lnTo>
                  <a:pt x="88" y="787"/>
                </a:lnTo>
                <a:lnTo>
                  <a:pt x="84" y="786"/>
                </a:lnTo>
                <a:lnTo>
                  <a:pt x="82" y="786"/>
                </a:lnTo>
                <a:lnTo>
                  <a:pt x="79" y="784"/>
                </a:lnTo>
                <a:lnTo>
                  <a:pt x="77" y="784"/>
                </a:lnTo>
                <a:lnTo>
                  <a:pt x="75" y="782"/>
                </a:lnTo>
                <a:lnTo>
                  <a:pt x="72" y="782"/>
                </a:lnTo>
                <a:lnTo>
                  <a:pt x="68" y="782"/>
                </a:lnTo>
                <a:lnTo>
                  <a:pt x="65" y="780"/>
                </a:lnTo>
                <a:lnTo>
                  <a:pt x="63" y="779"/>
                </a:lnTo>
                <a:lnTo>
                  <a:pt x="61" y="779"/>
                </a:lnTo>
                <a:lnTo>
                  <a:pt x="60" y="777"/>
                </a:lnTo>
                <a:lnTo>
                  <a:pt x="60" y="775"/>
                </a:lnTo>
                <a:lnTo>
                  <a:pt x="56" y="773"/>
                </a:lnTo>
                <a:lnTo>
                  <a:pt x="54" y="773"/>
                </a:lnTo>
                <a:lnTo>
                  <a:pt x="49" y="772"/>
                </a:lnTo>
                <a:lnTo>
                  <a:pt x="48" y="770"/>
                </a:lnTo>
                <a:lnTo>
                  <a:pt x="46" y="770"/>
                </a:lnTo>
                <a:lnTo>
                  <a:pt x="44" y="768"/>
                </a:lnTo>
                <a:lnTo>
                  <a:pt x="42" y="768"/>
                </a:lnTo>
                <a:lnTo>
                  <a:pt x="41" y="768"/>
                </a:lnTo>
                <a:lnTo>
                  <a:pt x="39" y="768"/>
                </a:lnTo>
                <a:lnTo>
                  <a:pt x="37" y="766"/>
                </a:lnTo>
                <a:lnTo>
                  <a:pt x="35" y="766"/>
                </a:lnTo>
                <a:lnTo>
                  <a:pt x="34" y="765"/>
                </a:lnTo>
                <a:lnTo>
                  <a:pt x="32" y="765"/>
                </a:lnTo>
                <a:lnTo>
                  <a:pt x="30" y="763"/>
                </a:lnTo>
                <a:lnTo>
                  <a:pt x="28" y="763"/>
                </a:lnTo>
                <a:lnTo>
                  <a:pt x="27" y="761"/>
                </a:lnTo>
                <a:lnTo>
                  <a:pt x="25" y="761"/>
                </a:lnTo>
                <a:lnTo>
                  <a:pt x="21" y="760"/>
                </a:lnTo>
                <a:lnTo>
                  <a:pt x="20" y="760"/>
                </a:lnTo>
                <a:lnTo>
                  <a:pt x="20" y="758"/>
                </a:lnTo>
                <a:lnTo>
                  <a:pt x="18" y="758"/>
                </a:lnTo>
                <a:lnTo>
                  <a:pt x="16" y="756"/>
                </a:lnTo>
                <a:lnTo>
                  <a:pt x="14" y="756"/>
                </a:lnTo>
                <a:lnTo>
                  <a:pt x="13" y="754"/>
                </a:lnTo>
                <a:lnTo>
                  <a:pt x="11" y="754"/>
                </a:lnTo>
                <a:lnTo>
                  <a:pt x="9" y="754"/>
                </a:lnTo>
                <a:lnTo>
                  <a:pt x="7" y="753"/>
                </a:lnTo>
                <a:lnTo>
                  <a:pt x="6" y="753"/>
                </a:lnTo>
                <a:lnTo>
                  <a:pt x="4" y="753"/>
                </a:lnTo>
                <a:lnTo>
                  <a:pt x="4" y="751"/>
                </a:lnTo>
                <a:lnTo>
                  <a:pt x="2" y="749"/>
                </a:lnTo>
                <a:lnTo>
                  <a:pt x="2" y="747"/>
                </a:lnTo>
                <a:lnTo>
                  <a:pt x="2" y="746"/>
                </a:lnTo>
                <a:lnTo>
                  <a:pt x="4" y="744"/>
                </a:lnTo>
                <a:lnTo>
                  <a:pt x="2" y="744"/>
                </a:lnTo>
                <a:lnTo>
                  <a:pt x="2" y="742"/>
                </a:lnTo>
                <a:lnTo>
                  <a:pt x="2" y="740"/>
                </a:lnTo>
                <a:lnTo>
                  <a:pt x="2" y="739"/>
                </a:lnTo>
                <a:lnTo>
                  <a:pt x="4" y="739"/>
                </a:lnTo>
                <a:lnTo>
                  <a:pt x="6" y="737"/>
                </a:lnTo>
                <a:lnTo>
                  <a:pt x="6" y="735"/>
                </a:lnTo>
                <a:lnTo>
                  <a:pt x="6" y="733"/>
                </a:lnTo>
                <a:lnTo>
                  <a:pt x="6" y="732"/>
                </a:lnTo>
                <a:lnTo>
                  <a:pt x="9" y="732"/>
                </a:lnTo>
                <a:lnTo>
                  <a:pt x="9" y="730"/>
                </a:lnTo>
                <a:lnTo>
                  <a:pt x="9" y="728"/>
                </a:lnTo>
                <a:lnTo>
                  <a:pt x="9" y="726"/>
                </a:lnTo>
                <a:lnTo>
                  <a:pt x="9" y="725"/>
                </a:lnTo>
                <a:lnTo>
                  <a:pt x="7" y="725"/>
                </a:lnTo>
                <a:lnTo>
                  <a:pt x="6" y="725"/>
                </a:lnTo>
                <a:lnTo>
                  <a:pt x="4" y="725"/>
                </a:lnTo>
                <a:lnTo>
                  <a:pt x="2" y="723"/>
                </a:lnTo>
                <a:lnTo>
                  <a:pt x="2" y="721"/>
                </a:lnTo>
                <a:lnTo>
                  <a:pt x="4" y="721"/>
                </a:lnTo>
                <a:lnTo>
                  <a:pt x="4" y="719"/>
                </a:lnTo>
                <a:lnTo>
                  <a:pt x="2" y="718"/>
                </a:lnTo>
                <a:lnTo>
                  <a:pt x="2" y="716"/>
                </a:lnTo>
                <a:lnTo>
                  <a:pt x="4" y="714"/>
                </a:lnTo>
                <a:lnTo>
                  <a:pt x="2" y="712"/>
                </a:lnTo>
                <a:lnTo>
                  <a:pt x="0" y="711"/>
                </a:lnTo>
                <a:lnTo>
                  <a:pt x="0" y="709"/>
                </a:lnTo>
                <a:lnTo>
                  <a:pt x="2" y="709"/>
                </a:lnTo>
                <a:lnTo>
                  <a:pt x="2" y="707"/>
                </a:lnTo>
                <a:lnTo>
                  <a:pt x="4" y="705"/>
                </a:lnTo>
                <a:lnTo>
                  <a:pt x="4" y="704"/>
                </a:lnTo>
                <a:lnTo>
                  <a:pt x="6" y="702"/>
                </a:lnTo>
                <a:lnTo>
                  <a:pt x="6" y="700"/>
                </a:lnTo>
                <a:lnTo>
                  <a:pt x="6" y="698"/>
                </a:lnTo>
                <a:lnTo>
                  <a:pt x="6" y="697"/>
                </a:lnTo>
                <a:lnTo>
                  <a:pt x="6" y="695"/>
                </a:lnTo>
                <a:lnTo>
                  <a:pt x="6" y="693"/>
                </a:lnTo>
                <a:lnTo>
                  <a:pt x="6" y="691"/>
                </a:lnTo>
                <a:lnTo>
                  <a:pt x="6" y="688"/>
                </a:lnTo>
                <a:lnTo>
                  <a:pt x="4" y="686"/>
                </a:lnTo>
                <a:lnTo>
                  <a:pt x="4" y="684"/>
                </a:lnTo>
                <a:lnTo>
                  <a:pt x="2" y="684"/>
                </a:lnTo>
                <a:lnTo>
                  <a:pt x="0" y="681"/>
                </a:lnTo>
                <a:lnTo>
                  <a:pt x="2" y="681"/>
                </a:lnTo>
                <a:lnTo>
                  <a:pt x="2" y="679"/>
                </a:lnTo>
                <a:lnTo>
                  <a:pt x="2" y="677"/>
                </a:lnTo>
                <a:lnTo>
                  <a:pt x="4" y="677"/>
                </a:lnTo>
                <a:lnTo>
                  <a:pt x="4" y="676"/>
                </a:lnTo>
                <a:lnTo>
                  <a:pt x="6" y="676"/>
                </a:lnTo>
                <a:lnTo>
                  <a:pt x="6" y="674"/>
                </a:lnTo>
                <a:lnTo>
                  <a:pt x="4" y="672"/>
                </a:lnTo>
                <a:lnTo>
                  <a:pt x="4" y="671"/>
                </a:lnTo>
                <a:lnTo>
                  <a:pt x="6" y="671"/>
                </a:lnTo>
                <a:lnTo>
                  <a:pt x="7" y="669"/>
                </a:lnTo>
                <a:lnTo>
                  <a:pt x="7" y="667"/>
                </a:lnTo>
                <a:lnTo>
                  <a:pt x="7" y="665"/>
                </a:lnTo>
                <a:lnTo>
                  <a:pt x="7" y="664"/>
                </a:lnTo>
                <a:lnTo>
                  <a:pt x="7" y="662"/>
                </a:lnTo>
                <a:lnTo>
                  <a:pt x="7" y="660"/>
                </a:lnTo>
                <a:lnTo>
                  <a:pt x="7" y="658"/>
                </a:lnTo>
                <a:lnTo>
                  <a:pt x="9" y="658"/>
                </a:lnTo>
                <a:lnTo>
                  <a:pt x="11" y="660"/>
                </a:lnTo>
                <a:lnTo>
                  <a:pt x="13" y="658"/>
                </a:lnTo>
                <a:lnTo>
                  <a:pt x="14" y="658"/>
                </a:lnTo>
                <a:lnTo>
                  <a:pt x="14" y="657"/>
                </a:lnTo>
                <a:lnTo>
                  <a:pt x="14" y="655"/>
                </a:lnTo>
                <a:lnTo>
                  <a:pt x="16" y="653"/>
                </a:lnTo>
                <a:lnTo>
                  <a:pt x="18" y="653"/>
                </a:lnTo>
                <a:lnTo>
                  <a:pt x="20" y="651"/>
                </a:lnTo>
                <a:lnTo>
                  <a:pt x="21" y="651"/>
                </a:lnTo>
                <a:lnTo>
                  <a:pt x="23" y="651"/>
                </a:lnTo>
                <a:lnTo>
                  <a:pt x="25" y="650"/>
                </a:lnTo>
                <a:lnTo>
                  <a:pt x="27" y="648"/>
                </a:lnTo>
                <a:lnTo>
                  <a:pt x="28" y="646"/>
                </a:lnTo>
                <a:lnTo>
                  <a:pt x="30" y="644"/>
                </a:lnTo>
                <a:lnTo>
                  <a:pt x="32" y="644"/>
                </a:lnTo>
                <a:lnTo>
                  <a:pt x="34" y="644"/>
                </a:lnTo>
                <a:lnTo>
                  <a:pt x="35" y="643"/>
                </a:lnTo>
                <a:lnTo>
                  <a:pt x="37" y="641"/>
                </a:lnTo>
                <a:lnTo>
                  <a:pt x="39" y="643"/>
                </a:lnTo>
                <a:lnTo>
                  <a:pt x="39" y="644"/>
                </a:lnTo>
                <a:lnTo>
                  <a:pt x="41" y="644"/>
                </a:lnTo>
                <a:lnTo>
                  <a:pt x="41" y="643"/>
                </a:lnTo>
                <a:lnTo>
                  <a:pt x="41" y="641"/>
                </a:lnTo>
                <a:lnTo>
                  <a:pt x="39" y="639"/>
                </a:lnTo>
                <a:lnTo>
                  <a:pt x="39" y="637"/>
                </a:lnTo>
                <a:lnTo>
                  <a:pt x="39" y="634"/>
                </a:lnTo>
                <a:lnTo>
                  <a:pt x="39" y="632"/>
                </a:lnTo>
                <a:lnTo>
                  <a:pt x="41" y="630"/>
                </a:lnTo>
                <a:lnTo>
                  <a:pt x="42" y="630"/>
                </a:lnTo>
                <a:lnTo>
                  <a:pt x="44" y="634"/>
                </a:lnTo>
                <a:lnTo>
                  <a:pt x="46" y="634"/>
                </a:lnTo>
                <a:lnTo>
                  <a:pt x="48" y="634"/>
                </a:lnTo>
                <a:lnTo>
                  <a:pt x="48" y="632"/>
                </a:lnTo>
                <a:lnTo>
                  <a:pt x="49" y="630"/>
                </a:lnTo>
                <a:lnTo>
                  <a:pt x="49" y="629"/>
                </a:lnTo>
                <a:lnTo>
                  <a:pt x="49" y="627"/>
                </a:lnTo>
                <a:lnTo>
                  <a:pt x="51" y="625"/>
                </a:lnTo>
                <a:lnTo>
                  <a:pt x="51" y="623"/>
                </a:lnTo>
                <a:lnTo>
                  <a:pt x="53" y="623"/>
                </a:lnTo>
                <a:lnTo>
                  <a:pt x="56" y="623"/>
                </a:lnTo>
                <a:lnTo>
                  <a:pt x="58" y="622"/>
                </a:lnTo>
                <a:lnTo>
                  <a:pt x="60" y="622"/>
                </a:lnTo>
                <a:lnTo>
                  <a:pt x="60" y="620"/>
                </a:lnTo>
                <a:lnTo>
                  <a:pt x="60" y="618"/>
                </a:lnTo>
                <a:lnTo>
                  <a:pt x="60" y="616"/>
                </a:lnTo>
                <a:lnTo>
                  <a:pt x="61" y="615"/>
                </a:lnTo>
                <a:lnTo>
                  <a:pt x="61" y="613"/>
                </a:lnTo>
                <a:lnTo>
                  <a:pt x="61" y="611"/>
                </a:lnTo>
                <a:lnTo>
                  <a:pt x="61" y="609"/>
                </a:lnTo>
                <a:lnTo>
                  <a:pt x="63" y="608"/>
                </a:lnTo>
                <a:lnTo>
                  <a:pt x="65" y="606"/>
                </a:lnTo>
                <a:lnTo>
                  <a:pt x="67" y="606"/>
                </a:lnTo>
                <a:lnTo>
                  <a:pt x="68" y="604"/>
                </a:lnTo>
                <a:lnTo>
                  <a:pt x="70" y="602"/>
                </a:lnTo>
                <a:lnTo>
                  <a:pt x="74" y="601"/>
                </a:lnTo>
                <a:lnTo>
                  <a:pt x="75" y="597"/>
                </a:lnTo>
                <a:lnTo>
                  <a:pt x="77" y="595"/>
                </a:lnTo>
                <a:lnTo>
                  <a:pt x="77" y="594"/>
                </a:lnTo>
                <a:lnTo>
                  <a:pt x="77" y="592"/>
                </a:lnTo>
                <a:lnTo>
                  <a:pt x="79" y="590"/>
                </a:lnTo>
                <a:lnTo>
                  <a:pt x="81" y="587"/>
                </a:lnTo>
                <a:lnTo>
                  <a:pt x="81" y="585"/>
                </a:lnTo>
                <a:lnTo>
                  <a:pt x="82" y="583"/>
                </a:lnTo>
                <a:lnTo>
                  <a:pt x="82" y="581"/>
                </a:lnTo>
                <a:lnTo>
                  <a:pt x="82" y="580"/>
                </a:lnTo>
                <a:lnTo>
                  <a:pt x="84" y="578"/>
                </a:lnTo>
                <a:lnTo>
                  <a:pt x="86" y="576"/>
                </a:lnTo>
                <a:lnTo>
                  <a:pt x="88" y="575"/>
                </a:lnTo>
                <a:lnTo>
                  <a:pt x="88" y="573"/>
                </a:lnTo>
                <a:lnTo>
                  <a:pt x="86" y="569"/>
                </a:lnTo>
                <a:lnTo>
                  <a:pt x="86" y="568"/>
                </a:lnTo>
                <a:lnTo>
                  <a:pt x="86" y="566"/>
                </a:lnTo>
                <a:lnTo>
                  <a:pt x="88" y="564"/>
                </a:lnTo>
                <a:lnTo>
                  <a:pt x="88" y="562"/>
                </a:lnTo>
                <a:lnTo>
                  <a:pt x="91" y="559"/>
                </a:lnTo>
                <a:lnTo>
                  <a:pt x="93" y="557"/>
                </a:lnTo>
                <a:lnTo>
                  <a:pt x="93" y="555"/>
                </a:lnTo>
                <a:lnTo>
                  <a:pt x="93" y="554"/>
                </a:lnTo>
                <a:lnTo>
                  <a:pt x="93" y="552"/>
                </a:lnTo>
                <a:lnTo>
                  <a:pt x="95" y="550"/>
                </a:lnTo>
                <a:lnTo>
                  <a:pt x="95" y="548"/>
                </a:lnTo>
                <a:lnTo>
                  <a:pt x="95" y="547"/>
                </a:lnTo>
                <a:lnTo>
                  <a:pt x="95" y="545"/>
                </a:lnTo>
                <a:lnTo>
                  <a:pt x="102" y="517"/>
                </a:lnTo>
                <a:lnTo>
                  <a:pt x="107" y="513"/>
                </a:lnTo>
                <a:lnTo>
                  <a:pt x="105" y="501"/>
                </a:lnTo>
                <a:lnTo>
                  <a:pt x="110" y="489"/>
                </a:lnTo>
                <a:lnTo>
                  <a:pt x="110" y="485"/>
                </a:lnTo>
                <a:lnTo>
                  <a:pt x="110" y="477"/>
                </a:lnTo>
                <a:lnTo>
                  <a:pt x="114" y="473"/>
                </a:lnTo>
                <a:lnTo>
                  <a:pt x="112" y="470"/>
                </a:lnTo>
                <a:lnTo>
                  <a:pt x="119" y="466"/>
                </a:lnTo>
                <a:lnTo>
                  <a:pt x="117" y="461"/>
                </a:lnTo>
                <a:lnTo>
                  <a:pt x="124" y="459"/>
                </a:lnTo>
                <a:lnTo>
                  <a:pt x="123" y="456"/>
                </a:lnTo>
                <a:lnTo>
                  <a:pt x="124" y="452"/>
                </a:lnTo>
                <a:lnTo>
                  <a:pt x="128" y="452"/>
                </a:lnTo>
                <a:lnTo>
                  <a:pt x="130" y="445"/>
                </a:lnTo>
                <a:lnTo>
                  <a:pt x="131" y="445"/>
                </a:lnTo>
                <a:lnTo>
                  <a:pt x="131" y="442"/>
                </a:lnTo>
                <a:lnTo>
                  <a:pt x="131" y="440"/>
                </a:lnTo>
                <a:lnTo>
                  <a:pt x="133" y="438"/>
                </a:lnTo>
                <a:lnTo>
                  <a:pt x="135" y="437"/>
                </a:lnTo>
                <a:lnTo>
                  <a:pt x="137" y="437"/>
                </a:lnTo>
                <a:lnTo>
                  <a:pt x="138" y="437"/>
                </a:lnTo>
                <a:lnTo>
                  <a:pt x="138" y="435"/>
                </a:lnTo>
                <a:lnTo>
                  <a:pt x="138" y="433"/>
                </a:lnTo>
                <a:lnTo>
                  <a:pt x="138" y="431"/>
                </a:lnTo>
                <a:lnTo>
                  <a:pt x="138" y="430"/>
                </a:lnTo>
                <a:lnTo>
                  <a:pt x="138" y="428"/>
                </a:lnTo>
                <a:lnTo>
                  <a:pt x="137" y="426"/>
                </a:lnTo>
                <a:lnTo>
                  <a:pt x="135" y="424"/>
                </a:lnTo>
                <a:lnTo>
                  <a:pt x="135" y="423"/>
                </a:lnTo>
                <a:lnTo>
                  <a:pt x="133" y="423"/>
                </a:lnTo>
                <a:lnTo>
                  <a:pt x="131" y="423"/>
                </a:lnTo>
                <a:lnTo>
                  <a:pt x="131" y="421"/>
                </a:lnTo>
                <a:lnTo>
                  <a:pt x="133" y="421"/>
                </a:lnTo>
                <a:lnTo>
                  <a:pt x="135" y="421"/>
                </a:lnTo>
                <a:lnTo>
                  <a:pt x="137" y="421"/>
                </a:lnTo>
                <a:lnTo>
                  <a:pt x="137" y="423"/>
                </a:lnTo>
                <a:lnTo>
                  <a:pt x="138" y="423"/>
                </a:lnTo>
                <a:lnTo>
                  <a:pt x="138" y="424"/>
                </a:lnTo>
                <a:lnTo>
                  <a:pt x="140" y="424"/>
                </a:lnTo>
                <a:lnTo>
                  <a:pt x="142" y="424"/>
                </a:lnTo>
                <a:lnTo>
                  <a:pt x="142" y="423"/>
                </a:lnTo>
                <a:lnTo>
                  <a:pt x="140" y="419"/>
                </a:lnTo>
                <a:lnTo>
                  <a:pt x="142" y="419"/>
                </a:lnTo>
                <a:lnTo>
                  <a:pt x="143" y="419"/>
                </a:lnTo>
                <a:lnTo>
                  <a:pt x="145" y="419"/>
                </a:lnTo>
                <a:lnTo>
                  <a:pt x="145" y="417"/>
                </a:lnTo>
                <a:lnTo>
                  <a:pt x="143" y="416"/>
                </a:lnTo>
                <a:lnTo>
                  <a:pt x="145" y="414"/>
                </a:lnTo>
                <a:lnTo>
                  <a:pt x="147" y="412"/>
                </a:lnTo>
                <a:lnTo>
                  <a:pt x="147" y="410"/>
                </a:lnTo>
                <a:lnTo>
                  <a:pt x="147" y="409"/>
                </a:lnTo>
                <a:lnTo>
                  <a:pt x="147" y="407"/>
                </a:lnTo>
                <a:lnTo>
                  <a:pt x="147" y="405"/>
                </a:lnTo>
                <a:lnTo>
                  <a:pt x="149" y="405"/>
                </a:lnTo>
                <a:lnTo>
                  <a:pt x="150" y="407"/>
                </a:lnTo>
                <a:lnTo>
                  <a:pt x="150" y="409"/>
                </a:lnTo>
                <a:lnTo>
                  <a:pt x="152" y="409"/>
                </a:lnTo>
                <a:lnTo>
                  <a:pt x="152" y="407"/>
                </a:lnTo>
                <a:lnTo>
                  <a:pt x="154" y="407"/>
                </a:lnTo>
                <a:lnTo>
                  <a:pt x="156" y="407"/>
                </a:lnTo>
                <a:lnTo>
                  <a:pt x="157" y="407"/>
                </a:lnTo>
                <a:lnTo>
                  <a:pt x="157" y="405"/>
                </a:lnTo>
                <a:lnTo>
                  <a:pt x="159" y="403"/>
                </a:lnTo>
                <a:lnTo>
                  <a:pt x="161" y="403"/>
                </a:lnTo>
                <a:lnTo>
                  <a:pt x="163" y="403"/>
                </a:lnTo>
                <a:lnTo>
                  <a:pt x="164" y="403"/>
                </a:lnTo>
                <a:lnTo>
                  <a:pt x="164" y="405"/>
                </a:lnTo>
                <a:lnTo>
                  <a:pt x="166" y="405"/>
                </a:lnTo>
                <a:lnTo>
                  <a:pt x="166" y="403"/>
                </a:lnTo>
                <a:lnTo>
                  <a:pt x="166" y="402"/>
                </a:lnTo>
                <a:lnTo>
                  <a:pt x="168" y="400"/>
                </a:lnTo>
                <a:lnTo>
                  <a:pt x="171" y="400"/>
                </a:lnTo>
                <a:lnTo>
                  <a:pt x="173" y="400"/>
                </a:lnTo>
                <a:lnTo>
                  <a:pt x="175" y="400"/>
                </a:lnTo>
                <a:lnTo>
                  <a:pt x="173" y="398"/>
                </a:lnTo>
                <a:lnTo>
                  <a:pt x="173" y="396"/>
                </a:lnTo>
                <a:lnTo>
                  <a:pt x="173" y="395"/>
                </a:lnTo>
                <a:lnTo>
                  <a:pt x="173" y="393"/>
                </a:lnTo>
                <a:lnTo>
                  <a:pt x="171" y="393"/>
                </a:lnTo>
                <a:lnTo>
                  <a:pt x="170" y="393"/>
                </a:lnTo>
                <a:lnTo>
                  <a:pt x="168" y="391"/>
                </a:lnTo>
                <a:lnTo>
                  <a:pt x="166" y="390"/>
                </a:lnTo>
                <a:lnTo>
                  <a:pt x="163" y="388"/>
                </a:lnTo>
                <a:lnTo>
                  <a:pt x="159" y="386"/>
                </a:lnTo>
                <a:lnTo>
                  <a:pt x="159" y="384"/>
                </a:lnTo>
                <a:lnTo>
                  <a:pt x="159" y="383"/>
                </a:lnTo>
                <a:lnTo>
                  <a:pt x="159" y="381"/>
                </a:lnTo>
                <a:lnTo>
                  <a:pt x="159" y="379"/>
                </a:lnTo>
                <a:lnTo>
                  <a:pt x="159" y="377"/>
                </a:lnTo>
                <a:lnTo>
                  <a:pt x="157" y="376"/>
                </a:lnTo>
                <a:lnTo>
                  <a:pt x="157" y="372"/>
                </a:lnTo>
                <a:lnTo>
                  <a:pt x="159" y="372"/>
                </a:lnTo>
                <a:lnTo>
                  <a:pt x="161" y="372"/>
                </a:lnTo>
                <a:lnTo>
                  <a:pt x="163" y="372"/>
                </a:lnTo>
                <a:lnTo>
                  <a:pt x="163" y="370"/>
                </a:lnTo>
                <a:lnTo>
                  <a:pt x="164" y="369"/>
                </a:lnTo>
                <a:lnTo>
                  <a:pt x="164" y="367"/>
                </a:lnTo>
                <a:lnTo>
                  <a:pt x="163" y="367"/>
                </a:lnTo>
                <a:lnTo>
                  <a:pt x="161" y="367"/>
                </a:lnTo>
                <a:lnTo>
                  <a:pt x="161" y="365"/>
                </a:lnTo>
                <a:lnTo>
                  <a:pt x="157" y="363"/>
                </a:lnTo>
                <a:lnTo>
                  <a:pt x="157" y="362"/>
                </a:lnTo>
                <a:lnTo>
                  <a:pt x="157" y="360"/>
                </a:lnTo>
                <a:lnTo>
                  <a:pt x="159" y="360"/>
                </a:lnTo>
                <a:lnTo>
                  <a:pt x="161" y="360"/>
                </a:lnTo>
                <a:lnTo>
                  <a:pt x="163" y="360"/>
                </a:lnTo>
                <a:lnTo>
                  <a:pt x="164" y="358"/>
                </a:lnTo>
                <a:lnTo>
                  <a:pt x="164" y="356"/>
                </a:lnTo>
                <a:lnTo>
                  <a:pt x="164" y="355"/>
                </a:lnTo>
                <a:lnTo>
                  <a:pt x="164" y="353"/>
                </a:lnTo>
                <a:lnTo>
                  <a:pt x="164" y="351"/>
                </a:lnTo>
                <a:lnTo>
                  <a:pt x="164" y="349"/>
                </a:lnTo>
                <a:lnTo>
                  <a:pt x="163" y="349"/>
                </a:lnTo>
                <a:lnTo>
                  <a:pt x="163" y="348"/>
                </a:lnTo>
                <a:lnTo>
                  <a:pt x="161" y="346"/>
                </a:lnTo>
                <a:lnTo>
                  <a:pt x="159" y="344"/>
                </a:lnTo>
                <a:lnTo>
                  <a:pt x="159" y="342"/>
                </a:lnTo>
                <a:lnTo>
                  <a:pt x="157" y="342"/>
                </a:lnTo>
                <a:lnTo>
                  <a:pt x="156" y="341"/>
                </a:lnTo>
                <a:lnTo>
                  <a:pt x="154" y="341"/>
                </a:lnTo>
                <a:lnTo>
                  <a:pt x="152" y="341"/>
                </a:lnTo>
                <a:lnTo>
                  <a:pt x="150" y="341"/>
                </a:lnTo>
                <a:lnTo>
                  <a:pt x="149" y="339"/>
                </a:lnTo>
                <a:lnTo>
                  <a:pt x="149" y="337"/>
                </a:lnTo>
                <a:lnTo>
                  <a:pt x="150" y="337"/>
                </a:lnTo>
                <a:lnTo>
                  <a:pt x="150" y="335"/>
                </a:lnTo>
                <a:lnTo>
                  <a:pt x="152" y="334"/>
                </a:lnTo>
                <a:lnTo>
                  <a:pt x="152" y="332"/>
                </a:lnTo>
                <a:lnTo>
                  <a:pt x="152" y="330"/>
                </a:lnTo>
                <a:lnTo>
                  <a:pt x="152" y="328"/>
                </a:lnTo>
                <a:lnTo>
                  <a:pt x="152" y="327"/>
                </a:lnTo>
                <a:lnTo>
                  <a:pt x="150" y="327"/>
                </a:lnTo>
                <a:lnTo>
                  <a:pt x="150" y="325"/>
                </a:lnTo>
                <a:lnTo>
                  <a:pt x="150" y="323"/>
                </a:lnTo>
                <a:lnTo>
                  <a:pt x="150" y="321"/>
                </a:lnTo>
                <a:lnTo>
                  <a:pt x="150" y="320"/>
                </a:lnTo>
                <a:lnTo>
                  <a:pt x="149" y="320"/>
                </a:lnTo>
                <a:lnTo>
                  <a:pt x="147" y="318"/>
                </a:lnTo>
                <a:lnTo>
                  <a:pt x="145" y="318"/>
                </a:lnTo>
                <a:lnTo>
                  <a:pt x="145" y="316"/>
                </a:lnTo>
                <a:lnTo>
                  <a:pt x="143" y="316"/>
                </a:lnTo>
                <a:lnTo>
                  <a:pt x="143" y="314"/>
                </a:lnTo>
                <a:lnTo>
                  <a:pt x="143" y="313"/>
                </a:lnTo>
                <a:lnTo>
                  <a:pt x="145" y="313"/>
                </a:lnTo>
                <a:lnTo>
                  <a:pt x="145" y="311"/>
                </a:lnTo>
                <a:lnTo>
                  <a:pt x="145" y="309"/>
                </a:lnTo>
                <a:lnTo>
                  <a:pt x="143" y="307"/>
                </a:lnTo>
                <a:lnTo>
                  <a:pt x="142" y="306"/>
                </a:lnTo>
                <a:lnTo>
                  <a:pt x="142" y="304"/>
                </a:lnTo>
                <a:lnTo>
                  <a:pt x="142" y="302"/>
                </a:lnTo>
                <a:lnTo>
                  <a:pt x="142" y="300"/>
                </a:lnTo>
                <a:lnTo>
                  <a:pt x="143" y="299"/>
                </a:lnTo>
                <a:lnTo>
                  <a:pt x="145" y="299"/>
                </a:lnTo>
                <a:lnTo>
                  <a:pt x="145" y="297"/>
                </a:lnTo>
                <a:lnTo>
                  <a:pt x="145" y="295"/>
                </a:lnTo>
                <a:lnTo>
                  <a:pt x="145" y="294"/>
                </a:lnTo>
                <a:lnTo>
                  <a:pt x="143" y="292"/>
                </a:lnTo>
                <a:lnTo>
                  <a:pt x="145" y="290"/>
                </a:lnTo>
                <a:lnTo>
                  <a:pt x="147" y="288"/>
                </a:lnTo>
                <a:lnTo>
                  <a:pt x="150" y="287"/>
                </a:lnTo>
                <a:lnTo>
                  <a:pt x="150" y="285"/>
                </a:lnTo>
                <a:lnTo>
                  <a:pt x="150" y="283"/>
                </a:lnTo>
                <a:lnTo>
                  <a:pt x="150" y="281"/>
                </a:lnTo>
                <a:lnTo>
                  <a:pt x="152" y="280"/>
                </a:lnTo>
                <a:lnTo>
                  <a:pt x="154" y="278"/>
                </a:lnTo>
                <a:lnTo>
                  <a:pt x="154" y="276"/>
                </a:lnTo>
                <a:lnTo>
                  <a:pt x="152" y="274"/>
                </a:lnTo>
                <a:lnTo>
                  <a:pt x="154" y="273"/>
                </a:lnTo>
                <a:lnTo>
                  <a:pt x="156" y="271"/>
                </a:lnTo>
                <a:lnTo>
                  <a:pt x="157" y="269"/>
                </a:lnTo>
                <a:lnTo>
                  <a:pt x="157" y="267"/>
                </a:lnTo>
                <a:lnTo>
                  <a:pt x="157" y="266"/>
                </a:lnTo>
                <a:lnTo>
                  <a:pt x="157" y="264"/>
                </a:lnTo>
                <a:lnTo>
                  <a:pt x="159" y="262"/>
                </a:lnTo>
                <a:lnTo>
                  <a:pt x="161" y="262"/>
                </a:lnTo>
                <a:lnTo>
                  <a:pt x="161" y="260"/>
                </a:lnTo>
                <a:lnTo>
                  <a:pt x="161" y="259"/>
                </a:lnTo>
                <a:lnTo>
                  <a:pt x="161" y="257"/>
                </a:lnTo>
                <a:lnTo>
                  <a:pt x="163" y="255"/>
                </a:lnTo>
                <a:lnTo>
                  <a:pt x="163" y="253"/>
                </a:lnTo>
                <a:lnTo>
                  <a:pt x="161" y="252"/>
                </a:lnTo>
                <a:lnTo>
                  <a:pt x="163" y="250"/>
                </a:lnTo>
                <a:lnTo>
                  <a:pt x="163" y="248"/>
                </a:lnTo>
                <a:lnTo>
                  <a:pt x="163" y="246"/>
                </a:lnTo>
                <a:lnTo>
                  <a:pt x="163" y="245"/>
                </a:lnTo>
                <a:lnTo>
                  <a:pt x="164" y="243"/>
                </a:lnTo>
                <a:lnTo>
                  <a:pt x="166" y="241"/>
                </a:lnTo>
                <a:lnTo>
                  <a:pt x="166" y="239"/>
                </a:lnTo>
                <a:lnTo>
                  <a:pt x="168" y="239"/>
                </a:lnTo>
                <a:lnTo>
                  <a:pt x="168" y="238"/>
                </a:lnTo>
                <a:lnTo>
                  <a:pt x="170" y="236"/>
                </a:lnTo>
                <a:lnTo>
                  <a:pt x="171" y="234"/>
                </a:lnTo>
                <a:lnTo>
                  <a:pt x="171" y="232"/>
                </a:lnTo>
                <a:lnTo>
                  <a:pt x="171" y="231"/>
                </a:lnTo>
                <a:lnTo>
                  <a:pt x="170" y="229"/>
                </a:lnTo>
                <a:lnTo>
                  <a:pt x="170" y="227"/>
                </a:lnTo>
                <a:lnTo>
                  <a:pt x="171" y="225"/>
                </a:lnTo>
                <a:lnTo>
                  <a:pt x="171" y="224"/>
                </a:lnTo>
                <a:lnTo>
                  <a:pt x="171" y="222"/>
                </a:lnTo>
                <a:lnTo>
                  <a:pt x="170" y="222"/>
                </a:lnTo>
                <a:lnTo>
                  <a:pt x="168" y="222"/>
                </a:lnTo>
                <a:lnTo>
                  <a:pt x="168" y="220"/>
                </a:lnTo>
                <a:lnTo>
                  <a:pt x="168" y="218"/>
                </a:lnTo>
                <a:lnTo>
                  <a:pt x="168" y="217"/>
                </a:lnTo>
                <a:lnTo>
                  <a:pt x="168" y="215"/>
                </a:lnTo>
                <a:lnTo>
                  <a:pt x="166" y="213"/>
                </a:lnTo>
                <a:lnTo>
                  <a:pt x="166" y="211"/>
                </a:lnTo>
                <a:lnTo>
                  <a:pt x="166" y="210"/>
                </a:lnTo>
                <a:lnTo>
                  <a:pt x="164" y="208"/>
                </a:lnTo>
                <a:lnTo>
                  <a:pt x="164" y="206"/>
                </a:lnTo>
                <a:lnTo>
                  <a:pt x="164" y="204"/>
                </a:lnTo>
                <a:lnTo>
                  <a:pt x="164" y="203"/>
                </a:lnTo>
                <a:lnTo>
                  <a:pt x="164" y="201"/>
                </a:lnTo>
                <a:lnTo>
                  <a:pt x="163" y="199"/>
                </a:lnTo>
                <a:lnTo>
                  <a:pt x="163" y="198"/>
                </a:lnTo>
                <a:lnTo>
                  <a:pt x="161" y="198"/>
                </a:lnTo>
                <a:lnTo>
                  <a:pt x="161" y="196"/>
                </a:lnTo>
                <a:lnTo>
                  <a:pt x="161" y="194"/>
                </a:lnTo>
                <a:lnTo>
                  <a:pt x="163" y="192"/>
                </a:lnTo>
                <a:lnTo>
                  <a:pt x="163" y="191"/>
                </a:lnTo>
                <a:lnTo>
                  <a:pt x="164" y="189"/>
                </a:lnTo>
                <a:lnTo>
                  <a:pt x="166" y="189"/>
                </a:lnTo>
                <a:lnTo>
                  <a:pt x="168" y="189"/>
                </a:lnTo>
                <a:lnTo>
                  <a:pt x="170" y="187"/>
                </a:lnTo>
                <a:lnTo>
                  <a:pt x="170" y="185"/>
                </a:lnTo>
                <a:lnTo>
                  <a:pt x="171" y="184"/>
                </a:lnTo>
                <a:lnTo>
                  <a:pt x="171" y="182"/>
                </a:lnTo>
                <a:lnTo>
                  <a:pt x="175" y="182"/>
                </a:lnTo>
                <a:lnTo>
                  <a:pt x="177" y="182"/>
                </a:lnTo>
                <a:lnTo>
                  <a:pt x="177" y="180"/>
                </a:lnTo>
                <a:lnTo>
                  <a:pt x="177" y="178"/>
                </a:lnTo>
                <a:lnTo>
                  <a:pt x="177" y="177"/>
                </a:lnTo>
                <a:lnTo>
                  <a:pt x="178" y="175"/>
                </a:lnTo>
                <a:lnTo>
                  <a:pt x="180" y="173"/>
                </a:lnTo>
                <a:lnTo>
                  <a:pt x="182" y="171"/>
                </a:lnTo>
                <a:lnTo>
                  <a:pt x="184" y="171"/>
                </a:lnTo>
                <a:lnTo>
                  <a:pt x="189" y="170"/>
                </a:lnTo>
                <a:lnTo>
                  <a:pt x="189" y="168"/>
                </a:lnTo>
                <a:lnTo>
                  <a:pt x="189" y="166"/>
                </a:lnTo>
                <a:lnTo>
                  <a:pt x="189" y="164"/>
                </a:lnTo>
                <a:lnTo>
                  <a:pt x="189" y="163"/>
                </a:lnTo>
                <a:lnTo>
                  <a:pt x="189" y="161"/>
                </a:lnTo>
                <a:lnTo>
                  <a:pt x="189" y="159"/>
                </a:lnTo>
                <a:lnTo>
                  <a:pt x="191" y="157"/>
                </a:lnTo>
                <a:lnTo>
                  <a:pt x="192" y="156"/>
                </a:lnTo>
                <a:lnTo>
                  <a:pt x="194" y="156"/>
                </a:lnTo>
                <a:lnTo>
                  <a:pt x="194" y="154"/>
                </a:lnTo>
                <a:lnTo>
                  <a:pt x="198" y="150"/>
                </a:lnTo>
                <a:lnTo>
                  <a:pt x="199" y="147"/>
                </a:lnTo>
                <a:lnTo>
                  <a:pt x="201" y="143"/>
                </a:lnTo>
                <a:lnTo>
                  <a:pt x="205" y="142"/>
                </a:lnTo>
                <a:lnTo>
                  <a:pt x="206" y="142"/>
                </a:lnTo>
                <a:lnTo>
                  <a:pt x="206" y="140"/>
                </a:lnTo>
                <a:lnTo>
                  <a:pt x="210" y="140"/>
                </a:lnTo>
                <a:lnTo>
                  <a:pt x="212" y="138"/>
                </a:lnTo>
                <a:lnTo>
                  <a:pt x="213" y="136"/>
                </a:lnTo>
                <a:lnTo>
                  <a:pt x="215" y="135"/>
                </a:lnTo>
                <a:lnTo>
                  <a:pt x="217" y="135"/>
                </a:lnTo>
                <a:lnTo>
                  <a:pt x="217" y="133"/>
                </a:lnTo>
                <a:lnTo>
                  <a:pt x="217" y="131"/>
                </a:lnTo>
                <a:lnTo>
                  <a:pt x="217" y="129"/>
                </a:lnTo>
                <a:lnTo>
                  <a:pt x="219" y="129"/>
                </a:lnTo>
                <a:lnTo>
                  <a:pt x="220" y="128"/>
                </a:lnTo>
                <a:lnTo>
                  <a:pt x="222" y="126"/>
                </a:lnTo>
                <a:lnTo>
                  <a:pt x="222" y="124"/>
                </a:lnTo>
                <a:lnTo>
                  <a:pt x="222" y="122"/>
                </a:lnTo>
                <a:lnTo>
                  <a:pt x="222" y="121"/>
                </a:lnTo>
                <a:lnTo>
                  <a:pt x="224" y="119"/>
                </a:lnTo>
                <a:lnTo>
                  <a:pt x="224" y="117"/>
                </a:lnTo>
                <a:lnTo>
                  <a:pt x="224" y="115"/>
                </a:lnTo>
                <a:lnTo>
                  <a:pt x="226" y="114"/>
                </a:lnTo>
                <a:lnTo>
                  <a:pt x="227" y="112"/>
                </a:lnTo>
                <a:lnTo>
                  <a:pt x="227" y="110"/>
                </a:lnTo>
                <a:lnTo>
                  <a:pt x="227" y="109"/>
                </a:lnTo>
                <a:lnTo>
                  <a:pt x="227" y="107"/>
                </a:lnTo>
                <a:lnTo>
                  <a:pt x="229" y="107"/>
                </a:lnTo>
                <a:lnTo>
                  <a:pt x="231" y="105"/>
                </a:lnTo>
                <a:lnTo>
                  <a:pt x="232" y="103"/>
                </a:lnTo>
                <a:lnTo>
                  <a:pt x="232" y="102"/>
                </a:lnTo>
                <a:lnTo>
                  <a:pt x="234" y="102"/>
                </a:lnTo>
                <a:lnTo>
                  <a:pt x="234" y="100"/>
                </a:lnTo>
                <a:lnTo>
                  <a:pt x="236" y="100"/>
                </a:lnTo>
                <a:lnTo>
                  <a:pt x="236" y="98"/>
                </a:lnTo>
                <a:lnTo>
                  <a:pt x="238" y="96"/>
                </a:lnTo>
                <a:lnTo>
                  <a:pt x="239" y="96"/>
                </a:lnTo>
                <a:lnTo>
                  <a:pt x="239" y="95"/>
                </a:lnTo>
                <a:lnTo>
                  <a:pt x="241" y="93"/>
                </a:lnTo>
                <a:lnTo>
                  <a:pt x="245" y="91"/>
                </a:lnTo>
                <a:lnTo>
                  <a:pt x="248" y="91"/>
                </a:lnTo>
                <a:lnTo>
                  <a:pt x="250" y="89"/>
                </a:lnTo>
                <a:lnTo>
                  <a:pt x="252" y="88"/>
                </a:lnTo>
                <a:lnTo>
                  <a:pt x="253" y="86"/>
                </a:lnTo>
                <a:lnTo>
                  <a:pt x="255" y="86"/>
                </a:lnTo>
                <a:lnTo>
                  <a:pt x="257" y="84"/>
                </a:lnTo>
                <a:lnTo>
                  <a:pt x="257" y="82"/>
                </a:lnTo>
                <a:lnTo>
                  <a:pt x="257" y="81"/>
                </a:lnTo>
                <a:lnTo>
                  <a:pt x="259" y="79"/>
                </a:lnTo>
                <a:lnTo>
                  <a:pt x="259" y="77"/>
                </a:lnTo>
                <a:lnTo>
                  <a:pt x="260" y="75"/>
                </a:lnTo>
                <a:lnTo>
                  <a:pt x="260" y="74"/>
                </a:lnTo>
                <a:lnTo>
                  <a:pt x="262" y="72"/>
                </a:lnTo>
                <a:lnTo>
                  <a:pt x="262" y="70"/>
                </a:lnTo>
                <a:lnTo>
                  <a:pt x="264" y="68"/>
                </a:lnTo>
                <a:lnTo>
                  <a:pt x="266" y="68"/>
                </a:lnTo>
                <a:lnTo>
                  <a:pt x="266" y="67"/>
                </a:lnTo>
                <a:lnTo>
                  <a:pt x="267" y="67"/>
                </a:lnTo>
                <a:lnTo>
                  <a:pt x="269" y="65"/>
                </a:lnTo>
                <a:lnTo>
                  <a:pt x="269" y="63"/>
                </a:lnTo>
                <a:lnTo>
                  <a:pt x="269" y="61"/>
                </a:lnTo>
                <a:lnTo>
                  <a:pt x="271" y="60"/>
                </a:lnTo>
                <a:lnTo>
                  <a:pt x="271" y="58"/>
                </a:lnTo>
                <a:lnTo>
                  <a:pt x="273" y="56"/>
                </a:lnTo>
                <a:lnTo>
                  <a:pt x="274" y="54"/>
                </a:lnTo>
                <a:lnTo>
                  <a:pt x="276" y="53"/>
                </a:lnTo>
                <a:lnTo>
                  <a:pt x="276" y="51"/>
                </a:lnTo>
                <a:lnTo>
                  <a:pt x="276" y="49"/>
                </a:lnTo>
                <a:lnTo>
                  <a:pt x="276" y="47"/>
                </a:lnTo>
                <a:lnTo>
                  <a:pt x="278" y="46"/>
                </a:lnTo>
                <a:lnTo>
                  <a:pt x="278" y="44"/>
                </a:lnTo>
                <a:lnTo>
                  <a:pt x="278" y="42"/>
                </a:lnTo>
                <a:lnTo>
                  <a:pt x="278" y="40"/>
                </a:lnTo>
                <a:lnTo>
                  <a:pt x="280" y="40"/>
                </a:lnTo>
                <a:lnTo>
                  <a:pt x="281" y="39"/>
                </a:lnTo>
                <a:lnTo>
                  <a:pt x="283" y="39"/>
                </a:lnTo>
                <a:lnTo>
                  <a:pt x="285" y="37"/>
                </a:lnTo>
                <a:lnTo>
                  <a:pt x="285" y="35"/>
                </a:lnTo>
                <a:lnTo>
                  <a:pt x="285" y="33"/>
                </a:lnTo>
                <a:lnTo>
                  <a:pt x="287" y="32"/>
                </a:lnTo>
                <a:lnTo>
                  <a:pt x="288" y="30"/>
                </a:lnTo>
                <a:lnTo>
                  <a:pt x="290" y="30"/>
                </a:lnTo>
                <a:lnTo>
                  <a:pt x="292" y="28"/>
                </a:lnTo>
                <a:lnTo>
                  <a:pt x="294" y="28"/>
                </a:lnTo>
                <a:lnTo>
                  <a:pt x="294" y="26"/>
                </a:lnTo>
                <a:lnTo>
                  <a:pt x="295" y="26"/>
                </a:lnTo>
                <a:lnTo>
                  <a:pt x="297" y="25"/>
                </a:lnTo>
                <a:lnTo>
                  <a:pt x="299" y="25"/>
                </a:lnTo>
                <a:lnTo>
                  <a:pt x="301" y="25"/>
                </a:lnTo>
                <a:lnTo>
                  <a:pt x="302" y="23"/>
                </a:lnTo>
                <a:lnTo>
                  <a:pt x="308" y="19"/>
                </a:lnTo>
                <a:lnTo>
                  <a:pt x="309" y="14"/>
                </a:lnTo>
                <a:lnTo>
                  <a:pt x="313" y="9"/>
                </a:lnTo>
                <a:lnTo>
                  <a:pt x="315" y="7"/>
                </a:lnTo>
                <a:lnTo>
                  <a:pt x="316" y="4"/>
                </a:lnTo>
                <a:lnTo>
                  <a:pt x="316" y="0"/>
                </a:lnTo>
                <a:lnTo>
                  <a:pt x="318" y="2"/>
                </a:lnTo>
                <a:lnTo>
                  <a:pt x="318" y="4"/>
                </a:lnTo>
                <a:lnTo>
                  <a:pt x="327" y="7"/>
                </a:lnTo>
                <a:lnTo>
                  <a:pt x="332" y="11"/>
                </a:lnTo>
                <a:lnTo>
                  <a:pt x="337" y="14"/>
                </a:lnTo>
                <a:lnTo>
                  <a:pt x="344" y="19"/>
                </a:lnTo>
                <a:close/>
              </a:path>
            </a:pathLst>
          </a:custGeom>
          <a:solidFill>
            <a:schemeClr val="tx2">
              <a:lumMod val="40000"/>
              <a:lumOff val="60000"/>
            </a:schemeClr>
          </a:solidFill>
          <a:ln>
            <a:noFill/>
          </a:ln>
        </p:spPr>
        <p:txBody>
          <a:bodyPr/>
          <a:lstStyle/>
          <a:p>
            <a:pPr>
              <a:defRPr/>
            </a:pPr>
            <a:endParaRPr lang="en-US">
              <a:latin typeface="Calibri" pitchFamily="34" charset="0"/>
              <a:cs typeface="Arial" charset="0"/>
            </a:endParaRPr>
          </a:p>
        </p:txBody>
      </p:sp>
      <p:sp>
        <p:nvSpPr>
          <p:cNvPr id="26650" name="Freeform 346"/>
          <p:cNvSpPr>
            <a:spLocks/>
          </p:cNvSpPr>
          <p:nvPr/>
        </p:nvSpPr>
        <p:spPr bwMode="auto">
          <a:xfrm>
            <a:off x="7361238" y="5864225"/>
            <a:ext cx="0" cy="4763"/>
          </a:xfrm>
          <a:custGeom>
            <a:avLst/>
            <a:gdLst>
              <a:gd name="T0" fmla="*/ 2147483647 h 3"/>
              <a:gd name="T1" fmla="*/ 2147483647 h 3"/>
              <a:gd name="T2" fmla="*/ 0 h 3"/>
              <a:gd name="T3" fmla="*/ 2147483647 h 3"/>
              <a:gd name="T4" fmla="*/ 2147483647 h 3"/>
              <a:gd name="T5" fmla="*/ 0 60000 65536"/>
              <a:gd name="T6" fmla="*/ 0 60000 65536"/>
              <a:gd name="T7" fmla="*/ 0 60000 65536"/>
              <a:gd name="T8" fmla="*/ 0 60000 65536"/>
              <a:gd name="T9" fmla="*/ 0 60000 65536"/>
              <a:gd name="T10" fmla="*/ 0 h 3"/>
              <a:gd name="T11" fmla="*/ 3 h 3"/>
            </a:gdLst>
            <a:ahLst/>
            <a:cxnLst>
              <a:cxn ang="T5">
                <a:pos x="0" y="T0"/>
              </a:cxn>
              <a:cxn ang="T6">
                <a:pos x="0" y="T1"/>
              </a:cxn>
              <a:cxn ang="T7">
                <a:pos x="0" y="T2"/>
              </a:cxn>
              <a:cxn ang="T8">
                <a:pos x="0" y="T3"/>
              </a:cxn>
              <a:cxn ang="T9">
                <a:pos x="0" y="T4"/>
              </a:cxn>
            </a:cxnLst>
            <a:rect l="0" t="T10" r="0" b="T11"/>
            <a:pathLst>
              <a:path h="3">
                <a:moveTo>
                  <a:pt x="0" y="3"/>
                </a:moveTo>
                <a:lnTo>
                  <a:pt x="0" y="1"/>
                </a:lnTo>
                <a:lnTo>
                  <a:pt x="0" y="0"/>
                </a:lnTo>
                <a:lnTo>
                  <a:pt x="0" y="1"/>
                </a:lnTo>
                <a:lnTo>
                  <a:pt x="0" y="3"/>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51" name="Freeform 347"/>
          <p:cNvSpPr>
            <a:spLocks/>
          </p:cNvSpPr>
          <p:nvPr/>
        </p:nvSpPr>
        <p:spPr bwMode="auto">
          <a:xfrm>
            <a:off x="7373938" y="5678488"/>
            <a:ext cx="3175" cy="0"/>
          </a:xfrm>
          <a:custGeom>
            <a:avLst/>
            <a:gdLst>
              <a:gd name="T0" fmla="*/ 2147483647 w 2"/>
              <a:gd name="T1" fmla="*/ 0 w 2"/>
              <a:gd name="T2" fmla="*/ 2147483647 w 2"/>
              <a:gd name="T3" fmla="*/ 0 60000 65536"/>
              <a:gd name="T4" fmla="*/ 0 60000 65536"/>
              <a:gd name="T5" fmla="*/ 0 60000 65536"/>
              <a:gd name="T6" fmla="*/ 0 w 2"/>
              <a:gd name="T7" fmla="*/ 2 w 2"/>
            </a:gdLst>
            <a:ahLst/>
            <a:cxnLst>
              <a:cxn ang="T3">
                <a:pos x="T0" y="0"/>
              </a:cxn>
              <a:cxn ang="T4">
                <a:pos x="T1" y="0"/>
              </a:cxn>
              <a:cxn ang="T5">
                <a:pos x="T2" y="0"/>
              </a:cxn>
            </a:cxnLst>
            <a:rect l="T6" t="0" r="T7" b="0"/>
            <a:pathLst>
              <a:path w="2">
                <a:moveTo>
                  <a:pt x="2" y="0"/>
                </a:moveTo>
                <a:lnTo>
                  <a:pt x="0" y="0"/>
                </a:lnTo>
                <a:lnTo>
                  <a:pt x="2"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52" name="Freeform 348"/>
          <p:cNvSpPr>
            <a:spLocks/>
          </p:cNvSpPr>
          <p:nvPr/>
        </p:nvSpPr>
        <p:spPr bwMode="auto">
          <a:xfrm>
            <a:off x="7372350" y="5667375"/>
            <a:ext cx="1588" cy="3175"/>
          </a:xfrm>
          <a:custGeom>
            <a:avLst/>
            <a:gdLst>
              <a:gd name="T0" fmla="*/ 0 w 1"/>
              <a:gd name="T1" fmla="*/ 0 h 2"/>
              <a:gd name="T2" fmla="*/ 2147483647 w 1"/>
              <a:gd name="T3" fmla="*/ 0 h 2"/>
              <a:gd name="T4" fmla="*/ 0 w 1"/>
              <a:gd name="T5" fmla="*/ 0 h 2"/>
              <a:gd name="T6" fmla="*/ 0 w 1"/>
              <a:gd name="T7" fmla="*/ 2147483647 h 2"/>
              <a:gd name="T8" fmla="*/ 0 w 1"/>
              <a:gd name="T9" fmla="*/ 0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0"/>
                </a:moveTo>
                <a:lnTo>
                  <a:pt x="1" y="0"/>
                </a:lnTo>
                <a:lnTo>
                  <a:pt x="0" y="0"/>
                </a:lnTo>
                <a:lnTo>
                  <a:pt x="0" y="2"/>
                </a:lnTo>
                <a:lnTo>
                  <a:pt x="0"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53" name="Freeform 349"/>
          <p:cNvSpPr>
            <a:spLocks/>
          </p:cNvSpPr>
          <p:nvPr/>
        </p:nvSpPr>
        <p:spPr bwMode="auto">
          <a:xfrm>
            <a:off x="7366000" y="5645150"/>
            <a:ext cx="3175" cy="7938"/>
          </a:xfrm>
          <a:custGeom>
            <a:avLst/>
            <a:gdLst>
              <a:gd name="T0" fmla="*/ 2147483647 w 2"/>
              <a:gd name="T1" fmla="*/ 2147483647 h 5"/>
              <a:gd name="T2" fmla="*/ 0 w 2"/>
              <a:gd name="T3" fmla="*/ 2147483647 h 5"/>
              <a:gd name="T4" fmla="*/ 0 w 2"/>
              <a:gd name="T5" fmla="*/ 2147483647 h 5"/>
              <a:gd name="T6" fmla="*/ 0 w 2"/>
              <a:gd name="T7" fmla="*/ 0 h 5"/>
              <a:gd name="T8" fmla="*/ 2147483647 w 2"/>
              <a:gd name="T9" fmla="*/ 0 h 5"/>
              <a:gd name="T10" fmla="*/ 2147483647 w 2"/>
              <a:gd name="T11" fmla="*/ 2147483647 h 5"/>
              <a:gd name="T12" fmla="*/ 2147483647 w 2"/>
              <a:gd name="T13" fmla="*/ 2147483647 h 5"/>
              <a:gd name="T14" fmla="*/ 0 60000 65536"/>
              <a:gd name="T15" fmla="*/ 0 60000 65536"/>
              <a:gd name="T16" fmla="*/ 0 60000 65536"/>
              <a:gd name="T17" fmla="*/ 0 60000 65536"/>
              <a:gd name="T18" fmla="*/ 0 60000 65536"/>
              <a:gd name="T19" fmla="*/ 0 60000 65536"/>
              <a:gd name="T20" fmla="*/ 0 60000 65536"/>
              <a:gd name="T21" fmla="*/ 0 w 2"/>
              <a:gd name="T22" fmla="*/ 0 h 5"/>
              <a:gd name="T23" fmla="*/ 2 w 2"/>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 h="5">
                <a:moveTo>
                  <a:pt x="2" y="3"/>
                </a:moveTo>
                <a:lnTo>
                  <a:pt x="0" y="5"/>
                </a:lnTo>
                <a:lnTo>
                  <a:pt x="0" y="3"/>
                </a:lnTo>
                <a:lnTo>
                  <a:pt x="0" y="0"/>
                </a:lnTo>
                <a:lnTo>
                  <a:pt x="2" y="0"/>
                </a:lnTo>
                <a:lnTo>
                  <a:pt x="2" y="2"/>
                </a:lnTo>
                <a:lnTo>
                  <a:pt x="2" y="3"/>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54" name="Freeform 350"/>
          <p:cNvSpPr>
            <a:spLocks/>
          </p:cNvSpPr>
          <p:nvPr/>
        </p:nvSpPr>
        <p:spPr bwMode="auto">
          <a:xfrm>
            <a:off x="7366000" y="5641975"/>
            <a:ext cx="3175" cy="3175"/>
          </a:xfrm>
          <a:custGeom>
            <a:avLst/>
            <a:gdLst>
              <a:gd name="T0" fmla="*/ 0 w 2"/>
              <a:gd name="T1" fmla="*/ 2147483647 h 2"/>
              <a:gd name="T2" fmla="*/ 0 w 2"/>
              <a:gd name="T3" fmla="*/ 0 h 2"/>
              <a:gd name="T4" fmla="*/ 2147483647 w 2"/>
              <a:gd name="T5" fmla="*/ 0 h 2"/>
              <a:gd name="T6" fmla="*/ 0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0" y="2"/>
                </a:moveTo>
                <a:lnTo>
                  <a:pt x="0" y="0"/>
                </a:lnTo>
                <a:lnTo>
                  <a:pt x="2" y="0"/>
                </a:lnTo>
                <a:lnTo>
                  <a:pt x="0"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55" name="Freeform 351"/>
          <p:cNvSpPr>
            <a:spLocks/>
          </p:cNvSpPr>
          <p:nvPr/>
        </p:nvSpPr>
        <p:spPr bwMode="auto">
          <a:xfrm>
            <a:off x="7362825" y="5638800"/>
            <a:ext cx="3175" cy="0"/>
          </a:xfrm>
          <a:custGeom>
            <a:avLst/>
            <a:gdLst>
              <a:gd name="T0" fmla="*/ 2147483647 w 2"/>
              <a:gd name="T1" fmla="*/ 0 w 2"/>
              <a:gd name="T2" fmla="*/ 2147483647 w 2"/>
              <a:gd name="T3" fmla="*/ 0 60000 65536"/>
              <a:gd name="T4" fmla="*/ 0 60000 65536"/>
              <a:gd name="T5" fmla="*/ 0 60000 65536"/>
              <a:gd name="T6" fmla="*/ 0 w 2"/>
              <a:gd name="T7" fmla="*/ 2 w 2"/>
            </a:gdLst>
            <a:ahLst/>
            <a:cxnLst>
              <a:cxn ang="T3">
                <a:pos x="T0" y="0"/>
              </a:cxn>
              <a:cxn ang="T4">
                <a:pos x="T1" y="0"/>
              </a:cxn>
              <a:cxn ang="T5">
                <a:pos x="T2" y="0"/>
              </a:cxn>
            </a:cxnLst>
            <a:rect l="T6" t="0" r="T7" b="0"/>
            <a:pathLst>
              <a:path w="2">
                <a:moveTo>
                  <a:pt x="2" y="0"/>
                </a:moveTo>
                <a:lnTo>
                  <a:pt x="0" y="0"/>
                </a:lnTo>
                <a:lnTo>
                  <a:pt x="2"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56" name="Rectangle 352"/>
          <p:cNvSpPr>
            <a:spLocks noChangeArrowheads="1"/>
          </p:cNvSpPr>
          <p:nvPr/>
        </p:nvSpPr>
        <p:spPr bwMode="auto">
          <a:xfrm>
            <a:off x="7358063" y="5630863"/>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26657" name="Freeform 353"/>
          <p:cNvSpPr>
            <a:spLocks/>
          </p:cNvSpPr>
          <p:nvPr/>
        </p:nvSpPr>
        <p:spPr bwMode="auto">
          <a:xfrm>
            <a:off x="7354888" y="5616575"/>
            <a:ext cx="6350" cy="14288"/>
          </a:xfrm>
          <a:custGeom>
            <a:avLst/>
            <a:gdLst>
              <a:gd name="T0" fmla="*/ 2147483647 w 4"/>
              <a:gd name="T1" fmla="*/ 2147483647 h 9"/>
              <a:gd name="T2" fmla="*/ 2147483647 w 4"/>
              <a:gd name="T3" fmla="*/ 2147483647 h 9"/>
              <a:gd name="T4" fmla="*/ 2147483647 w 4"/>
              <a:gd name="T5" fmla="*/ 2147483647 h 9"/>
              <a:gd name="T6" fmla="*/ 2147483647 w 4"/>
              <a:gd name="T7" fmla="*/ 2147483647 h 9"/>
              <a:gd name="T8" fmla="*/ 0 w 4"/>
              <a:gd name="T9" fmla="*/ 2147483647 h 9"/>
              <a:gd name="T10" fmla="*/ 0 w 4"/>
              <a:gd name="T11" fmla="*/ 0 h 9"/>
              <a:gd name="T12" fmla="*/ 0 w 4"/>
              <a:gd name="T13" fmla="*/ 2147483647 h 9"/>
              <a:gd name="T14" fmla="*/ 2147483647 w 4"/>
              <a:gd name="T15" fmla="*/ 2147483647 h 9"/>
              <a:gd name="T16" fmla="*/ 2147483647 w 4"/>
              <a:gd name="T17" fmla="*/ 2147483647 h 9"/>
              <a:gd name="T18" fmla="*/ 2147483647 w 4"/>
              <a:gd name="T19" fmla="*/ 2147483647 h 9"/>
              <a:gd name="T20" fmla="*/ 2147483647 w 4"/>
              <a:gd name="T21" fmla="*/ 2147483647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
              <a:gd name="T34" fmla="*/ 0 h 9"/>
              <a:gd name="T35" fmla="*/ 4 w 4"/>
              <a:gd name="T36" fmla="*/ 9 h 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 h="9">
                <a:moveTo>
                  <a:pt x="4" y="7"/>
                </a:moveTo>
                <a:lnTo>
                  <a:pt x="2" y="9"/>
                </a:lnTo>
                <a:lnTo>
                  <a:pt x="2" y="7"/>
                </a:lnTo>
                <a:lnTo>
                  <a:pt x="2" y="6"/>
                </a:lnTo>
                <a:lnTo>
                  <a:pt x="0" y="2"/>
                </a:lnTo>
                <a:lnTo>
                  <a:pt x="0" y="0"/>
                </a:lnTo>
                <a:lnTo>
                  <a:pt x="0" y="2"/>
                </a:lnTo>
                <a:lnTo>
                  <a:pt x="2" y="4"/>
                </a:lnTo>
                <a:lnTo>
                  <a:pt x="2" y="6"/>
                </a:lnTo>
                <a:lnTo>
                  <a:pt x="4" y="6"/>
                </a:lnTo>
                <a:lnTo>
                  <a:pt x="4" y="7"/>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58" name="Freeform 354"/>
          <p:cNvSpPr>
            <a:spLocks/>
          </p:cNvSpPr>
          <p:nvPr/>
        </p:nvSpPr>
        <p:spPr bwMode="auto">
          <a:xfrm>
            <a:off x="7250113" y="5400675"/>
            <a:ext cx="3175" cy="11113"/>
          </a:xfrm>
          <a:custGeom>
            <a:avLst/>
            <a:gdLst>
              <a:gd name="T0" fmla="*/ 2147483647 w 2"/>
              <a:gd name="T1" fmla="*/ 2147483647 h 7"/>
              <a:gd name="T2" fmla="*/ 0 w 2"/>
              <a:gd name="T3" fmla="*/ 2147483647 h 7"/>
              <a:gd name="T4" fmla="*/ 0 w 2"/>
              <a:gd name="T5" fmla="*/ 2147483647 h 7"/>
              <a:gd name="T6" fmla="*/ 0 w 2"/>
              <a:gd name="T7" fmla="*/ 2147483647 h 7"/>
              <a:gd name="T8" fmla="*/ 0 w 2"/>
              <a:gd name="T9" fmla="*/ 2147483647 h 7"/>
              <a:gd name="T10" fmla="*/ 0 w 2"/>
              <a:gd name="T11" fmla="*/ 0 h 7"/>
              <a:gd name="T12" fmla="*/ 0 w 2"/>
              <a:gd name="T13" fmla="*/ 2147483647 h 7"/>
              <a:gd name="T14" fmla="*/ 2147483647 w 2"/>
              <a:gd name="T15" fmla="*/ 2147483647 h 7"/>
              <a:gd name="T16" fmla="*/ 2147483647 w 2"/>
              <a:gd name="T17" fmla="*/ 214748364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7"/>
              <a:gd name="T29" fmla="*/ 2 w 2"/>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7">
                <a:moveTo>
                  <a:pt x="2" y="5"/>
                </a:moveTo>
                <a:lnTo>
                  <a:pt x="0" y="7"/>
                </a:lnTo>
                <a:lnTo>
                  <a:pt x="0" y="5"/>
                </a:lnTo>
                <a:lnTo>
                  <a:pt x="0" y="4"/>
                </a:lnTo>
                <a:lnTo>
                  <a:pt x="0" y="2"/>
                </a:lnTo>
                <a:lnTo>
                  <a:pt x="0" y="0"/>
                </a:lnTo>
                <a:lnTo>
                  <a:pt x="0" y="2"/>
                </a:lnTo>
                <a:lnTo>
                  <a:pt x="2" y="2"/>
                </a:lnTo>
                <a:lnTo>
                  <a:pt x="2" y="5"/>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59" name="Freeform 355"/>
          <p:cNvSpPr>
            <a:spLocks/>
          </p:cNvSpPr>
          <p:nvPr/>
        </p:nvSpPr>
        <p:spPr bwMode="auto">
          <a:xfrm>
            <a:off x="7246938" y="5378450"/>
            <a:ext cx="3175" cy="7938"/>
          </a:xfrm>
          <a:custGeom>
            <a:avLst/>
            <a:gdLst>
              <a:gd name="T0" fmla="*/ 2147483647 w 2"/>
              <a:gd name="T1" fmla="*/ 2147483647 h 5"/>
              <a:gd name="T2" fmla="*/ 0 w 2"/>
              <a:gd name="T3" fmla="*/ 2147483647 h 5"/>
              <a:gd name="T4" fmla="*/ 0 w 2"/>
              <a:gd name="T5" fmla="*/ 2147483647 h 5"/>
              <a:gd name="T6" fmla="*/ 0 w 2"/>
              <a:gd name="T7" fmla="*/ 2147483647 h 5"/>
              <a:gd name="T8" fmla="*/ 0 w 2"/>
              <a:gd name="T9" fmla="*/ 0 h 5"/>
              <a:gd name="T10" fmla="*/ 2147483647 w 2"/>
              <a:gd name="T11" fmla="*/ 2147483647 h 5"/>
              <a:gd name="T12" fmla="*/ 2147483647 w 2"/>
              <a:gd name="T13" fmla="*/ 2147483647 h 5"/>
              <a:gd name="T14" fmla="*/ 2147483647 w 2"/>
              <a:gd name="T15" fmla="*/ 2147483647 h 5"/>
              <a:gd name="T16" fmla="*/ 0 60000 65536"/>
              <a:gd name="T17" fmla="*/ 0 60000 65536"/>
              <a:gd name="T18" fmla="*/ 0 60000 65536"/>
              <a:gd name="T19" fmla="*/ 0 60000 65536"/>
              <a:gd name="T20" fmla="*/ 0 60000 65536"/>
              <a:gd name="T21" fmla="*/ 0 60000 65536"/>
              <a:gd name="T22" fmla="*/ 0 60000 65536"/>
              <a:gd name="T23" fmla="*/ 0 60000 65536"/>
              <a:gd name="T24" fmla="*/ 0 w 2"/>
              <a:gd name="T25" fmla="*/ 0 h 5"/>
              <a:gd name="T26" fmla="*/ 2 w 2"/>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 h="5">
                <a:moveTo>
                  <a:pt x="2" y="5"/>
                </a:moveTo>
                <a:lnTo>
                  <a:pt x="0" y="5"/>
                </a:lnTo>
                <a:lnTo>
                  <a:pt x="0" y="4"/>
                </a:lnTo>
                <a:lnTo>
                  <a:pt x="0" y="2"/>
                </a:lnTo>
                <a:lnTo>
                  <a:pt x="0" y="0"/>
                </a:lnTo>
                <a:lnTo>
                  <a:pt x="2" y="2"/>
                </a:lnTo>
                <a:lnTo>
                  <a:pt x="2" y="4"/>
                </a:lnTo>
                <a:lnTo>
                  <a:pt x="2" y="5"/>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60" name="Rectangle 356"/>
          <p:cNvSpPr>
            <a:spLocks noChangeArrowheads="1"/>
          </p:cNvSpPr>
          <p:nvPr/>
        </p:nvSpPr>
        <p:spPr bwMode="auto">
          <a:xfrm>
            <a:off x="7250113" y="5376863"/>
            <a:ext cx="3175" cy="1587"/>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26661" name="Freeform 357"/>
          <p:cNvSpPr>
            <a:spLocks/>
          </p:cNvSpPr>
          <p:nvPr/>
        </p:nvSpPr>
        <p:spPr bwMode="auto">
          <a:xfrm>
            <a:off x="7254875" y="5348288"/>
            <a:ext cx="9525" cy="7937"/>
          </a:xfrm>
          <a:custGeom>
            <a:avLst/>
            <a:gdLst>
              <a:gd name="T0" fmla="*/ 2147483647 w 6"/>
              <a:gd name="T1" fmla="*/ 2147483647 h 5"/>
              <a:gd name="T2" fmla="*/ 2147483647 w 6"/>
              <a:gd name="T3" fmla="*/ 2147483647 h 5"/>
              <a:gd name="T4" fmla="*/ 0 w 6"/>
              <a:gd name="T5" fmla="*/ 2147483647 h 5"/>
              <a:gd name="T6" fmla="*/ 2147483647 w 6"/>
              <a:gd name="T7" fmla="*/ 2147483647 h 5"/>
              <a:gd name="T8" fmla="*/ 2147483647 w 6"/>
              <a:gd name="T9" fmla="*/ 2147483647 h 5"/>
              <a:gd name="T10" fmla="*/ 2147483647 w 6"/>
              <a:gd name="T11" fmla="*/ 0 h 5"/>
              <a:gd name="T12" fmla="*/ 2147483647 w 6"/>
              <a:gd name="T13" fmla="*/ 0 h 5"/>
              <a:gd name="T14" fmla="*/ 2147483647 w 6"/>
              <a:gd name="T15" fmla="*/ 0 h 5"/>
              <a:gd name="T16" fmla="*/ 2147483647 w 6"/>
              <a:gd name="T17" fmla="*/ 2147483647 h 5"/>
              <a:gd name="T18" fmla="*/ 2147483647 w 6"/>
              <a:gd name="T19" fmla="*/ 2147483647 h 5"/>
              <a:gd name="T20" fmla="*/ 2147483647 w 6"/>
              <a:gd name="T21" fmla="*/ 2147483647 h 5"/>
              <a:gd name="T22" fmla="*/ 2147483647 w 6"/>
              <a:gd name="T23" fmla="*/ 2147483647 h 5"/>
              <a:gd name="T24" fmla="*/ 2147483647 w 6"/>
              <a:gd name="T25" fmla="*/ 2147483647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
              <a:gd name="T40" fmla="*/ 0 h 5"/>
              <a:gd name="T41" fmla="*/ 6 w 6"/>
              <a:gd name="T42" fmla="*/ 5 h 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 h="5">
                <a:moveTo>
                  <a:pt x="4" y="5"/>
                </a:moveTo>
                <a:lnTo>
                  <a:pt x="2" y="5"/>
                </a:lnTo>
                <a:lnTo>
                  <a:pt x="0" y="4"/>
                </a:lnTo>
                <a:lnTo>
                  <a:pt x="2" y="4"/>
                </a:lnTo>
                <a:lnTo>
                  <a:pt x="2" y="2"/>
                </a:lnTo>
                <a:lnTo>
                  <a:pt x="2" y="0"/>
                </a:lnTo>
                <a:lnTo>
                  <a:pt x="4" y="0"/>
                </a:lnTo>
                <a:lnTo>
                  <a:pt x="6" y="0"/>
                </a:lnTo>
                <a:lnTo>
                  <a:pt x="6" y="2"/>
                </a:lnTo>
                <a:lnTo>
                  <a:pt x="6" y="4"/>
                </a:lnTo>
                <a:lnTo>
                  <a:pt x="4" y="4"/>
                </a:lnTo>
                <a:lnTo>
                  <a:pt x="6" y="4"/>
                </a:lnTo>
                <a:lnTo>
                  <a:pt x="4" y="5"/>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62" name="Freeform 358"/>
          <p:cNvSpPr>
            <a:spLocks/>
          </p:cNvSpPr>
          <p:nvPr/>
        </p:nvSpPr>
        <p:spPr bwMode="auto">
          <a:xfrm>
            <a:off x="7269163" y="5321300"/>
            <a:ext cx="0" cy="1588"/>
          </a:xfrm>
          <a:custGeom>
            <a:avLst/>
            <a:gdLst>
              <a:gd name="T0" fmla="*/ 2147483647 h 1"/>
              <a:gd name="T1" fmla="*/ 0 h 1"/>
              <a:gd name="T2" fmla="*/ 2147483647 h 1"/>
              <a:gd name="T3" fmla="*/ 0 60000 65536"/>
              <a:gd name="T4" fmla="*/ 0 60000 65536"/>
              <a:gd name="T5" fmla="*/ 0 60000 65536"/>
              <a:gd name="T6" fmla="*/ 0 h 1"/>
              <a:gd name="T7" fmla="*/ 1 h 1"/>
            </a:gdLst>
            <a:ahLst/>
            <a:cxnLst>
              <a:cxn ang="T3">
                <a:pos x="0" y="T0"/>
              </a:cxn>
              <a:cxn ang="T4">
                <a:pos x="0" y="T1"/>
              </a:cxn>
              <a:cxn ang="T5">
                <a:pos x="0" y="T2"/>
              </a:cxn>
            </a:cxnLst>
            <a:rect l="0" t="T6" r="0" b="T7"/>
            <a:pathLst>
              <a:path h="1">
                <a:moveTo>
                  <a:pt x="0" y="1"/>
                </a:moveTo>
                <a:lnTo>
                  <a:pt x="0" y="0"/>
                </a:lnTo>
                <a:lnTo>
                  <a:pt x="0" y="1"/>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63" name="Freeform 359"/>
          <p:cNvSpPr>
            <a:spLocks/>
          </p:cNvSpPr>
          <p:nvPr/>
        </p:nvSpPr>
        <p:spPr bwMode="auto">
          <a:xfrm>
            <a:off x="7264400" y="5300663"/>
            <a:ext cx="1588" cy="3175"/>
          </a:xfrm>
          <a:custGeom>
            <a:avLst/>
            <a:gdLst>
              <a:gd name="T0" fmla="*/ 2147483647 w 1"/>
              <a:gd name="T1" fmla="*/ 2147483647 h 2"/>
              <a:gd name="T2" fmla="*/ 0 w 1"/>
              <a:gd name="T3" fmla="*/ 0 h 2"/>
              <a:gd name="T4" fmla="*/ 2147483647 w 1"/>
              <a:gd name="T5" fmla="*/ 0 h 2"/>
              <a:gd name="T6" fmla="*/ 2147483647 w 1"/>
              <a:gd name="T7" fmla="*/ 2147483647 h 2"/>
              <a:gd name="T8" fmla="*/ 0 60000 65536"/>
              <a:gd name="T9" fmla="*/ 0 60000 65536"/>
              <a:gd name="T10" fmla="*/ 0 60000 65536"/>
              <a:gd name="T11" fmla="*/ 0 60000 65536"/>
              <a:gd name="T12" fmla="*/ 0 w 1"/>
              <a:gd name="T13" fmla="*/ 0 h 2"/>
              <a:gd name="T14" fmla="*/ 1 w 1"/>
              <a:gd name="T15" fmla="*/ 2 h 2"/>
            </a:gdLst>
            <a:ahLst/>
            <a:cxnLst>
              <a:cxn ang="T8">
                <a:pos x="T0" y="T1"/>
              </a:cxn>
              <a:cxn ang="T9">
                <a:pos x="T2" y="T3"/>
              </a:cxn>
              <a:cxn ang="T10">
                <a:pos x="T4" y="T5"/>
              </a:cxn>
              <a:cxn ang="T11">
                <a:pos x="T6" y="T7"/>
              </a:cxn>
            </a:cxnLst>
            <a:rect l="T12" t="T13" r="T14" b="T15"/>
            <a:pathLst>
              <a:path w="1" h="2">
                <a:moveTo>
                  <a:pt x="1" y="2"/>
                </a:moveTo>
                <a:lnTo>
                  <a:pt x="0" y="0"/>
                </a:lnTo>
                <a:lnTo>
                  <a:pt x="1" y="0"/>
                </a:lnTo>
                <a:lnTo>
                  <a:pt x="1"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64" name="Freeform 360"/>
          <p:cNvSpPr>
            <a:spLocks/>
          </p:cNvSpPr>
          <p:nvPr/>
        </p:nvSpPr>
        <p:spPr bwMode="auto">
          <a:xfrm>
            <a:off x="7265988" y="5299075"/>
            <a:ext cx="3175" cy="1588"/>
          </a:xfrm>
          <a:custGeom>
            <a:avLst/>
            <a:gdLst>
              <a:gd name="T0" fmla="*/ 0 w 2"/>
              <a:gd name="T1" fmla="*/ 2147483647 h 1"/>
              <a:gd name="T2" fmla="*/ 0 w 2"/>
              <a:gd name="T3" fmla="*/ 0 h 1"/>
              <a:gd name="T4" fmla="*/ 2147483647 w 2"/>
              <a:gd name="T5" fmla="*/ 0 h 1"/>
              <a:gd name="T6" fmla="*/ 0 w 2"/>
              <a:gd name="T7" fmla="*/ 2147483647 h 1"/>
              <a:gd name="T8" fmla="*/ 0 60000 65536"/>
              <a:gd name="T9" fmla="*/ 0 60000 65536"/>
              <a:gd name="T10" fmla="*/ 0 60000 65536"/>
              <a:gd name="T11" fmla="*/ 0 60000 65536"/>
              <a:gd name="T12" fmla="*/ 0 w 2"/>
              <a:gd name="T13" fmla="*/ 0 h 1"/>
              <a:gd name="T14" fmla="*/ 2 w 2"/>
              <a:gd name="T15" fmla="*/ 1 h 1"/>
            </a:gdLst>
            <a:ahLst/>
            <a:cxnLst>
              <a:cxn ang="T8">
                <a:pos x="T0" y="T1"/>
              </a:cxn>
              <a:cxn ang="T9">
                <a:pos x="T2" y="T3"/>
              </a:cxn>
              <a:cxn ang="T10">
                <a:pos x="T4" y="T5"/>
              </a:cxn>
              <a:cxn ang="T11">
                <a:pos x="T6" y="T7"/>
              </a:cxn>
            </a:cxnLst>
            <a:rect l="T12" t="T13" r="T14" b="T15"/>
            <a:pathLst>
              <a:path w="2" h="1">
                <a:moveTo>
                  <a:pt x="0" y="1"/>
                </a:moveTo>
                <a:lnTo>
                  <a:pt x="0" y="0"/>
                </a:lnTo>
                <a:lnTo>
                  <a:pt x="2" y="0"/>
                </a:lnTo>
                <a:lnTo>
                  <a:pt x="0" y="1"/>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65" name="Freeform 361"/>
          <p:cNvSpPr>
            <a:spLocks/>
          </p:cNvSpPr>
          <p:nvPr/>
        </p:nvSpPr>
        <p:spPr bwMode="auto">
          <a:xfrm>
            <a:off x="7243763" y="5295900"/>
            <a:ext cx="22225" cy="36513"/>
          </a:xfrm>
          <a:custGeom>
            <a:avLst/>
            <a:gdLst>
              <a:gd name="T0" fmla="*/ 2147483647 w 14"/>
              <a:gd name="T1" fmla="*/ 2147483647 h 23"/>
              <a:gd name="T2" fmla="*/ 2147483647 w 14"/>
              <a:gd name="T3" fmla="*/ 2147483647 h 23"/>
              <a:gd name="T4" fmla="*/ 2147483647 w 14"/>
              <a:gd name="T5" fmla="*/ 2147483647 h 23"/>
              <a:gd name="T6" fmla="*/ 2147483647 w 14"/>
              <a:gd name="T7" fmla="*/ 2147483647 h 23"/>
              <a:gd name="T8" fmla="*/ 2147483647 w 14"/>
              <a:gd name="T9" fmla="*/ 2147483647 h 23"/>
              <a:gd name="T10" fmla="*/ 2147483647 w 14"/>
              <a:gd name="T11" fmla="*/ 2147483647 h 23"/>
              <a:gd name="T12" fmla="*/ 2147483647 w 14"/>
              <a:gd name="T13" fmla="*/ 2147483647 h 23"/>
              <a:gd name="T14" fmla="*/ 2147483647 w 14"/>
              <a:gd name="T15" fmla="*/ 2147483647 h 23"/>
              <a:gd name="T16" fmla="*/ 2147483647 w 14"/>
              <a:gd name="T17" fmla="*/ 2147483647 h 23"/>
              <a:gd name="T18" fmla="*/ 2147483647 w 14"/>
              <a:gd name="T19" fmla="*/ 2147483647 h 23"/>
              <a:gd name="T20" fmla="*/ 2147483647 w 14"/>
              <a:gd name="T21" fmla="*/ 2147483647 h 23"/>
              <a:gd name="T22" fmla="*/ 2147483647 w 14"/>
              <a:gd name="T23" fmla="*/ 2147483647 h 23"/>
              <a:gd name="T24" fmla="*/ 2147483647 w 14"/>
              <a:gd name="T25" fmla="*/ 2147483647 h 23"/>
              <a:gd name="T26" fmla="*/ 2147483647 w 14"/>
              <a:gd name="T27" fmla="*/ 2147483647 h 23"/>
              <a:gd name="T28" fmla="*/ 2147483647 w 14"/>
              <a:gd name="T29" fmla="*/ 2147483647 h 23"/>
              <a:gd name="T30" fmla="*/ 2147483647 w 14"/>
              <a:gd name="T31" fmla="*/ 2147483647 h 23"/>
              <a:gd name="T32" fmla="*/ 2147483647 w 14"/>
              <a:gd name="T33" fmla="*/ 2147483647 h 23"/>
              <a:gd name="T34" fmla="*/ 2147483647 w 14"/>
              <a:gd name="T35" fmla="*/ 2147483647 h 23"/>
              <a:gd name="T36" fmla="*/ 2147483647 w 14"/>
              <a:gd name="T37" fmla="*/ 2147483647 h 23"/>
              <a:gd name="T38" fmla="*/ 2147483647 w 14"/>
              <a:gd name="T39" fmla="*/ 2147483647 h 23"/>
              <a:gd name="T40" fmla="*/ 2147483647 w 14"/>
              <a:gd name="T41" fmla="*/ 2147483647 h 23"/>
              <a:gd name="T42" fmla="*/ 2147483647 w 14"/>
              <a:gd name="T43" fmla="*/ 2147483647 h 23"/>
              <a:gd name="T44" fmla="*/ 2147483647 w 14"/>
              <a:gd name="T45" fmla="*/ 2147483647 h 23"/>
              <a:gd name="T46" fmla="*/ 2147483647 w 14"/>
              <a:gd name="T47" fmla="*/ 2147483647 h 23"/>
              <a:gd name="T48" fmla="*/ 2147483647 w 14"/>
              <a:gd name="T49" fmla="*/ 2147483647 h 23"/>
              <a:gd name="T50" fmla="*/ 2147483647 w 14"/>
              <a:gd name="T51" fmla="*/ 2147483647 h 23"/>
              <a:gd name="T52" fmla="*/ 2147483647 w 14"/>
              <a:gd name="T53" fmla="*/ 2147483647 h 23"/>
              <a:gd name="T54" fmla="*/ 2147483647 w 14"/>
              <a:gd name="T55" fmla="*/ 2147483647 h 23"/>
              <a:gd name="T56" fmla="*/ 2147483647 w 14"/>
              <a:gd name="T57" fmla="*/ 2147483647 h 23"/>
              <a:gd name="T58" fmla="*/ 2147483647 w 14"/>
              <a:gd name="T59" fmla="*/ 2147483647 h 23"/>
              <a:gd name="T60" fmla="*/ 0 w 14"/>
              <a:gd name="T61" fmla="*/ 2147483647 h 23"/>
              <a:gd name="T62" fmla="*/ 0 w 14"/>
              <a:gd name="T63" fmla="*/ 2147483647 h 23"/>
              <a:gd name="T64" fmla="*/ 2147483647 w 14"/>
              <a:gd name="T65" fmla="*/ 2147483647 h 23"/>
              <a:gd name="T66" fmla="*/ 2147483647 w 14"/>
              <a:gd name="T67" fmla="*/ 2147483647 h 23"/>
              <a:gd name="T68" fmla="*/ 2147483647 w 14"/>
              <a:gd name="T69" fmla="*/ 2147483647 h 23"/>
              <a:gd name="T70" fmla="*/ 2147483647 w 14"/>
              <a:gd name="T71" fmla="*/ 2147483647 h 23"/>
              <a:gd name="T72" fmla="*/ 2147483647 w 14"/>
              <a:gd name="T73" fmla="*/ 2147483647 h 23"/>
              <a:gd name="T74" fmla="*/ 2147483647 w 14"/>
              <a:gd name="T75" fmla="*/ 0 h 23"/>
              <a:gd name="T76" fmla="*/ 2147483647 w 14"/>
              <a:gd name="T77" fmla="*/ 0 h 23"/>
              <a:gd name="T78" fmla="*/ 2147483647 w 14"/>
              <a:gd name="T79" fmla="*/ 2147483647 h 2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4"/>
              <a:gd name="T121" fmla="*/ 0 h 23"/>
              <a:gd name="T122" fmla="*/ 14 w 14"/>
              <a:gd name="T123" fmla="*/ 23 h 2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4" h="23">
                <a:moveTo>
                  <a:pt x="13" y="2"/>
                </a:moveTo>
                <a:lnTo>
                  <a:pt x="13" y="3"/>
                </a:lnTo>
                <a:lnTo>
                  <a:pt x="13" y="5"/>
                </a:lnTo>
                <a:lnTo>
                  <a:pt x="13" y="7"/>
                </a:lnTo>
                <a:lnTo>
                  <a:pt x="11" y="7"/>
                </a:lnTo>
                <a:lnTo>
                  <a:pt x="13" y="5"/>
                </a:lnTo>
                <a:lnTo>
                  <a:pt x="11" y="5"/>
                </a:lnTo>
                <a:lnTo>
                  <a:pt x="11" y="7"/>
                </a:lnTo>
                <a:lnTo>
                  <a:pt x="11" y="9"/>
                </a:lnTo>
                <a:lnTo>
                  <a:pt x="11" y="10"/>
                </a:lnTo>
                <a:lnTo>
                  <a:pt x="13" y="12"/>
                </a:lnTo>
                <a:lnTo>
                  <a:pt x="14" y="12"/>
                </a:lnTo>
                <a:lnTo>
                  <a:pt x="14" y="14"/>
                </a:lnTo>
                <a:lnTo>
                  <a:pt x="14" y="16"/>
                </a:lnTo>
                <a:lnTo>
                  <a:pt x="13" y="16"/>
                </a:lnTo>
                <a:lnTo>
                  <a:pt x="13" y="17"/>
                </a:lnTo>
                <a:lnTo>
                  <a:pt x="14" y="19"/>
                </a:lnTo>
                <a:lnTo>
                  <a:pt x="14" y="21"/>
                </a:lnTo>
                <a:lnTo>
                  <a:pt x="13" y="21"/>
                </a:lnTo>
                <a:lnTo>
                  <a:pt x="11" y="23"/>
                </a:lnTo>
                <a:lnTo>
                  <a:pt x="9" y="23"/>
                </a:lnTo>
                <a:lnTo>
                  <a:pt x="9" y="21"/>
                </a:lnTo>
                <a:lnTo>
                  <a:pt x="7" y="21"/>
                </a:lnTo>
                <a:lnTo>
                  <a:pt x="6" y="21"/>
                </a:lnTo>
                <a:lnTo>
                  <a:pt x="6" y="19"/>
                </a:lnTo>
                <a:lnTo>
                  <a:pt x="6" y="17"/>
                </a:lnTo>
                <a:lnTo>
                  <a:pt x="6" y="16"/>
                </a:lnTo>
                <a:lnTo>
                  <a:pt x="6" y="14"/>
                </a:lnTo>
                <a:lnTo>
                  <a:pt x="6" y="12"/>
                </a:lnTo>
                <a:lnTo>
                  <a:pt x="4" y="10"/>
                </a:lnTo>
                <a:lnTo>
                  <a:pt x="0" y="7"/>
                </a:lnTo>
                <a:lnTo>
                  <a:pt x="0" y="3"/>
                </a:lnTo>
                <a:lnTo>
                  <a:pt x="2" y="2"/>
                </a:lnTo>
                <a:lnTo>
                  <a:pt x="4" y="2"/>
                </a:lnTo>
                <a:lnTo>
                  <a:pt x="4" y="3"/>
                </a:lnTo>
                <a:lnTo>
                  <a:pt x="7" y="3"/>
                </a:lnTo>
                <a:lnTo>
                  <a:pt x="9" y="2"/>
                </a:lnTo>
                <a:lnTo>
                  <a:pt x="11" y="0"/>
                </a:lnTo>
                <a:lnTo>
                  <a:pt x="13" y="0"/>
                </a:lnTo>
                <a:lnTo>
                  <a:pt x="13"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66" name="Freeform 362"/>
          <p:cNvSpPr>
            <a:spLocks/>
          </p:cNvSpPr>
          <p:nvPr/>
        </p:nvSpPr>
        <p:spPr bwMode="auto">
          <a:xfrm>
            <a:off x="7216775" y="5281613"/>
            <a:ext cx="15875" cy="7937"/>
          </a:xfrm>
          <a:custGeom>
            <a:avLst/>
            <a:gdLst>
              <a:gd name="T0" fmla="*/ 2147483647 w 10"/>
              <a:gd name="T1" fmla="*/ 2147483647 h 5"/>
              <a:gd name="T2" fmla="*/ 2147483647 w 10"/>
              <a:gd name="T3" fmla="*/ 2147483647 h 5"/>
              <a:gd name="T4" fmla="*/ 0 w 10"/>
              <a:gd name="T5" fmla="*/ 2147483647 h 5"/>
              <a:gd name="T6" fmla="*/ 2147483647 w 10"/>
              <a:gd name="T7" fmla="*/ 2147483647 h 5"/>
              <a:gd name="T8" fmla="*/ 2147483647 w 10"/>
              <a:gd name="T9" fmla="*/ 2147483647 h 5"/>
              <a:gd name="T10" fmla="*/ 2147483647 w 10"/>
              <a:gd name="T11" fmla="*/ 0 h 5"/>
              <a:gd name="T12" fmla="*/ 2147483647 w 10"/>
              <a:gd name="T13" fmla="*/ 0 h 5"/>
              <a:gd name="T14" fmla="*/ 2147483647 w 10"/>
              <a:gd name="T15" fmla="*/ 0 h 5"/>
              <a:gd name="T16" fmla="*/ 2147483647 w 10"/>
              <a:gd name="T17" fmla="*/ 0 h 5"/>
              <a:gd name="T18" fmla="*/ 2147483647 w 10"/>
              <a:gd name="T19" fmla="*/ 2147483647 h 5"/>
              <a:gd name="T20" fmla="*/ 2147483647 w 10"/>
              <a:gd name="T21" fmla="*/ 2147483647 h 5"/>
              <a:gd name="T22" fmla="*/ 2147483647 w 10"/>
              <a:gd name="T23" fmla="*/ 2147483647 h 5"/>
              <a:gd name="T24" fmla="*/ 2147483647 w 10"/>
              <a:gd name="T25" fmla="*/ 2147483647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
              <a:gd name="T40" fmla="*/ 0 h 5"/>
              <a:gd name="T41" fmla="*/ 10 w 10"/>
              <a:gd name="T42" fmla="*/ 5 h 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 h="5">
                <a:moveTo>
                  <a:pt x="3" y="5"/>
                </a:moveTo>
                <a:lnTo>
                  <a:pt x="2" y="5"/>
                </a:lnTo>
                <a:lnTo>
                  <a:pt x="0" y="4"/>
                </a:lnTo>
                <a:lnTo>
                  <a:pt x="2" y="2"/>
                </a:lnTo>
                <a:lnTo>
                  <a:pt x="3" y="2"/>
                </a:lnTo>
                <a:lnTo>
                  <a:pt x="3" y="0"/>
                </a:lnTo>
                <a:lnTo>
                  <a:pt x="5" y="0"/>
                </a:lnTo>
                <a:lnTo>
                  <a:pt x="7" y="0"/>
                </a:lnTo>
                <a:lnTo>
                  <a:pt x="9" y="0"/>
                </a:lnTo>
                <a:lnTo>
                  <a:pt x="10" y="2"/>
                </a:lnTo>
                <a:lnTo>
                  <a:pt x="9" y="2"/>
                </a:lnTo>
                <a:lnTo>
                  <a:pt x="7" y="2"/>
                </a:lnTo>
                <a:lnTo>
                  <a:pt x="3" y="5"/>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67" name="Freeform 363"/>
          <p:cNvSpPr>
            <a:spLocks/>
          </p:cNvSpPr>
          <p:nvPr/>
        </p:nvSpPr>
        <p:spPr bwMode="auto">
          <a:xfrm>
            <a:off x="7242175" y="5281613"/>
            <a:ext cx="1588" cy="3175"/>
          </a:xfrm>
          <a:custGeom>
            <a:avLst/>
            <a:gdLst>
              <a:gd name="T0" fmla="*/ 0 w 1"/>
              <a:gd name="T1" fmla="*/ 2147483647 h 2"/>
              <a:gd name="T2" fmla="*/ 0 w 1"/>
              <a:gd name="T3" fmla="*/ 0 h 2"/>
              <a:gd name="T4" fmla="*/ 2147483647 w 1"/>
              <a:gd name="T5" fmla="*/ 0 h 2"/>
              <a:gd name="T6" fmla="*/ 0 w 1"/>
              <a:gd name="T7" fmla="*/ 2147483647 h 2"/>
              <a:gd name="T8" fmla="*/ 0 60000 65536"/>
              <a:gd name="T9" fmla="*/ 0 60000 65536"/>
              <a:gd name="T10" fmla="*/ 0 60000 65536"/>
              <a:gd name="T11" fmla="*/ 0 60000 65536"/>
              <a:gd name="T12" fmla="*/ 0 w 1"/>
              <a:gd name="T13" fmla="*/ 0 h 2"/>
              <a:gd name="T14" fmla="*/ 1 w 1"/>
              <a:gd name="T15" fmla="*/ 2 h 2"/>
            </a:gdLst>
            <a:ahLst/>
            <a:cxnLst>
              <a:cxn ang="T8">
                <a:pos x="T0" y="T1"/>
              </a:cxn>
              <a:cxn ang="T9">
                <a:pos x="T2" y="T3"/>
              </a:cxn>
              <a:cxn ang="T10">
                <a:pos x="T4" y="T5"/>
              </a:cxn>
              <a:cxn ang="T11">
                <a:pos x="T6" y="T7"/>
              </a:cxn>
            </a:cxnLst>
            <a:rect l="T12" t="T13" r="T14" b="T15"/>
            <a:pathLst>
              <a:path w="1" h="2">
                <a:moveTo>
                  <a:pt x="0" y="2"/>
                </a:moveTo>
                <a:lnTo>
                  <a:pt x="0" y="0"/>
                </a:lnTo>
                <a:lnTo>
                  <a:pt x="1" y="0"/>
                </a:lnTo>
                <a:lnTo>
                  <a:pt x="0"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68" name="Freeform 364"/>
          <p:cNvSpPr>
            <a:spLocks/>
          </p:cNvSpPr>
          <p:nvPr/>
        </p:nvSpPr>
        <p:spPr bwMode="auto">
          <a:xfrm>
            <a:off x="7231063" y="5278438"/>
            <a:ext cx="7937" cy="3175"/>
          </a:xfrm>
          <a:custGeom>
            <a:avLst/>
            <a:gdLst>
              <a:gd name="T0" fmla="*/ 2147483647 w 5"/>
              <a:gd name="T1" fmla="*/ 2147483647 h 2"/>
              <a:gd name="T2" fmla="*/ 2147483647 w 5"/>
              <a:gd name="T3" fmla="*/ 2147483647 h 2"/>
              <a:gd name="T4" fmla="*/ 2147483647 w 5"/>
              <a:gd name="T5" fmla="*/ 2147483647 h 2"/>
              <a:gd name="T6" fmla="*/ 0 w 5"/>
              <a:gd name="T7" fmla="*/ 2147483647 h 2"/>
              <a:gd name="T8" fmla="*/ 2147483647 w 5"/>
              <a:gd name="T9" fmla="*/ 2147483647 h 2"/>
              <a:gd name="T10" fmla="*/ 2147483647 w 5"/>
              <a:gd name="T11" fmla="*/ 0 h 2"/>
              <a:gd name="T12" fmla="*/ 2147483647 w 5"/>
              <a:gd name="T13" fmla="*/ 2147483647 h 2"/>
              <a:gd name="T14" fmla="*/ 0 60000 65536"/>
              <a:gd name="T15" fmla="*/ 0 60000 65536"/>
              <a:gd name="T16" fmla="*/ 0 60000 65536"/>
              <a:gd name="T17" fmla="*/ 0 60000 65536"/>
              <a:gd name="T18" fmla="*/ 0 60000 65536"/>
              <a:gd name="T19" fmla="*/ 0 60000 65536"/>
              <a:gd name="T20" fmla="*/ 0 60000 65536"/>
              <a:gd name="T21" fmla="*/ 0 w 5"/>
              <a:gd name="T22" fmla="*/ 0 h 2"/>
              <a:gd name="T23" fmla="*/ 5 w 5"/>
              <a:gd name="T24" fmla="*/ 2 h 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2">
                <a:moveTo>
                  <a:pt x="5" y="2"/>
                </a:moveTo>
                <a:lnTo>
                  <a:pt x="3" y="2"/>
                </a:lnTo>
                <a:lnTo>
                  <a:pt x="1" y="2"/>
                </a:lnTo>
                <a:lnTo>
                  <a:pt x="0" y="2"/>
                </a:lnTo>
                <a:lnTo>
                  <a:pt x="1" y="2"/>
                </a:lnTo>
                <a:lnTo>
                  <a:pt x="5" y="0"/>
                </a:lnTo>
                <a:lnTo>
                  <a:pt x="5"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69" name="Freeform 365"/>
          <p:cNvSpPr>
            <a:spLocks/>
          </p:cNvSpPr>
          <p:nvPr/>
        </p:nvSpPr>
        <p:spPr bwMode="auto">
          <a:xfrm>
            <a:off x="7227888" y="5270500"/>
            <a:ext cx="3175" cy="3175"/>
          </a:xfrm>
          <a:custGeom>
            <a:avLst/>
            <a:gdLst>
              <a:gd name="T0" fmla="*/ 2147483647 w 2"/>
              <a:gd name="T1" fmla="*/ 2147483647 h 2"/>
              <a:gd name="T2" fmla="*/ 2147483647 w 2"/>
              <a:gd name="T3" fmla="*/ 0 h 2"/>
              <a:gd name="T4" fmla="*/ 0 w 2"/>
              <a:gd name="T5" fmla="*/ 0 h 2"/>
              <a:gd name="T6" fmla="*/ 2147483647 w 2"/>
              <a:gd name="T7" fmla="*/ 0 h 2"/>
              <a:gd name="T8" fmla="*/ 2147483647 w 2"/>
              <a:gd name="T9" fmla="*/ 2147483647 h 2"/>
              <a:gd name="T10" fmla="*/ 0 60000 65536"/>
              <a:gd name="T11" fmla="*/ 0 60000 65536"/>
              <a:gd name="T12" fmla="*/ 0 60000 65536"/>
              <a:gd name="T13" fmla="*/ 0 60000 65536"/>
              <a:gd name="T14" fmla="*/ 0 60000 65536"/>
              <a:gd name="T15" fmla="*/ 0 w 2"/>
              <a:gd name="T16" fmla="*/ 0 h 2"/>
              <a:gd name="T17" fmla="*/ 2 w 2"/>
              <a:gd name="T18" fmla="*/ 2 h 2"/>
            </a:gdLst>
            <a:ahLst/>
            <a:cxnLst>
              <a:cxn ang="T10">
                <a:pos x="T0" y="T1"/>
              </a:cxn>
              <a:cxn ang="T11">
                <a:pos x="T2" y="T3"/>
              </a:cxn>
              <a:cxn ang="T12">
                <a:pos x="T4" y="T5"/>
              </a:cxn>
              <a:cxn ang="T13">
                <a:pos x="T6" y="T7"/>
              </a:cxn>
              <a:cxn ang="T14">
                <a:pos x="T8" y="T9"/>
              </a:cxn>
            </a:cxnLst>
            <a:rect l="T15" t="T16" r="T17" b="T18"/>
            <a:pathLst>
              <a:path w="2" h="2">
                <a:moveTo>
                  <a:pt x="2" y="2"/>
                </a:moveTo>
                <a:lnTo>
                  <a:pt x="2" y="0"/>
                </a:lnTo>
                <a:lnTo>
                  <a:pt x="0" y="0"/>
                </a:lnTo>
                <a:lnTo>
                  <a:pt x="2" y="0"/>
                </a:lnTo>
                <a:lnTo>
                  <a:pt x="2"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70" name="Freeform 366"/>
          <p:cNvSpPr>
            <a:spLocks/>
          </p:cNvSpPr>
          <p:nvPr/>
        </p:nvSpPr>
        <p:spPr bwMode="auto">
          <a:xfrm>
            <a:off x="7191375" y="5259388"/>
            <a:ext cx="30163" cy="17462"/>
          </a:xfrm>
          <a:custGeom>
            <a:avLst/>
            <a:gdLst>
              <a:gd name="T0" fmla="*/ 2147483647 w 19"/>
              <a:gd name="T1" fmla="*/ 2147483647 h 11"/>
              <a:gd name="T2" fmla="*/ 2147483647 w 19"/>
              <a:gd name="T3" fmla="*/ 2147483647 h 11"/>
              <a:gd name="T4" fmla="*/ 2147483647 w 19"/>
              <a:gd name="T5" fmla="*/ 2147483647 h 11"/>
              <a:gd name="T6" fmla="*/ 2147483647 w 19"/>
              <a:gd name="T7" fmla="*/ 2147483647 h 11"/>
              <a:gd name="T8" fmla="*/ 2147483647 w 19"/>
              <a:gd name="T9" fmla="*/ 2147483647 h 11"/>
              <a:gd name="T10" fmla="*/ 2147483647 w 19"/>
              <a:gd name="T11" fmla="*/ 2147483647 h 11"/>
              <a:gd name="T12" fmla="*/ 2147483647 w 19"/>
              <a:gd name="T13" fmla="*/ 2147483647 h 11"/>
              <a:gd name="T14" fmla="*/ 2147483647 w 19"/>
              <a:gd name="T15" fmla="*/ 2147483647 h 11"/>
              <a:gd name="T16" fmla="*/ 2147483647 w 19"/>
              <a:gd name="T17" fmla="*/ 2147483647 h 11"/>
              <a:gd name="T18" fmla="*/ 2147483647 w 19"/>
              <a:gd name="T19" fmla="*/ 2147483647 h 11"/>
              <a:gd name="T20" fmla="*/ 2147483647 w 19"/>
              <a:gd name="T21" fmla="*/ 2147483647 h 11"/>
              <a:gd name="T22" fmla="*/ 2147483647 w 19"/>
              <a:gd name="T23" fmla="*/ 2147483647 h 11"/>
              <a:gd name="T24" fmla="*/ 2147483647 w 19"/>
              <a:gd name="T25" fmla="*/ 2147483647 h 11"/>
              <a:gd name="T26" fmla="*/ 0 w 19"/>
              <a:gd name="T27" fmla="*/ 2147483647 h 11"/>
              <a:gd name="T28" fmla="*/ 0 w 19"/>
              <a:gd name="T29" fmla="*/ 2147483647 h 11"/>
              <a:gd name="T30" fmla="*/ 0 w 19"/>
              <a:gd name="T31" fmla="*/ 2147483647 h 11"/>
              <a:gd name="T32" fmla="*/ 0 w 19"/>
              <a:gd name="T33" fmla="*/ 2147483647 h 11"/>
              <a:gd name="T34" fmla="*/ 2147483647 w 19"/>
              <a:gd name="T35" fmla="*/ 2147483647 h 11"/>
              <a:gd name="T36" fmla="*/ 2147483647 w 19"/>
              <a:gd name="T37" fmla="*/ 2147483647 h 11"/>
              <a:gd name="T38" fmla="*/ 2147483647 w 19"/>
              <a:gd name="T39" fmla="*/ 2147483647 h 11"/>
              <a:gd name="T40" fmla="*/ 2147483647 w 19"/>
              <a:gd name="T41" fmla="*/ 2147483647 h 11"/>
              <a:gd name="T42" fmla="*/ 2147483647 w 19"/>
              <a:gd name="T43" fmla="*/ 0 h 11"/>
              <a:gd name="T44" fmla="*/ 2147483647 w 19"/>
              <a:gd name="T45" fmla="*/ 0 h 11"/>
              <a:gd name="T46" fmla="*/ 2147483647 w 19"/>
              <a:gd name="T47" fmla="*/ 0 h 11"/>
              <a:gd name="T48" fmla="*/ 2147483647 w 19"/>
              <a:gd name="T49" fmla="*/ 2147483647 h 11"/>
              <a:gd name="T50" fmla="*/ 2147483647 w 19"/>
              <a:gd name="T51" fmla="*/ 2147483647 h 1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9"/>
              <a:gd name="T79" fmla="*/ 0 h 11"/>
              <a:gd name="T80" fmla="*/ 19 w 19"/>
              <a:gd name="T81" fmla="*/ 11 h 1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9" h="11">
                <a:moveTo>
                  <a:pt x="18" y="4"/>
                </a:moveTo>
                <a:lnTo>
                  <a:pt x="19" y="5"/>
                </a:lnTo>
                <a:lnTo>
                  <a:pt x="16" y="5"/>
                </a:lnTo>
                <a:lnTo>
                  <a:pt x="16" y="4"/>
                </a:lnTo>
                <a:lnTo>
                  <a:pt x="12" y="4"/>
                </a:lnTo>
                <a:lnTo>
                  <a:pt x="12" y="5"/>
                </a:lnTo>
                <a:lnTo>
                  <a:pt x="11" y="5"/>
                </a:lnTo>
                <a:lnTo>
                  <a:pt x="9" y="5"/>
                </a:lnTo>
                <a:lnTo>
                  <a:pt x="7" y="7"/>
                </a:lnTo>
                <a:lnTo>
                  <a:pt x="7" y="9"/>
                </a:lnTo>
                <a:lnTo>
                  <a:pt x="5" y="9"/>
                </a:lnTo>
                <a:lnTo>
                  <a:pt x="4" y="9"/>
                </a:lnTo>
                <a:lnTo>
                  <a:pt x="2" y="9"/>
                </a:lnTo>
                <a:lnTo>
                  <a:pt x="0" y="9"/>
                </a:lnTo>
                <a:lnTo>
                  <a:pt x="0" y="11"/>
                </a:lnTo>
                <a:lnTo>
                  <a:pt x="0" y="9"/>
                </a:lnTo>
                <a:lnTo>
                  <a:pt x="0" y="7"/>
                </a:lnTo>
                <a:lnTo>
                  <a:pt x="2" y="7"/>
                </a:lnTo>
                <a:lnTo>
                  <a:pt x="4" y="5"/>
                </a:lnTo>
                <a:lnTo>
                  <a:pt x="7" y="2"/>
                </a:lnTo>
                <a:lnTo>
                  <a:pt x="9" y="2"/>
                </a:lnTo>
                <a:lnTo>
                  <a:pt x="9" y="0"/>
                </a:lnTo>
                <a:lnTo>
                  <a:pt x="11" y="0"/>
                </a:lnTo>
                <a:lnTo>
                  <a:pt x="12" y="0"/>
                </a:lnTo>
                <a:lnTo>
                  <a:pt x="12" y="2"/>
                </a:lnTo>
                <a:lnTo>
                  <a:pt x="18" y="4"/>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71" name="Freeform 367"/>
          <p:cNvSpPr>
            <a:spLocks/>
          </p:cNvSpPr>
          <p:nvPr/>
        </p:nvSpPr>
        <p:spPr bwMode="auto">
          <a:xfrm>
            <a:off x="7191375" y="5256213"/>
            <a:ext cx="11113" cy="9525"/>
          </a:xfrm>
          <a:custGeom>
            <a:avLst/>
            <a:gdLst>
              <a:gd name="T0" fmla="*/ 2147483647 w 7"/>
              <a:gd name="T1" fmla="*/ 2147483647 h 6"/>
              <a:gd name="T2" fmla="*/ 2147483647 w 7"/>
              <a:gd name="T3" fmla="*/ 2147483647 h 6"/>
              <a:gd name="T4" fmla="*/ 0 w 7"/>
              <a:gd name="T5" fmla="*/ 2147483647 h 6"/>
              <a:gd name="T6" fmla="*/ 0 w 7"/>
              <a:gd name="T7" fmla="*/ 2147483647 h 6"/>
              <a:gd name="T8" fmla="*/ 2147483647 w 7"/>
              <a:gd name="T9" fmla="*/ 2147483647 h 6"/>
              <a:gd name="T10" fmla="*/ 2147483647 w 7"/>
              <a:gd name="T11" fmla="*/ 2147483647 h 6"/>
              <a:gd name="T12" fmla="*/ 2147483647 w 7"/>
              <a:gd name="T13" fmla="*/ 2147483647 h 6"/>
              <a:gd name="T14" fmla="*/ 2147483647 w 7"/>
              <a:gd name="T15" fmla="*/ 0 h 6"/>
              <a:gd name="T16" fmla="*/ 2147483647 w 7"/>
              <a:gd name="T17" fmla="*/ 2147483647 h 6"/>
              <a:gd name="T18" fmla="*/ 2147483647 w 7"/>
              <a:gd name="T19" fmla="*/ 2147483647 h 6"/>
              <a:gd name="T20" fmla="*/ 2147483647 w 7"/>
              <a:gd name="T21" fmla="*/ 2147483647 h 6"/>
              <a:gd name="T22" fmla="*/ 2147483647 w 7"/>
              <a:gd name="T23" fmla="*/ 2147483647 h 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
              <a:gd name="T37" fmla="*/ 0 h 6"/>
              <a:gd name="T38" fmla="*/ 7 w 7"/>
              <a:gd name="T39" fmla="*/ 6 h 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 h="6">
                <a:moveTo>
                  <a:pt x="4" y="6"/>
                </a:moveTo>
                <a:lnTo>
                  <a:pt x="2" y="6"/>
                </a:lnTo>
                <a:lnTo>
                  <a:pt x="0" y="6"/>
                </a:lnTo>
                <a:lnTo>
                  <a:pt x="0" y="4"/>
                </a:lnTo>
                <a:lnTo>
                  <a:pt x="2" y="2"/>
                </a:lnTo>
                <a:lnTo>
                  <a:pt x="4" y="2"/>
                </a:lnTo>
                <a:lnTo>
                  <a:pt x="5" y="2"/>
                </a:lnTo>
                <a:lnTo>
                  <a:pt x="5" y="0"/>
                </a:lnTo>
                <a:lnTo>
                  <a:pt x="7" y="2"/>
                </a:lnTo>
                <a:lnTo>
                  <a:pt x="5" y="2"/>
                </a:lnTo>
                <a:lnTo>
                  <a:pt x="4" y="4"/>
                </a:lnTo>
                <a:lnTo>
                  <a:pt x="4" y="6"/>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72" name="Freeform 368"/>
          <p:cNvSpPr>
            <a:spLocks/>
          </p:cNvSpPr>
          <p:nvPr/>
        </p:nvSpPr>
        <p:spPr bwMode="auto">
          <a:xfrm>
            <a:off x="7208838" y="5256213"/>
            <a:ext cx="11112" cy="6350"/>
          </a:xfrm>
          <a:custGeom>
            <a:avLst/>
            <a:gdLst>
              <a:gd name="T0" fmla="*/ 2147483647 w 7"/>
              <a:gd name="T1" fmla="*/ 0 h 4"/>
              <a:gd name="T2" fmla="*/ 2147483647 w 7"/>
              <a:gd name="T3" fmla="*/ 0 h 4"/>
              <a:gd name="T4" fmla="*/ 2147483647 w 7"/>
              <a:gd name="T5" fmla="*/ 2147483647 h 4"/>
              <a:gd name="T6" fmla="*/ 2147483647 w 7"/>
              <a:gd name="T7" fmla="*/ 2147483647 h 4"/>
              <a:gd name="T8" fmla="*/ 2147483647 w 7"/>
              <a:gd name="T9" fmla="*/ 2147483647 h 4"/>
              <a:gd name="T10" fmla="*/ 2147483647 w 7"/>
              <a:gd name="T11" fmla="*/ 2147483647 h 4"/>
              <a:gd name="T12" fmla="*/ 2147483647 w 7"/>
              <a:gd name="T13" fmla="*/ 2147483647 h 4"/>
              <a:gd name="T14" fmla="*/ 0 w 7"/>
              <a:gd name="T15" fmla="*/ 0 h 4"/>
              <a:gd name="T16" fmla="*/ 2147483647 w 7"/>
              <a:gd name="T17" fmla="*/ 0 h 4"/>
              <a:gd name="T18" fmla="*/ 2147483647 w 7"/>
              <a:gd name="T19" fmla="*/ 0 h 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
              <a:gd name="T31" fmla="*/ 0 h 4"/>
              <a:gd name="T32" fmla="*/ 7 w 7"/>
              <a:gd name="T33" fmla="*/ 4 h 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 h="4">
                <a:moveTo>
                  <a:pt x="3" y="0"/>
                </a:moveTo>
                <a:lnTo>
                  <a:pt x="5" y="0"/>
                </a:lnTo>
                <a:lnTo>
                  <a:pt x="7" y="2"/>
                </a:lnTo>
                <a:lnTo>
                  <a:pt x="7" y="4"/>
                </a:lnTo>
                <a:lnTo>
                  <a:pt x="5" y="4"/>
                </a:lnTo>
                <a:lnTo>
                  <a:pt x="3" y="4"/>
                </a:lnTo>
                <a:lnTo>
                  <a:pt x="1" y="2"/>
                </a:lnTo>
                <a:lnTo>
                  <a:pt x="0" y="0"/>
                </a:lnTo>
                <a:lnTo>
                  <a:pt x="1" y="0"/>
                </a:lnTo>
                <a:lnTo>
                  <a:pt x="3"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73" name="Rectangle 369"/>
          <p:cNvSpPr>
            <a:spLocks noChangeArrowheads="1"/>
          </p:cNvSpPr>
          <p:nvPr/>
        </p:nvSpPr>
        <p:spPr bwMode="auto">
          <a:xfrm>
            <a:off x="7283450" y="5087938"/>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26674" name="Freeform 370"/>
          <p:cNvSpPr>
            <a:spLocks/>
          </p:cNvSpPr>
          <p:nvPr/>
        </p:nvSpPr>
        <p:spPr bwMode="auto">
          <a:xfrm>
            <a:off x="7258050" y="5076825"/>
            <a:ext cx="3175" cy="3175"/>
          </a:xfrm>
          <a:custGeom>
            <a:avLst/>
            <a:gdLst>
              <a:gd name="T0" fmla="*/ 2147483647 w 2"/>
              <a:gd name="T1" fmla="*/ 2147483647 h 2"/>
              <a:gd name="T2" fmla="*/ 0 w 2"/>
              <a:gd name="T3" fmla="*/ 2147483647 h 2"/>
              <a:gd name="T4" fmla="*/ 0 w 2"/>
              <a:gd name="T5" fmla="*/ 0 h 2"/>
              <a:gd name="T6" fmla="*/ 2147483647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2" y="2"/>
                </a:moveTo>
                <a:lnTo>
                  <a:pt x="0" y="2"/>
                </a:lnTo>
                <a:lnTo>
                  <a:pt x="0" y="0"/>
                </a:lnTo>
                <a:lnTo>
                  <a:pt x="2"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75" name="Freeform 371"/>
          <p:cNvSpPr>
            <a:spLocks/>
          </p:cNvSpPr>
          <p:nvPr/>
        </p:nvSpPr>
        <p:spPr bwMode="auto">
          <a:xfrm>
            <a:off x="7239000" y="5054600"/>
            <a:ext cx="19050" cy="19050"/>
          </a:xfrm>
          <a:custGeom>
            <a:avLst/>
            <a:gdLst>
              <a:gd name="T0" fmla="*/ 2147483647 w 12"/>
              <a:gd name="T1" fmla="*/ 2147483647 h 12"/>
              <a:gd name="T2" fmla="*/ 2147483647 w 12"/>
              <a:gd name="T3" fmla="*/ 2147483647 h 12"/>
              <a:gd name="T4" fmla="*/ 2147483647 w 12"/>
              <a:gd name="T5" fmla="*/ 2147483647 h 12"/>
              <a:gd name="T6" fmla="*/ 2147483647 w 12"/>
              <a:gd name="T7" fmla="*/ 2147483647 h 12"/>
              <a:gd name="T8" fmla="*/ 2147483647 w 12"/>
              <a:gd name="T9" fmla="*/ 2147483647 h 12"/>
              <a:gd name="T10" fmla="*/ 2147483647 w 12"/>
              <a:gd name="T11" fmla="*/ 2147483647 h 12"/>
              <a:gd name="T12" fmla="*/ 2147483647 w 12"/>
              <a:gd name="T13" fmla="*/ 2147483647 h 12"/>
              <a:gd name="T14" fmla="*/ 2147483647 w 12"/>
              <a:gd name="T15" fmla="*/ 2147483647 h 12"/>
              <a:gd name="T16" fmla="*/ 2147483647 w 12"/>
              <a:gd name="T17" fmla="*/ 2147483647 h 12"/>
              <a:gd name="T18" fmla="*/ 2147483647 w 12"/>
              <a:gd name="T19" fmla="*/ 2147483647 h 12"/>
              <a:gd name="T20" fmla="*/ 2147483647 w 12"/>
              <a:gd name="T21" fmla="*/ 2147483647 h 12"/>
              <a:gd name="T22" fmla="*/ 0 w 12"/>
              <a:gd name="T23" fmla="*/ 2147483647 h 12"/>
              <a:gd name="T24" fmla="*/ 2147483647 w 12"/>
              <a:gd name="T25" fmla="*/ 2147483647 h 12"/>
              <a:gd name="T26" fmla="*/ 2147483647 w 12"/>
              <a:gd name="T27" fmla="*/ 0 h 12"/>
              <a:gd name="T28" fmla="*/ 2147483647 w 12"/>
              <a:gd name="T29" fmla="*/ 2147483647 h 12"/>
              <a:gd name="T30" fmla="*/ 2147483647 w 12"/>
              <a:gd name="T31" fmla="*/ 2147483647 h 12"/>
              <a:gd name="T32" fmla="*/ 2147483647 w 12"/>
              <a:gd name="T33" fmla="*/ 2147483647 h 12"/>
              <a:gd name="T34" fmla="*/ 2147483647 w 12"/>
              <a:gd name="T35" fmla="*/ 2147483647 h 1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
              <a:gd name="T55" fmla="*/ 0 h 12"/>
              <a:gd name="T56" fmla="*/ 12 w 12"/>
              <a:gd name="T57" fmla="*/ 12 h 1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 h="12">
                <a:moveTo>
                  <a:pt x="10" y="7"/>
                </a:moveTo>
                <a:lnTo>
                  <a:pt x="12" y="9"/>
                </a:lnTo>
                <a:lnTo>
                  <a:pt x="12" y="11"/>
                </a:lnTo>
                <a:lnTo>
                  <a:pt x="10" y="12"/>
                </a:lnTo>
                <a:lnTo>
                  <a:pt x="9" y="11"/>
                </a:lnTo>
                <a:lnTo>
                  <a:pt x="5" y="9"/>
                </a:lnTo>
                <a:lnTo>
                  <a:pt x="3" y="7"/>
                </a:lnTo>
                <a:lnTo>
                  <a:pt x="2" y="7"/>
                </a:lnTo>
                <a:lnTo>
                  <a:pt x="3" y="7"/>
                </a:lnTo>
                <a:lnTo>
                  <a:pt x="3" y="5"/>
                </a:lnTo>
                <a:lnTo>
                  <a:pt x="3" y="4"/>
                </a:lnTo>
                <a:lnTo>
                  <a:pt x="0" y="2"/>
                </a:lnTo>
                <a:lnTo>
                  <a:pt x="2" y="2"/>
                </a:lnTo>
                <a:lnTo>
                  <a:pt x="3" y="0"/>
                </a:lnTo>
                <a:lnTo>
                  <a:pt x="5" y="2"/>
                </a:lnTo>
                <a:lnTo>
                  <a:pt x="7" y="2"/>
                </a:lnTo>
                <a:lnTo>
                  <a:pt x="9" y="5"/>
                </a:lnTo>
                <a:lnTo>
                  <a:pt x="10" y="7"/>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76" name="Freeform 372"/>
          <p:cNvSpPr>
            <a:spLocks/>
          </p:cNvSpPr>
          <p:nvPr/>
        </p:nvSpPr>
        <p:spPr bwMode="auto">
          <a:xfrm>
            <a:off x="7283450" y="4987925"/>
            <a:ext cx="4763" cy="3175"/>
          </a:xfrm>
          <a:custGeom>
            <a:avLst/>
            <a:gdLst>
              <a:gd name="T0" fmla="*/ 2147483647 w 3"/>
              <a:gd name="T1" fmla="*/ 2147483647 h 2"/>
              <a:gd name="T2" fmla="*/ 0 w 3"/>
              <a:gd name="T3" fmla="*/ 0 h 2"/>
              <a:gd name="T4" fmla="*/ 2147483647 w 3"/>
              <a:gd name="T5" fmla="*/ 0 h 2"/>
              <a:gd name="T6" fmla="*/ 2147483647 w 3"/>
              <a:gd name="T7" fmla="*/ 0 h 2"/>
              <a:gd name="T8" fmla="*/ 2147483647 w 3"/>
              <a:gd name="T9" fmla="*/ 2147483647 h 2"/>
              <a:gd name="T10" fmla="*/ 0 60000 65536"/>
              <a:gd name="T11" fmla="*/ 0 60000 65536"/>
              <a:gd name="T12" fmla="*/ 0 60000 65536"/>
              <a:gd name="T13" fmla="*/ 0 60000 65536"/>
              <a:gd name="T14" fmla="*/ 0 60000 65536"/>
              <a:gd name="T15" fmla="*/ 0 w 3"/>
              <a:gd name="T16" fmla="*/ 0 h 2"/>
              <a:gd name="T17" fmla="*/ 3 w 3"/>
              <a:gd name="T18" fmla="*/ 2 h 2"/>
            </a:gdLst>
            <a:ahLst/>
            <a:cxnLst>
              <a:cxn ang="T10">
                <a:pos x="T0" y="T1"/>
              </a:cxn>
              <a:cxn ang="T11">
                <a:pos x="T2" y="T3"/>
              </a:cxn>
              <a:cxn ang="T12">
                <a:pos x="T4" y="T5"/>
              </a:cxn>
              <a:cxn ang="T13">
                <a:pos x="T6" y="T7"/>
              </a:cxn>
              <a:cxn ang="T14">
                <a:pos x="T8" y="T9"/>
              </a:cxn>
            </a:cxnLst>
            <a:rect l="T15" t="T16" r="T17" b="T18"/>
            <a:pathLst>
              <a:path w="3" h="2">
                <a:moveTo>
                  <a:pt x="2" y="2"/>
                </a:moveTo>
                <a:lnTo>
                  <a:pt x="0" y="0"/>
                </a:lnTo>
                <a:lnTo>
                  <a:pt x="2" y="0"/>
                </a:lnTo>
                <a:lnTo>
                  <a:pt x="3" y="0"/>
                </a:lnTo>
                <a:lnTo>
                  <a:pt x="2"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77" name="Freeform 373"/>
          <p:cNvSpPr>
            <a:spLocks/>
          </p:cNvSpPr>
          <p:nvPr/>
        </p:nvSpPr>
        <p:spPr bwMode="auto">
          <a:xfrm>
            <a:off x="6388100" y="4787900"/>
            <a:ext cx="1019175" cy="1003300"/>
          </a:xfrm>
          <a:custGeom>
            <a:avLst/>
            <a:gdLst>
              <a:gd name="T0" fmla="*/ 2147483647 w 642"/>
              <a:gd name="T1" fmla="*/ 2147483647 h 632"/>
              <a:gd name="T2" fmla="*/ 2147483647 w 642"/>
              <a:gd name="T3" fmla="*/ 2147483647 h 632"/>
              <a:gd name="T4" fmla="*/ 2147483647 w 642"/>
              <a:gd name="T5" fmla="*/ 2147483647 h 632"/>
              <a:gd name="T6" fmla="*/ 2147483647 w 642"/>
              <a:gd name="T7" fmla="*/ 2147483647 h 632"/>
              <a:gd name="T8" fmla="*/ 2147483647 w 642"/>
              <a:gd name="T9" fmla="*/ 2147483647 h 632"/>
              <a:gd name="T10" fmla="*/ 2147483647 w 642"/>
              <a:gd name="T11" fmla="*/ 2147483647 h 632"/>
              <a:gd name="T12" fmla="*/ 2147483647 w 642"/>
              <a:gd name="T13" fmla="*/ 2147483647 h 632"/>
              <a:gd name="T14" fmla="*/ 2147483647 w 642"/>
              <a:gd name="T15" fmla="*/ 2147483647 h 632"/>
              <a:gd name="T16" fmla="*/ 2147483647 w 642"/>
              <a:gd name="T17" fmla="*/ 2147483647 h 632"/>
              <a:gd name="T18" fmla="*/ 2147483647 w 642"/>
              <a:gd name="T19" fmla="*/ 2147483647 h 632"/>
              <a:gd name="T20" fmla="*/ 2147483647 w 642"/>
              <a:gd name="T21" fmla="*/ 2147483647 h 632"/>
              <a:gd name="T22" fmla="*/ 2147483647 w 642"/>
              <a:gd name="T23" fmla="*/ 2147483647 h 632"/>
              <a:gd name="T24" fmla="*/ 2147483647 w 642"/>
              <a:gd name="T25" fmla="*/ 2147483647 h 632"/>
              <a:gd name="T26" fmla="*/ 2147483647 w 642"/>
              <a:gd name="T27" fmla="*/ 2147483647 h 632"/>
              <a:gd name="T28" fmla="*/ 2147483647 w 642"/>
              <a:gd name="T29" fmla="*/ 2147483647 h 632"/>
              <a:gd name="T30" fmla="*/ 2147483647 w 642"/>
              <a:gd name="T31" fmla="*/ 2147483647 h 632"/>
              <a:gd name="T32" fmla="*/ 2147483647 w 642"/>
              <a:gd name="T33" fmla="*/ 2147483647 h 632"/>
              <a:gd name="T34" fmla="*/ 2147483647 w 642"/>
              <a:gd name="T35" fmla="*/ 2147483647 h 632"/>
              <a:gd name="T36" fmla="*/ 2147483647 w 642"/>
              <a:gd name="T37" fmla="*/ 2147483647 h 632"/>
              <a:gd name="T38" fmla="*/ 2147483647 w 642"/>
              <a:gd name="T39" fmla="*/ 2147483647 h 632"/>
              <a:gd name="T40" fmla="*/ 2147483647 w 642"/>
              <a:gd name="T41" fmla="*/ 2147483647 h 632"/>
              <a:gd name="T42" fmla="*/ 2147483647 w 642"/>
              <a:gd name="T43" fmla="*/ 2147483647 h 632"/>
              <a:gd name="T44" fmla="*/ 2147483647 w 642"/>
              <a:gd name="T45" fmla="*/ 2147483647 h 632"/>
              <a:gd name="T46" fmla="*/ 2147483647 w 642"/>
              <a:gd name="T47" fmla="*/ 2147483647 h 632"/>
              <a:gd name="T48" fmla="*/ 2147483647 w 642"/>
              <a:gd name="T49" fmla="*/ 2147483647 h 632"/>
              <a:gd name="T50" fmla="*/ 2147483647 w 642"/>
              <a:gd name="T51" fmla="*/ 2147483647 h 632"/>
              <a:gd name="T52" fmla="*/ 2147483647 w 642"/>
              <a:gd name="T53" fmla="*/ 2147483647 h 632"/>
              <a:gd name="T54" fmla="*/ 2147483647 w 642"/>
              <a:gd name="T55" fmla="*/ 2147483647 h 632"/>
              <a:gd name="T56" fmla="*/ 2147483647 w 642"/>
              <a:gd name="T57" fmla="*/ 2147483647 h 632"/>
              <a:gd name="T58" fmla="*/ 2147483647 w 642"/>
              <a:gd name="T59" fmla="*/ 2147483647 h 632"/>
              <a:gd name="T60" fmla="*/ 2147483647 w 642"/>
              <a:gd name="T61" fmla="*/ 2147483647 h 632"/>
              <a:gd name="T62" fmla="*/ 2147483647 w 642"/>
              <a:gd name="T63" fmla="*/ 2147483647 h 632"/>
              <a:gd name="T64" fmla="*/ 2147483647 w 642"/>
              <a:gd name="T65" fmla="*/ 2147483647 h 632"/>
              <a:gd name="T66" fmla="*/ 2147483647 w 642"/>
              <a:gd name="T67" fmla="*/ 2147483647 h 632"/>
              <a:gd name="T68" fmla="*/ 2147483647 w 642"/>
              <a:gd name="T69" fmla="*/ 2147483647 h 632"/>
              <a:gd name="T70" fmla="*/ 2147483647 w 642"/>
              <a:gd name="T71" fmla="*/ 2147483647 h 632"/>
              <a:gd name="T72" fmla="*/ 2147483647 w 642"/>
              <a:gd name="T73" fmla="*/ 2147483647 h 632"/>
              <a:gd name="T74" fmla="*/ 2147483647 w 642"/>
              <a:gd name="T75" fmla="*/ 2147483647 h 632"/>
              <a:gd name="T76" fmla="*/ 2147483647 w 642"/>
              <a:gd name="T77" fmla="*/ 2147483647 h 632"/>
              <a:gd name="T78" fmla="*/ 2147483647 w 642"/>
              <a:gd name="T79" fmla="*/ 2147483647 h 632"/>
              <a:gd name="T80" fmla="*/ 2147483647 w 642"/>
              <a:gd name="T81" fmla="*/ 2147483647 h 632"/>
              <a:gd name="T82" fmla="*/ 2147483647 w 642"/>
              <a:gd name="T83" fmla="*/ 2147483647 h 632"/>
              <a:gd name="T84" fmla="*/ 2147483647 w 642"/>
              <a:gd name="T85" fmla="*/ 2147483647 h 632"/>
              <a:gd name="T86" fmla="*/ 2147483647 w 642"/>
              <a:gd name="T87" fmla="*/ 2147483647 h 632"/>
              <a:gd name="T88" fmla="*/ 2147483647 w 642"/>
              <a:gd name="T89" fmla="*/ 2147483647 h 632"/>
              <a:gd name="T90" fmla="*/ 2147483647 w 642"/>
              <a:gd name="T91" fmla="*/ 2147483647 h 632"/>
              <a:gd name="T92" fmla="*/ 2147483647 w 642"/>
              <a:gd name="T93" fmla="*/ 2147483647 h 632"/>
              <a:gd name="T94" fmla="*/ 2147483647 w 642"/>
              <a:gd name="T95" fmla="*/ 2147483647 h 632"/>
              <a:gd name="T96" fmla="*/ 2147483647 w 642"/>
              <a:gd name="T97" fmla="*/ 2147483647 h 632"/>
              <a:gd name="T98" fmla="*/ 2147483647 w 642"/>
              <a:gd name="T99" fmla="*/ 2147483647 h 632"/>
              <a:gd name="T100" fmla="*/ 2147483647 w 642"/>
              <a:gd name="T101" fmla="*/ 2147483647 h 632"/>
              <a:gd name="T102" fmla="*/ 2147483647 w 642"/>
              <a:gd name="T103" fmla="*/ 2147483647 h 632"/>
              <a:gd name="T104" fmla="*/ 2147483647 w 642"/>
              <a:gd name="T105" fmla="*/ 2147483647 h 632"/>
              <a:gd name="T106" fmla="*/ 2147483647 w 642"/>
              <a:gd name="T107" fmla="*/ 2147483647 h 632"/>
              <a:gd name="T108" fmla="*/ 2147483647 w 642"/>
              <a:gd name="T109" fmla="*/ 2147483647 h 632"/>
              <a:gd name="T110" fmla="*/ 2147483647 w 642"/>
              <a:gd name="T111" fmla="*/ 2147483647 h 632"/>
              <a:gd name="T112" fmla="*/ 2147483647 w 642"/>
              <a:gd name="T113" fmla="*/ 2147483647 h 632"/>
              <a:gd name="T114" fmla="*/ 2147483647 w 642"/>
              <a:gd name="T115" fmla="*/ 2147483647 h 632"/>
              <a:gd name="T116" fmla="*/ 2147483647 w 642"/>
              <a:gd name="T117" fmla="*/ 2147483647 h 632"/>
              <a:gd name="T118" fmla="*/ 2147483647 w 642"/>
              <a:gd name="T119" fmla="*/ 2147483647 h 63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42"/>
              <a:gd name="T181" fmla="*/ 0 h 632"/>
              <a:gd name="T182" fmla="*/ 642 w 642"/>
              <a:gd name="T183" fmla="*/ 632 h 63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42" h="632">
                <a:moveTo>
                  <a:pt x="0" y="0"/>
                </a:moveTo>
                <a:lnTo>
                  <a:pt x="4" y="7"/>
                </a:lnTo>
                <a:lnTo>
                  <a:pt x="11" y="11"/>
                </a:lnTo>
                <a:lnTo>
                  <a:pt x="18" y="16"/>
                </a:lnTo>
                <a:lnTo>
                  <a:pt x="23" y="21"/>
                </a:lnTo>
                <a:lnTo>
                  <a:pt x="30" y="25"/>
                </a:lnTo>
                <a:lnTo>
                  <a:pt x="35" y="28"/>
                </a:lnTo>
                <a:lnTo>
                  <a:pt x="39" y="28"/>
                </a:lnTo>
                <a:lnTo>
                  <a:pt x="40" y="28"/>
                </a:lnTo>
                <a:lnTo>
                  <a:pt x="42" y="30"/>
                </a:lnTo>
                <a:lnTo>
                  <a:pt x="44" y="32"/>
                </a:lnTo>
                <a:lnTo>
                  <a:pt x="46" y="32"/>
                </a:lnTo>
                <a:lnTo>
                  <a:pt x="47" y="34"/>
                </a:lnTo>
                <a:lnTo>
                  <a:pt x="49" y="34"/>
                </a:lnTo>
                <a:lnTo>
                  <a:pt x="51" y="34"/>
                </a:lnTo>
                <a:lnTo>
                  <a:pt x="54" y="35"/>
                </a:lnTo>
                <a:lnTo>
                  <a:pt x="56" y="37"/>
                </a:lnTo>
                <a:lnTo>
                  <a:pt x="58" y="37"/>
                </a:lnTo>
                <a:lnTo>
                  <a:pt x="60" y="37"/>
                </a:lnTo>
                <a:lnTo>
                  <a:pt x="61" y="37"/>
                </a:lnTo>
                <a:lnTo>
                  <a:pt x="63" y="39"/>
                </a:lnTo>
                <a:lnTo>
                  <a:pt x="65" y="39"/>
                </a:lnTo>
                <a:lnTo>
                  <a:pt x="66" y="39"/>
                </a:lnTo>
                <a:lnTo>
                  <a:pt x="70" y="41"/>
                </a:lnTo>
                <a:lnTo>
                  <a:pt x="73" y="41"/>
                </a:lnTo>
                <a:lnTo>
                  <a:pt x="75" y="41"/>
                </a:lnTo>
                <a:lnTo>
                  <a:pt x="79" y="42"/>
                </a:lnTo>
                <a:lnTo>
                  <a:pt x="82" y="44"/>
                </a:lnTo>
                <a:lnTo>
                  <a:pt x="86" y="44"/>
                </a:lnTo>
                <a:lnTo>
                  <a:pt x="87" y="44"/>
                </a:lnTo>
                <a:lnTo>
                  <a:pt x="89" y="44"/>
                </a:lnTo>
                <a:lnTo>
                  <a:pt x="91" y="44"/>
                </a:lnTo>
                <a:lnTo>
                  <a:pt x="94" y="46"/>
                </a:lnTo>
                <a:lnTo>
                  <a:pt x="98" y="46"/>
                </a:lnTo>
                <a:lnTo>
                  <a:pt x="100" y="46"/>
                </a:lnTo>
                <a:lnTo>
                  <a:pt x="101" y="48"/>
                </a:lnTo>
                <a:lnTo>
                  <a:pt x="103" y="48"/>
                </a:lnTo>
                <a:lnTo>
                  <a:pt x="105" y="48"/>
                </a:lnTo>
                <a:lnTo>
                  <a:pt x="107" y="48"/>
                </a:lnTo>
                <a:lnTo>
                  <a:pt x="108" y="48"/>
                </a:lnTo>
                <a:lnTo>
                  <a:pt x="110" y="48"/>
                </a:lnTo>
                <a:lnTo>
                  <a:pt x="112" y="49"/>
                </a:lnTo>
                <a:lnTo>
                  <a:pt x="114" y="49"/>
                </a:lnTo>
                <a:lnTo>
                  <a:pt x="115" y="49"/>
                </a:lnTo>
                <a:lnTo>
                  <a:pt x="117" y="51"/>
                </a:lnTo>
                <a:lnTo>
                  <a:pt x="119" y="51"/>
                </a:lnTo>
                <a:lnTo>
                  <a:pt x="121" y="51"/>
                </a:lnTo>
                <a:lnTo>
                  <a:pt x="122" y="51"/>
                </a:lnTo>
                <a:lnTo>
                  <a:pt x="124" y="53"/>
                </a:lnTo>
                <a:lnTo>
                  <a:pt x="126" y="53"/>
                </a:lnTo>
                <a:lnTo>
                  <a:pt x="128" y="53"/>
                </a:lnTo>
                <a:lnTo>
                  <a:pt x="128" y="55"/>
                </a:lnTo>
                <a:lnTo>
                  <a:pt x="129" y="55"/>
                </a:lnTo>
                <a:lnTo>
                  <a:pt x="131" y="56"/>
                </a:lnTo>
                <a:lnTo>
                  <a:pt x="133" y="58"/>
                </a:lnTo>
                <a:lnTo>
                  <a:pt x="135" y="58"/>
                </a:lnTo>
                <a:lnTo>
                  <a:pt x="136" y="60"/>
                </a:lnTo>
                <a:lnTo>
                  <a:pt x="138" y="62"/>
                </a:lnTo>
                <a:lnTo>
                  <a:pt x="140" y="63"/>
                </a:lnTo>
                <a:lnTo>
                  <a:pt x="142" y="65"/>
                </a:lnTo>
                <a:lnTo>
                  <a:pt x="143" y="67"/>
                </a:lnTo>
                <a:lnTo>
                  <a:pt x="145" y="67"/>
                </a:lnTo>
                <a:lnTo>
                  <a:pt x="145" y="69"/>
                </a:lnTo>
                <a:lnTo>
                  <a:pt x="147" y="69"/>
                </a:lnTo>
                <a:lnTo>
                  <a:pt x="149" y="70"/>
                </a:lnTo>
                <a:lnTo>
                  <a:pt x="150" y="70"/>
                </a:lnTo>
                <a:lnTo>
                  <a:pt x="150" y="72"/>
                </a:lnTo>
                <a:lnTo>
                  <a:pt x="152" y="72"/>
                </a:lnTo>
                <a:lnTo>
                  <a:pt x="154" y="74"/>
                </a:lnTo>
                <a:lnTo>
                  <a:pt x="154" y="76"/>
                </a:lnTo>
                <a:lnTo>
                  <a:pt x="155" y="76"/>
                </a:lnTo>
                <a:lnTo>
                  <a:pt x="155" y="77"/>
                </a:lnTo>
                <a:lnTo>
                  <a:pt x="157" y="79"/>
                </a:lnTo>
                <a:lnTo>
                  <a:pt x="159" y="79"/>
                </a:lnTo>
                <a:lnTo>
                  <a:pt x="159" y="81"/>
                </a:lnTo>
                <a:lnTo>
                  <a:pt x="161" y="81"/>
                </a:lnTo>
                <a:lnTo>
                  <a:pt x="161" y="83"/>
                </a:lnTo>
                <a:lnTo>
                  <a:pt x="161" y="84"/>
                </a:lnTo>
                <a:lnTo>
                  <a:pt x="162" y="84"/>
                </a:lnTo>
                <a:lnTo>
                  <a:pt x="164" y="86"/>
                </a:lnTo>
                <a:lnTo>
                  <a:pt x="164" y="88"/>
                </a:lnTo>
                <a:lnTo>
                  <a:pt x="166" y="88"/>
                </a:lnTo>
                <a:lnTo>
                  <a:pt x="166" y="90"/>
                </a:lnTo>
                <a:lnTo>
                  <a:pt x="168" y="90"/>
                </a:lnTo>
                <a:lnTo>
                  <a:pt x="169" y="91"/>
                </a:lnTo>
                <a:lnTo>
                  <a:pt x="171" y="93"/>
                </a:lnTo>
                <a:lnTo>
                  <a:pt x="173" y="93"/>
                </a:lnTo>
                <a:lnTo>
                  <a:pt x="175" y="95"/>
                </a:lnTo>
                <a:lnTo>
                  <a:pt x="176" y="95"/>
                </a:lnTo>
                <a:lnTo>
                  <a:pt x="178" y="95"/>
                </a:lnTo>
                <a:lnTo>
                  <a:pt x="178" y="96"/>
                </a:lnTo>
                <a:lnTo>
                  <a:pt x="180" y="96"/>
                </a:lnTo>
                <a:lnTo>
                  <a:pt x="182" y="96"/>
                </a:lnTo>
                <a:lnTo>
                  <a:pt x="183" y="98"/>
                </a:lnTo>
                <a:lnTo>
                  <a:pt x="185" y="100"/>
                </a:lnTo>
                <a:lnTo>
                  <a:pt x="185" y="102"/>
                </a:lnTo>
                <a:lnTo>
                  <a:pt x="187" y="102"/>
                </a:lnTo>
                <a:lnTo>
                  <a:pt x="187" y="103"/>
                </a:lnTo>
                <a:lnTo>
                  <a:pt x="189" y="103"/>
                </a:lnTo>
                <a:lnTo>
                  <a:pt x="189" y="105"/>
                </a:lnTo>
                <a:lnTo>
                  <a:pt x="190" y="105"/>
                </a:lnTo>
                <a:lnTo>
                  <a:pt x="192" y="107"/>
                </a:lnTo>
                <a:lnTo>
                  <a:pt x="194" y="109"/>
                </a:lnTo>
                <a:lnTo>
                  <a:pt x="196" y="109"/>
                </a:lnTo>
                <a:lnTo>
                  <a:pt x="196" y="110"/>
                </a:lnTo>
                <a:lnTo>
                  <a:pt x="197" y="110"/>
                </a:lnTo>
                <a:lnTo>
                  <a:pt x="197" y="112"/>
                </a:lnTo>
                <a:lnTo>
                  <a:pt x="199" y="112"/>
                </a:lnTo>
                <a:lnTo>
                  <a:pt x="199" y="114"/>
                </a:lnTo>
                <a:lnTo>
                  <a:pt x="201" y="114"/>
                </a:lnTo>
                <a:lnTo>
                  <a:pt x="201" y="116"/>
                </a:lnTo>
                <a:lnTo>
                  <a:pt x="203" y="116"/>
                </a:lnTo>
                <a:lnTo>
                  <a:pt x="203" y="117"/>
                </a:lnTo>
                <a:lnTo>
                  <a:pt x="204" y="117"/>
                </a:lnTo>
                <a:lnTo>
                  <a:pt x="206" y="119"/>
                </a:lnTo>
                <a:lnTo>
                  <a:pt x="208" y="119"/>
                </a:lnTo>
                <a:lnTo>
                  <a:pt x="210" y="119"/>
                </a:lnTo>
                <a:lnTo>
                  <a:pt x="210" y="121"/>
                </a:lnTo>
                <a:lnTo>
                  <a:pt x="210" y="123"/>
                </a:lnTo>
                <a:lnTo>
                  <a:pt x="210" y="124"/>
                </a:lnTo>
                <a:lnTo>
                  <a:pt x="210" y="126"/>
                </a:lnTo>
                <a:lnTo>
                  <a:pt x="211" y="128"/>
                </a:lnTo>
                <a:lnTo>
                  <a:pt x="211" y="130"/>
                </a:lnTo>
                <a:lnTo>
                  <a:pt x="211" y="131"/>
                </a:lnTo>
                <a:lnTo>
                  <a:pt x="211" y="133"/>
                </a:lnTo>
                <a:lnTo>
                  <a:pt x="211" y="135"/>
                </a:lnTo>
                <a:lnTo>
                  <a:pt x="213" y="135"/>
                </a:lnTo>
                <a:lnTo>
                  <a:pt x="213" y="137"/>
                </a:lnTo>
                <a:lnTo>
                  <a:pt x="215" y="138"/>
                </a:lnTo>
                <a:lnTo>
                  <a:pt x="215" y="140"/>
                </a:lnTo>
                <a:lnTo>
                  <a:pt x="215" y="142"/>
                </a:lnTo>
                <a:lnTo>
                  <a:pt x="215" y="144"/>
                </a:lnTo>
                <a:lnTo>
                  <a:pt x="217" y="145"/>
                </a:lnTo>
                <a:lnTo>
                  <a:pt x="217" y="147"/>
                </a:lnTo>
                <a:lnTo>
                  <a:pt x="217" y="149"/>
                </a:lnTo>
                <a:lnTo>
                  <a:pt x="215" y="151"/>
                </a:lnTo>
                <a:lnTo>
                  <a:pt x="215" y="152"/>
                </a:lnTo>
                <a:lnTo>
                  <a:pt x="213" y="154"/>
                </a:lnTo>
                <a:lnTo>
                  <a:pt x="213" y="156"/>
                </a:lnTo>
                <a:lnTo>
                  <a:pt x="213" y="158"/>
                </a:lnTo>
                <a:lnTo>
                  <a:pt x="213" y="159"/>
                </a:lnTo>
                <a:lnTo>
                  <a:pt x="211" y="159"/>
                </a:lnTo>
                <a:lnTo>
                  <a:pt x="211" y="161"/>
                </a:lnTo>
                <a:lnTo>
                  <a:pt x="211" y="163"/>
                </a:lnTo>
                <a:lnTo>
                  <a:pt x="211" y="165"/>
                </a:lnTo>
                <a:lnTo>
                  <a:pt x="213" y="165"/>
                </a:lnTo>
                <a:lnTo>
                  <a:pt x="215" y="166"/>
                </a:lnTo>
                <a:lnTo>
                  <a:pt x="217" y="166"/>
                </a:lnTo>
                <a:lnTo>
                  <a:pt x="218" y="168"/>
                </a:lnTo>
                <a:lnTo>
                  <a:pt x="220" y="168"/>
                </a:lnTo>
                <a:lnTo>
                  <a:pt x="222" y="166"/>
                </a:lnTo>
                <a:lnTo>
                  <a:pt x="224" y="166"/>
                </a:lnTo>
                <a:lnTo>
                  <a:pt x="225" y="168"/>
                </a:lnTo>
                <a:lnTo>
                  <a:pt x="227" y="168"/>
                </a:lnTo>
                <a:lnTo>
                  <a:pt x="229" y="168"/>
                </a:lnTo>
                <a:lnTo>
                  <a:pt x="231" y="168"/>
                </a:lnTo>
                <a:lnTo>
                  <a:pt x="232" y="166"/>
                </a:lnTo>
                <a:lnTo>
                  <a:pt x="234" y="166"/>
                </a:lnTo>
                <a:lnTo>
                  <a:pt x="236" y="166"/>
                </a:lnTo>
                <a:lnTo>
                  <a:pt x="238" y="166"/>
                </a:lnTo>
                <a:lnTo>
                  <a:pt x="239" y="166"/>
                </a:lnTo>
                <a:lnTo>
                  <a:pt x="241" y="166"/>
                </a:lnTo>
                <a:lnTo>
                  <a:pt x="243" y="166"/>
                </a:lnTo>
                <a:lnTo>
                  <a:pt x="244" y="166"/>
                </a:lnTo>
                <a:lnTo>
                  <a:pt x="246" y="166"/>
                </a:lnTo>
                <a:lnTo>
                  <a:pt x="248" y="166"/>
                </a:lnTo>
                <a:lnTo>
                  <a:pt x="248" y="165"/>
                </a:lnTo>
                <a:lnTo>
                  <a:pt x="250" y="165"/>
                </a:lnTo>
                <a:lnTo>
                  <a:pt x="251" y="163"/>
                </a:lnTo>
                <a:lnTo>
                  <a:pt x="251" y="161"/>
                </a:lnTo>
                <a:lnTo>
                  <a:pt x="253" y="159"/>
                </a:lnTo>
                <a:lnTo>
                  <a:pt x="253" y="158"/>
                </a:lnTo>
                <a:lnTo>
                  <a:pt x="253" y="156"/>
                </a:lnTo>
                <a:lnTo>
                  <a:pt x="255" y="154"/>
                </a:lnTo>
                <a:lnTo>
                  <a:pt x="255" y="152"/>
                </a:lnTo>
                <a:lnTo>
                  <a:pt x="257" y="151"/>
                </a:lnTo>
                <a:lnTo>
                  <a:pt x="257" y="149"/>
                </a:lnTo>
                <a:lnTo>
                  <a:pt x="258" y="147"/>
                </a:lnTo>
                <a:lnTo>
                  <a:pt x="260" y="145"/>
                </a:lnTo>
                <a:lnTo>
                  <a:pt x="260" y="144"/>
                </a:lnTo>
                <a:lnTo>
                  <a:pt x="262" y="142"/>
                </a:lnTo>
                <a:lnTo>
                  <a:pt x="262" y="140"/>
                </a:lnTo>
                <a:lnTo>
                  <a:pt x="262" y="138"/>
                </a:lnTo>
                <a:lnTo>
                  <a:pt x="262" y="137"/>
                </a:lnTo>
                <a:lnTo>
                  <a:pt x="262" y="135"/>
                </a:lnTo>
                <a:lnTo>
                  <a:pt x="262" y="133"/>
                </a:lnTo>
                <a:lnTo>
                  <a:pt x="262" y="131"/>
                </a:lnTo>
                <a:lnTo>
                  <a:pt x="264" y="131"/>
                </a:lnTo>
                <a:lnTo>
                  <a:pt x="264" y="130"/>
                </a:lnTo>
                <a:lnTo>
                  <a:pt x="265" y="130"/>
                </a:lnTo>
                <a:lnTo>
                  <a:pt x="265" y="128"/>
                </a:lnTo>
                <a:lnTo>
                  <a:pt x="267" y="128"/>
                </a:lnTo>
                <a:lnTo>
                  <a:pt x="267" y="126"/>
                </a:lnTo>
                <a:lnTo>
                  <a:pt x="269" y="126"/>
                </a:lnTo>
                <a:lnTo>
                  <a:pt x="271" y="124"/>
                </a:lnTo>
                <a:lnTo>
                  <a:pt x="272" y="124"/>
                </a:lnTo>
                <a:lnTo>
                  <a:pt x="272" y="123"/>
                </a:lnTo>
                <a:lnTo>
                  <a:pt x="274" y="123"/>
                </a:lnTo>
                <a:lnTo>
                  <a:pt x="274" y="121"/>
                </a:lnTo>
                <a:lnTo>
                  <a:pt x="276" y="121"/>
                </a:lnTo>
                <a:lnTo>
                  <a:pt x="278" y="121"/>
                </a:lnTo>
                <a:lnTo>
                  <a:pt x="279" y="121"/>
                </a:lnTo>
                <a:lnTo>
                  <a:pt x="281" y="121"/>
                </a:lnTo>
                <a:lnTo>
                  <a:pt x="283" y="121"/>
                </a:lnTo>
                <a:lnTo>
                  <a:pt x="285" y="121"/>
                </a:lnTo>
                <a:lnTo>
                  <a:pt x="286" y="121"/>
                </a:lnTo>
                <a:lnTo>
                  <a:pt x="288" y="123"/>
                </a:lnTo>
                <a:lnTo>
                  <a:pt x="290" y="123"/>
                </a:lnTo>
                <a:lnTo>
                  <a:pt x="290" y="121"/>
                </a:lnTo>
                <a:lnTo>
                  <a:pt x="292" y="121"/>
                </a:lnTo>
                <a:lnTo>
                  <a:pt x="293" y="121"/>
                </a:lnTo>
                <a:lnTo>
                  <a:pt x="295" y="119"/>
                </a:lnTo>
                <a:lnTo>
                  <a:pt x="297" y="121"/>
                </a:lnTo>
                <a:lnTo>
                  <a:pt x="299" y="121"/>
                </a:lnTo>
                <a:lnTo>
                  <a:pt x="299" y="126"/>
                </a:lnTo>
                <a:lnTo>
                  <a:pt x="300" y="126"/>
                </a:lnTo>
                <a:lnTo>
                  <a:pt x="307" y="130"/>
                </a:lnTo>
                <a:lnTo>
                  <a:pt x="321" y="124"/>
                </a:lnTo>
                <a:lnTo>
                  <a:pt x="325" y="124"/>
                </a:lnTo>
                <a:lnTo>
                  <a:pt x="328" y="124"/>
                </a:lnTo>
                <a:lnTo>
                  <a:pt x="335" y="123"/>
                </a:lnTo>
                <a:lnTo>
                  <a:pt x="346" y="117"/>
                </a:lnTo>
                <a:lnTo>
                  <a:pt x="361" y="114"/>
                </a:lnTo>
                <a:lnTo>
                  <a:pt x="368" y="110"/>
                </a:lnTo>
                <a:lnTo>
                  <a:pt x="375" y="109"/>
                </a:lnTo>
                <a:lnTo>
                  <a:pt x="389" y="105"/>
                </a:lnTo>
                <a:lnTo>
                  <a:pt x="396" y="105"/>
                </a:lnTo>
                <a:lnTo>
                  <a:pt x="403" y="102"/>
                </a:lnTo>
                <a:lnTo>
                  <a:pt x="417" y="100"/>
                </a:lnTo>
                <a:lnTo>
                  <a:pt x="419" y="100"/>
                </a:lnTo>
                <a:lnTo>
                  <a:pt x="447" y="95"/>
                </a:lnTo>
                <a:lnTo>
                  <a:pt x="452" y="95"/>
                </a:lnTo>
                <a:lnTo>
                  <a:pt x="461" y="98"/>
                </a:lnTo>
                <a:lnTo>
                  <a:pt x="461" y="100"/>
                </a:lnTo>
                <a:lnTo>
                  <a:pt x="461" y="102"/>
                </a:lnTo>
                <a:lnTo>
                  <a:pt x="463" y="103"/>
                </a:lnTo>
                <a:lnTo>
                  <a:pt x="461" y="103"/>
                </a:lnTo>
                <a:lnTo>
                  <a:pt x="461" y="105"/>
                </a:lnTo>
                <a:lnTo>
                  <a:pt x="463" y="105"/>
                </a:lnTo>
                <a:lnTo>
                  <a:pt x="463" y="107"/>
                </a:lnTo>
                <a:lnTo>
                  <a:pt x="463" y="109"/>
                </a:lnTo>
                <a:lnTo>
                  <a:pt x="464" y="110"/>
                </a:lnTo>
                <a:lnTo>
                  <a:pt x="466" y="114"/>
                </a:lnTo>
                <a:lnTo>
                  <a:pt x="468" y="117"/>
                </a:lnTo>
                <a:lnTo>
                  <a:pt x="470" y="121"/>
                </a:lnTo>
                <a:lnTo>
                  <a:pt x="471" y="123"/>
                </a:lnTo>
                <a:lnTo>
                  <a:pt x="471" y="124"/>
                </a:lnTo>
                <a:lnTo>
                  <a:pt x="475" y="124"/>
                </a:lnTo>
                <a:lnTo>
                  <a:pt x="475" y="126"/>
                </a:lnTo>
                <a:lnTo>
                  <a:pt x="477" y="126"/>
                </a:lnTo>
                <a:lnTo>
                  <a:pt x="477" y="128"/>
                </a:lnTo>
                <a:lnTo>
                  <a:pt x="475" y="130"/>
                </a:lnTo>
                <a:lnTo>
                  <a:pt x="475" y="131"/>
                </a:lnTo>
                <a:lnTo>
                  <a:pt x="473" y="133"/>
                </a:lnTo>
                <a:lnTo>
                  <a:pt x="475" y="135"/>
                </a:lnTo>
                <a:lnTo>
                  <a:pt x="475" y="137"/>
                </a:lnTo>
                <a:lnTo>
                  <a:pt x="475" y="138"/>
                </a:lnTo>
                <a:lnTo>
                  <a:pt x="475" y="140"/>
                </a:lnTo>
                <a:lnTo>
                  <a:pt x="473" y="140"/>
                </a:lnTo>
                <a:lnTo>
                  <a:pt x="473" y="142"/>
                </a:lnTo>
                <a:lnTo>
                  <a:pt x="473" y="144"/>
                </a:lnTo>
                <a:lnTo>
                  <a:pt x="475" y="142"/>
                </a:lnTo>
                <a:lnTo>
                  <a:pt x="475" y="140"/>
                </a:lnTo>
                <a:lnTo>
                  <a:pt x="477" y="142"/>
                </a:lnTo>
                <a:lnTo>
                  <a:pt x="477" y="144"/>
                </a:lnTo>
                <a:lnTo>
                  <a:pt x="473" y="149"/>
                </a:lnTo>
                <a:lnTo>
                  <a:pt x="471" y="149"/>
                </a:lnTo>
                <a:lnTo>
                  <a:pt x="471" y="151"/>
                </a:lnTo>
                <a:lnTo>
                  <a:pt x="471" y="152"/>
                </a:lnTo>
                <a:lnTo>
                  <a:pt x="471" y="154"/>
                </a:lnTo>
                <a:lnTo>
                  <a:pt x="471" y="156"/>
                </a:lnTo>
                <a:lnTo>
                  <a:pt x="473" y="158"/>
                </a:lnTo>
                <a:lnTo>
                  <a:pt x="471" y="158"/>
                </a:lnTo>
                <a:lnTo>
                  <a:pt x="473" y="159"/>
                </a:lnTo>
                <a:lnTo>
                  <a:pt x="473" y="161"/>
                </a:lnTo>
                <a:lnTo>
                  <a:pt x="473" y="163"/>
                </a:lnTo>
                <a:lnTo>
                  <a:pt x="473" y="165"/>
                </a:lnTo>
                <a:lnTo>
                  <a:pt x="475" y="165"/>
                </a:lnTo>
                <a:lnTo>
                  <a:pt x="475" y="166"/>
                </a:lnTo>
                <a:lnTo>
                  <a:pt x="473" y="168"/>
                </a:lnTo>
                <a:lnTo>
                  <a:pt x="473" y="170"/>
                </a:lnTo>
                <a:lnTo>
                  <a:pt x="473" y="172"/>
                </a:lnTo>
                <a:lnTo>
                  <a:pt x="473" y="173"/>
                </a:lnTo>
                <a:lnTo>
                  <a:pt x="475" y="173"/>
                </a:lnTo>
                <a:lnTo>
                  <a:pt x="477" y="173"/>
                </a:lnTo>
                <a:lnTo>
                  <a:pt x="477" y="175"/>
                </a:lnTo>
                <a:lnTo>
                  <a:pt x="477" y="177"/>
                </a:lnTo>
                <a:lnTo>
                  <a:pt x="478" y="177"/>
                </a:lnTo>
                <a:lnTo>
                  <a:pt x="478" y="179"/>
                </a:lnTo>
                <a:lnTo>
                  <a:pt x="477" y="179"/>
                </a:lnTo>
                <a:lnTo>
                  <a:pt x="478" y="180"/>
                </a:lnTo>
                <a:lnTo>
                  <a:pt x="477" y="180"/>
                </a:lnTo>
                <a:lnTo>
                  <a:pt x="478" y="180"/>
                </a:lnTo>
                <a:lnTo>
                  <a:pt x="478" y="182"/>
                </a:lnTo>
                <a:lnTo>
                  <a:pt x="477" y="182"/>
                </a:lnTo>
                <a:lnTo>
                  <a:pt x="477" y="184"/>
                </a:lnTo>
                <a:lnTo>
                  <a:pt x="475" y="184"/>
                </a:lnTo>
                <a:lnTo>
                  <a:pt x="475" y="185"/>
                </a:lnTo>
                <a:lnTo>
                  <a:pt x="473" y="185"/>
                </a:lnTo>
                <a:lnTo>
                  <a:pt x="475" y="185"/>
                </a:lnTo>
                <a:lnTo>
                  <a:pt x="477" y="185"/>
                </a:lnTo>
                <a:lnTo>
                  <a:pt x="478" y="184"/>
                </a:lnTo>
                <a:lnTo>
                  <a:pt x="478" y="182"/>
                </a:lnTo>
                <a:lnTo>
                  <a:pt x="478" y="180"/>
                </a:lnTo>
                <a:lnTo>
                  <a:pt x="478" y="179"/>
                </a:lnTo>
                <a:lnTo>
                  <a:pt x="480" y="179"/>
                </a:lnTo>
                <a:lnTo>
                  <a:pt x="480" y="180"/>
                </a:lnTo>
                <a:lnTo>
                  <a:pt x="480" y="182"/>
                </a:lnTo>
                <a:lnTo>
                  <a:pt x="480" y="184"/>
                </a:lnTo>
                <a:lnTo>
                  <a:pt x="482" y="184"/>
                </a:lnTo>
                <a:lnTo>
                  <a:pt x="482" y="182"/>
                </a:lnTo>
                <a:lnTo>
                  <a:pt x="484" y="184"/>
                </a:lnTo>
                <a:lnTo>
                  <a:pt x="485" y="184"/>
                </a:lnTo>
                <a:lnTo>
                  <a:pt x="487" y="184"/>
                </a:lnTo>
                <a:lnTo>
                  <a:pt x="489" y="184"/>
                </a:lnTo>
                <a:lnTo>
                  <a:pt x="489" y="185"/>
                </a:lnTo>
                <a:lnTo>
                  <a:pt x="487" y="187"/>
                </a:lnTo>
                <a:lnTo>
                  <a:pt x="487" y="189"/>
                </a:lnTo>
                <a:lnTo>
                  <a:pt x="489" y="189"/>
                </a:lnTo>
                <a:lnTo>
                  <a:pt x="489" y="191"/>
                </a:lnTo>
                <a:lnTo>
                  <a:pt x="487" y="191"/>
                </a:lnTo>
                <a:lnTo>
                  <a:pt x="489" y="191"/>
                </a:lnTo>
                <a:lnTo>
                  <a:pt x="491" y="191"/>
                </a:lnTo>
                <a:lnTo>
                  <a:pt x="491" y="192"/>
                </a:lnTo>
                <a:lnTo>
                  <a:pt x="491" y="194"/>
                </a:lnTo>
                <a:lnTo>
                  <a:pt x="489" y="194"/>
                </a:lnTo>
                <a:lnTo>
                  <a:pt x="487" y="194"/>
                </a:lnTo>
                <a:lnTo>
                  <a:pt x="487" y="196"/>
                </a:lnTo>
                <a:lnTo>
                  <a:pt x="489" y="196"/>
                </a:lnTo>
                <a:lnTo>
                  <a:pt x="491" y="196"/>
                </a:lnTo>
                <a:lnTo>
                  <a:pt x="492" y="198"/>
                </a:lnTo>
                <a:lnTo>
                  <a:pt x="492" y="199"/>
                </a:lnTo>
                <a:lnTo>
                  <a:pt x="492" y="201"/>
                </a:lnTo>
                <a:lnTo>
                  <a:pt x="494" y="205"/>
                </a:lnTo>
                <a:lnTo>
                  <a:pt x="494" y="206"/>
                </a:lnTo>
                <a:lnTo>
                  <a:pt x="496" y="208"/>
                </a:lnTo>
                <a:lnTo>
                  <a:pt x="496" y="210"/>
                </a:lnTo>
                <a:lnTo>
                  <a:pt x="496" y="212"/>
                </a:lnTo>
                <a:lnTo>
                  <a:pt x="496" y="213"/>
                </a:lnTo>
                <a:lnTo>
                  <a:pt x="496" y="215"/>
                </a:lnTo>
                <a:lnTo>
                  <a:pt x="496" y="217"/>
                </a:lnTo>
                <a:lnTo>
                  <a:pt x="496" y="219"/>
                </a:lnTo>
                <a:lnTo>
                  <a:pt x="494" y="220"/>
                </a:lnTo>
                <a:lnTo>
                  <a:pt x="494" y="222"/>
                </a:lnTo>
                <a:lnTo>
                  <a:pt x="494" y="224"/>
                </a:lnTo>
                <a:lnTo>
                  <a:pt x="494" y="227"/>
                </a:lnTo>
                <a:lnTo>
                  <a:pt x="494" y="231"/>
                </a:lnTo>
                <a:lnTo>
                  <a:pt x="496" y="234"/>
                </a:lnTo>
                <a:lnTo>
                  <a:pt x="496" y="236"/>
                </a:lnTo>
                <a:lnTo>
                  <a:pt x="499" y="238"/>
                </a:lnTo>
                <a:lnTo>
                  <a:pt x="499" y="240"/>
                </a:lnTo>
                <a:lnTo>
                  <a:pt x="498" y="240"/>
                </a:lnTo>
                <a:lnTo>
                  <a:pt x="496" y="241"/>
                </a:lnTo>
                <a:lnTo>
                  <a:pt x="496" y="238"/>
                </a:lnTo>
                <a:lnTo>
                  <a:pt x="494" y="238"/>
                </a:lnTo>
                <a:lnTo>
                  <a:pt x="491" y="238"/>
                </a:lnTo>
                <a:lnTo>
                  <a:pt x="491" y="236"/>
                </a:lnTo>
                <a:lnTo>
                  <a:pt x="491" y="234"/>
                </a:lnTo>
                <a:lnTo>
                  <a:pt x="489" y="238"/>
                </a:lnTo>
                <a:lnTo>
                  <a:pt x="487" y="238"/>
                </a:lnTo>
                <a:lnTo>
                  <a:pt x="485" y="238"/>
                </a:lnTo>
                <a:lnTo>
                  <a:pt x="485" y="240"/>
                </a:lnTo>
                <a:lnTo>
                  <a:pt x="485" y="238"/>
                </a:lnTo>
                <a:lnTo>
                  <a:pt x="487" y="238"/>
                </a:lnTo>
                <a:lnTo>
                  <a:pt x="489" y="238"/>
                </a:lnTo>
                <a:lnTo>
                  <a:pt x="491" y="236"/>
                </a:lnTo>
                <a:lnTo>
                  <a:pt x="491" y="238"/>
                </a:lnTo>
                <a:lnTo>
                  <a:pt x="491" y="240"/>
                </a:lnTo>
                <a:lnTo>
                  <a:pt x="494" y="240"/>
                </a:lnTo>
                <a:lnTo>
                  <a:pt x="494" y="241"/>
                </a:lnTo>
                <a:lnTo>
                  <a:pt x="494" y="243"/>
                </a:lnTo>
                <a:lnTo>
                  <a:pt x="496" y="243"/>
                </a:lnTo>
                <a:lnTo>
                  <a:pt x="498" y="243"/>
                </a:lnTo>
                <a:lnTo>
                  <a:pt x="499" y="243"/>
                </a:lnTo>
                <a:lnTo>
                  <a:pt x="501" y="243"/>
                </a:lnTo>
                <a:lnTo>
                  <a:pt x="503" y="243"/>
                </a:lnTo>
                <a:lnTo>
                  <a:pt x="505" y="243"/>
                </a:lnTo>
                <a:lnTo>
                  <a:pt x="506" y="243"/>
                </a:lnTo>
                <a:lnTo>
                  <a:pt x="506" y="245"/>
                </a:lnTo>
                <a:lnTo>
                  <a:pt x="506" y="247"/>
                </a:lnTo>
                <a:lnTo>
                  <a:pt x="508" y="248"/>
                </a:lnTo>
                <a:lnTo>
                  <a:pt x="510" y="248"/>
                </a:lnTo>
                <a:lnTo>
                  <a:pt x="510" y="250"/>
                </a:lnTo>
                <a:lnTo>
                  <a:pt x="510" y="248"/>
                </a:lnTo>
                <a:lnTo>
                  <a:pt x="511" y="248"/>
                </a:lnTo>
                <a:lnTo>
                  <a:pt x="511" y="250"/>
                </a:lnTo>
                <a:lnTo>
                  <a:pt x="513" y="250"/>
                </a:lnTo>
                <a:lnTo>
                  <a:pt x="515" y="250"/>
                </a:lnTo>
                <a:lnTo>
                  <a:pt x="517" y="248"/>
                </a:lnTo>
                <a:lnTo>
                  <a:pt x="518" y="248"/>
                </a:lnTo>
                <a:lnTo>
                  <a:pt x="520" y="250"/>
                </a:lnTo>
                <a:lnTo>
                  <a:pt x="522" y="252"/>
                </a:lnTo>
                <a:lnTo>
                  <a:pt x="522" y="254"/>
                </a:lnTo>
                <a:lnTo>
                  <a:pt x="522" y="255"/>
                </a:lnTo>
                <a:lnTo>
                  <a:pt x="524" y="257"/>
                </a:lnTo>
                <a:lnTo>
                  <a:pt x="524" y="261"/>
                </a:lnTo>
                <a:lnTo>
                  <a:pt x="524" y="262"/>
                </a:lnTo>
                <a:lnTo>
                  <a:pt x="525" y="262"/>
                </a:lnTo>
                <a:lnTo>
                  <a:pt x="525" y="266"/>
                </a:lnTo>
                <a:lnTo>
                  <a:pt x="525" y="268"/>
                </a:lnTo>
                <a:lnTo>
                  <a:pt x="527" y="269"/>
                </a:lnTo>
                <a:lnTo>
                  <a:pt x="529" y="269"/>
                </a:lnTo>
                <a:lnTo>
                  <a:pt x="531" y="269"/>
                </a:lnTo>
                <a:lnTo>
                  <a:pt x="531" y="271"/>
                </a:lnTo>
                <a:lnTo>
                  <a:pt x="529" y="271"/>
                </a:lnTo>
                <a:lnTo>
                  <a:pt x="529" y="273"/>
                </a:lnTo>
                <a:lnTo>
                  <a:pt x="531" y="275"/>
                </a:lnTo>
                <a:lnTo>
                  <a:pt x="532" y="276"/>
                </a:lnTo>
                <a:lnTo>
                  <a:pt x="534" y="278"/>
                </a:lnTo>
                <a:lnTo>
                  <a:pt x="536" y="280"/>
                </a:lnTo>
                <a:lnTo>
                  <a:pt x="536" y="278"/>
                </a:lnTo>
                <a:lnTo>
                  <a:pt x="538" y="278"/>
                </a:lnTo>
                <a:lnTo>
                  <a:pt x="538" y="276"/>
                </a:lnTo>
                <a:lnTo>
                  <a:pt x="539" y="275"/>
                </a:lnTo>
                <a:lnTo>
                  <a:pt x="541" y="276"/>
                </a:lnTo>
                <a:lnTo>
                  <a:pt x="539" y="278"/>
                </a:lnTo>
                <a:lnTo>
                  <a:pt x="541" y="280"/>
                </a:lnTo>
                <a:lnTo>
                  <a:pt x="541" y="281"/>
                </a:lnTo>
                <a:lnTo>
                  <a:pt x="541" y="283"/>
                </a:lnTo>
                <a:lnTo>
                  <a:pt x="543" y="283"/>
                </a:lnTo>
                <a:lnTo>
                  <a:pt x="543" y="285"/>
                </a:lnTo>
                <a:lnTo>
                  <a:pt x="543" y="287"/>
                </a:lnTo>
                <a:lnTo>
                  <a:pt x="545" y="288"/>
                </a:lnTo>
                <a:lnTo>
                  <a:pt x="546" y="292"/>
                </a:lnTo>
                <a:lnTo>
                  <a:pt x="546" y="294"/>
                </a:lnTo>
                <a:lnTo>
                  <a:pt x="546" y="295"/>
                </a:lnTo>
                <a:lnTo>
                  <a:pt x="546" y="297"/>
                </a:lnTo>
                <a:lnTo>
                  <a:pt x="546" y="299"/>
                </a:lnTo>
                <a:lnTo>
                  <a:pt x="546" y="301"/>
                </a:lnTo>
                <a:lnTo>
                  <a:pt x="550" y="304"/>
                </a:lnTo>
                <a:lnTo>
                  <a:pt x="552" y="306"/>
                </a:lnTo>
                <a:lnTo>
                  <a:pt x="553" y="306"/>
                </a:lnTo>
                <a:lnTo>
                  <a:pt x="555" y="306"/>
                </a:lnTo>
                <a:lnTo>
                  <a:pt x="555" y="308"/>
                </a:lnTo>
                <a:lnTo>
                  <a:pt x="557" y="308"/>
                </a:lnTo>
                <a:lnTo>
                  <a:pt x="559" y="308"/>
                </a:lnTo>
                <a:lnTo>
                  <a:pt x="560" y="309"/>
                </a:lnTo>
                <a:lnTo>
                  <a:pt x="560" y="311"/>
                </a:lnTo>
                <a:lnTo>
                  <a:pt x="559" y="313"/>
                </a:lnTo>
                <a:lnTo>
                  <a:pt x="557" y="313"/>
                </a:lnTo>
                <a:lnTo>
                  <a:pt x="553" y="313"/>
                </a:lnTo>
                <a:lnTo>
                  <a:pt x="552" y="315"/>
                </a:lnTo>
                <a:lnTo>
                  <a:pt x="550" y="315"/>
                </a:lnTo>
                <a:lnTo>
                  <a:pt x="548" y="313"/>
                </a:lnTo>
                <a:lnTo>
                  <a:pt x="546" y="315"/>
                </a:lnTo>
                <a:lnTo>
                  <a:pt x="546" y="316"/>
                </a:lnTo>
                <a:lnTo>
                  <a:pt x="546" y="318"/>
                </a:lnTo>
                <a:lnTo>
                  <a:pt x="545" y="318"/>
                </a:lnTo>
                <a:lnTo>
                  <a:pt x="543" y="315"/>
                </a:lnTo>
                <a:lnTo>
                  <a:pt x="545" y="313"/>
                </a:lnTo>
                <a:lnTo>
                  <a:pt x="541" y="309"/>
                </a:lnTo>
                <a:lnTo>
                  <a:pt x="539" y="306"/>
                </a:lnTo>
                <a:lnTo>
                  <a:pt x="538" y="306"/>
                </a:lnTo>
                <a:lnTo>
                  <a:pt x="536" y="304"/>
                </a:lnTo>
                <a:lnTo>
                  <a:pt x="536" y="301"/>
                </a:lnTo>
                <a:lnTo>
                  <a:pt x="538" y="301"/>
                </a:lnTo>
                <a:lnTo>
                  <a:pt x="536" y="301"/>
                </a:lnTo>
                <a:lnTo>
                  <a:pt x="534" y="299"/>
                </a:lnTo>
                <a:lnTo>
                  <a:pt x="532" y="297"/>
                </a:lnTo>
                <a:lnTo>
                  <a:pt x="531" y="295"/>
                </a:lnTo>
                <a:lnTo>
                  <a:pt x="529" y="297"/>
                </a:lnTo>
                <a:lnTo>
                  <a:pt x="527" y="297"/>
                </a:lnTo>
                <a:lnTo>
                  <a:pt x="527" y="295"/>
                </a:lnTo>
                <a:lnTo>
                  <a:pt x="527" y="294"/>
                </a:lnTo>
                <a:lnTo>
                  <a:pt x="525" y="294"/>
                </a:lnTo>
                <a:lnTo>
                  <a:pt x="520" y="292"/>
                </a:lnTo>
                <a:lnTo>
                  <a:pt x="520" y="294"/>
                </a:lnTo>
                <a:lnTo>
                  <a:pt x="520" y="292"/>
                </a:lnTo>
                <a:lnTo>
                  <a:pt x="517" y="292"/>
                </a:lnTo>
                <a:lnTo>
                  <a:pt x="517" y="294"/>
                </a:lnTo>
                <a:lnTo>
                  <a:pt x="515" y="294"/>
                </a:lnTo>
                <a:lnTo>
                  <a:pt x="511" y="294"/>
                </a:lnTo>
                <a:lnTo>
                  <a:pt x="510" y="295"/>
                </a:lnTo>
                <a:lnTo>
                  <a:pt x="508" y="295"/>
                </a:lnTo>
                <a:lnTo>
                  <a:pt x="508" y="292"/>
                </a:lnTo>
                <a:lnTo>
                  <a:pt x="506" y="292"/>
                </a:lnTo>
                <a:lnTo>
                  <a:pt x="506" y="294"/>
                </a:lnTo>
                <a:lnTo>
                  <a:pt x="506" y="295"/>
                </a:lnTo>
                <a:lnTo>
                  <a:pt x="506" y="297"/>
                </a:lnTo>
                <a:lnTo>
                  <a:pt x="506" y="299"/>
                </a:lnTo>
                <a:lnTo>
                  <a:pt x="506" y="301"/>
                </a:lnTo>
                <a:lnTo>
                  <a:pt x="506" y="302"/>
                </a:lnTo>
                <a:lnTo>
                  <a:pt x="506" y="304"/>
                </a:lnTo>
                <a:lnTo>
                  <a:pt x="505" y="306"/>
                </a:lnTo>
                <a:lnTo>
                  <a:pt x="505" y="308"/>
                </a:lnTo>
                <a:lnTo>
                  <a:pt x="503" y="308"/>
                </a:lnTo>
                <a:lnTo>
                  <a:pt x="503" y="309"/>
                </a:lnTo>
                <a:lnTo>
                  <a:pt x="503" y="311"/>
                </a:lnTo>
                <a:lnTo>
                  <a:pt x="503" y="313"/>
                </a:lnTo>
                <a:lnTo>
                  <a:pt x="503" y="315"/>
                </a:lnTo>
                <a:lnTo>
                  <a:pt x="501" y="315"/>
                </a:lnTo>
                <a:lnTo>
                  <a:pt x="499" y="316"/>
                </a:lnTo>
                <a:lnTo>
                  <a:pt x="498" y="318"/>
                </a:lnTo>
                <a:lnTo>
                  <a:pt x="496" y="318"/>
                </a:lnTo>
                <a:lnTo>
                  <a:pt x="498" y="318"/>
                </a:lnTo>
                <a:lnTo>
                  <a:pt x="499" y="320"/>
                </a:lnTo>
                <a:lnTo>
                  <a:pt x="499" y="322"/>
                </a:lnTo>
                <a:lnTo>
                  <a:pt x="499" y="320"/>
                </a:lnTo>
                <a:lnTo>
                  <a:pt x="499" y="318"/>
                </a:lnTo>
                <a:lnTo>
                  <a:pt x="501" y="318"/>
                </a:lnTo>
                <a:lnTo>
                  <a:pt x="503" y="315"/>
                </a:lnTo>
                <a:lnTo>
                  <a:pt x="503" y="311"/>
                </a:lnTo>
                <a:lnTo>
                  <a:pt x="505" y="309"/>
                </a:lnTo>
                <a:lnTo>
                  <a:pt x="505" y="308"/>
                </a:lnTo>
                <a:lnTo>
                  <a:pt x="506" y="308"/>
                </a:lnTo>
                <a:lnTo>
                  <a:pt x="506" y="309"/>
                </a:lnTo>
                <a:lnTo>
                  <a:pt x="506" y="308"/>
                </a:lnTo>
                <a:lnTo>
                  <a:pt x="508" y="308"/>
                </a:lnTo>
                <a:lnTo>
                  <a:pt x="510" y="308"/>
                </a:lnTo>
                <a:lnTo>
                  <a:pt x="511" y="308"/>
                </a:lnTo>
                <a:lnTo>
                  <a:pt x="513" y="306"/>
                </a:lnTo>
                <a:lnTo>
                  <a:pt x="515" y="304"/>
                </a:lnTo>
                <a:lnTo>
                  <a:pt x="517" y="304"/>
                </a:lnTo>
                <a:lnTo>
                  <a:pt x="518" y="302"/>
                </a:lnTo>
                <a:lnTo>
                  <a:pt x="522" y="302"/>
                </a:lnTo>
                <a:lnTo>
                  <a:pt x="522" y="304"/>
                </a:lnTo>
                <a:lnTo>
                  <a:pt x="524" y="304"/>
                </a:lnTo>
                <a:lnTo>
                  <a:pt x="525" y="304"/>
                </a:lnTo>
                <a:lnTo>
                  <a:pt x="527" y="304"/>
                </a:lnTo>
                <a:lnTo>
                  <a:pt x="527" y="306"/>
                </a:lnTo>
                <a:lnTo>
                  <a:pt x="531" y="306"/>
                </a:lnTo>
                <a:lnTo>
                  <a:pt x="532" y="306"/>
                </a:lnTo>
                <a:lnTo>
                  <a:pt x="534" y="308"/>
                </a:lnTo>
                <a:lnTo>
                  <a:pt x="534" y="309"/>
                </a:lnTo>
                <a:lnTo>
                  <a:pt x="532" y="309"/>
                </a:lnTo>
                <a:lnTo>
                  <a:pt x="531" y="309"/>
                </a:lnTo>
                <a:lnTo>
                  <a:pt x="529" y="309"/>
                </a:lnTo>
                <a:lnTo>
                  <a:pt x="531" y="311"/>
                </a:lnTo>
                <a:lnTo>
                  <a:pt x="529" y="311"/>
                </a:lnTo>
                <a:lnTo>
                  <a:pt x="527" y="311"/>
                </a:lnTo>
                <a:lnTo>
                  <a:pt x="525" y="311"/>
                </a:lnTo>
                <a:lnTo>
                  <a:pt x="524" y="313"/>
                </a:lnTo>
                <a:lnTo>
                  <a:pt x="522" y="315"/>
                </a:lnTo>
                <a:lnTo>
                  <a:pt x="520" y="315"/>
                </a:lnTo>
                <a:lnTo>
                  <a:pt x="518" y="320"/>
                </a:lnTo>
                <a:lnTo>
                  <a:pt x="520" y="318"/>
                </a:lnTo>
                <a:lnTo>
                  <a:pt x="522" y="316"/>
                </a:lnTo>
                <a:lnTo>
                  <a:pt x="524" y="318"/>
                </a:lnTo>
                <a:lnTo>
                  <a:pt x="525" y="318"/>
                </a:lnTo>
                <a:lnTo>
                  <a:pt x="525" y="316"/>
                </a:lnTo>
                <a:lnTo>
                  <a:pt x="529" y="315"/>
                </a:lnTo>
                <a:lnTo>
                  <a:pt x="529" y="313"/>
                </a:lnTo>
                <a:lnTo>
                  <a:pt x="531" y="313"/>
                </a:lnTo>
                <a:lnTo>
                  <a:pt x="531" y="315"/>
                </a:lnTo>
                <a:lnTo>
                  <a:pt x="529" y="316"/>
                </a:lnTo>
                <a:lnTo>
                  <a:pt x="529" y="318"/>
                </a:lnTo>
                <a:lnTo>
                  <a:pt x="527" y="318"/>
                </a:lnTo>
                <a:lnTo>
                  <a:pt x="527" y="320"/>
                </a:lnTo>
                <a:lnTo>
                  <a:pt x="525" y="320"/>
                </a:lnTo>
                <a:lnTo>
                  <a:pt x="524" y="322"/>
                </a:lnTo>
                <a:lnTo>
                  <a:pt x="522" y="322"/>
                </a:lnTo>
                <a:lnTo>
                  <a:pt x="520" y="322"/>
                </a:lnTo>
                <a:lnTo>
                  <a:pt x="518" y="323"/>
                </a:lnTo>
                <a:lnTo>
                  <a:pt x="520" y="323"/>
                </a:lnTo>
                <a:lnTo>
                  <a:pt x="522" y="322"/>
                </a:lnTo>
                <a:lnTo>
                  <a:pt x="524" y="322"/>
                </a:lnTo>
                <a:lnTo>
                  <a:pt x="524" y="320"/>
                </a:lnTo>
                <a:lnTo>
                  <a:pt x="525" y="320"/>
                </a:lnTo>
                <a:lnTo>
                  <a:pt x="525" y="322"/>
                </a:lnTo>
                <a:lnTo>
                  <a:pt x="524" y="323"/>
                </a:lnTo>
                <a:lnTo>
                  <a:pt x="525" y="323"/>
                </a:lnTo>
                <a:lnTo>
                  <a:pt x="525" y="322"/>
                </a:lnTo>
                <a:lnTo>
                  <a:pt x="527" y="320"/>
                </a:lnTo>
                <a:lnTo>
                  <a:pt x="529" y="320"/>
                </a:lnTo>
                <a:lnTo>
                  <a:pt x="531" y="316"/>
                </a:lnTo>
                <a:lnTo>
                  <a:pt x="532" y="315"/>
                </a:lnTo>
                <a:lnTo>
                  <a:pt x="534" y="315"/>
                </a:lnTo>
                <a:lnTo>
                  <a:pt x="536" y="313"/>
                </a:lnTo>
                <a:lnTo>
                  <a:pt x="538" y="313"/>
                </a:lnTo>
                <a:lnTo>
                  <a:pt x="539" y="313"/>
                </a:lnTo>
                <a:lnTo>
                  <a:pt x="539" y="315"/>
                </a:lnTo>
                <a:lnTo>
                  <a:pt x="539" y="316"/>
                </a:lnTo>
                <a:lnTo>
                  <a:pt x="538" y="316"/>
                </a:lnTo>
                <a:lnTo>
                  <a:pt x="539" y="318"/>
                </a:lnTo>
                <a:lnTo>
                  <a:pt x="539" y="320"/>
                </a:lnTo>
                <a:lnTo>
                  <a:pt x="538" y="320"/>
                </a:lnTo>
                <a:lnTo>
                  <a:pt x="538" y="322"/>
                </a:lnTo>
                <a:lnTo>
                  <a:pt x="536" y="322"/>
                </a:lnTo>
                <a:lnTo>
                  <a:pt x="536" y="323"/>
                </a:lnTo>
                <a:lnTo>
                  <a:pt x="536" y="325"/>
                </a:lnTo>
                <a:lnTo>
                  <a:pt x="536" y="327"/>
                </a:lnTo>
                <a:lnTo>
                  <a:pt x="536" y="329"/>
                </a:lnTo>
                <a:lnTo>
                  <a:pt x="536" y="330"/>
                </a:lnTo>
                <a:lnTo>
                  <a:pt x="536" y="334"/>
                </a:lnTo>
                <a:lnTo>
                  <a:pt x="538" y="334"/>
                </a:lnTo>
                <a:lnTo>
                  <a:pt x="536" y="336"/>
                </a:lnTo>
                <a:lnTo>
                  <a:pt x="538" y="336"/>
                </a:lnTo>
                <a:lnTo>
                  <a:pt x="538" y="337"/>
                </a:lnTo>
                <a:lnTo>
                  <a:pt x="538" y="339"/>
                </a:lnTo>
                <a:lnTo>
                  <a:pt x="539" y="337"/>
                </a:lnTo>
                <a:lnTo>
                  <a:pt x="539" y="339"/>
                </a:lnTo>
                <a:lnTo>
                  <a:pt x="539" y="341"/>
                </a:lnTo>
                <a:lnTo>
                  <a:pt x="539" y="343"/>
                </a:lnTo>
                <a:lnTo>
                  <a:pt x="539" y="344"/>
                </a:lnTo>
                <a:lnTo>
                  <a:pt x="539" y="346"/>
                </a:lnTo>
                <a:lnTo>
                  <a:pt x="541" y="348"/>
                </a:lnTo>
                <a:lnTo>
                  <a:pt x="541" y="350"/>
                </a:lnTo>
                <a:lnTo>
                  <a:pt x="541" y="351"/>
                </a:lnTo>
                <a:lnTo>
                  <a:pt x="539" y="353"/>
                </a:lnTo>
                <a:lnTo>
                  <a:pt x="539" y="355"/>
                </a:lnTo>
                <a:lnTo>
                  <a:pt x="539" y="357"/>
                </a:lnTo>
                <a:lnTo>
                  <a:pt x="538" y="357"/>
                </a:lnTo>
                <a:lnTo>
                  <a:pt x="536" y="357"/>
                </a:lnTo>
                <a:lnTo>
                  <a:pt x="536" y="355"/>
                </a:lnTo>
                <a:lnTo>
                  <a:pt x="536" y="357"/>
                </a:lnTo>
                <a:lnTo>
                  <a:pt x="538" y="357"/>
                </a:lnTo>
                <a:lnTo>
                  <a:pt x="541" y="357"/>
                </a:lnTo>
                <a:lnTo>
                  <a:pt x="543" y="357"/>
                </a:lnTo>
                <a:lnTo>
                  <a:pt x="545" y="358"/>
                </a:lnTo>
                <a:lnTo>
                  <a:pt x="545" y="360"/>
                </a:lnTo>
                <a:lnTo>
                  <a:pt x="543" y="362"/>
                </a:lnTo>
                <a:lnTo>
                  <a:pt x="539" y="362"/>
                </a:lnTo>
                <a:lnTo>
                  <a:pt x="538" y="364"/>
                </a:lnTo>
                <a:lnTo>
                  <a:pt x="536" y="364"/>
                </a:lnTo>
                <a:lnTo>
                  <a:pt x="536" y="365"/>
                </a:lnTo>
                <a:lnTo>
                  <a:pt x="534" y="365"/>
                </a:lnTo>
                <a:lnTo>
                  <a:pt x="532" y="367"/>
                </a:lnTo>
                <a:lnTo>
                  <a:pt x="532" y="369"/>
                </a:lnTo>
                <a:lnTo>
                  <a:pt x="534" y="371"/>
                </a:lnTo>
                <a:lnTo>
                  <a:pt x="536" y="371"/>
                </a:lnTo>
                <a:lnTo>
                  <a:pt x="538" y="371"/>
                </a:lnTo>
                <a:lnTo>
                  <a:pt x="538" y="372"/>
                </a:lnTo>
                <a:lnTo>
                  <a:pt x="541" y="372"/>
                </a:lnTo>
                <a:lnTo>
                  <a:pt x="539" y="372"/>
                </a:lnTo>
                <a:lnTo>
                  <a:pt x="539" y="374"/>
                </a:lnTo>
                <a:lnTo>
                  <a:pt x="539" y="376"/>
                </a:lnTo>
                <a:lnTo>
                  <a:pt x="541" y="376"/>
                </a:lnTo>
                <a:lnTo>
                  <a:pt x="541" y="377"/>
                </a:lnTo>
                <a:lnTo>
                  <a:pt x="539" y="379"/>
                </a:lnTo>
                <a:lnTo>
                  <a:pt x="538" y="379"/>
                </a:lnTo>
                <a:lnTo>
                  <a:pt x="536" y="379"/>
                </a:lnTo>
                <a:lnTo>
                  <a:pt x="536" y="381"/>
                </a:lnTo>
                <a:lnTo>
                  <a:pt x="534" y="381"/>
                </a:lnTo>
                <a:lnTo>
                  <a:pt x="534" y="379"/>
                </a:lnTo>
                <a:lnTo>
                  <a:pt x="534" y="381"/>
                </a:lnTo>
                <a:lnTo>
                  <a:pt x="534" y="383"/>
                </a:lnTo>
                <a:lnTo>
                  <a:pt x="534" y="381"/>
                </a:lnTo>
                <a:lnTo>
                  <a:pt x="538" y="381"/>
                </a:lnTo>
                <a:lnTo>
                  <a:pt x="539" y="379"/>
                </a:lnTo>
                <a:lnTo>
                  <a:pt x="541" y="379"/>
                </a:lnTo>
                <a:lnTo>
                  <a:pt x="541" y="381"/>
                </a:lnTo>
                <a:lnTo>
                  <a:pt x="543" y="381"/>
                </a:lnTo>
                <a:lnTo>
                  <a:pt x="541" y="383"/>
                </a:lnTo>
                <a:lnTo>
                  <a:pt x="543" y="383"/>
                </a:lnTo>
                <a:lnTo>
                  <a:pt x="541" y="384"/>
                </a:lnTo>
                <a:lnTo>
                  <a:pt x="543" y="386"/>
                </a:lnTo>
                <a:lnTo>
                  <a:pt x="543" y="388"/>
                </a:lnTo>
                <a:lnTo>
                  <a:pt x="543" y="390"/>
                </a:lnTo>
                <a:lnTo>
                  <a:pt x="543" y="391"/>
                </a:lnTo>
                <a:lnTo>
                  <a:pt x="543" y="393"/>
                </a:lnTo>
                <a:lnTo>
                  <a:pt x="541" y="393"/>
                </a:lnTo>
                <a:lnTo>
                  <a:pt x="541" y="395"/>
                </a:lnTo>
                <a:lnTo>
                  <a:pt x="541" y="397"/>
                </a:lnTo>
                <a:lnTo>
                  <a:pt x="539" y="397"/>
                </a:lnTo>
                <a:lnTo>
                  <a:pt x="538" y="397"/>
                </a:lnTo>
                <a:lnTo>
                  <a:pt x="539" y="397"/>
                </a:lnTo>
                <a:lnTo>
                  <a:pt x="541" y="398"/>
                </a:lnTo>
                <a:lnTo>
                  <a:pt x="539" y="400"/>
                </a:lnTo>
                <a:lnTo>
                  <a:pt x="541" y="400"/>
                </a:lnTo>
                <a:lnTo>
                  <a:pt x="541" y="398"/>
                </a:lnTo>
                <a:lnTo>
                  <a:pt x="541" y="397"/>
                </a:lnTo>
                <a:lnTo>
                  <a:pt x="543" y="395"/>
                </a:lnTo>
                <a:lnTo>
                  <a:pt x="545" y="393"/>
                </a:lnTo>
                <a:lnTo>
                  <a:pt x="546" y="391"/>
                </a:lnTo>
                <a:lnTo>
                  <a:pt x="546" y="393"/>
                </a:lnTo>
                <a:lnTo>
                  <a:pt x="548" y="393"/>
                </a:lnTo>
                <a:lnTo>
                  <a:pt x="548" y="391"/>
                </a:lnTo>
                <a:lnTo>
                  <a:pt x="546" y="391"/>
                </a:lnTo>
                <a:lnTo>
                  <a:pt x="545" y="390"/>
                </a:lnTo>
                <a:lnTo>
                  <a:pt x="546" y="388"/>
                </a:lnTo>
                <a:lnTo>
                  <a:pt x="546" y="390"/>
                </a:lnTo>
                <a:lnTo>
                  <a:pt x="548" y="390"/>
                </a:lnTo>
                <a:lnTo>
                  <a:pt x="548" y="391"/>
                </a:lnTo>
                <a:lnTo>
                  <a:pt x="548" y="390"/>
                </a:lnTo>
                <a:lnTo>
                  <a:pt x="546" y="390"/>
                </a:lnTo>
                <a:lnTo>
                  <a:pt x="546" y="388"/>
                </a:lnTo>
                <a:lnTo>
                  <a:pt x="545" y="388"/>
                </a:lnTo>
                <a:lnTo>
                  <a:pt x="545" y="386"/>
                </a:lnTo>
                <a:lnTo>
                  <a:pt x="545" y="384"/>
                </a:lnTo>
                <a:lnTo>
                  <a:pt x="545" y="383"/>
                </a:lnTo>
                <a:lnTo>
                  <a:pt x="545" y="381"/>
                </a:lnTo>
                <a:lnTo>
                  <a:pt x="545" y="379"/>
                </a:lnTo>
                <a:lnTo>
                  <a:pt x="543" y="377"/>
                </a:lnTo>
                <a:lnTo>
                  <a:pt x="545" y="377"/>
                </a:lnTo>
                <a:lnTo>
                  <a:pt x="546" y="377"/>
                </a:lnTo>
                <a:lnTo>
                  <a:pt x="548" y="376"/>
                </a:lnTo>
                <a:lnTo>
                  <a:pt x="548" y="374"/>
                </a:lnTo>
                <a:lnTo>
                  <a:pt x="548" y="372"/>
                </a:lnTo>
                <a:lnTo>
                  <a:pt x="550" y="372"/>
                </a:lnTo>
                <a:lnTo>
                  <a:pt x="552" y="372"/>
                </a:lnTo>
                <a:lnTo>
                  <a:pt x="553" y="374"/>
                </a:lnTo>
                <a:lnTo>
                  <a:pt x="555" y="374"/>
                </a:lnTo>
                <a:lnTo>
                  <a:pt x="555" y="372"/>
                </a:lnTo>
                <a:lnTo>
                  <a:pt x="555" y="371"/>
                </a:lnTo>
                <a:lnTo>
                  <a:pt x="555" y="369"/>
                </a:lnTo>
                <a:lnTo>
                  <a:pt x="557" y="369"/>
                </a:lnTo>
                <a:lnTo>
                  <a:pt x="559" y="369"/>
                </a:lnTo>
                <a:lnTo>
                  <a:pt x="560" y="371"/>
                </a:lnTo>
                <a:lnTo>
                  <a:pt x="560" y="369"/>
                </a:lnTo>
                <a:lnTo>
                  <a:pt x="562" y="369"/>
                </a:lnTo>
                <a:lnTo>
                  <a:pt x="562" y="371"/>
                </a:lnTo>
                <a:lnTo>
                  <a:pt x="564" y="372"/>
                </a:lnTo>
                <a:lnTo>
                  <a:pt x="566" y="372"/>
                </a:lnTo>
                <a:lnTo>
                  <a:pt x="566" y="374"/>
                </a:lnTo>
                <a:lnTo>
                  <a:pt x="567" y="374"/>
                </a:lnTo>
                <a:lnTo>
                  <a:pt x="567" y="376"/>
                </a:lnTo>
                <a:lnTo>
                  <a:pt x="569" y="377"/>
                </a:lnTo>
                <a:lnTo>
                  <a:pt x="569" y="379"/>
                </a:lnTo>
                <a:lnTo>
                  <a:pt x="571" y="381"/>
                </a:lnTo>
                <a:lnTo>
                  <a:pt x="571" y="383"/>
                </a:lnTo>
                <a:lnTo>
                  <a:pt x="573" y="384"/>
                </a:lnTo>
                <a:lnTo>
                  <a:pt x="573" y="386"/>
                </a:lnTo>
                <a:lnTo>
                  <a:pt x="574" y="388"/>
                </a:lnTo>
                <a:lnTo>
                  <a:pt x="574" y="386"/>
                </a:lnTo>
                <a:lnTo>
                  <a:pt x="573" y="384"/>
                </a:lnTo>
                <a:lnTo>
                  <a:pt x="573" y="383"/>
                </a:lnTo>
                <a:lnTo>
                  <a:pt x="571" y="379"/>
                </a:lnTo>
                <a:lnTo>
                  <a:pt x="571" y="377"/>
                </a:lnTo>
                <a:lnTo>
                  <a:pt x="573" y="376"/>
                </a:lnTo>
                <a:lnTo>
                  <a:pt x="573" y="374"/>
                </a:lnTo>
                <a:lnTo>
                  <a:pt x="574" y="374"/>
                </a:lnTo>
                <a:lnTo>
                  <a:pt x="573" y="374"/>
                </a:lnTo>
                <a:lnTo>
                  <a:pt x="574" y="372"/>
                </a:lnTo>
                <a:lnTo>
                  <a:pt x="573" y="372"/>
                </a:lnTo>
                <a:lnTo>
                  <a:pt x="571" y="371"/>
                </a:lnTo>
                <a:lnTo>
                  <a:pt x="569" y="371"/>
                </a:lnTo>
                <a:lnTo>
                  <a:pt x="567" y="369"/>
                </a:lnTo>
                <a:lnTo>
                  <a:pt x="567" y="367"/>
                </a:lnTo>
                <a:lnTo>
                  <a:pt x="564" y="367"/>
                </a:lnTo>
                <a:lnTo>
                  <a:pt x="564" y="365"/>
                </a:lnTo>
                <a:lnTo>
                  <a:pt x="564" y="367"/>
                </a:lnTo>
                <a:lnTo>
                  <a:pt x="564" y="369"/>
                </a:lnTo>
                <a:lnTo>
                  <a:pt x="562" y="369"/>
                </a:lnTo>
                <a:lnTo>
                  <a:pt x="562" y="367"/>
                </a:lnTo>
                <a:lnTo>
                  <a:pt x="562" y="369"/>
                </a:lnTo>
                <a:lnTo>
                  <a:pt x="560" y="369"/>
                </a:lnTo>
                <a:lnTo>
                  <a:pt x="559" y="367"/>
                </a:lnTo>
                <a:lnTo>
                  <a:pt x="559" y="365"/>
                </a:lnTo>
                <a:lnTo>
                  <a:pt x="559" y="364"/>
                </a:lnTo>
                <a:lnTo>
                  <a:pt x="557" y="364"/>
                </a:lnTo>
                <a:lnTo>
                  <a:pt x="557" y="360"/>
                </a:lnTo>
                <a:lnTo>
                  <a:pt x="557" y="358"/>
                </a:lnTo>
                <a:lnTo>
                  <a:pt x="557" y="357"/>
                </a:lnTo>
                <a:lnTo>
                  <a:pt x="559" y="357"/>
                </a:lnTo>
                <a:lnTo>
                  <a:pt x="559" y="355"/>
                </a:lnTo>
                <a:lnTo>
                  <a:pt x="557" y="353"/>
                </a:lnTo>
                <a:lnTo>
                  <a:pt x="557" y="351"/>
                </a:lnTo>
                <a:lnTo>
                  <a:pt x="555" y="350"/>
                </a:lnTo>
                <a:lnTo>
                  <a:pt x="555" y="348"/>
                </a:lnTo>
                <a:lnTo>
                  <a:pt x="557" y="348"/>
                </a:lnTo>
                <a:lnTo>
                  <a:pt x="559" y="350"/>
                </a:lnTo>
                <a:lnTo>
                  <a:pt x="560" y="350"/>
                </a:lnTo>
                <a:lnTo>
                  <a:pt x="562" y="350"/>
                </a:lnTo>
                <a:lnTo>
                  <a:pt x="564" y="350"/>
                </a:lnTo>
                <a:lnTo>
                  <a:pt x="566" y="351"/>
                </a:lnTo>
                <a:lnTo>
                  <a:pt x="567" y="351"/>
                </a:lnTo>
                <a:lnTo>
                  <a:pt x="567" y="353"/>
                </a:lnTo>
                <a:lnTo>
                  <a:pt x="569" y="351"/>
                </a:lnTo>
                <a:lnTo>
                  <a:pt x="569" y="353"/>
                </a:lnTo>
                <a:lnTo>
                  <a:pt x="571" y="355"/>
                </a:lnTo>
                <a:lnTo>
                  <a:pt x="574" y="357"/>
                </a:lnTo>
                <a:lnTo>
                  <a:pt x="574" y="358"/>
                </a:lnTo>
                <a:lnTo>
                  <a:pt x="576" y="358"/>
                </a:lnTo>
                <a:lnTo>
                  <a:pt x="578" y="358"/>
                </a:lnTo>
                <a:lnTo>
                  <a:pt x="580" y="360"/>
                </a:lnTo>
                <a:lnTo>
                  <a:pt x="580" y="362"/>
                </a:lnTo>
                <a:lnTo>
                  <a:pt x="580" y="364"/>
                </a:lnTo>
                <a:lnTo>
                  <a:pt x="580" y="365"/>
                </a:lnTo>
                <a:lnTo>
                  <a:pt x="578" y="365"/>
                </a:lnTo>
                <a:lnTo>
                  <a:pt x="578" y="364"/>
                </a:lnTo>
                <a:lnTo>
                  <a:pt x="578" y="362"/>
                </a:lnTo>
                <a:lnTo>
                  <a:pt x="576" y="364"/>
                </a:lnTo>
                <a:lnTo>
                  <a:pt x="578" y="365"/>
                </a:lnTo>
                <a:lnTo>
                  <a:pt x="578" y="367"/>
                </a:lnTo>
                <a:lnTo>
                  <a:pt x="578" y="369"/>
                </a:lnTo>
                <a:lnTo>
                  <a:pt x="578" y="371"/>
                </a:lnTo>
                <a:lnTo>
                  <a:pt x="578" y="372"/>
                </a:lnTo>
                <a:lnTo>
                  <a:pt x="578" y="374"/>
                </a:lnTo>
                <a:lnTo>
                  <a:pt x="578" y="376"/>
                </a:lnTo>
                <a:lnTo>
                  <a:pt x="578" y="377"/>
                </a:lnTo>
                <a:lnTo>
                  <a:pt x="576" y="376"/>
                </a:lnTo>
                <a:lnTo>
                  <a:pt x="576" y="377"/>
                </a:lnTo>
                <a:lnTo>
                  <a:pt x="574" y="379"/>
                </a:lnTo>
                <a:lnTo>
                  <a:pt x="574" y="381"/>
                </a:lnTo>
                <a:lnTo>
                  <a:pt x="576" y="381"/>
                </a:lnTo>
                <a:lnTo>
                  <a:pt x="576" y="383"/>
                </a:lnTo>
                <a:lnTo>
                  <a:pt x="576" y="384"/>
                </a:lnTo>
                <a:lnTo>
                  <a:pt x="578" y="384"/>
                </a:lnTo>
                <a:lnTo>
                  <a:pt x="578" y="386"/>
                </a:lnTo>
                <a:lnTo>
                  <a:pt x="580" y="386"/>
                </a:lnTo>
                <a:lnTo>
                  <a:pt x="580" y="388"/>
                </a:lnTo>
                <a:lnTo>
                  <a:pt x="580" y="390"/>
                </a:lnTo>
                <a:lnTo>
                  <a:pt x="581" y="391"/>
                </a:lnTo>
                <a:lnTo>
                  <a:pt x="583" y="393"/>
                </a:lnTo>
                <a:lnTo>
                  <a:pt x="585" y="395"/>
                </a:lnTo>
                <a:lnTo>
                  <a:pt x="585" y="397"/>
                </a:lnTo>
                <a:lnTo>
                  <a:pt x="587" y="397"/>
                </a:lnTo>
                <a:lnTo>
                  <a:pt x="587" y="398"/>
                </a:lnTo>
                <a:lnTo>
                  <a:pt x="587" y="400"/>
                </a:lnTo>
                <a:lnTo>
                  <a:pt x="587" y="402"/>
                </a:lnTo>
                <a:lnTo>
                  <a:pt x="588" y="404"/>
                </a:lnTo>
                <a:lnTo>
                  <a:pt x="587" y="405"/>
                </a:lnTo>
                <a:lnTo>
                  <a:pt x="587" y="407"/>
                </a:lnTo>
                <a:lnTo>
                  <a:pt x="587" y="409"/>
                </a:lnTo>
                <a:lnTo>
                  <a:pt x="587" y="411"/>
                </a:lnTo>
                <a:lnTo>
                  <a:pt x="587" y="412"/>
                </a:lnTo>
                <a:lnTo>
                  <a:pt x="588" y="414"/>
                </a:lnTo>
                <a:lnTo>
                  <a:pt x="588" y="416"/>
                </a:lnTo>
                <a:lnTo>
                  <a:pt x="587" y="416"/>
                </a:lnTo>
                <a:lnTo>
                  <a:pt x="587" y="418"/>
                </a:lnTo>
                <a:lnTo>
                  <a:pt x="587" y="419"/>
                </a:lnTo>
                <a:lnTo>
                  <a:pt x="585" y="419"/>
                </a:lnTo>
                <a:lnTo>
                  <a:pt x="583" y="421"/>
                </a:lnTo>
                <a:lnTo>
                  <a:pt x="581" y="421"/>
                </a:lnTo>
                <a:lnTo>
                  <a:pt x="583" y="421"/>
                </a:lnTo>
                <a:lnTo>
                  <a:pt x="583" y="423"/>
                </a:lnTo>
                <a:lnTo>
                  <a:pt x="583" y="425"/>
                </a:lnTo>
                <a:lnTo>
                  <a:pt x="585" y="425"/>
                </a:lnTo>
                <a:lnTo>
                  <a:pt x="587" y="426"/>
                </a:lnTo>
                <a:lnTo>
                  <a:pt x="588" y="428"/>
                </a:lnTo>
                <a:lnTo>
                  <a:pt x="590" y="428"/>
                </a:lnTo>
                <a:lnTo>
                  <a:pt x="590" y="430"/>
                </a:lnTo>
                <a:lnTo>
                  <a:pt x="588" y="430"/>
                </a:lnTo>
                <a:lnTo>
                  <a:pt x="588" y="432"/>
                </a:lnTo>
                <a:lnTo>
                  <a:pt x="590" y="432"/>
                </a:lnTo>
                <a:lnTo>
                  <a:pt x="588" y="433"/>
                </a:lnTo>
                <a:lnTo>
                  <a:pt x="590" y="433"/>
                </a:lnTo>
                <a:lnTo>
                  <a:pt x="590" y="435"/>
                </a:lnTo>
                <a:lnTo>
                  <a:pt x="590" y="437"/>
                </a:lnTo>
                <a:lnTo>
                  <a:pt x="590" y="439"/>
                </a:lnTo>
                <a:lnTo>
                  <a:pt x="590" y="440"/>
                </a:lnTo>
                <a:lnTo>
                  <a:pt x="590" y="442"/>
                </a:lnTo>
                <a:lnTo>
                  <a:pt x="590" y="444"/>
                </a:lnTo>
                <a:lnTo>
                  <a:pt x="590" y="446"/>
                </a:lnTo>
                <a:lnTo>
                  <a:pt x="590" y="449"/>
                </a:lnTo>
                <a:lnTo>
                  <a:pt x="590" y="451"/>
                </a:lnTo>
                <a:lnTo>
                  <a:pt x="590" y="453"/>
                </a:lnTo>
                <a:lnTo>
                  <a:pt x="592" y="453"/>
                </a:lnTo>
                <a:lnTo>
                  <a:pt x="592" y="456"/>
                </a:lnTo>
                <a:lnTo>
                  <a:pt x="592" y="458"/>
                </a:lnTo>
                <a:lnTo>
                  <a:pt x="592" y="460"/>
                </a:lnTo>
                <a:lnTo>
                  <a:pt x="590" y="460"/>
                </a:lnTo>
                <a:lnTo>
                  <a:pt x="590" y="461"/>
                </a:lnTo>
                <a:lnTo>
                  <a:pt x="590" y="463"/>
                </a:lnTo>
                <a:lnTo>
                  <a:pt x="588" y="463"/>
                </a:lnTo>
                <a:lnTo>
                  <a:pt x="588" y="465"/>
                </a:lnTo>
                <a:lnTo>
                  <a:pt x="587" y="465"/>
                </a:lnTo>
                <a:lnTo>
                  <a:pt x="585" y="465"/>
                </a:lnTo>
                <a:lnTo>
                  <a:pt x="583" y="465"/>
                </a:lnTo>
                <a:lnTo>
                  <a:pt x="581" y="466"/>
                </a:lnTo>
                <a:lnTo>
                  <a:pt x="580" y="468"/>
                </a:lnTo>
                <a:lnTo>
                  <a:pt x="578" y="470"/>
                </a:lnTo>
                <a:lnTo>
                  <a:pt x="576" y="473"/>
                </a:lnTo>
                <a:lnTo>
                  <a:pt x="574" y="475"/>
                </a:lnTo>
                <a:lnTo>
                  <a:pt x="573" y="475"/>
                </a:lnTo>
                <a:lnTo>
                  <a:pt x="571" y="475"/>
                </a:lnTo>
                <a:lnTo>
                  <a:pt x="571" y="473"/>
                </a:lnTo>
                <a:lnTo>
                  <a:pt x="569" y="473"/>
                </a:lnTo>
                <a:lnTo>
                  <a:pt x="567" y="473"/>
                </a:lnTo>
                <a:lnTo>
                  <a:pt x="567" y="472"/>
                </a:lnTo>
                <a:lnTo>
                  <a:pt x="566" y="470"/>
                </a:lnTo>
                <a:lnTo>
                  <a:pt x="564" y="470"/>
                </a:lnTo>
                <a:lnTo>
                  <a:pt x="564" y="468"/>
                </a:lnTo>
                <a:lnTo>
                  <a:pt x="562" y="468"/>
                </a:lnTo>
                <a:lnTo>
                  <a:pt x="560" y="468"/>
                </a:lnTo>
                <a:lnTo>
                  <a:pt x="559" y="466"/>
                </a:lnTo>
                <a:lnTo>
                  <a:pt x="557" y="466"/>
                </a:lnTo>
                <a:lnTo>
                  <a:pt x="555" y="466"/>
                </a:lnTo>
                <a:lnTo>
                  <a:pt x="555" y="465"/>
                </a:lnTo>
                <a:lnTo>
                  <a:pt x="553" y="465"/>
                </a:lnTo>
                <a:lnTo>
                  <a:pt x="553" y="463"/>
                </a:lnTo>
                <a:lnTo>
                  <a:pt x="552" y="461"/>
                </a:lnTo>
                <a:lnTo>
                  <a:pt x="552" y="463"/>
                </a:lnTo>
                <a:lnTo>
                  <a:pt x="553" y="463"/>
                </a:lnTo>
                <a:lnTo>
                  <a:pt x="553" y="465"/>
                </a:lnTo>
                <a:lnTo>
                  <a:pt x="555" y="466"/>
                </a:lnTo>
                <a:lnTo>
                  <a:pt x="553" y="468"/>
                </a:lnTo>
                <a:lnTo>
                  <a:pt x="555" y="468"/>
                </a:lnTo>
                <a:lnTo>
                  <a:pt x="555" y="466"/>
                </a:lnTo>
                <a:lnTo>
                  <a:pt x="557" y="466"/>
                </a:lnTo>
                <a:lnTo>
                  <a:pt x="557" y="468"/>
                </a:lnTo>
                <a:lnTo>
                  <a:pt x="559" y="468"/>
                </a:lnTo>
                <a:lnTo>
                  <a:pt x="560" y="468"/>
                </a:lnTo>
                <a:lnTo>
                  <a:pt x="562" y="470"/>
                </a:lnTo>
                <a:lnTo>
                  <a:pt x="564" y="470"/>
                </a:lnTo>
                <a:lnTo>
                  <a:pt x="566" y="472"/>
                </a:lnTo>
                <a:lnTo>
                  <a:pt x="566" y="473"/>
                </a:lnTo>
                <a:lnTo>
                  <a:pt x="564" y="473"/>
                </a:lnTo>
                <a:lnTo>
                  <a:pt x="562" y="473"/>
                </a:lnTo>
                <a:lnTo>
                  <a:pt x="560" y="475"/>
                </a:lnTo>
                <a:lnTo>
                  <a:pt x="560" y="477"/>
                </a:lnTo>
                <a:lnTo>
                  <a:pt x="560" y="480"/>
                </a:lnTo>
                <a:lnTo>
                  <a:pt x="562" y="480"/>
                </a:lnTo>
                <a:lnTo>
                  <a:pt x="562" y="482"/>
                </a:lnTo>
                <a:lnTo>
                  <a:pt x="564" y="482"/>
                </a:lnTo>
                <a:lnTo>
                  <a:pt x="566" y="482"/>
                </a:lnTo>
                <a:lnTo>
                  <a:pt x="567" y="482"/>
                </a:lnTo>
                <a:lnTo>
                  <a:pt x="569" y="482"/>
                </a:lnTo>
                <a:lnTo>
                  <a:pt x="569" y="484"/>
                </a:lnTo>
                <a:lnTo>
                  <a:pt x="571" y="482"/>
                </a:lnTo>
                <a:lnTo>
                  <a:pt x="573" y="482"/>
                </a:lnTo>
                <a:lnTo>
                  <a:pt x="574" y="480"/>
                </a:lnTo>
                <a:lnTo>
                  <a:pt x="574" y="479"/>
                </a:lnTo>
                <a:lnTo>
                  <a:pt x="576" y="480"/>
                </a:lnTo>
                <a:lnTo>
                  <a:pt x="580" y="480"/>
                </a:lnTo>
                <a:lnTo>
                  <a:pt x="580" y="479"/>
                </a:lnTo>
                <a:lnTo>
                  <a:pt x="581" y="480"/>
                </a:lnTo>
                <a:lnTo>
                  <a:pt x="581" y="479"/>
                </a:lnTo>
                <a:lnTo>
                  <a:pt x="583" y="479"/>
                </a:lnTo>
                <a:lnTo>
                  <a:pt x="583" y="480"/>
                </a:lnTo>
                <a:lnTo>
                  <a:pt x="585" y="482"/>
                </a:lnTo>
                <a:lnTo>
                  <a:pt x="587" y="484"/>
                </a:lnTo>
                <a:lnTo>
                  <a:pt x="587" y="486"/>
                </a:lnTo>
                <a:lnTo>
                  <a:pt x="588" y="486"/>
                </a:lnTo>
                <a:lnTo>
                  <a:pt x="588" y="487"/>
                </a:lnTo>
                <a:lnTo>
                  <a:pt x="590" y="487"/>
                </a:lnTo>
                <a:lnTo>
                  <a:pt x="590" y="489"/>
                </a:lnTo>
                <a:lnTo>
                  <a:pt x="592" y="491"/>
                </a:lnTo>
                <a:lnTo>
                  <a:pt x="592" y="496"/>
                </a:lnTo>
                <a:lnTo>
                  <a:pt x="592" y="498"/>
                </a:lnTo>
                <a:lnTo>
                  <a:pt x="594" y="500"/>
                </a:lnTo>
                <a:lnTo>
                  <a:pt x="595" y="503"/>
                </a:lnTo>
                <a:lnTo>
                  <a:pt x="597" y="503"/>
                </a:lnTo>
                <a:lnTo>
                  <a:pt x="599" y="503"/>
                </a:lnTo>
                <a:lnTo>
                  <a:pt x="600" y="503"/>
                </a:lnTo>
                <a:lnTo>
                  <a:pt x="602" y="503"/>
                </a:lnTo>
                <a:lnTo>
                  <a:pt x="602" y="505"/>
                </a:lnTo>
                <a:lnTo>
                  <a:pt x="604" y="507"/>
                </a:lnTo>
                <a:lnTo>
                  <a:pt x="602" y="510"/>
                </a:lnTo>
                <a:lnTo>
                  <a:pt x="604" y="510"/>
                </a:lnTo>
                <a:lnTo>
                  <a:pt x="604" y="512"/>
                </a:lnTo>
                <a:lnTo>
                  <a:pt x="606" y="512"/>
                </a:lnTo>
                <a:lnTo>
                  <a:pt x="606" y="514"/>
                </a:lnTo>
                <a:lnTo>
                  <a:pt x="606" y="515"/>
                </a:lnTo>
                <a:lnTo>
                  <a:pt x="606" y="517"/>
                </a:lnTo>
                <a:lnTo>
                  <a:pt x="606" y="519"/>
                </a:lnTo>
                <a:lnTo>
                  <a:pt x="607" y="521"/>
                </a:lnTo>
                <a:lnTo>
                  <a:pt x="607" y="522"/>
                </a:lnTo>
                <a:lnTo>
                  <a:pt x="609" y="524"/>
                </a:lnTo>
                <a:lnTo>
                  <a:pt x="609" y="526"/>
                </a:lnTo>
                <a:lnTo>
                  <a:pt x="609" y="528"/>
                </a:lnTo>
                <a:lnTo>
                  <a:pt x="609" y="529"/>
                </a:lnTo>
                <a:lnTo>
                  <a:pt x="611" y="529"/>
                </a:lnTo>
                <a:lnTo>
                  <a:pt x="611" y="531"/>
                </a:lnTo>
                <a:lnTo>
                  <a:pt x="611" y="533"/>
                </a:lnTo>
                <a:lnTo>
                  <a:pt x="613" y="535"/>
                </a:lnTo>
                <a:lnTo>
                  <a:pt x="613" y="536"/>
                </a:lnTo>
                <a:lnTo>
                  <a:pt x="614" y="538"/>
                </a:lnTo>
                <a:lnTo>
                  <a:pt x="616" y="540"/>
                </a:lnTo>
                <a:lnTo>
                  <a:pt x="616" y="542"/>
                </a:lnTo>
                <a:lnTo>
                  <a:pt x="614" y="545"/>
                </a:lnTo>
                <a:lnTo>
                  <a:pt x="614" y="547"/>
                </a:lnTo>
                <a:lnTo>
                  <a:pt x="613" y="547"/>
                </a:lnTo>
                <a:lnTo>
                  <a:pt x="613" y="549"/>
                </a:lnTo>
                <a:lnTo>
                  <a:pt x="613" y="550"/>
                </a:lnTo>
                <a:lnTo>
                  <a:pt x="613" y="552"/>
                </a:lnTo>
                <a:lnTo>
                  <a:pt x="614" y="552"/>
                </a:lnTo>
                <a:lnTo>
                  <a:pt x="614" y="554"/>
                </a:lnTo>
                <a:lnTo>
                  <a:pt x="616" y="554"/>
                </a:lnTo>
                <a:lnTo>
                  <a:pt x="618" y="554"/>
                </a:lnTo>
                <a:lnTo>
                  <a:pt x="618" y="556"/>
                </a:lnTo>
                <a:lnTo>
                  <a:pt x="620" y="556"/>
                </a:lnTo>
                <a:lnTo>
                  <a:pt x="620" y="557"/>
                </a:lnTo>
                <a:lnTo>
                  <a:pt x="621" y="557"/>
                </a:lnTo>
                <a:lnTo>
                  <a:pt x="621" y="561"/>
                </a:lnTo>
                <a:lnTo>
                  <a:pt x="621" y="562"/>
                </a:lnTo>
                <a:lnTo>
                  <a:pt x="621" y="564"/>
                </a:lnTo>
                <a:lnTo>
                  <a:pt x="621" y="566"/>
                </a:lnTo>
                <a:lnTo>
                  <a:pt x="620" y="566"/>
                </a:lnTo>
                <a:lnTo>
                  <a:pt x="621" y="566"/>
                </a:lnTo>
                <a:lnTo>
                  <a:pt x="621" y="568"/>
                </a:lnTo>
                <a:lnTo>
                  <a:pt x="620" y="568"/>
                </a:lnTo>
                <a:lnTo>
                  <a:pt x="618" y="568"/>
                </a:lnTo>
                <a:lnTo>
                  <a:pt x="618" y="569"/>
                </a:lnTo>
                <a:lnTo>
                  <a:pt x="621" y="571"/>
                </a:lnTo>
                <a:lnTo>
                  <a:pt x="621" y="573"/>
                </a:lnTo>
                <a:lnTo>
                  <a:pt x="621" y="571"/>
                </a:lnTo>
                <a:lnTo>
                  <a:pt x="621" y="573"/>
                </a:lnTo>
                <a:lnTo>
                  <a:pt x="623" y="573"/>
                </a:lnTo>
                <a:lnTo>
                  <a:pt x="623" y="575"/>
                </a:lnTo>
                <a:lnTo>
                  <a:pt x="623" y="576"/>
                </a:lnTo>
                <a:lnTo>
                  <a:pt x="621" y="576"/>
                </a:lnTo>
                <a:lnTo>
                  <a:pt x="621" y="578"/>
                </a:lnTo>
                <a:lnTo>
                  <a:pt x="620" y="578"/>
                </a:lnTo>
                <a:lnTo>
                  <a:pt x="618" y="580"/>
                </a:lnTo>
                <a:lnTo>
                  <a:pt x="616" y="580"/>
                </a:lnTo>
                <a:lnTo>
                  <a:pt x="614" y="580"/>
                </a:lnTo>
                <a:lnTo>
                  <a:pt x="613" y="582"/>
                </a:lnTo>
                <a:lnTo>
                  <a:pt x="613" y="583"/>
                </a:lnTo>
                <a:lnTo>
                  <a:pt x="613" y="585"/>
                </a:lnTo>
                <a:lnTo>
                  <a:pt x="614" y="585"/>
                </a:lnTo>
                <a:lnTo>
                  <a:pt x="616" y="589"/>
                </a:lnTo>
                <a:lnTo>
                  <a:pt x="618" y="589"/>
                </a:lnTo>
                <a:lnTo>
                  <a:pt x="618" y="587"/>
                </a:lnTo>
                <a:lnTo>
                  <a:pt x="620" y="587"/>
                </a:lnTo>
                <a:lnTo>
                  <a:pt x="621" y="587"/>
                </a:lnTo>
                <a:lnTo>
                  <a:pt x="623" y="589"/>
                </a:lnTo>
                <a:lnTo>
                  <a:pt x="625" y="589"/>
                </a:lnTo>
                <a:lnTo>
                  <a:pt x="625" y="590"/>
                </a:lnTo>
                <a:lnTo>
                  <a:pt x="625" y="592"/>
                </a:lnTo>
                <a:lnTo>
                  <a:pt x="625" y="594"/>
                </a:lnTo>
                <a:lnTo>
                  <a:pt x="625" y="596"/>
                </a:lnTo>
                <a:lnTo>
                  <a:pt x="625" y="597"/>
                </a:lnTo>
                <a:lnTo>
                  <a:pt x="627" y="599"/>
                </a:lnTo>
                <a:lnTo>
                  <a:pt x="628" y="599"/>
                </a:lnTo>
                <a:lnTo>
                  <a:pt x="628" y="601"/>
                </a:lnTo>
                <a:lnTo>
                  <a:pt x="628" y="603"/>
                </a:lnTo>
                <a:lnTo>
                  <a:pt x="630" y="604"/>
                </a:lnTo>
                <a:lnTo>
                  <a:pt x="632" y="604"/>
                </a:lnTo>
                <a:lnTo>
                  <a:pt x="634" y="606"/>
                </a:lnTo>
                <a:lnTo>
                  <a:pt x="634" y="608"/>
                </a:lnTo>
                <a:lnTo>
                  <a:pt x="635" y="606"/>
                </a:lnTo>
                <a:lnTo>
                  <a:pt x="635" y="608"/>
                </a:lnTo>
                <a:lnTo>
                  <a:pt x="635" y="610"/>
                </a:lnTo>
                <a:lnTo>
                  <a:pt x="637" y="611"/>
                </a:lnTo>
                <a:lnTo>
                  <a:pt x="639" y="613"/>
                </a:lnTo>
                <a:lnTo>
                  <a:pt x="641" y="617"/>
                </a:lnTo>
                <a:lnTo>
                  <a:pt x="641" y="618"/>
                </a:lnTo>
                <a:lnTo>
                  <a:pt x="641" y="624"/>
                </a:lnTo>
                <a:lnTo>
                  <a:pt x="641" y="627"/>
                </a:lnTo>
                <a:lnTo>
                  <a:pt x="642" y="629"/>
                </a:lnTo>
                <a:lnTo>
                  <a:pt x="641" y="631"/>
                </a:lnTo>
                <a:lnTo>
                  <a:pt x="639" y="631"/>
                </a:lnTo>
                <a:lnTo>
                  <a:pt x="639" y="63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78" name="Freeform 374"/>
          <p:cNvSpPr>
            <a:spLocks/>
          </p:cNvSpPr>
          <p:nvPr/>
        </p:nvSpPr>
        <p:spPr bwMode="auto">
          <a:xfrm>
            <a:off x="5842000" y="5180013"/>
            <a:ext cx="1662113" cy="1112837"/>
          </a:xfrm>
          <a:custGeom>
            <a:avLst/>
            <a:gdLst>
              <a:gd name="T0" fmla="*/ 2147483647 w 1047"/>
              <a:gd name="T1" fmla="*/ 2147483647 h 701"/>
              <a:gd name="T2" fmla="*/ 2147483647 w 1047"/>
              <a:gd name="T3" fmla="*/ 2147483647 h 701"/>
              <a:gd name="T4" fmla="*/ 2147483647 w 1047"/>
              <a:gd name="T5" fmla="*/ 2147483647 h 701"/>
              <a:gd name="T6" fmla="*/ 2147483647 w 1047"/>
              <a:gd name="T7" fmla="*/ 2147483647 h 701"/>
              <a:gd name="T8" fmla="*/ 2147483647 w 1047"/>
              <a:gd name="T9" fmla="*/ 2147483647 h 701"/>
              <a:gd name="T10" fmla="*/ 2147483647 w 1047"/>
              <a:gd name="T11" fmla="*/ 2147483647 h 701"/>
              <a:gd name="T12" fmla="*/ 2147483647 w 1047"/>
              <a:gd name="T13" fmla="*/ 2147483647 h 701"/>
              <a:gd name="T14" fmla="*/ 2147483647 w 1047"/>
              <a:gd name="T15" fmla="*/ 2147483647 h 701"/>
              <a:gd name="T16" fmla="*/ 2147483647 w 1047"/>
              <a:gd name="T17" fmla="*/ 2147483647 h 701"/>
              <a:gd name="T18" fmla="*/ 2147483647 w 1047"/>
              <a:gd name="T19" fmla="*/ 2147483647 h 701"/>
              <a:gd name="T20" fmla="*/ 2147483647 w 1047"/>
              <a:gd name="T21" fmla="*/ 2147483647 h 701"/>
              <a:gd name="T22" fmla="*/ 2147483647 w 1047"/>
              <a:gd name="T23" fmla="*/ 2147483647 h 701"/>
              <a:gd name="T24" fmla="*/ 2147483647 w 1047"/>
              <a:gd name="T25" fmla="*/ 2147483647 h 701"/>
              <a:gd name="T26" fmla="*/ 2147483647 w 1047"/>
              <a:gd name="T27" fmla="*/ 2147483647 h 701"/>
              <a:gd name="T28" fmla="*/ 2147483647 w 1047"/>
              <a:gd name="T29" fmla="*/ 2147483647 h 701"/>
              <a:gd name="T30" fmla="*/ 2147483647 w 1047"/>
              <a:gd name="T31" fmla="*/ 2147483647 h 701"/>
              <a:gd name="T32" fmla="*/ 2147483647 w 1047"/>
              <a:gd name="T33" fmla="*/ 2147483647 h 701"/>
              <a:gd name="T34" fmla="*/ 2147483647 w 1047"/>
              <a:gd name="T35" fmla="*/ 2147483647 h 701"/>
              <a:gd name="T36" fmla="*/ 2147483647 w 1047"/>
              <a:gd name="T37" fmla="*/ 2147483647 h 701"/>
              <a:gd name="T38" fmla="*/ 2147483647 w 1047"/>
              <a:gd name="T39" fmla="*/ 2147483647 h 701"/>
              <a:gd name="T40" fmla="*/ 2147483647 w 1047"/>
              <a:gd name="T41" fmla="*/ 2147483647 h 701"/>
              <a:gd name="T42" fmla="*/ 2147483647 w 1047"/>
              <a:gd name="T43" fmla="*/ 2147483647 h 701"/>
              <a:gd name="T44" fmla="*/ 2147483647 w 1047"/>
              <a:gd name="T45" fmla="*/ 2147483647 h 701"/>
              <a:gd name="T46" fmla="*/ 2147483647 w 1047"/>
              <a:gd name="T47" fmla="*/ 2147483647 h 701"/>
              <a:gd name="T48" fmla="*/ 2147483647 w 1047"/>
              <a:gd name="T49" fmla="*/ 2147483647 h 701"/>
              <a:gd name="T50" fmla="*/ 2147483647 w 1047"/>
              <a:gd name="T51" fmla="*/ 2147483647 h 701"/>
              <a:gd name="T52" fmla="*/ 2147483647 w 1047"/>
              <a:gd name="T53" fmla="*/ 2147483647 h 701"/>
              <a:gd name="T54" fmla="*/ 2147483647 w 1047"/>
              <a:gd name="T55" fmla="*/ 2147483647 h 701"/>
              <a:gd name="T56" fmla="*/ 2147483647 w 1047"/>
              <a:gd name="T57" fmla="*/ 2147483647 h 701"/>
              <a:gd name="T58" fmla="*/ 2147483647 w 1047"/>
              <a:gd name="T59" fmla="*/ 2147483647 h 701"/>
              <a:gd name="T60" fmla="*/ 2147483647 w 1047"/>
              <a:gd name="T61" fmla="*/ 2147483647 h 701"/>
              <a:gd name="T62" fmla="*/ 2147483647 w 1047"/>
              <a:gd name="T63" fmla="*/ 2147483647 h 701"/>
              <a:gd name="T64" fmla="*/ 2147483647 w 1047"/>
              <a:gd name="T65" fmla="*/ 2147483647 h 701"/>
              <a:gd name="T66" fmla="*/ 2147483647 w 1047"/>
              <a:gd name="T67" fmla="*/ 2147483647 h 701"/>
              <a:gd name="T68" fmla="*/ 2147483647 w 1047"/>
              <a:gd name="T69" fmla="*/ 2147483647 h 701"/>
              <a:gd name="T70" fmla="*/ 2147483647 w 1047"/>
              <a:gd name="T71" fmla="*/ 2147483647 h 701"/>
              <a:gd name="T72" fmla="*/ 2147483647 w 1047"/>
              <a:gd name="T73" fmla="*/ 2147483647 h 701"/>
              <a:gd name="T74" fmla="*/ 2147483647 w 1047"/>
              <a:gd name="T75" fmla="*/ 2147483647 h 701"/>
              <a:gd name="T76" fmla="*/ 2147483647 w 1047"/>
              <a:gd name="T77" fmla="*/ 2147483647 h 701"/>
              <a:gd name="T78" fmla="*/ 2147483647 w 1047"/>
              <a:gd name="T79" fmla="*/ 2147483647 h 701"/>
              <a:gd name="T80" fmla="*/ 2147483647 w 1047"/>
              <a:gd name="T81" fmla="*/ 2147483647 h 701"/>
              <a:gd name="T82" fmla="*/ 2147483647 w 1047"/>
              <a:gd name="T83" fmla="*/ 2147483647 h 701"/>
              <a:gd name="T84" fmla="*/ 2147483647 w 1047"/>
              <a:gd name="T85" fmla="*/ 2147483647 h 701"/>
              <a:gd name="T86" fmla="*/ 2147483647 w 1047"/>
              <a:gd name="T87" fmla="*/ 2147483647 h 701"/>
              <a:gd name="T88" fmla="*/ 2147483647 w 1047"/>
              <a:gd name="T89" fmla="*/ 2147483647 h 701"/>
              <a:gd name="T90" fmla="*/ 2147483647 w 1047"/>
              <a:gd name="T91" fmla="*/ 2147483647 h 701"/>
              <a:gd name="T92" fmla="*/ 2147483647 w 1047"/>
              <a:gd name="T93" fmla="*/ 2147483647 h 701"/>
              <a:gd name="T94" fmla="*/ 2147483647 w 1047"/>
              <a:gd name="T95" fmla="*/ 2147483647 h 701"/>
              <a:gd name="T96" fmla="*/ 2147483647 w 1047"/>
              <a:gd name="T97" fmla="*/ 2147483647 h 701"/>
              <a:gd name="T98" fmla="*/ 2147483647 w 1047"/>
              <a:gd name="T99" fmla="*/ 2147483647 h 701"/>
              <a:gd name="T100" fmla="*/ 2147483647 w 1047"/>
              <a:gd name="T101" fmla="*/ 2147483647 h 701"/>
              <a:gd name="T102" fmla="*/ 2147483647 w 1047"/>
              <a:gd name="T103" fmla="*/ 2147483647 h 701"/>
              <a:gd name="T104" fmla="*/ 2147483647 w 1047"/>
              <a:gd name="T105" fmla="*/ 2147483647 h 701"/>
              <a:gd name="T106" fmla="*/ 2147483647 w 1047"/>
              <a:gd name="T107" fmla="*/ 2147483647 h 701"/>
              <a:gd name="T108" fmla="*/ 2147483647 w 1047"/>
              <a:gd name="T109" fmla="*/ 2147483647 h 701"/>
              <a:gd name="T110" fmla="*/ 2147483647 w 1047"/>
              <a:gd name="T111" fmla="*/ 2147483647 h 701"/>
              <a:gd name="T112" fmla="*/ 2147483647 w 1047"/>
              <a:gd name="T113" fmla="*/ 2147483647 h 701"/>
              <a:gd name="T114" fmla="*/ 2147483647 w 1047"/>
              <a:gd name="T115" fmla="*/ 2147483647 h 701"/>
              <a:gd name="T116" fmla="*/ 2147483647 w 1047"/>
              <a:gd name="T117" fmla="*/ 2147483647 h 701"/>
              <a:gd name="T118" fmla="*/ 2147483647 w 1047"/>
              <a:gd name="T119" fmla="*/ 2147483647 h 7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47"/>
              <a:gd name="T181" fmla="*/ 0 h 701"/>
              <a:gd name="T182" fmla="*/ 1047 w 1047"/>
              <a:gd name="T183" fmla="*/ 701 h 7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47" h="701">
                <a:moveTo>
                  <a:pt x="983" y="385"/>
                </a:moveTo>
                <a:lnTo>
                  <a:pt x="981" y="385"/>
                </a:lnTo>
                <a:lnTo>
                  <a:pt x="981" y="387"/>
                </a:lnTo>
                <a:lnTo>
                  <a:pt x="979" y="389"/>
                </a:lnTo>
                <a:lnTo>
                  <a:pt x="978" y="389"/>
                </a:lnTo>
                <a:lnTo>
                  <a:pt x="976" y="391"/>
                </a:lnTo>
                <a:lnTo>
                  <a:pt x="974" y="391"/>
                </a:lnTo>
                <a:lnTo>
                  <a:pt x="972" y="391"/>
                </a:lnTo>
                <a:lnTo>
                  <a:pt x="974" y="391"/>
                </a:lnTo>
                <a:lnTo>
                  <a:pt x="976" y="392"/>
                </a:lnTo>
                <a:lnTo>
                  <a:pt x="978" y="394"/>
                </a:lnTo>
                <a:lnTo>
                  <a:pt x="979" y="394"/>
                </a:lnTo>
                <a:lnTo>
                  <a:pt x="981" y="396"/>
                </a:lnTo>
                <a:lnTo>
                  <a:pt x="981" y="398"/>
                </a:lnTo>
                <a:lnTo>
                  <a:pt x="981" y="399"/>
                </a:lnTo>
                <a:lnTo>
                  <a:pt x="981" y="401"/>
                </a:lnTo>
                <a:lnTo>
                  <a:pt x="979" y="403"/>
                </a:lnTo>
                <a:lnTo>
                  <a:pt x="978" y="405"/>
                </a:lnTo>
                <a:lnTo>
                  <a:pt x="974" y="405"/>
                </a:lnTo>
                <a:lnTo>
                  <a:pt x="972" y="405"/>
                </a:lnTo>
                <a:lnTo>
                  <a:pt x="971" y="405"/>
                </a:lnTo>
                <a:lnTo>
                  <a:pt x="969" y="403"/>
                </a:lnTo>
                <a:lnTo>
                  <a:pt x="967" y="405"/>
                </a:lnTo>
                <a:lnTo>
                  <a:pt x="967" y="406"/>
                </a:lnTo>
                <a:lnTo>
                  <a:pt x="965" y="408"/>
                </a:lnTo>
                <a:lnTo>
                  <a:pt x="964" y="408"/>
                </a:lnTo>
                <a:lnTo>
                  <a:pt x="962" y="408"/>
                </a:lnTo>
                <a:lnTo>
                  <a:pt x="960" y="408"/>
                </a:lnTo>
                <a:lnTo>
                  <a:pt x="958" y="410"/>
                </a:lnTo>
                <a:lnTo>
                  <a:pt x="957" y="410"/>
                </a:lnTo>
                <a:lnTo>
                  <a:pt x="957" y="411"/>
                </a:lnTo>
                <a:lnTo>
                  <a:pt x="955" y="411"/>
                </a:lnTo>
                <a:lnTo>
                  <a:pt x="955" y="413"/>
                </a:lnTo>
                <a:lnTo>
                  <a:pt x="955" y="415"/>
                </a:lnTo>
                <a:lnTo>
                  <a:pt x="953" y="415"/>
                </a:lnTo>
                <a:lnTo>
                  <a:pt x="953" y="417"/>
                </a:lnTo>
                <a:lnTo>
                  <a:pt x="953" y="418"/>
                </a:lnTo>
                <a:lnTo>
                  <a:pt x="953" y="420"/>
                </a:lnTo>
                <a:lnTo>
                  <a:pt x="955" y="420"/>
                </a:lnTo>
                <a:lnTo>
                  <a:pt x="955" y="422"/>
                </a:lnTo>
                <a:lnTo>
                  <a:pt x="957" y="424"/>
                </a:lnTo>
                <a:lnTo>
                  <a:pt x="957" y="425"/>
                </a:lnTo>
                <a:lnTo>
                  <a:pt x="957" y="429"/>
                </a:lnTo>
                <a:lnTo>
                  <a:pt x="957" y="431"/>
                </a:lnTo>
                <a:lnTo>
                  <a:pt x="957" y="432"/>
                </a:lnTo>
                <a:lnTo>
                  <a:pt x="957" y="434"/>
                </a:lnTo>
                <a:lnTo>
                  <a:pt x="955" y="434"/>
                </a:lnTo>
                <a:lnTo>
                  <a:pt x="955" y="436"/>
                </a:lnTo>
                <a:lnTo>
                  <a:pt x="957" y="438"/>
                </a:lnTo>
                <a:lnTo>
                  <a:pt x="958" y="438"/>
                </a:lnTo>
                <a:lnTo>
                  <a:pt x="960" y="436"/>
                </a:lnTo>
                <a:lnTo>
                  <a:pt x="960" y="434"/>
                </a:lnTo>
                <a:lnTo>
                  <a:pt x="960" y="432"/>
                </a:lnTo>
                <a:lnTo>
                  <a:pt x="962" y="432"/>
                </a:lnTo>
                <a:lnTo>
                  <a:pt x="962" y="431"/>
                </a:lnTo>
                <a:lnTo>
                  <a:pt x="962" y="429"/>
                </a:lnTo>
                <a:lnTo>
                  <a:pt x="962" y="427"/>
                </a:lnTo>
                <a:lnTo>
                  <a:pt x="962" y="425"/>
                </a:lnTo>
                <a:lnTo>
                  <a:pt x="960" y="425"/>
                </a:lnTo>
                <a:lnTo>
                  <a:pt x="962" y="424"/>
                </a:lnTo>
                <a:lnTo>
                  <a:pt x="962" y="422"/>
                </a:lnTo>
                <a:lnTo>
                  <a:pt x="964" y="422"/>
                </a:lnTo>
                <a:lnTo>
                  <a:pt x="964" y="420"/>
                </a:lnTo>
                <a:lnTo>
                  <a:pt x="965" y="420"/>
                </a:lnTo>
                <a:lnTo>
                  <a:pt x="969" y="420"/>
                </a:lnTo>
                <a:lnTo>
                  <a:pt x="971" y="418"/>
                </a:lnTo>
                <a:lnTo>
                  <a:pt x="972" y="418"/>
                </a:lnTo>
                <a:lnTo>
                  <a:pt x="974" y="418"/>
                </a:lnTo>
                <a:lnTo>
                  <a:pt x="976" y="418"/>
                </a:lnTo>
                <a:lnTo>
                  <a:pt x="978" y="420"/>
                </a:lnTo>
                <a:lnTo>
                  <a:pt x="979" y="420"/>
                </a:lnTo>
                <a:lnTo>
                  <a:pt x="981" y="420"/>
                </a:lnTo>
                <a:lnTo>
                  <a:pt x="983" y="420"/>
                </a:lnTo>
                <a:lnTo>
                  <a:pt x="986" y="420"/>
                </a:lnTo>
                <a:lnTo>
                  <a:pt x="988" y="420"/>
                </a:lnTo>
                <a:lnTo>
                  <a:pt x="990" y="420"/>
                </a:lnTo>
                <a:lnTo>
                  <a:pt x="992" y="420"/>
                </a:lnTo>
                <a:lnTo>
                  <a:pt x="992" y="422"/>
                </a:lnTo>
                <a:lnTo>
                  <a:pt x="993" y="422"/>
                </a:lnTo>
                <a:lnTo>
                  <a:pt x="993" y="424"/>
                </a:lnTo>
                <a:lnTo>
                  <a:pt x="993" y="425"/>
                </a:lnTo>
                <a:lnTo>
                  <a:pt x="995" y="425"/>
                </a:lnTo>
                <a:lnTo>
                  <a:pt x="997" y="427"/>
                </a:lnTo>
                <a:lnTo>
                  <a:pt x="999" y="427"/>
                </a:lnTo>
                <a:lnTo>
                  <a:pt x="1000" y="429"/>
                </a:lnTo>
                <a:lnTo>
                  <a:pt x="1004" y="429"/>
                </a:lnTo>
                <a:lnTo>
                  <a:pt x="1006" y="429"/>
                </a:lnTo>
                <a:lnTo>
                  <a:pt x="1007" y="429"/>
                </a:lnTo>
                <a:lnTo>
                  <a:pt x="1009" y="429"/>
                </a:lnTo>
                <a:lnTo>
                  <a:pt x="1009" y="431"/>
                </a:lnTo>
                <a:lnTo>
                  <a:pt x="1011" y="431"/>
                </a:lnTo>
                <a:lnTo>
                  <a:pt x="1013" y="431"/>
                </a:lnTo>
                <a:lnTo>
                  <a:pt x="1013" y="432"/>
                </a:lnTo>
                <a:lnTo>
                  <a:pt x="1014" y="432"/>
                </a:lnTo>
                <a:lnTo>
                  <a:pt x="1016" y="434"/>
                </a:lnTo>
                <a:lnTo>
                  <a:pt x="1018" y="434"/>
                </a:lnTo>
                <a:lnTo>
                  <a:pt x="1018" y="436"/>
                </a:lnTo>
                <a:lnTo>
                  <a:pt x="1020" y="438"/>
                </a:lnTo>
                <a:lnTo>
                  <a:pt x="1021" y="438"/>
                </a:lnTo>
                <a:lnTo>
                  <a:pt x="1023" y="439"/>
                </a:lnTo>
                <a:lnTo>
                  <a:pt x="1023" y="441"/>
                </a:lnTo>
                <a:lnTo>
                  <a:pt x="1025" y="441"/>
                </a:lnTo>
                <a:lnTo>
                  <a:pt x="1027" y="443"/>
                </a:lnTo>
                <a:lnTo>
                  <a:pt x="1028" y="445"/>
                </a:lnTo>
                <a:lnTo>
                  <a:pt x="1028" y="446"/>
                </a:lnTo>
                <a:lnTo>
                  <a:pt x="1028" y="448"/>
                </a:lnTo>
                <a:lnTo>
                  <a:pt x="1030" y="450"/>
                </a:lnTo>
                <a:lnTo>
                  <a:pt x="1030" y="452"/>
                </a:lnTo>
                <a:lnTo>
                  <a:pt x="1032" y="453"/>
                </a:lnTo>
                <a:lnTo>
                  <a:pt x="1033" y="453"/>
                </a:lnTo>
                <a:lnTo>
                  <a:pt x="1032" y="455"/>
                </a:lnTo>
                <a:lnTo>
                  <a:pt x="1033" y="455"/>
                </a:lnTo>
                <a:lnTo>
                  <a:pt x="1033" y="457"/>
                </a:lnTo>
                <a:lnTo>
                  <a:pt x="1035" y="457"/>
                </a:lnTo>
                <a:lnTo>
                  <a:pt x="1033" y="457"/>
                </a:lnTo>
                <a:lnTo>
                  <a:pt x="1033" y="459"/>
                </a:lnTo>
                <a:lnTo>
                  <a:pt x="1035" y="459"/>
                </a:lnTo>
                <a:lnTo>
                  <a:pt x="1037" y="459"/>
                </a:lnTo>
                <a:lnTo>
                  <a:pt x="1037" y="460"/>
                </a:lnTo>
                <a:lnTo>
                  <a:pt x="1039" y="460"/>
                </a:lnTo>
                <a:lnTo>
                  <a:pt x="1039" y="462"/>
                </a:lnTo>
                <a:lnTo>
                  <a:pt x="1039" y="460"/>
                </a:lnTo>
                <a:lnTo>
                  <a:pt x="1037" y="460"/>
                </a:lnTo>
                <a:lnTo>
                  <a:pt x="1037" y="462"/>
                </a:lnTo>
                <a:lnTo>
                  <a:pt x="1039" y="462"/>
                </a:lnTo>
                <a:lnTo>
                  <a:pt x="1039" y="464"/>
                </a:lnTo>
                <a:lnTo>
                  <a:pt x="1040" y="464"/>
                </a:lnTo>
                <a:lnTo>
                  <a:pt x="1040" y="466"/>
                </a:lnTo>
                <a:lnTo>
                  <a:pt x="1042" y="466"/>
                </a:lnTo>
                <a:lnTo>
                  <a:pt x="1044" y="466"/>
                </a:lnTo>
                <a:lnTo>
                  <a:pt x="1046" y="467"/>
                </a:lnTo>
                <a:lnTo>
                  <a:pt x="1046" y="469"/>
                </a:lnTo>
                <a:lnTo>
                  <a:pt x="1044" y="471"/>
                </a:lnTo>
                <a:lnTo>
                  <a:pt x="1044" y="473"/>
                </a:lnTo>
                <a:lnTo>
                  <a:pt x="1042" y="473"/>
                </a:lnTo>
                <a:lnTo>
                  <a:pt x="1044" y="471"/>
                </a:lnTo>
                <a:lnTo>
                  <a:pt x="1042" y="471"/>
                </a:lnTo>
                <a:lnTo>
                  <a:pt x="1040" y="471"/>
                </a:lnTo>
                <a:lnTo>
                  <a:pt x="1042" y="473"/>
                </a:lnTo>
                <a:lnTo>
                  <a:pt x="1040" y="474"/>
                </a:lnTo>
                <a:lnTo>
                  <a:pt x="1040" y="476"/>
                </a:lnTo>
                <a:lnTo>
                  <a:pt x="1039" y="476"/>
                </a:lnTo>
                <a:lnTo>
                  <a:pt x="1040" y="476"/>
                </a:lnTo>
                <a:lnTo>
                  <a:pt x="1040" y="478"/>
                </a:lnTo>
                <a:lnTo>
                  <a:pt x="1042" y="478"/>
                </a:lnTo>
                <a:lnTo>
                  <a:pt x="1044" y="478"/>
                </a:lnTo>
                <a:lnTo>
                  <a:pt x="1044" y="480"/>
                </a:lnTo>
                <a:lnTo>
                  <a:pt x="1046" y="480"/>
                </a:lnTo>
                <a:lnTo>
                  <a:pt x="1046" y="481"/>
                </a:lnTo>
                <a:lnTo>
                  <a:pt x="1047" y="481"/>
                </a:lnTo>
                <a:lnTo>
                  <a:pt x="1047" y="483"/>
                </a:lnTo>
                <a:lnTo>
                  <a:pt x="1047" y="485"/>
                </a:lnTo>
                <a:lnTo>
                  <a:pt x="1047" y="487"/>
                </a:lnTo>
                <a:lnTo>
                  <a:pt x="1046" y="488"/>
                </a:lnTo>
                <a:lnTo>
                  <a:pt x="1046" y="490"/>
                </a:lnTo>
                <a:lnTo>
                  <a:pt x="1044" y="492"/>
                </a:lnTo>
                <a:lnTo>
                  <a:pt x="1042" y="494"/>
                </a:lnTo>
                <a:lnTo>
                  <a:pt x="1035" y="494"/>
                </a:lnTo>
                <a:lnTo>
                  <a:pt x="1033" y="495"/>
                </a:lnTo>
                <a:lnTo>
                  <a:pt x="1032" y="497"/>
                </a:lnTo>
                <a:lnTo>
                  <a:pt x="1030" y="499"/>
                </a:lnTo>
                <a:lnTo>
                  <a:pt x="1028" y="500"/>
                </a:lnTo>
                <a:lnTo>
                  <a:pt x="1027" y="500"/>
                </a:lnTo>
                <a:lnTo>
                  <a:pt x="1025" y="502"/>
                </a:lnTo>
                <a:lnTo>
                  <a:pt x="1023" y="504"/>
                </a:lnTo>
                <a:lnTo>
                  <a:pt x="1021" y="504"/>
                </a:lnTo>
                <a:lnTo>
                  <a:pt x="1020" y="506"/>
                </a:lnTo>
                <a:lnTo>
                  <a:pt x="1018" y="506"/>
                </a:lnTo>
                <a:lnTo>
                  <a:pt x="1016" y="506"/>
                </a:lnTo>
                <a:lnTo>
                  <a:pt x="1014" y="507"/>
                </a:lnTo>
                <a:lnTo>
                  <a:pt x="1013" y="507"/>
                </a:lnTo>
                <a:lnTo>
                  <a:pt x="1011" y="507"/>
                </a:lnTo>
                <a:lnTo>
                  <a:pt x="1009" y="507"/>
                </a:lnTo>
                <a:lnTo>
                  <a:pt x="1007" y="507"/>
                </a:lnTo>
                <a:lnTo>
                  <a:pt x="1006" y="507"/>
                </a:lnTo>
                <a:lnTo>
                  <a:pt x="1004" y="507"/>
                </a:lnTo>
                <a:lnTo>
                  <a:pt x="1002" y="507"/>
                </a:lnTo>
                <a:lnTo>
                  <a:pt x="1000" y="507"/>
                </a:lnTo>
                <a:lnTo>
                  <a:pt x="999" y="507"/>
                </a:lnTo>
                <a:lnTo>
                  <a:pt x="997" y="507"/>
                </a:lnTo>
                <a:lnTo>
                  <a:pt x="995" y="507"/>
                </a:lnTo>
                <a:lnTo>
                  <a:pt x="993" y="507"/>
                </a:lnTo>
                <a:lnTo>
                  <a:pt x="992" y="507"/>
                </a:lnTo>
                <a:lnTo>
                  <a:pt x="990" y="509"/>
                </a:lnTo>
                <a:lnTo>
                  <a:pt x="988" y="509"/>
                </a:lnTo>
                <a:lnTo>
                  <a:pt x="986" y="509"/>
                </a:lnTo>
                <a:lnTo>
                  <a:pt x="985" y="509"/>
                </a:lnTo>
                <a:lnTo>
                  <a:pt x="983" y="509"/>
                </a:lnTo>
                <a:lnTo>
                  <a:pt x="983" y="511"/>
                </a:lnTo>
                <a:lnTo>
                  <a:pt x="983" y="513"/>
                </a:lnTo>
                <a:lnTo>
                  <a:pt x="981" y="514"/>
                </a:lnTo>
                <a:lnTo>
                  <a:pt x="981" y="516"/>
                </a:lnTo>
                <a:lnTo>
                  <a:pt x="979" y="518"/>
                </a:lnTo>
                <a:lnTo>
                  <a:pt x="979" y="520"/>
                </a:lnTo>
                <a:lnTo>
                  <a:pt x="978" y="520"/>
                </a:lnTo>
                <a:lnTo>
                  <a:pt x="978" y="521"/>
                </a:lnTo>
                <a:lnTo>
                  <a:pt x="976" y="523"/>
                </a:lnTo>
                <a:lnTo>
                  <a:pt x="974" y="523"/>
                </a:lnTo>
                <a:lnTo>
                  <a:pt x="974" y="525"/>
                </a:lnTo>
                <a:lnTo>
                  <a:pt x="972" y="525"/>
                </a:lnTo>
                <a:lnTo>
                  <a:pt x="971" y="527"/>
                </a:lnTo>
                <a:lnTo>
                  <a:pt x="969" y="527"/>
                </a:lnTo>
                <a:lnTo>
                  <a:pt x="969" y="528"/>
                </a:lnTo>
                <a:lnTo>
                  <a:pt x="967" y="528"/>
                </a:lnTo>
                <a:lnTo>
                  <a:pt x="965" y="528"/>
                </a:lnTo>
                <a:lnTo>
                  <a:pt x="965" y="530"/>
                </a:lnTo>
                <a:lnTo>
                  <a:pt x="964" y="530"/>
                </a:lnTo>
                <a:lnTo>
                  <a:pt x="962" y="530"/>
                </a:lnTo>
                <a:lnTo>
                  <a:pt x="962" y="532"/>
                </a:lnTo>
                <a:lnTo>
                  <a:pt x="960" y="532"/>
                </a:lnTo>
                <a:lnTo>
                  <a:pt x="958" y="532"/>
                </a:lnTo>
                <a:lnTo>
                  <a:pt x="958" y="534"/>
                </a:lnTo>
                <a:lnTo>
                  <a:pt x="957" y="534"/>
                </a:lnTo>
                <a:lnTo>
                  <a:pt x="957" y="535"/>
                </a:lnTo>
                <a:lnTo>
                  <a:pt x="955" y="535"/>
                </a:lnTo>
                <a:lnTo>
                  <a:pt x="953" y="537"/>
                </a:lnTo>
                <a:lnTo>
                  <a:pt x="953" y="539"/>
                </a:lnTo>
                <a:lnTo>
                  <a:pt x="951" y="541"/>
                </a:lnTo>
                <a:lnTo>
                  <a:pt x="951" y="542"/>
                </a:lnTo>
                <a:lnTo>
                  <a:pt x="950" y="542"/>
                </a:lnTo>
                <a:lnTo>
                  <a:pt x="950" y="544"/>
                </a:lnTo>
                <a:lnTo>
                  <a:pt x="948" y="544"/>
                </a:lnTo>
                <a:lnTo>
                  <a:pt x="948" y="546"/>
                </a:lnTo>
                <a:lnTo>
                  <a:pt x="948" y="548"/>
                </a:lnTo>
                <a:lnTo>
                  <a:pt x="946" y="548"/>
                </a:lnTo>
                <a:lnTo>
                  <a:pt x="946" y="549"/>
                </a:lnTo>
                <a:lnTo>
                  <a:pt x="946" y="551"/>
                </a:lnTo>
                <a:lnTo>
                  <a:pt x="946" y="553"/>
                </a:lnTo>
                <a:lnTo>
                  <a:pt x="946" y="555"/>
                </a:lnTo>
                <a:lnTo>
                  <a:pt x="946" y="556"/>
                </a:lnTo>
                <a:lnTo>
                  <a:pt x="946" y="558"/>
                </a:lnTo>
                <a:lnTo>
                  <a:pt x="944" y="560"/>
                </a:lnTo>
                <a:lnTo>
                  <a:pt x="944" y="562"/>
                </a:lnTo>
                <a:lnTo>
                  <a:pt x="946" y="562"/>
                </a:lnTo>
                <a:lnTo>
                  <a:pt x="944" y="563"/>
                </a:lnTo>
                <a:lnTo>
                  <a:pt x="944" y="565"/>
                </a:lnTo>
                <a:lnTo>
                  <a:pt x="944" y="567"/>
                </a:lnTo>
                <a:lnTo>
                  <a:pt x="944" y="569"/>
                </a:lnTo>
                <a:lnTo>
                  <a:pt x="943" y="570"/>
                </a:lnTo>
                <a:lnTo>
                  <a:pt x="943" y="572"/>
                </a:lnTo>
                <a:lnTo>
                  <a:pt x="941" y="572"/>
                </a:lnTo>
                <a:lnTo>
                  <a:pt x="941" y="574"/>
                </a:lnTo>
                <a:lnTo>
                  <a:pt x="941" y="576"/>
                </a:lnTo>
                <a:lnTo>
                  <a:pt x="939" y="576"/>
                </a:lnTo>
                <a:lnTo>
                  <a:pt x="938" y="577"/>
                </a:lnTo>
                <a:lnTo>
                  <a:pt x="936" y="579"/>
                </a:lnTo>
                <a:lnTo>
                  <a:pt x="934" y="581"/>
                </a:lnTo>
                <a:lnTo>
                  <a:pt x="932" y="583"/>
                </a:lnTo>
                <a:lnTo>
                  <a:pt x="931" y="583"/>
                </a:lnTo>
                <a:lnTo>
                  <a:pt x="931" y="584"/>
                </a:lnTo>
                <a:lnTo>
                  <a:pt x="929" y="584"/>
                </a:lnTo>
                <a:lnTo>
                  <a:pt x="927" y="586"/>
                </a:lnTo>
                <a:lnTo>
                  <a:pt x="925" y="588"/>
                </a:lnTo>
                <a:lnTo>
                  <a:pt x="924" y="590"/>
                </a:lnTo>
                <a:lnTo>
                  <a:pt x="924" y="591"/>
                </a:lnTo>
                <a:lnTo>
                  <a:pt x="922" y="591"/>
                </a:lnTo>
                <a:lnTo>
                  <a:pt x="922" y="593"/>
                </a:lnTo>
                <a:lnTo>
                  <a:pt x="920" y="593"/>
                </a:lnTo>
                <a:lnTo>
                  <a:pt x="918" y="593"/>
                </a:lnTo>
                <a:lnTo>
                  <a:pt x="917" y="593"/>
                </a:lnTo>
                <a:lnTo>
                  <a:pt x="915" y="593"/>
                </a:lnTo>
                <a:lnTo>
                  <a:pt x="913" y="593"/>
                </a:lnTo>
                <a:lnTo>
                  <a:pt x="911" y="595"/>
                </a:lnTo>
                <a:lnTo>
                  <a:pt x="910" y="595"/>
                </a:lnTo>
                <a:lnTo>
                  <a:pt x="903" y="595"/>
                </a:lnTo>
                <a:lnTo>
                  <a:pt x="901" y="593"/>
                </a:lnTo>
                <a:lnTo>
                  <a:pt x="897" y="588"/>
                </a:lnTo>
                <a:lnTo>
                  <a:pt x="896" y="583"/>
                </a:lnTo>
                <a:lnTo>
                  <a:pt x="896" y="581"/>
                </a:lnTo>
                <a:lnTo>
                  <a:pt x="892" y="583"/>
                </a:lnTo>
                <a:lnTo>
                  <a:pt x="887" y="588"/>
                </a:lnTo>
                <a:lnTo>
                  <a:pt x="885" y="590"/>
                </a:lnTo>
                <a:lnTo>
                  <a:pt x="883" y="588"/>
                </a:lnTo>
                <a:lnTo>
                  <a:pt x="883" y="586"/>
                </a:lnTo>
                <a:lnTo>
                  <a:pt x="882" y="584"/>
                </a:lnTo>
                <a:lnTo>
                  <a:pt x="883" y="583"/>
                </a:lnTo>
                <a:lnTo>
                  <a:pt x="883" y="579"/>
                </a:lnTo>
                <a:lnTo>
                  <a:pt x="885" y="577"/>
                </a:lnTo>
                <a:lnTo>
                  <a:pt x="883" y="576"/>
                </a:lnTo>
                <a:lnTo>
                  <a:pt x="882" y="576"/>
                </a:lnTo>
                <a:lnTo>
                  <a:pt x="880" y="574"/>
                </a:lnTo>
                <a:lnTo>
                  <a:pt x="878" y="572"/>
                </a:lnTo>
                <a:lnTo>
                  <a:pt x="880" y="570"/>
                </a:lnTo>
                <a:lnTo>
                  <a:pt x="882" y="569"/>
                </a:lnTo>
                <a:lnTo>
                  <a:pt x="883" y="569"/>
                </a:lnTo>
                <a:lnTo>
                  <a:pt x="885" y="567"/>
                </a:lnTo>
                <a:lnTo>
                  <a:pt x="885" y="565"/>
                </a:lnTo>
                <a:lnTo>
                  <a:pt x="887" y="565"/>
                </a:lnTo>
                <a:lnTo>
                  <a:pt x="885" y="562"/>
                </a:lnTo>
                <a:lnTo>
                  <a:pt x="885" y="560"/>
                </a:lnTo>
                <a:lnTo>
                  <a:pt x="882" y="560"/>
                </a:lnTo>
                <a:lnTo>
                  <a:pt x="882" y="558"/>
                </a:lnTo>
                <a:lnTo>
                  <a:pt x="878" y="556"/>
                </a:lnTo>
                <a:lnTo>
                  <a:pt x="876" y="556"/>
                </a:lnTo>
                <a:lnTo>
                  <a:pt x="876" y="555"/>
                </a:lnTo>
                <a:lnTo>
                  <a:pt x="875" y="555"/>
                </a:lnTo>
                <a:lnTo>
                  <a:pt x="869" y="551"/>
                </a:lnTo>
                <a:lnTo>
                  <a:pt x="868" y="549"/>
                </a:lnTo>
                <a:lnTo>
                  <a:pt x="868" y="548"/>
                </a:lnTo>
                <a:lnTo>
                  <a:pt x="866" y="548"/>
                </a:lnTo>
                <a:lnTo>
                  <a:pt x="864" y="548"/>
                </a:lnTo>
                <a:lnTo>
                  <a:pt x="864" y="546"/>
                </a:lnTo>
                <a:lnTo>
                  <a:pt x="862" y="546"/>
                </a:lnTo>
                <a:lnTo>
                  <a:pt x="861" y="544"/>
                </a:lnTo>
                <a:lnTo>
                  <a:pt x="859" y="544"/>
                </a:lnTo>
                <a:lnTo>
                  <a:pt x="859" y="542"/>
                </a:lnTo>
                <a:lnTo>
                  <a:pt x="857" y="541"/>
                </a:lnTo>
                <a:lnTo>
                  <a:pt x="854" y="537"/>
                </a:lnTo>
                <a:lnTo>
                  <a:pt x="852" y="535"/>
                </a:lnTo>
                <a:lnTo>
                  <a:pt x="852" y="537"/>
                </a:lnTo>
                <a:lnTo>
                  <a:pt x="849" y="539"/>
                </a:lnTo>
                <a:lnTo>
                  <a:pt x="847" y="539"/>
                </a:lnTo>
                <a:lnTo>
                  <a:pt x="845" y="541"/>
                </a:lnTo>
                <a:lnTo>
                  <a:pt x="842" y="541"/>
                </a:lnTo>
                <a:lnTo>
                  <a:pt x="840" y="542"/>
                </a:lnTo>
                <a:lnTo>
                  <a:pt x="838" y="542"/>
                </a:lnTo>
                <a:lnTo>
                  <a:pt x="838" y="544"/>
                </a:lnTo>
                <a:lnTo>
                  <a:pt x="831" y="548"/>
                </a:lnTo>
                <a:lnTo>
                  <a:pt x="828" y="549"/>
                </a:lnTo>
                <a:lnTo>
                  <a:pt x="814" y="553"/>
                </a:lnTo>
                <a:lnTo>
                  <a:pt x="807" y="563"/>
                </a:lnTo>
                <a:lnTo>
                  <a:pt x="805" y="563"/>
                </a:lnTo>
                <a:lnTo>
                  <a:pt x="803" y="567"/>
                </a:lnTo>
                <a:lnTo>
                  <a:pt x="800" y="569"/>
                </a:lnTo>
                <a:lnTo>
                  <a:pt x="798" y="572"/>
                </a:lnTo>
                <a:lnTo>
                  <a:pt x="789" y="583"/>
                </a:lnTo>
                <a:lnTo>
                  <a:pt x="787" y="584"/>
                </a:lnTo>
                <a:lnTo>
                  <a:pt x="789" y="583"/>
                </a:lnTo>
                <a:lnTo>
                  <a:pt x="789" y="581"/>
                </a:lnTo>
                <a:lnTo>
                  <a:pt x="789" y="579"/>
                </a:lnTo>
                <a:lnTo>
                  <a:pt x="791" y="577"/>
                </a:lnTo>
                <a:lnTo>
                  <a:pt x="791" y="576"/>
                </a:lnTo>
                <a:lnTo>
                  <a:pt x="791" y="574"/>
                </a:lnTo>
                <a:lnTo>
                  <a:pt x="791" y="572"/>
                </a:lnTo>
                <a:lnTo>
                  <a:pt x="789" y="570"/>
                </a:lnTo>
                <a:lnTo>
                  <a:pt x="787" y="570"/>
                </a:lnTo>
                <a:lnTo>
                  <a:pt x="787" y="569"/>
                </a:lnTo>
                <a:lnTo>
                  <a:pt x="786" y="567"/>
                </a:lnTo>
                <a:lnTo>
                  <a:pt x="786" y="565"/>
                </a:lnTo>
                <a:lnTo>
                  <a:pt x="786" y="563"/>
                </a:lnTo>
                <a:lnTo>
                  <a:pt x="786" y="562"/>
                </a:lnTo>
                <a:lnTo>
                  <a:pt x="786" y="560"/>
                </a:lnTo>
                <a:lnTo>
                  <a:pt x="786" y="556"/>
                </a:lnTo>
                <a:lnTo>
                  <a:pt x="780" y="556"/>
                </a:lnTo>
                <a:lnTo>
                  <a:pt x="779" y="556"/>
                </a:lnTo>
                <a:lnTo>
                  <a:pt x="777" y="556"/>
                </a:lnTo>
                <a:lnTo>
                  <a:pt x="777" y="558"/>
                </a:lnTo>
                <a:lnTo>
                  <a:pt x="773" y="556"/>
                </a:lnTo>
                <a:lnTo>
                  <a:pt x="772" y="556"/>
                </a:lnTo>
                <a:lnTo>
                  <a:pt x="772" y="558"/>
                </a:lnTo>
                <a:lnTo>
                  <a:pt x="770" y="558"/>
                </a:lnTo>
                <a:lnTo>
                  <a:pt x="770" y="560"/>
                </a:lnTo>
                <a:lnTo>
                  <a:pt x="768" y="560"/>
                </a:lnTo>
                <a:lnTo>
                  <a:pt x="765" y="560"/>
                </a:lnTo>
                <a:lnTo>
                  <a:pt x="763" y="562"/>
                </a:lnTo>
                <a:lnTo>
                  <a:pt x="761" y="562"/>
                </a:lnTo>
                <a:lnTo>
                  <a:pt x="760" y="562"/>
                </a:lnTo>
                <a:lnTo>
                  <a:pt x="758" y="563"/>
                </a:lnTo>
                <a:lnTo>
                  <a:pt x="758" y="565"/>
                </a:lnTo>
                <a:lnTo>
                  <a:pt x="754" y="567"/>
                </a:lnTo>
                <a:lnTo>
                  <a:pt x="754" y="569"/>
                </a:lnTo>
                <a:lnTo>
                  <a:pt x="751" y="567"/>
                </a:lnTo>
                <a:lnTo>
                  <a:pt x="749" y="569"/>
                </a:lnTo>
                <a:lnTo>
                  <a:pt x="747" y="570"/>
                </a:lnTo>
                <a:lnTo>
                  <a:pt x="746" y="570"/>
                </a:lnTo>
                <a:lnTo>
                  <a:pt x="742" y="574"/>
                </a:lnTo>
                <a:lnTo>
                  <a:pt x="740" y="574"/>
                </a:lnTo>
                <a:lnTo>
                  <a:pt x="740" y="576"/>
                </a:lnTo>
                <a:lnTo>
                  <a:pt x="739" y="576"/>
                </a:lnTo>
                <a:lnTo>
                  <a:pt x="737" y="576"/>
                </a:lnTo>
                <a:lnTo>
                  <a:pt x="737" y="577"/>
                </a:lnTo>
                <a:lnTo>
                  <a:pt x="735" y="577"/>
                </a:lnTo>
                <a:lnTo>
                  <a:pt x="733" y="577"/>
                </a:lnTo>
                <a:lnTo>
                  <a:pt x="732" y="577"/>
                </a:lnTo>
                <a:lnTo>
                  <a:pt x="730" y="577"/>
                </a:lnTo>
                <a:lnTo>
                  <a:pt x="730" y="579"/>
                </a:lnTo>
                <a:lnTo>
                  <a:pt x="728" y="579"/>
                </a:lnTo>
                <a:lnTo>
                  <a:pt x="726" y="581"/>
                </a:lnTo>
                <a:lnTo>
                  <a:pt x="725" y="581"/>
                </a:lnTo>
                <a:lnTo>
                  <a:pt x="723" y="581"/>
                </a:lnTo>
                <a:lnTo>
                  <a:pt x="721" y="581"/>
                </a:lnTo>
                <a:lnTo>
                  <a:pt x="721" y="583"/>
                </a:lnTo>
                <a:lnTo>
                  <a:pt x="719" y="583"/>
                </a:lnTo>
                <a:lnTo>
                  <a:pt x="718" y="583"/>
                </a:lnTo>
                <a:lnTo>
                  <a:pt x="716" y="583"/>
                </a:lnTo>
                <a:lnTo>
                  <a:pt x="714" y="583"/>
                </a:lnTo>
                <a:lnTo>
                  <a:pt x="712" y="583"/>
                </a:lnTo>
                <a:lnTo>
                  <a:pt x="712" y="584"/>
                </a:lnTo>
                <a:lnTo>
                  <a:pt x="711" y="584"/>
                </a:lnTo>
                <a:lnTo>
                  <a:pt x="711" y="586"/>
                </a:lnTo>
                <a:lnTo>
                  <a:pt x="709" y="588"/>
                </a:lnTo>
                <a:lnTo>
                  <a:pt x="707" y="588"/>
                </a:lnTo>
                <a:lnTo>
                  <a:pt x="705" y="588"/>
                </a:lnTo>
                <a:lnTo>
                  <a:pt x="704" y="590"/>
                </a:lnTo>
                <a:lnTo>
                  <a:pt x="702" y="591"/>
                </a:lnTo>
                <a:lnTo>
                  <a:pt x="702" y="593"/>
                </a:lnTo>
                <a:lnTo>
                  <a:pt x="700" y="593"/>
                </a:lnTo>
                <a:lnTo>
                  <a:pt x="698" y="593"/>
                </a:lnTo>
                <a:lnTo>
                  <a:pt x="697" y="595"/>
                </a:lnTo>
                <a:lnTo>
                  <a:pt x="695" y="595"/>
                </a:lnTo>
                <a:lnTo>
                  <a:pt x="693" y="595"/>
                </a:lnTo>
                <a:lnTo>
                  <a:pt x="691" y="595"/>
                </a:lnTo>
                <a:lnTo>
                  <a:pt x="690" y="595"/>
                </a:lnTo>
                <a:lnTo>
                  <a:pt x="688" y="595"/>
                </a:lnTo>
                <a:lnTo>
                  <a:pt x="686" y="595"/>
                </a:lnTo>
                <a:lnTo>
                  <a:pt x="684" y="596"/>
                </a:lnTo>
                <a:lnTo>
                  <a:pt x="683" y="598"/>
                </a:lnTo>
                <a:lnTo>
                  <a:pt x="683" y="600"/>
                </a:lnTo>
                <a:lnTo>
                  <a:pt x="683" y="602"/>
                </a:lnTo>
                <a:lnTo>
                  <a:pt x="683" y="603"/>
                </a:lnTo>
                <a:lnTo>
                  <a:pt x="681" y="605"/>
                </a:lnTo>
                <a:lnTo>
                  <a:pt x="679" y="605"/>
                </a:lnTo>
                <a:lnTo>
                  <a:pt x="679" y="607"/>
                </a:lnTo>
                <a:lnTo>
                  <a:pt x="679" y="609"/>
                </a:lnTo>
                <a:lnTo>
                  <a:pt x="677" y="609"/>
                </a:lnTo>
                <a:lnTo>
                  <a:pt x="677" y="610"/>
                </a:lnTo>
                <a:lnTo>
                  <a:pt x="676" y="610"/>
                </a:lnTo>
                <a:lnTo>
                  <a:pt x="674" y="609"/>
                </a:lnTo>
                <a:lnTo>
                  <a:pt x="671" y="609"/>
                </a:lnTo>
                <a:lnTo>
                  <a:pt x="669" y="609"/>
                </a:lnTo>
                <a:lnTo>
                  <a:pt x="667" y="609"/>
                </a:lnTo>
                <a:lnTo>
                  <a:pt x="665" y="609"/>
                </a:lnTo>
                <a:lnTo>
                  <a:pt x="665" y="610"/>
                </a:lnTo>
                <a:lnTo>
                  <a:pt x="664" y="610"/>
                </a:lnTo>
                <a:lnTo>
                  <a:pt x="662" y="610"/>
                </a:lnTo>
                <a:lnTo>
                  <a:pt x="660" y="610"/>
                </a:lnTo>
                <a:lnTo>
                  <a:pt x="658" y="610"/>
                </a:lnTo>
                <a:lnTo>
                  <a:pt x="657" y="610"/>
                </a:lnTo>
                <a:lnTo>
                  <a:pt x="655" y="610"/>
                </a:lnTo>
                <a:lnTo>
                  <a:pt x="653" y="610"/>
                </a:lnTo>
                <a:lnTo>
                  <a:pt x="651" y="610"/>
                </a:lnTo>
                <a:lnTo>
                  <a:pt x="650" y="610"/>
                </a:lnTo>
                <a:lnTo>
                  <a:pt x="648" y="610"/>
                </a:lnTo>
                <a:lnTo>
                  <a:pt x="648" y="609"/>
                </a:lnTo>
                <a:lnTo>
                  <a:pt x="646" y="609"/>
                </a:lnTo>
                <a:lnTo>
                  <a:pt x="644" y="609"/>
                </a:lnTo>
                <a:lnTo>
                  <a:pt x="643" y="609"/>
                </a:lnTo>
                <a:lnTo>
                  <a:pt x="641" y="610"/>
                </a:lnTo>
                <a:lnTo>
                  <a:pt x="641" y="609"/>
                </a:lnTo>
                <a:lnTo>
                  <a:pt x="639" y="609"/>
                </a:lnTo>
                <a:lnTo>
                  <a:pt x="637" y="607"/>
                </a:lnTo>
                <a:lnTo>
                  <a:pt x="637" y="605"/>
                </a:lnTo>
                <a:lnTo>
                  <a:pt x="636" y="605"/>
                </a:lnTo>
                <a:lnTo>
                  <a:pt x="636" y="603"/>
                </a:lnTo>
                <a:lnTo>
                  <a:pt x="634" y="602"/>
                </a:lnTo>
                <a:lnTo>
                  <a:pt x="634" y="600"/>
                </a:lnTo>
                <a:lnTo>
                  <a:pt x="632" y="600"/>
                </a:lnTo>
                <a:lnTo>
                  <a:pt x="630" y="600"/>
                </a:lnTo>
                <a:lnTo>
                  <a:pt x="629" y="598"/>
                </a:lnTo>
                <a:lnTo>
                  <a:pt x="627" y="598"/>
                </a:lnTo>
                <a:lnTo>
                  <a:pt x="625" y="598"/>
                </a:lnTo>
                <a:lnTo>
                  <a:pt x="623" y="600"/>
                </a:lnTo>
                <a:lnTo>
                  <a:pt x="622" y="600"/>
                </a:lnTo>
                <a:lnTo>
                  <a:pt x="622" y="602"/>
                </a:lnTo>
                <a:lnTo>
                  <a:pt x="620" y="600"/>
                </a:lnTo>
                <a:lnTo>
                  <a:pt x="618" y="598"/>
                </a:lnTo>
                <a:lnTo>
                  <a:pt x="616" y="600"/>
                </a:lnTo>
                <a:lnTo>
                  <a:pt x="615" y="600"/>
                </a:lnTo>
                <a:lnTo>
                  <a:pt x="615" y="602"/>
                </a:lnTo>
                <a:lnTo>
                  <a:pt x="615" y="603"/>
                </a:lnTo>
                <a:lnTo>
                  <a:pt x="613" y="603"/>
                </a:lnTo>
                <a:lnTo>
                  <a:pt x="611" y="603"/>
                </a:lnTo>
                <a:lnTo>
                  <a:pt x="609" y="603"/>
                </a:lnTo>
                <a:lnTo>
                  <a:pt x="609" y="605"/>
                </a:lnTo>
                <a:lnTo>
                  <a:pt x="608" y="607"/>
                </a:lnTo>
                <a:lnTo>
                  <a:pt x="606" y="607"/>
                </a:lnTo>
                <a:lnTo>
                  <a:pt x="604" y="607"/>
                </a:lnTo>
                <a:lnTo>
                  <a:pt x="602" y="607"/>
                </a:lnTo>
                <a:lnTo>
                  <a:pt x="601" y="607"/>
                </a:lnTo>
                <a:lnTo>
                  <a:pt x="599" y="607"/>
                </a:lnTo>
                <a:lnTo>
                  <a:pt x="583" y="603"/>
                </a:lnTo>
                <a:lnTo>
                  <a:pt x="582" y="605"/>
                </a:lnTo>
                <a:lnTo>
                  <a:pt x="578" y="607"/>
                </a:lnTo>
                <a:lnTo>
                  <a:pt x="573" y="609"/>
                </a:lnTo>
                <a:lnTo>
                  <a:pt x="571" y="609"/>
                </a:lnTo>
                <a:lnTo>
                  <a:pt x="568" y="610"/>
                </a:lnTo>
                <a:lnTo>
                  <a:pt x="564" y="614"/>
                </a:lnTo>
                <a:lnTo>
                  <a:pt x="559" y="616"/>
                </a:lnTo>
                <a:lnTo>
                  <a:pt x="555" y="617"/>
                </a:lnTo>
                <a:lnTo>
                  <a:pt x="550" y="619"/>
                </a:lnTo>
                <a:lnTo>
                  <a:pt x="545" y="621"/>
                </a:lnTo>
                <a:lnTo>
                  <a:pt x="543" y="621"/>
                </a:lnTo>
                <a:lnTo>
                  <a:pt x="533" y="626"/>
                </a:lnTo>
                <a:lnTo>
                  <a:pt x="531" y="626"/>
                </a:lnTo>
                <a:lnTo>
                  <a:pt x="526" y="628"/>
                </a:lnTo>
                <a:lnTo>
                  <a:pt x="524" y="628"/>
                </a:lnTo>
                <a:lnTo>
                  <a:pt x="524" y="630"/>
                </a:lnTo>
                <a:lnTo>
                  <a:pt x="522" y="630"/>
                </a:lnTo>
                <a:lnTo>
                  <a:pt x="520" y="630"/>
                </a:lnTo>
                <a:lnTo>
                  <a:pt x="519" y="631"/>
                </a:lnTo>
                <a:lnTo>
                  <a:pt x="513" y="633"/>
                </a:lnTo>
                <a:lnTo>
                  <a:pt x="512" y="633"/>
                </a:lnTo>
                <a:lnTo>
                  <a:pt x="503" y="637"/>
                </a:lnTo>
                <a:lnTo>
                  <a:pt x="499" y="638"/>
                </a:lnTo>
                <a:lnTo>
                  <a:pt x="498" y="638"/>
                </a:lnTo>
                <a:lnTo>
                  <a:pt x="496" y="640"/>
                </a:lnTo>
                <a:lnTo>
                  <a:pt x="491" y="642"/>
                </a:lnTo>
                <a:lnTo>
                  <a:pt x="489" y="642"/>
                </a:lnTo>
                <a:lnTo>
                  <a:pt x="486" y="644"/>
                </a:lnTo>
                <a:lnTo>
                  <a:pt x="484" y="645"/>
                </a:lnTo>
                <a:lnTo>
                  <a:pt x="482" y="647"/>
                </a:lnTo>
                <a:lnTo>
                  <a:pt x="480" y="649"/>
                </a:lnTo>
                <a:lnTo>
                  <a:pt x="477" y="654"/>
                </a:lnTo>
                <a:lnTo>
                  <a:pt x="475" y="654"/>
                </a:lnTo>
                <a:lnTo>
                  <a:pt x="475" y="656"/>
                </a:lnTo>
                <a:lnTo>
                  <a:pt x="473" y="656"/>
                </a:lnTo>
                <a:lnTo>
                  <a:pt x="473" y="658"/>
                </a:lnTo>
                <a:lnTo>
                  <a:pt x="472" y="659"/>
                </a:lnTo>
                <a:lnTo>
                  <a:pt x="466" y="665"/>
                </a:lnTo>
                <a:lnTo>
                  <a:pt x="444" y="696"/>
                </a:lnTo>
                <a:lnTo>
                  <a:pt x="430" y="698"/>
                </a:lnTo>
                <a:lnTo>
                  <a:pt x="379" y="701"/>
                </a:lnTo>
                <a:lnTo>
                  <a:pt x="374" y="689"/>
                </a:lnTo>
                <a:lnTo>
                  <a:pt x="370" y="684"/>
                </a:lnTo>
                <a:lnTo>
                  <a:pt x="367" y="677"/>
                </a:lnTo>
                <a:lnTo>
                  <a:pt x="365" y="675"/>
                </a:lnTo>
                <a:lnTo>
                  <a:pt x="365" y="673"/>
                </a:lnTo>
                <a:lnTo>
                  <a:pt x="365" y="672"/>
                </a:lnTo>
                <a:lnTo>
                  <a:pt x="363" y="672"/>
                </a:lnTo>
                <a:lnTo>
                  <a:pt x="362" y="670"/>
                </a:lnTo>
                <a:lnTo>
                  <a:pt x="362" y="668"/>
                </a:lnTo>
                <a:lnTo>
                  <a:pt x="360" y="668"/>
                </a:lnTo>
                <a:lnTo>
                  <a:pt x="360" y="666"/>
                </a:lnTo>
                <a:lnTo>
                  <a:pt x="358" y="665"/>
                </a:lnTo>
                <a:lnTo>
                  <a:pt x="358" y="663"/>
                </a:lnTo>
                <a:lnTo>
                  <a:pt x="356" y="661"/>
                </a:lnTo>
                <a:lnTo>
                  <a:pt x="356" y="659"/>
                </a:lnTo>
                <a:lnTo>
                  <a:pt x="355" y="659"/>
                </a:lnTo>
                <a:lnTo>
                  <a:pt x="355" y="658"/>
                </a:lnTo>
                <a:lnTo>
                  <a:pt x="353" y="658"/>
                </a:lnTo>
                <a:lnTo>
                  <a:pt x="351" y="658"/>
                </a:lnTo>
                <a:lnTo>
                  <a:pt x="351" y="656"/>
                </a:lnTo>
                <a:lnTo>
                  <a:pt x="349" y="651"/>
                </a:lnTo>
                <a:lnTo>
                  <a:pt x="351" y="649"/>
                </a:lnTo>
                <a:lnTo>
                  <a:pt x="351" y="647"/>
                </a:lnTo>
                <a:lnTo>
                  <a:pt x="351" y="645"/>
                </a:lnTo>
                <a:lnTo>
                  <a:pt x="351" y="644"/>
                </a:lnTo>
                <a:lnTo>
                  <a:pt x="349" y="644"/>
                </a:lnTo>
                <a:lnTo>
                  <a:pt x="348" y="642"/>
                </a:lnTo>
                <a:lnTo>
                  <a:pt x="348" y="640"/>
                </a:lnTo>
                <a:lnTo>
                  <a:pt x="346" y="638"/>
                </a:lnTo>
                <a:lnTo>
                  <a:pt x="344" y="638"/>
                </a:lnTo>
                <a:lnTo>
                  <a:pt x="344" y="637"/>
                </a:lnTo>
                <a:lnTo>
                  <a:pt x="342" y="637"/>
                </a:lnTo>
                <a:lnTo>
                  <a:pt x="341" y="635"/>
                </a:lnTo>
                <a:lnTo>
                  <a:pt x="339" y="635"/>
                </a:lnTo>
                <a:lnTo>
                  <a:pt x="341" y="633"/>
                </a:lnTo>
                <a:lnTo>
                  <a:pt x="341" y="631"/>
                </a:lnTo>
                <a:lnTo>
                  <a:pt x="339" y="630"/>
                </a:lnTo>
                <a:lnTo>
                  <a:pt x="339" y="628"/>
                </a:lnTo>
                <a:lnTo>
                  <a:pt x="339" y="626"/>
                </a:lnTo>
                <a:lnTo>
                  <a:pt x="339" y="624"/>
                </a:lnTo>
                <a:lnTo>
                  <a:pt x="337" y="624"/>
                </a:lnTo>
                <a:lnTo>
                  <a:pt x="337" y="623"/>
                </a:lnTo>
                <a:lnTo>
                  <a:pt x="337" y="621"/>
                </a:lnTo>
                <a:lnTo>
                  <a:pt x="335" y="621"/>
                </a:lnTo>
                <a:lnTo>
                  <a:pt x="334" y="619"/>
                </a:lnTo>
                <a:lnTo>
                  <a:pt x="335" y="617"/>
                </a:lnTo>
                <a:lnTo>
                  <a:pt x="335" y="616"/>
                </a:lnTo>
                <a:lnTo>
                  <a:pt x="335" y="614"/>
                </a:lnTo>
                <a:lnTo>
                  <a:pt x="335" y="612"/>
                </a:lnTo>
                <a:lnTo>
                  <a:pt x="335" y="610"/>
                </a:lnTo>
                <a:lnTo>
                  <a:pt x="334" y="610"/>
                </a:lnTo>
                <a:lnTo>
                  <a:pt x="334" y="609"/>
                </a:lnTo>
                <a:lnTo>
                  <a:pt x="334" y="607"/>
                </a:lnTo>
                <a:lnTo>
                  <a:pt x="332" y="607"/>
                </a:lnTo>
                <a:lnTo>
                  <a:pt x="330" y="605"/>
                </a:lnTo>
                <a:lnTo>
                  <a:pt x="328" y="605"/>
                </a:lnTo>
                <a:lnTo>
                  <a:pt x="328" y="603"/>
                </a:lnTo>
                <a:lnTo>
                  <a:pt x="327" y="603"/>
                </a:lnTo>
                <a:lnTo>
                  <a:pt x="327" y="602"/>
                </a:lnTo>
                <a:lnTo>
                  <a:pt x="327" y="600"/>
                </a:lnTo>
                <a:lnTo>
                  <a:pt x="327" y="598"/>
                </a:lnTo>
                <a:lnTo>
                  <a:pt x="325" y="596"/>
                </a:lnTo>
                <a:lnTo>
                  <a:pt x="325" y="595"/>
                </a:lnTo>
                <a:lnTo>
                  <a:pt x="323" y="595"/>
                </a:lnTo>
                <a:lnTo>
                  <a:pt x="321" y="593"/>
                </a:lnTo>
                <a:lnTo>
                  <a:pt x="321" y="591"/>
                </a:lnTo>
                <a:lnTo>
                  <a:pt x="320" y="591"/>
                </a:lnTo>
                <a:lnTo>
                  <a:pt x="320" y="590"/>
                </a:lnTo>
                <a:lnTo>
                  <a:pt x="318" y="590"/>
                </a:lnTo>
                <a:lnTo>
                  <a:pt x="318" y="588"/>
                </a:lnTo>
                <a:lnTo>
                  <a:pt x="316" y="590"/>
                </a:lnTo>
                <a:lnTo>
                  <a:pt x="315" y="590"/>
                </a:lnTo>
                <a:lnTo>
                  <a:pt x="315" y="588"/>
                </a:lnTo>
                <a:lnTo>
                  <a:pt x="313" y="588"/>
                </a:lnTo>
                <a:lnTo>
                  <a:pt x="311" y="586"/>
                </a:lnTo>
                <a:lnTo>
                  <a:pt x="309" y="584"/>
                </a:lnTo>
                <a:lnTo>
                  <a:pt x="308" y="584"/>
                </a:lnTo>
                <a:lnTo>
                  <a:pt x="308" y="583"/>
                </a:lnTo>
                <a:lnTo>
                  <a:pt x="306" y="583"/>
                </a:lnTo>
                <a:lnTo>
                  <a:pt x="304" y="581"/>
                </a:lnTo>
                <a:lnTo>
                  <a:pt x="302" y="581"/>
                </a:lnTo>
                <a:lnTo>
                  <a:pt x="301" y="581"/>
                </a:lnTo>
                <a:lnTo>
                  <a:pt x="299" y="581"/>
                </a:lnTo>
                <a:lnTo>
                  <a:pt x="299" y="579"/>
                </a:lnTo>
                <a:lnTo>
                  <a:pt x="299" y="577"/>
                </a:lnTo>
                <a:lnTo>
                  <a:pt x="295" y="576"/>
                </a:lnTo>
                <a:lnTo>
                  <a:pt x="294" y="574"/>
                </a:lnTo>
                <a:lnTo>
                  <a:pt x="292" y="572"/>
                </a:lnTo>
                <a:lnTo>
                  <a:pt x="288" y="570"/>
                </a:lnTo>
                <a:lnTo>
                  <a:pt x="287" y="569"/>
                </a:lnTo>
                <a:lnTo>
                  <a:pt x="280" y="569"/>
                </a:lnTo>
                <a:lnTo>
                  <a:pt x="276" y="567"/>
                </a:lnTo>
                <a:lnTo>
                  <a:pt x="273" y="567"/>
                </a:lnTo>
                <a:lnTo>
                  <a:pt x="267" y="563"/>
                </a:lnTo>
                <a:lnTo>
                  <a:pt x="262" y="563"/>
                </a:lnTo>
                <a:lnTo>
                  <a:pt x="257" y="562"/>
                </a:lnTo>
                <a:lnTo>
                  <a:pt x="248" y="560"/>
                </a:lnTo>
                <a:lnTo>
                  <a:pt x="245" y="560"/>
                </a:lnTo>
                <a:lnTo>
                  <a:pt x="239" y="558"/>
                </a:lnTo>
                <a:lnTo>
                  <a:pt x="231" y="555"/>
                </a:lnTo>
                <a:lnTo>
                  <a:pt x="227" y="553"/>
                </a:lnTo>
                <a:lnTo>
                  <a:pt x="220" y="553"/>
                </a:lnTo>
                <a:lnTo>
                  <a:pt x="213" y="551"/>
                </a:lnTo>
                <a:lnTo>
                  <a:pt x="210" y="551"/>
                </a:lnTo>
                <a:lnTo>
                  <a:pt x="208" y="551"/>
                </a:lnTo>
                <a:lnTo>
                  <a:pt x="206" y="551"/>
                </a:lnTo>
                <a:lnTo>
                  <a:pt x="203" y="549"/>
                </a:lnTo>
                <a:lnTo>
                  <a:pt x="201" y="549"/>
                </a:lnTo>
                <a:lnTo>
                  <a:pt x="199" y="548"/>
                </a:lnTo>
                <a:lnTo>
                  <a:pt x="198" y="548"/>
                </a:lnTo>
                <a:lnTo>
                  <a:pt x="194" y="548"/>
                </a:lnTo>
                <a:lnTo>
                  <a:pt x="192" y="548"/>
                </a:lnTo>
                <a:lnTo>
                  <a:pt x="187" y="546"/>
                </a:lnTo>
                <a:lnTo>
                  <a:pt x="184" y="544"/>
                </a:lnTo>
                <a:lnTo>
                  <a:pt x="180" y="544"/>
                </a:lnTo>
                <a:lnTo>
                  <a:pt x="177" y="542"/>
                </a:lnTo>
                <a:lnTo>
                  <a:pt x="171" y="542"/>
                </a:lnTo>
                <a:lnTo>
                  <a:pt x="168" y="541"/>
                </a:lnTo>
                <a:lnTo>
                  <a:pt x="161" y="541"/>
                </a:lnTo>
                <a:lnTo>
                  <a:pt x="154" y="537"/>
                </a:lnTo>
                <a:lnTo>
                  <a:pt x="152" y="537"/>
                </a:lnTo>
                <a:lnTo>
                  <a:pt x="147" y="535"/>
                </a:lnTo>
                <a:lnTo>
                  <a:pt x="143" y="535"/>
                </a:lnTo>
                <a:lnTo>
                  <a:pt x="142" y="535"/>
                </a:lnTo>
                <a:lnTo>
                  <a:pt x="140" y="535"/>
                </a:lnTo>
                <a:lnTo>
                  <a:pt x="138" y="535"/>
                </a:lnTo>
                <a:lnTo>
                  <a:pt x="135" y="535"/>
                </a:lnTo>
                <a:lnTo>
                  <a:pt x="133" y="535"/>
                </a:lnTo>
                <a:lnTo>
                  <a:pt x="131" y="534"/>
                </a:lnTo>
                <a:lnTo>
                  <a:pt x="130" y="534"/>
                </a:lnTo>
                <a:lnTo>
                  <a:pt x="128" y="534"/>
                </a:lnTo>
                <a:lnTo>
                  <a:pt x="126" y="534"/>
                </a:lnTo>
                <a:lnTo>
                  <a:pt x="124" y="534"/>
                </a:lnTo>
                <a:lnTo>
                  <a:pt x="121" y="534"/>
                </a:lnTo>
                <a:lnTo>
                  <a:pt x="119" y="532"/>
                </a:lnTo>
                <a:lnTo>
                  <a:pt x="117" y="532"/>
                </a:lnTo>
                <a:lnTo>
                  <a:pt x="116" y="530"/>
                </a:lnTo>
                <a:lnTo>
                  <a:pt x="114" y="530"/>
                </a:lnTo>
                <a:lnTo>
                  <a:pt x="112" y="528"/>
                </a:lnTo>
                <a:lnTo>
                  <a:pt x="110" y="528"/>
                </a:lnTo>
                <a:lnTo>
                  <a:pt x="107" y="527"/>
                </a:lnTo>
                <a:lnTo>
                  <a:pt x="103" y="527"/>
                </a:lnTo>
                <a:lnTo>
                  <a:pt x="102" y="527"/>
                </a:lnTo>
                <a:lnTo>
                  <a:pt x="100" y="525"/>
                </a:lnTo>
                <a:lnTo>
                  <a:pt x="96" y="525"/>
                </a:lnTo>
                <a:lnTo>
                  <a:pt x="95" y="523"/>
                </a:lnTo>
                <a:lnTo>
                  <a:pt x="93" y="523"/>
                </a:lnTo>
                <a:lnTo>
                  <a:pt x="91" y="521"/>
                </a:lnTo>
                <a:lnTo>
                  <a:pt x="88" y="521"/>
                </a:lnTo>
                <a:lnTo>
                  <a:pt x="84" y="520"/>
                </a:lnTo>
                <a:lnTo>
                  <a:pt x="82" y="520"/>
                </a:lnTo>
                <a:lnTo>
                  <a:pt x="79" y="518"/>
                </a:lnTo>
                <a:lnTo>
                  <a:pt x="77" y="518"/>
                </a:lnTo>
                <a:lnTo>
                  <a:pt x="75" y="516"/>
                </a:lnTo>
                <a:lnTo>
                  <a:pt x="72" y="516"/>
                </a:lnTo>
                <a:lnTo>
                  <a:pt x="68" y="516"/>
                </a:lnTo>
                <a:lnTo>
                  <a:pt x="65" y="514"/>
                </a:lnTo>
                <a:lnTo>
                  <a:pt x="63" y="513"/>
                </a:lnTo>
                <a:lnTo>
                  <a:pt x="61" y="513"/>
                </a:lnTo>
                <a:lnTo>
                  <a:pt x="60" y="511"/>
                </a:lnTo>
                <a:lnTo>
                  <a:pt x="60" y="509"/>
                </a:lnTo>
                <a:lnTo>
                  <a:pt x="56" y="507"/>
                </a:lnTo>
                <a:lnTo>
                  <a:pt x="54" y="507"/>
                </a:lnTo>
                <a:lnTo>
                  <a:pt x="49" y="506"/>
                </a:lnTo>
                <a:lnTo>
                  <a:pt x="48" y="504"/>
                </a:lnTo>
                <a:lnTo>
                  <a:pt x="46" y="504"/>
                </a:lnTo>
                <a:lnTo>
                  <a:pt x="44" y="502"/>
                </a:lnTo>
                <a:lnTo>
                  <a:pt x="42" y="502"/>
                </a:lnTo>
                <a:lnTo>
                  <a:pt x="41" y="502"/>
                </a:lnTo>
                <a:lnTo>
                  <a:pt x="39" y="502"/>
                </a:lnTo>
                <a:lnTo>
                  <a:pt x="37" y="500"/>
                </a:lnTo>
                <a:lnTo>
                  <a:pt x="35" y="500"/>
                </a:lnTo>
                <a:lnTo>
                  <a:pt x="34" y="499"/>
                </a:lnTo>
                <a:lnTo>
                  <a:pt x="32" y="499"/>
                </a:lnTo>
                <a:lnTo>
                  <a:pt x="30" y="497"/>
                </a:lnTo>
                <a:lnTo>
                  <a:pt x="28" y="497"/>
                </a:lnTo>
                <a:lnTo>
                  <a:pt x="27" y="495"/>
                </a:lnTo>
                <a:lnTo>
                  <a:pt x="25" y="495"/>
                </a:lnTo>
                <a:lnTo>
                  <a:pt x="21" y="494"/>
                </a:lnTo>
                <a:lnTo>
                  <a:pt x="20" y="494"/>
                </a:lnTo>
                <a:lnTo>
                  <a:pt x="20" y="492"/>
                </a:lnTo>
                <a:lnTo>
                  <a:pt x="18" y="492"/>
                </a:lnTo>
                <a:lnTo>
                  <a:pt x="16" y="490"/>
                </a:lnTo>
                <a:lnTo>
                  <a:pt x="14" y="490"/>
                </a:lnTo>
                <a:lnTo>
                  <a:pt x="13" y="488"/>
                </a:lnTo>
                <a:lnTo>
                  <a:pt x="11" y="488"/>
                </a:lnTo>
                <a:lnTo>
                  <a:pt x="9" y="488"/>
                </a:lnTo>
                <a:lnTo>
                  <a:pt x="7" y="487"/>
                </a:lnTo>
                <a:lnTo>
                  <a:pt x="6" y="487"/>
                </a:lnTo>
                <a:lnTo>
                  <a:pt x="4" y="487"/>
                </a:lnTo>
                <a:lnTo>
                  <a:pt x="4" y="485"/>
                </a:lnTo>
                <a:lnTo>
                  <a:pt x="2" y="483"/>
                </a:lnTo>
                <a:lnTo>
                  <a:pt x="2" y="481"/>
                </a:lnTo>
                <a:lnTo>
                  <a:pt x="2" y="480"/>
                </a:lnTo>
                <a:lnTo>
                  <a:pt x="4" y="478"/>
                </a:lnTo>
                <a:lnTo>
                  <a:pt x="2" y="478"/>
                </a:lnTo>
                <a:lnTo>
                  <a:pt x="2" y="476"/>
                </a:lnTo>
                <a:lnTo>
                  <a:pt x="2" y="474"/>
                </a:lnTo>
                <a:lnTo>
                  <a:pt x="2" y="473"/>
                </a:lnTo>
                <a:lnTo>
                  <a:pt x="4" y="473"/>
                </a:lnTo>
                <a:lnTo>
                  <a:pt x="6" y="471"/>
                </a:lnTo>
                <a:lnTo>
                  <a:pt x="6" y="469"/>
                </a:lnTo>
                <a:lnTo>
                  <a:pt x="6" y="467"/>
                </a:lnTo>
                <a:lnTo>
                  <a:pt x="6" y="466"/>
                </a:lnTo>
                <a:lnTo>
                  <a:pt x="9" y="466"/>
                </a:lnTo>
                <a:lnTo>
                  <a:pt x="9" y="464"/>
                </a:lnTo>
                <a:lnTo>
                  <a:pt x="9" y="462"/>
                </a:lnTo>
                <a:lnTo>
                  <a:pt x="9" y="460"/>
                </a:lnTo>
                <a:lnTo>
                  <a:pt x="9" y="459"/>
                </a:lnTo>
                <a:lnTo>
                  <a:pt x="7" y="459"/>
                </a:lnTo>
                <a:lnTo>
                  <a:pt x="6" y="459"/>
                </a:lnTo>
                <a:lnTo>
                  <a:pt x="4" y="459"/>
                </a:lnTo>
                <a:lnTo>
                  <a:pt x="2" y="457"/>
                </a:lnTo>
                <a:lnTo>
                  <a:pt x="2" y="455"/>
                </a:lnTo>
                <a:lnTo>
                  <a:pt x="4" y="455"/>
                </a:lnTo>
                <a:lnTo>
                  <a:pt x="4" y="453"/>
                </a:lnTo>
                <a:lnTo>
                  <a:pt x="2" y="452"/>
                </a:lnTo>
                <a:lnTo>
                  <a:pt x="2" y="450"/>
                </a:lnTo>
                <a:lnTo>
                  <a:pt x="4" y="448"/>
                </a:lnTo>
                <a:lnTo>
                  <a:pt x="2" y="446"/>
                </a:lnTo>
                <a:lnTo>
                  <a:pt x="0" y="445"/>
                </a:lnTo>
                <a:lnTo>
                  <a:pt x="0" y="443"/>
                </a:lnTo>
                <a:lnTo>
                  <a:pt x="2" y="443"/>
                </a:lnTo>
                <a:lnTo>
                  <a:pt x="2" y="441"/>
                </a:lnTo>
                <a:lnTo>
                  <a:pt x="4" y="439"/>
                </a:lnTo>
                <a:lnTo>
                  <a:pt x="4" y="438"/>
                </a:lnTo>
                <a:lnTo>
                  <a:pt x="6" y="436"/>
                </a:lnTo>
                <a:lnTo>
                  <a:pt x="6" y="434"/>
                </a:lnTo>
                <a:lnTo>
                  <a:pt x="6" y="432"/>
                </a:lnTo>
                <a:lnTo>
                  <a:pt x="6" y="431"/>
                </a:lnTo>
                <a:lnTo>
                  <a:pt x="6" y="429"/>
                </a:lnTo>
                <a:lnTo>
                  <a:pt x="6" y="427"/>
                </a:lnTo>
                <a:lnTo>
                  <a:pt x="6" y="425"/>
                </a:lnTo>
                <a:lnTo>
                  <a:pt x="6" y="422"/>
                </a:lnTo>
                <a:lnTo>
                  <a:pt x="4" y="420"/>
                </a:lnTo>
                <a:lnTo>
                  <a:pt x="4" y="418"/>
                </a:lnTo>
                <a:lnTo>
                  <a:pt x="2" y="418"/>
                </a:lnTo>
                <a:lnTo>
                  <a:pt x="0" y="415"/>
                </a:lnTo>
                <a:lnTo>
                  <a:pt x="2" y="415"/>
                </a:lnTo>
                <a:lnTo>
                  <a:pt x="2" y="413"/>
                </a:lnTo>
                <a:lnTo>
                  <a:pt x="2" y="411"/>
                </a:lnTo>
                <a:lnTo>
                  <a:pt x="4" y="411"/>
                </a:lnTo>
                <a:lnTo>
                  <a:pt x="4" y="410"/>
                </a:lnTo>
                <a:lnTo>
                  <a:pt x="6" y="410"/>
                </a:lnTo>
                <a:lnTo>
                  <a:pt x="6" y="408"/>
                </a:lnTo>
                <a:lnTo>
                  <a:pt x="4" y="406"/>
                </a:lnTo>
                <a:lnTo>
                  <a:pt x="4" y="405"/>
                </a:lnTo>
                <a:lnTo>
                  <a:pt x="6" y="405"/>
                </a:lnTo>
                <a:lnTo>
                  <a:pt x="7" y="403"/>
                </a:lnTo>
                <a:lnTo>
                  <a:pt x="7" y="401"/>
                </a:lnTo>
                <a:lnTo>
                  <a:pt x="7" y="399"/>
                </a:lnTo>
                <a:lnTo>
                  <a:pt x="7" y="398"/>
                </a:lnTo>
                <a:lnTo>
                  <a:pt x="7" y="396"/>
                </a:lnTo>
                <a:lnTo>
                  <a:pt x="7" y="394"/>
                </a:lnTo>
                <a:lnTo>
                  <a:pt x="7" y="392"/>
                </a:lnTo>
                <a:lnTo>
                  <a:pt x="9" y="392"/>
                </a:lnTo>
                <a:lnTo>
                  <a:pt x="11" y="394"/>
                </a:lnTo>
                <a:lnTo>
                  <a:pt x="13" y="392"/>
                </a:lnTo>
                <a:lnTo>
                  <a:pt x="14" y="392"/>
                </a:lnTo>
                <a:lnTo>
                  <a:pt x="14" y="391"/>
                </a:lnTo>
                <a:lnTo>
                  <a:pt x="14" y="389"/>
                </a:lnTo>
                <a:lnTo>
                  <a:pt x="16" y="387"/>
                </a:lnTo>
                <a:lnTo>
                  <a:pt x="18" y="387"/>
                </a:lnTo>
                <a:lnTo>
                  <a:pt x="20" y="385"/>
                </a:lnTo>
                <a:lnTo>
                  <a:pt x="21" y="385"/>
                </a:lnTo>
                <a:lnTo>
                  <a:pt x="23" y="385"/>
                </a:lnTo>
                <a:lnTo>
                  <a:pt x="25" y="384"/>
                </a:lnTo>
                <a:lnTo>
                  <a:pt x="27" y="382"/>
                </a:lnTo>
                <a:lnTo>
                  <a:pt x="28" y="380"/>
                </a:lnTo>
                <a:lnTo>
                  <a:pt x="30" y="378"/>
                </a:lnTo>
                <a:lnTo>
                  <a:pt x="32" y="378"/>
                </a:lnTo>
                <a:lnTo>
                  <a:pt x="34" y="378"/>
                </a:lnTo>
                <a:lnTo>
                  <a:pt x="35" y="377"/>
                </a:lnTo>
                <a:lnTo>
                  <a:pt x="37" y="375"/>
                </a:lnTo>
                <a:lnTo>
                  <a:pt x="39" y="377"/>
                </a:lnTo>
                <a:lnTo>
                  <a:pt x="39" y="378"/>
                </a:lnTo>
                <a:lnTo>
                  <a:pt x="41" y="378"/>
                </a:lnTo>
                <a:lnTo>
                  <a:pt x="41" y="377"/>
                </a:lnTo>
                <a:lnTo>
                  <a:pt x="41" y="375"/>
                </a:lnTo>
                <a:lnTo>
                  <a:pt x="39" y="373"/>
                </a:lnTo>
                <a:lnTo>
                  <a:pt x="39" y="371"/>
                </a:lnTo>
                <a:lnTo>
                  <a:pt x="39" y="368"/>
                </a:lnTo>
                <a:lnTo>
                  <a:pt x="39" y="366"/>
                </a:lnTo>
                <a:lnTo>
                  <a:pt x="41" y="364"/>
                </a:lnTo>
                <a:lnTo>
                  <a:pt x="42" y="364"/>
                </a:lnTo>
                <a:lnTo>
                  <a:pt x="44" y="368"/>
                </a:lnTo>
                <a:lnTo>
                  <a:pt x="46" y="368"/>
                </a:lnTo>
                <a:lnTo>
                  <a:pt x="48" y="368"/>
                </a:lnTo>
                <a:lnTo>
                  <a:pt x="48" y="366"/>
                </a:lnTo>
                <a:lnTo>
                  <a:pt x="49" y="364"/>
                </a:lnTo>
                <a:lnTo>
                  <a:pt x="49" y="363"/>
                </a:lnTo>
                <a:lnTo>
                  <a:pt x="49" y="361"/>
                </a:lnTo>
                <a:lnTo>
                  <a:pt x="51" y="359"/>
                </a:lnTo>
                <a:lnTo>
                  <a:pt x="51" y="357"/>
                </a:lnTo>
                <a:lnTo>
                  <a:pt x="53" y="357"/>
                </a:lnTo>
                <a:lnTo>
                  <a:pt x="56" y="357"/>
                </a:lnTo>
                <a:lnTo>
                  <a:pt x="58" y="356"/>
                </a:lnTo>
                <a:lnTo>
                  <a:pt x="60" y="356"/>
                </a:lnTo>
                <a:lnTo>
                  <a:pt x="60" y="354"/>
                </a:lnTo>
                <a:lnTo>
                  <a:pt x="60" y="352"/>
                </a:lnTo>
                <a:lnTo>
                  <a:pt x="60" y="350"/>
                </a:lnTo>
                <a:lnTo>
                  <a:pt x="61" y="349"/>
                </a:lnTo>
                <a:lnTo>
                  <a:pt x="61" y="347"/>
                </a:lnTo>
                <a:lnTo>
                  <a:pt x="61" y="345"/>
                </a:lnTo>
                <a:lnTo>
                  <a:pt x="61" y="343"/>
                </a:lnTo>
                <a:lnTo>
                  <a:pt x="63" y="342"/>
                </a:lnTo>
                <a:lnTo>
                  <a:pt x="65" y="340"/>
                </a:lnTo>
                <a:lnTo>
                  <a:pt x="67" y="340"/>
                </a:lnTo>
                <a:lnTo>
                  <a:pt x="68" y="338"/>
                </a:lnTo>
                <a:lnTo>
                  <a:pt x="70" y="336"/>
                </a:lnTo>
                <a:lnTo>
                  <a:pt x="74" y="335"/>
                </a:lnTo>
                <a:lnTo>
                  <a:pt x="75" y="331"/>
                </a:lnTo>
                <a:lnTo>
                  <a:pt x="77" y="329"/>
                </a:lnTo>
                <a:lnTo>
                  <a:pt x="77" y="328"/>
                </a:lnTo>
                <a:lnTo>
                  <a:pt x="77" y="326"/>
                </a:lnTo>
                <a:lnTo>
                  <a:pt x="79" y="324"/>
                </a:lnTo>
                <a:lnTo>
                  <a:pt x="81" y="321"/>
                </a:lnTo>
                <a:lnTo>
                  <a:pt x="81" y="319"/>
                </a:lnTo>
                <a:lnTo>
                  <a:pt x="82" y="317"/>
                </a:lnTo>
                <a:lnTo>
                  <a:pt x="82" y="315"/>
                </a:lnTo>
                <a:lnTo>
                  <a:pt x="82" y="314"/>
                </a:lnTo>
                <a:lnTo>
                  <a:pt x="84" y="312"/>
                </a:lnTo>
                <a:lnTo>
                  <a:pt x="86" y="310"/>
                </a:lnTo>
                <a:lnTo>
                  <a:pt x="88" y="309"/>
                </a:lnTo>
                <a:lnTo>
                  <a:pt x="88" y="307"/>
                </a:lnTo>
                <a:lnTo>
                  <a:pt x="86" y="303"/>
                </a:lnTo>
                <a:lnTo>
                  <a:pt x="86" y="302"/>
                </a:lnTo>
                <a:lnTo>
                  <a:pt x="86" y="300"/>
                </a:lnTo>
                <a:lnTo>
                  <a:pt x="88" y="298"/>
                </a:lnTo>
                <a:lnTo>
                  <a:pt x="88" y="296"/>
                </a:lnTo>
                <a:lnTo>
                  <a:pt x="91" y="293"/>
                </a:lnTo>
                <a:lnTo>
                  <a:pt x="93" y="291"/>
                </a:lnTo>
                <a:lnTo>
                  <a:pt x="93" y="289"/>
                </a:lnTo>
                <a:lnTo>
                  <a:pt x="93" y="288"/>
                </a:lnTo>
                <a:lnTo>
                  <a:pt x="93" y="286"/>
                </a:lnTo>
                <a:lnTo>
                  <a:pt x="95" y="284"/>
                </a:lnTo>
                <a:lnTo>
                  <a:pt x="95" y="282"/>
                </a:lnTo>
                <a:lnTo>
                  <a:pt x="95" y="281"/>
                </a:lnTo>
                <a:lnTo>
                  <a:pt x="95" y="279"/>
                </a:lnTo>
                <a:lnTo>
                  <a:pt x="102" y="251"/>
                </a:lnTo>
                <a:lnTo>
                  <a:pt x="107" y="247"/>
                </a:lnTo>
                <a:lnTo>
                  <a:pt x="105" y="235"/>
                </a:lnTo>
                <a:lnTo>
                  <a:pt x="110" y="223"/>
                </a:lnTo>
                <a:lnTo>
                  <a:pt x="110" y="219"/>
                </a:lnTo>
                <a:lnTo>
                  <a:pt x="110" y="211"/>
                </a:lnTo>
                <a:lnTo>
                  <a:pt x="114" y="207"/>
                </a:lnTo>
                <a:lnTo>
                  <a:pt x="112" y="204"/>
                </a:lnTo>
                <a:lnTo>
                  <a:pt x="119" y="200"/>
                </a:lnTo>
                <a:lnTo>
                  <a:pt x="117" y="195"/>
                </a:lnTo>
                <a:lnTo>
                  <a:pt x="124" y="193"/>
                </a:lnTo>
                <a:lnTo>
                  <a:pt x="123" y="190"/>
                </a:lnTo>
                <a:lnTo>
                  <a:pt x="124" y="186"/>
                </a:lnTo>
                <a:lnTo>
                  <a:pt x="128" y="186"/>
                </a:lnTo>
                <a:lnTo>
                  <a:pt x="130" y="179"/>
                </a:lnTo>
                <a:lnTo>
                  <a:pt x="131" y="179"/>
                </a:lnTo>
                <a:lnTo>
                  <a:pt x="131" y="176"/>
                </a:lnTo>
                <a:lnTo>
                  <a:pt x="131" y="174"/>
                </a:lnTo>
                <a:lnTo>
                  <a:pt x="133" y="172"/>
                </a:lnTo>
                <a:lnTo>
                  <a:pt x="135" y="171"/>
                </a:lnTo>
                <a:lnTo>
                  <a:pt x="137" y="171"/>
                </a:lnTo>
                <a:lnTo>
                  <a:pt x="138" y="171"/>
                </a:lnTo>
                <a:lnTo>
                  <a:pt x="138" y="169"/>
                </a:lnTo>
                <a:lnTo>
                  <a:pt x="138" y="167"/>
                </a:lnTo>
                <a:lnTo>
                  <a:pt x="138" y="165"/>
                </a:lnTo>
                <a:lnTo>
                  <a:pt x="138" y="164"/>
                </a:lnTo>
                <a:lnTo>
                  <a:pt x="138" y="162"/>
                </a:lnTo>
                <a:lnTo>
                  <a:pt x="137" y="160"/>
                </a:lnTo>
                <a:lnTo>
                  <a:pt x="135" y="158"/>
                </a:lnTo>
                <a:lnTo>
                  <a:pt x="135" y="157"/>
                </a:lnTo>
                <a:lnTo>
                  <a:pt x="133" y="157"/>
                </a:lnTo>
                <a:lnTo>
                  <a:pt x="131" y="157"/>
                </a:lnTo>
                <a:lnTo>
                  <a:pt x="131" y="155"/>
                </a:lnTo>
                <a:lnTo>
                  <a:pt x="133" y="155"/>
                </a:lnTo>
                <a:lnTo>
                  <a:pt x="135" y="155"/>
                </a:lnTo>
                <a:lnTo>
                  <a:pt x="137" y="155"/>
                </a:lnTo>
                <a:lnTo>
                  <a:pt x="137" y="157"/>
                </a:lnTo>
                <a:lnTo>
                  <a:pt x="138" y="157"/>
                </a:lnTo>
                <a:lnTo>
                  <a:pt x="138" y="158"/>
                </a:lnTo>
                <a:lnTo>
                  <a:pt x="140" y="158"/>
                </a:lnTo>
                <a:lnTo>
                  <a:pt x="142" y="158"/>
                </a:lnTo>
                <a:lnTo>
                  <a:pt x="142" y="157"/>
                </a:lnTo>
                <a:lnTo>
                  <a:pt x="140" y="153"/>
                </a:lnTo>
                <a:lnTo>
                  <a:pt x="142" y="153"/>
                </a:lnTo>
                <a:lnTo>
                  <a:pt x="143" y="153"/>
                </a:lnTo>
                <a:lnTo>
                  <a:pt x="145" y="153"/>
                </a:lnTo>
                <a:lnTo>
                  <a:pt x="145" y="151"/>
                </a:lnTo>
                <a:lnTo>
                  <a:pt x="143" y="150"/>
                </a:lnTo>
                <a:lnTo>
                  <a:pt x="145" y="148"/>
                </a:lnTo>
                <a:lnTo>
                  <a:pt x="147" y="146"/>
                </a:lnTo>
                <a:lnTo>
                  <a:pt x="147" y="144"/>
                </a:lnTo>
                <a:lnTo>
                  <a:pt x="147" y="143"/>
                </a:lnTo>
                <a:lnTo>
                  <a:pt x="147" y="141"/>
                </a:lnTo>
                <a:lnTo>
                  <a:pt x="147" y="139"/>
                </a:lnTo>
                <a:lnTo>
                  <a:pt x="149" y="139"/>
                </a:lnTo>
                <a:lnTo>
                  <a:pt x="150" y="141"/>
                </a:lnTo>
                <a:lnTo>
                  <a:pt x="150" y="143"/>
                </a:lnTo>
                <a:lnTo>
                  <a:pt x="152" y="143"/>
                </a:lnTo>
                <a:lnTo>
                  <a:pt x="152" y="141"/>
                </a:lnTo>
                <a:lnTo>
                  <a:pt x="154" y="141"/>
                </a:lnTo>
                <a:lnTo>
                  <a:pt x="156" y="141"/>
                </a:lnTo>
                <a:lnTo>
                  <a:pt x="157" y="141"/>
                </a:lnTo>
                <a:lnTo>
                  <a:pt x="157" y="139"/>
                </a:lnTo>
                <a:lnTo>
                  <a:pt x="159" y="137"/>
                </a:lnTo>
                <a:lnTo>
                  <a:pt x="161" y="137"/>
                </a:lnTo>
                <a:lnTo>
                  <a:pt x="163" y="137"/>
                </a:lnTo>
                <a:lnTo>
                  <a:pt x="164" y="137"/>
                </a:lnTo>
                <a:lnTo>
                  <a:pt x="164" y="139"/>
                </a:lnTo>
                <a:lnTo>
                  <a:pt x="166" y="139"/>
                </a:lnTo>
                <a:lnTo>
                  <a:pt x="166" y="137"/>
                </a:lnTo>
                <a:lnTo>
                  <a:pt x="166" y="136"/>
                </a:lnTo>
                <a:lnTo>
                  <a:pt x="168" y="134"/>
                </a:lnTo>
                <a:lnTo>
                  <a:pt x="171" y="134"/>
                </a:lnTo>
                <a:lnTo>
                  <a:pt x="173" y="134"/>
                </a:lnTo>
                <a:lnTo>
                  <a:pt x="175" y="134"/>
                </a:lnTo>
                <a:lnTo>
                  <a:pt x="173" y="132"/>
                </a:lnTo>
                <a:lnTo>
                  <a:pt x="173" y="130"/>
                </a:lnTo>
                <a:lnTo>
                  <a:pt x="173" y="129"/>
                </a:lnTo>
                <a:lnTo>
                  <a:pt x="173" y="127"/>
                </a:lnTo>
                <a:lnTo>
                  <a:pt x="171" y="127"/>
                </a:lnTo>
                <a:lnTo>
                  <a:pt x="170" y="127"/>
                </a:lnTo>
                <a:lnTo>
                  <a:pt x="168" y="125"/>
                </a:lnTo>
                <a:lnTo>
                  <a:pt x="166" y="124"/>
                </a:lnTo>
                <a:lnTo>
                  <a:pt x="163" y="122"/>
                </a:lnTo>
                <a:lnTo>
                  <a:pt x="159" y="120"/>
                </a:lnTo>
                <a:lnTo>
                  <a:pt x="159" y="118"/>
                </a:lnTo>
                <a:lnTo>
                  <a:pt x="159" y="117"/>
                </a:lnTo>
                <a:lnTo>
                  <a:pt x="159" y="115"/>
                </a:lnTo>
                <a:lnTo>
                  <a:pt x="159" y="113"/>
                </a:lnTo>
                <a:lnTo>
                  <a:pt x="159" y="111"/>
                </a:lnTo>
                <a:lnTo>
                  <a:pt x="157" y="110"/>
                </a:lnTo>
                <a:lnTo>
                  <a:pt x="157" y="106"/>
                </a:lnTo>
                <a:lnTo>
                  <a:pt x="159" y="106"/>
                </a:lnTo>
                <a:lnTo>
                  <a:pt x="161" y="106"/>
                </a:lnTo>
                <a:lnTo>
                  <a:pt x="163" y="106"/>
                </a:lnTo>
                <a:lnTo>
                  <a:pt x="163" y="104"/>
                </a:lnTo>
                <a:lnTo>
                  <a:pt x="164" y="103"/>
                </a:lnTo>
                <a:lnTo>
                  <a:pt x="164" y="101"/>
                </a:lnTo>
                <a:lnTo>
                  <a:pt x="163" y="101"/>
                </a:lnTo>
                <a:lnTo>
                  <a:pt x="161" y="101"/>
                </a:lnTo>
                <a:lnTo>
                  <a:pt x="161" y="99"/>
                </a:lnTo>
                <a:lnTo>
                  <a:pt x="157" y="97"/>
                </a:lnTo>
                <a:lnTo>
                  <a:pt x="157" y="96"/>
                </a:lnTo>
                <a:lnTo>
                  <a:pt x="157" y="94"/>
                </a:lnTo>
                <a:lnTo>
                  <a:pt x="159" y="94"/>
                </a:lnTo>
                <a:lnTo>
                  <a:pt x="161" y="94"/>
                </a:lnTo>
                <a:lnTo>
                  <a:pt x="163" y="94"/>
                </a:lnTo>
                <a:lnTo>
                  <a:pt x="164" y="92"/>
                </a:lnTo>
                <a:lnTo>
                  <a:pt x="164" y="90"/>
                </a:lnTo>
                <a:lnTo>
                  <a:pt x="164" y="89"/>
                </a:lnTo>
                <a:lnTo>
                  <a:pt x="164" y="87"/>
                </a:lnTo>
                <a:lnTo>
                  <a:pt x="164" y="85"/>
                </a:lnTo>
                <a:lnTo>
                  <a:pt x="164" y="83"/>
                </a:lnTo>
                <a:lnTo>
                  <a:pt x="163" y="83"/>
                </a:lnTo>
                <a:lnTo>
                  <a:pt x="163" y="82"/>
                </a:lnTo>
                <a:lnTo>
                  <a:pt x="161" y="80"/>
                </a:lnTo>
                <a:lnTo>
                  <a:pt x="159" y="78"/>
                </a:lnTo>
                <a:lnTo>
                  <a:pt x="159" y="76"/>
                </a:lnTo>
                <a:lnTo>
                  <a:pt x="157" y="76"/>
                </a:lnTo>
                <a:lnTo>
                  <a:pt x="156" y="75"/>
                </a:lnTo>
                <a:lnTo>
                  <a:pt x="154" y="75"/>
                </a:lnTo>
                <a:lnTo>
                  <a:pt x="152" y="75"/>
                </a:lnTo>
                <a:lnTo>
                  <a:pt x="150" y="75"/>
                </a:lnTo>
                <a:lnTo>
                  <a:pt x="149" y="73"/>
                </a:lnTo>
                <a:lnTo>
                  <a:pt x="149" y="71"/>
                </a:lnTo>
                <a:lnTo>
                  <a:pt x="150" y="71"/>
                </a:lnTo>
                <a:lnTo>
                  <a:pt x="150" y="69"/>
                </a:lnTo>
                <a:lnTo>
                  <a:pt x="152" y="68"/>
                </a:lnTo>
                <a:lnTo>
                  <a:pt x="152" y="66"/>
                </a:lnTo>
                <a:lnTo>
                  <a:pt x="152" y="64"/>
                </a:lnTo>
                <a:lnTo>
                  <a:pt x="152" y="62"/>
                </a:lnTo>
                <a:lnTo>
                  <a:pt x="152" y="61"/>
                </a:lnTo>
                <a:lnTo>
                  <a:pt x="150" y="61"/>
                </a:lnTo>
                <a:lnTo>
                  <a:pt x="150" y="59"/>
                </a:lnTo>
                <a:lnTo>
                  <a:pt x="150" y="57"/>
                </a:lnTo>
                <a:lnTo>
                  <a:pt x="150" y="55"/>
                </a:lnTo>
                <a:lnTo>
                  <a:pt x="150" y="54"/>
                </a:lnTo>
                <a:lnTo>
                  <a:pt x="149" y="54"/>
                </a:lnTo>
                <a:lnTo>
                  <a:pt x="147" y="52"/>
                </a:lnTo>
                <a:lnTo>
                  <a:pt x="145" y="52"/>
                </a:lnTo>
                <a:lnTo>
                  <a:pt x="145" y="50"/>
                </a:lnTo>
                <a:lnTo>
                  <a:pt x="143" y="50"/>
                </a:lnTo>
                <a:lnTo>
                  <a:pt x="143" y="48"/>
                </a:lnTo>
                <a:lnTo>
                  <a:pt x="143" y="47"/>
                </a:lnTo>
                <a:lnTo>
                  <a:pt x="145" y="47"/>
                </a:lnTo>
                <a:lnTo>
                  <a:pt x="145" y="45"/>
                </a:lnTo>
                <a:lnTo>
                  <a:pt x="145" y="43"/>
                </a:lnTo>
                <a:lnTo>
                  <a:pt x="143" y="41"/>
                </a:lnTo>
                <a:lnTo>
                  <a:pt x="142" y="40"/>
                </a:lnTo>
                <a:lnTo>
                  <a:pt x="142" y="38"/>
                </a:lnTo>
                <a:lnTo>
                  <a:pt x="142" y="36"/>
                </a:lnTo>
                <a:lnTo>
                  <a:pt x="142" y="34"/>
                </a:lnTo>
                <a:lnTo>
                  <a:pt x="143" y="33"/>
                </a:lnTo>
                <a:lnTo>
                  <a:pt x="145" y="33"/>
                </a:lnTo>
                <a:lnTo>
                  <a:pt x="145" y="31"/>
                </a:lnTo>
                <a:lnTo>
                  <a:pt x="145" y="29"/>
                </a:lnTo>
                <a:lnTo>
                  <a:pt x="145" y="28"/>
                </a:lnTo>
                <a:lnTo>
                  <a:pt x="143" y="26"/>
                </a:lnTo>
                <a:lnTo>
                  <a:pt x="145" y="24"/>
                </a:lnTo>
                <a:lnTo>
                  <a:pt x="147" y="22"/>
                </a:lnTo>
                <a:lnTo>
                  <a:pt x="150" y="21"/>
                </a:lnTo>
                <a:lnTo>
                  <a:pt x="150" y="19"/>
                </a:lnTo>
                <a:lnTo>
                  <a:pt x="150" y="17"/>
                </a:lnTo>
                <a:lnTo>
                  <a:pt x="150" y="15"/>
                </a:lnTo>
                <a:lnTo>
                  <a:pt x="152" y="14"/>
                </a:lnTo>
                <a:lnTo>
                  <a:pt x="154" y="12"/>
                </a:lnTo>
                <a:lnTo>
                  <a:pt x="154" y="10"/>
                </a:lnTo>
                <a:lnTo>
                  <a:pt x="152" y="8"/>
                </a:lnTo>
                <a:lnTo>
                  <a:pt x="154" y="7"/>
                </a:lnTo>
                <a:lnTo>
                  <a:pt x="156" y="5"/>
                </a:lnTo>
                <a:lnTo>
                  <a:pt x="157" y="3"/>
                </a:lnTo>
                <a:lnTo>
                  <a:pt x="157" y="1"/>
                </a:lnTo>
                <a:lnTo>
                  <a:pt x="157"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79" name="Freeform 375"/>
          <p:cNvSpPr>
            <a:spLocks/>
          </p:cNvSpPr>
          <p:nvPr/>
        </p:nvSpPr>
        <p:spPr bwMode="auto">
          <a:xfrm>
            <a:off x="6091238" y="4757738"/>
            <a:ext cx="296862" cy="422275"/>
          </a:xfrm>
          <a:custGeom>
            <a:avLst/>
            <a:gdLst>
              <a:gd name="T0" fmla="*/ 2147483647 w 187"/>
              <a:gd name="T1" fmla="*/ 2147483647 h 266"/>
              <a:gd name="T2" fmla="*/ 2147483647 w 187"/>
              <a:gd name="T3" fmla="*/ 2147483647 h 266"/>
              <a:gd name="T4" fmla="*/ 2147483647 w 187"/>
              <a:gd name="T5" fmla="*/ 2147483647 h 266"/>
              <a:gd name="T6" fmla="*/ 2147483647 w 187"/>
              <a:gd name="T7" fmla="*/ 2147483647 h 266"/>
              <a:gd name="T8" fmla="*/ 2147483647 w 187"/>
              <a:gd name="T9" fmla="*/ 2147483647 h 266"/>
              <a:gd name="T10" fmla="*/ 2147483647 w 187"/>
              <a:gd name="T11" fmla="*/ 2147483647 h 266"/>
              <a:gd name="T12" fmla="*/ 2147483647 w 187"/>
              <a:gd name="T13" fmla="*/ 2147483647 h 266"/>
              <a:gd name="T14" fmla="*/ 2147483647 w 187"/>
              <a:gd name="T15" fmla="*/ 2147483647 h 266"/>
              <a:gd name="T16" fmla="*/ 2147483647 w 187"/>
              <a:gd name="T17" fmla="*/ 2147483647 h 266"/>
              <a:gd name="T18" fmla="*/ 2147483647 w 187"/>
              <a:gd name="T19" fmla="*/ 2147483647 h 266"/>
              <a:gd name="T20" fmla="*/ 2147483647 w 187"/>
              <a:gd name="T21" fmla="*/ 2147483647 h 266"/>
              <a:gd name="T22" fmla="*/ 2147483647 w 187"/>
              <a:gd name="T23" fmla="*/ 2147483647 h 266"/>
              <a:gd name="T24" fmla="*/ 2147483647 w 187"/>
              <a:gd name="T25" fmla="*/ 2147483647 h 266"/>
              <a:gd name="T26" fmla="*/ 2147483647 w 187"/>
              <a:gd name="T27" fmla="*/ 2147483647 h 266"/>
              <a:gd name="T28" fmla="*/ 2147483647 w 187"/>
              <a:gd name="T29" fmla="*/ 2147483647 h 266"/>
              <a:gd name="T30" fmla="*/ 2147483647 w 187"/>
              <a:gd name="T31" fmla="*/ 2147483647 h 266"/>
              <a:gd name="T32" fmla="*/ 2147483647 w 187"/>
              <a:gd name="T33" fmla="*/ 2147483647 h 266"/>
              <a:gd name="T34" fmla="*/ 2147483647 w 187"/>
              <a:gd name="T35" fmla="*/ 2147483647 h 266"/>
              <a:gd name="T36" fmla="*/ 2147483647 w 187"/>
              <a:gd name="T37" fmla="*/ 2147483647 h 266"/>
              <a:gd name="T38" fmla="*/ 2147483647 w 187"/>
              <a:gd name="T39" fmla="*/ 2147483647 h 266"/>
              <a:gd name="T40" fmla="*/ 2147483647 w 187"/>
              <a:gd name="T41" fmla="*/ 2147483647 h 266"/>
              <a:gd name="T42" fmla="*/ 2147483647 w 187"/>
              <a:gd name="T43" fmla="*/ 2147483647 h 266"/>
              <a:gd name="T44" fmla="*/ 2147483647 w 187"/>
              <a:gd name="T45" fmla="*/ 2147483647 h 266"/>
              <a:gd name="T46" fmla="*/ 2147483647 w 187"/>
              <a:gd name="T47" fmla="*/ 2147483647 h 266"/>
              <a:gd name="T48" fmla="*/ 2147483647 w 187"/>
              <a:gd name="T49" fmla="*/ 2147483647 h 266"/>
              <a:gd name="T50" fmla="*/ 2147483647 w 187"/>
              <a:gd name="T51" fmla="*/ 2147483647 h 266"/>
              <a:gd name="T52" fmla="*/ 2147483647 w 187"/>
              <a:gd name="T53" fmla="*/ 2147483647 h 266"/>
              <a:gd name="T54" fmla="*/ 2147483647 w 187"/>
              <a:gd name="T55" fmla="*/ 2147483647 h 266"/>
              <a:gd name="T56" fmla="*/ 2147483647 w 187"/>
              <a:gd name="T57" fmla="*/ 2147483647 h 266"/>
              <a:gd name="T58" fmla="*/ 2147483647 w 187"/>
              <a:gd name="T59" fmla="*/ 2147483647 h 266"/>
              <a:gd name="T60" fmla="*/ 2147483647 w 187"/>
              <a:gd name="T61" fmla="*/ 2147483647 h 266"/>
              <a:gd name="T62" fmla="*/ 2147483647 w 187"/>
              <a:gd name="T63" fmla="*/ 2147483647 h 266"/>
              <a:gd name="T64" fmla="*/ 2147483647 w 187"/>
              <a:gd name="T65" fmla="*/ 2147483647 h 266"/>
              <a:gd name="T66" fmla="*/ 2147483647 w 187"/>
              <a:gd name="T67" fmla="*/ 2147483647 h 266"/>
              <a:gd name="T68" fmla="*/ 2147483647 w 187"/>
              <a:gd name="T69" fmla="*/ 2147483647 h 266"/>
              <a:gd name="T70" fmla="*/ 2147483647 w 187"/>
              <a:gd name="T71" fmla="*/ 2147483647 h 266"/>
              <a:gd name="T72" fmla="*/ 2147483647 w 187"/>
              <a:gd name="T73" fmla="*/ 2147483647 h 266"/>
              <a:gd name="T74" fmla="*/ 2147483647 w 187"/>
              <a:gd name="T75" fmla="*/ 2147483647 h 266"/>
              <a:gd name="T76" fmla="*/ 2147483647 w 187"/>
              <a:gd name="T77" fmla="*/ 2147483647 h 266"/>
              <a:gd name="T78" fmla="*/ 2147483647 w 187"/>
              <a:gd name="T79" fmla="*/ 2147483647 h 266"/>
              <a:gd name="T80" fmla="*/ 2147483647 w 187"/>
              <a:gd name="T81" fmla="*/ 2147483647 h 266"/>
              <a:gd name="T82" fmla="*/ 2147483647 w 187"/>
              <a:gd name="T83" fmla="*/ 2147483647 h 266"/>
              <a:gd name="T84" fmla="*/ 2147483647 w 187"/>
              <a:gd name="T85" fmla="*/ 2147483647 h 266"/>
              <a:gd name="T86" fmla="*/ 2147483647 w 187"/>
              <a:gd name="T87" fmla="*/ 2147483647 h 266"/>
              <a:gd name="T88" fmla="*/ 2147483647 w 187"/>
              <a:gd name="T89" fmla="*/ 2147483647 h 266"/>
              <a:gd name="T90" fmla="*/ 2147483647 w 187"/>
              <a:gd name="T91" fmla="*/ 2147483647 h 266"/>
              <a:gd name="T92" fmla="*/ 2147483647 w 187"/>
              <a:gd name="T93" fmla="*/ 2147483647 h 266"/>
              <a:gd name="T94" fmla="*/ 2147483647 w 187"/>
              <a:gd name="T95" fmla="*/ 2147483647 h 266"/>
              <a:gd name="T96" fmla="*/ 2147483647 w 187"/>
              <a:gd name="T97" fmla="*/ 2147483647 h 266"/>
              <a:gd name="T98" fmla="*/ 2147483647 w 187"/>
              <a:gd name="T99" fmla="*/ 2147483647 h 266"/>
              <a:gd name="T100" fmla="*/ 2147483647 w 187"/>
              <a:gd name="T101" fmla="*/ 2147483647 h 266"/>
              <a:gd name="T102" fmla="*/ 2147483647 w 187"/>
              <a:gd name="T103" fmla="*/ 2147483647 h 266"/>
              <a:gd name="T104" fmla="*/ 2147483647 w 187"/>
              <a:gd name="T105" fmla="*/ 2147483647 h 266"/>
              <a:gd name="T106" fmla="*/ 2147483647 w 187"/>
              <a:gd name="T107" fmla="*/ 2147483647 h 266"/>
              <a:gd name="T108" fmla="*/ 2147483647 w 187"/>
              <a:gd name="T109" fmla="*/ 2147483647 h 266"/>
              <a:gd name="T110" fmla="*/ 2147483647 w 187"/>
              <a:gd name="T111" fmla="*/ 2147483647 h 266"/>
              <a:gd name="T112" fmla="*/ 2147483647 w 187"/>
              <a:gd name="T113" fmla="*/ 2147483647 h 266"/>
              <a:gd name="T114" fmla="*/ 2147483647 w 187"/>
              <a:gd name="T115" fmla="*/ 2147483647 h 266"/>
              <a:gd name="T116" fmla="*/ 2147483647 w 187"/>
              <a:gd name="T117" fmla="*/ 2147483647 h 26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87"/>
              <a:gd name="T178" fmla="*/ 0 h 266"/>
              <a:gd name="T179" fmla="*/ 187 w 187"/>
              <a:gd name="T180" fmla="*/ 266 h 26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87" h="266">
                <a:moveTo>
                  <a:pt x="0" y="266"/>
                </a:moveTo>
                <a:lnTo>
                  <a:pt x="0" y="264"/>
                </a:lnTo>
                <a:lnTo>
                  <a:pt x="2" y="262"/>
                </a:lnTo>
                <a:lnTo>
                  <a:pt x="4" y="262"/>
                </a:lnTo>
                <a:lnTo>
                  <a:pt x="4" y="260"/>
                </a:lnTo>
                <a:lnTo>
                  <a:pt x="4" y="259"/>
                </a:lnTo>
                <a:lnTo>
                  <a:pt x="4" y="257"/>
                </a:lnTo>
                <a:lnTo>
                  <a:pt x="6" y="255"/>
                </a:lnTo>
                <a:lnTo>
                  <a:pt x="6" y="253"/>
                </a:lnTo>
                <a:lnTo>
                  <a:pt x="4" y="252"/>
                </a:lnTo>
                <a:lnTo>
                  <a:pt x="6" y="250"/>
                </a:lnTo>
                <a:lnTo>
                  <a:pt x="6" y="248"/>
                </a:lnTo>
                <a:lnTo>
                  <a:pt x="6" y="246"/>
                </a:lnTo>
                <a:lnTo>
                  <a:pt x="6" y="245"/>
                </a:lnTo>
                <a:lnTo>
                  <a:pt x="7" y="243"/>
                </a:lnTo>
                <a:lnTo>
                  <a:pt x="9" y="241"/>
                </a:lnTo>
                <a:lnTo>
                  <a:pt x="9" y="239"/>
                </a:lnTo>
                <a:lnTo>
                  <a:pt x="11" y="239"/>
                </a:lnTo>
                <a:lnTo>
                  <a:pt x="11" y="238"/>
                </a:lnTo>
                <a:lnTo>
                  <a:pt x="13" y="236"/>
                </a:lnTo>
                <a:lnTo>
                  <a:pt x="14" y="234"/>
                </a:lnTo>
                <a:lnTo>
                  <a:pt x="14" y="232"/>
                </a:lnTo>
                <a:lnTo>
                  <a:pt x="14" y="231"/>
                </a:lnTo>
                <a:lnTo>
                  <a:pt x="13" y="229"/>
                </a:lnTo>
                <a:lnTo>
                  <a:pt x="13" y="227"/>
                </a:lnTo>
                <a:lnTo>
                  <a:pt x="14" y="225"/>
                </a:lnTo>
                <a:lnTo>
                  <a:pt x="14" y="224"/>
                </a:lnTo>
                <a:lnTo>
                  <a:pt x="14" y="222"/>
                </a:lnTo>
                <a:lnTo>
                  <a:pt x="13" y="222"/>
                </a:lnTo>
                <a:lnTo>
                  <a:pt x="11" y="222"/>
                </a:lnTo>
                <a:lnTo>
                  <a:pt x="11" y="220"/>
                </a:lnTo>
                <a:lnTo>
                  <a:pt x="11" y="218"/>
                </a:lnTo>
                <a:lnTo>
                  <a:pt x="11" y="217"/>
                </a:lnTo>
                <a:lnTo>
                  <a:pt x="11" y="215"/>
                </a:lnTo>
                <a:lnTo>
                  <a:pt x="9" y="213"/>
                </a:lnTo>
                <a:lnTo>
                  <a:pt x="9" y="211"/>
                </a:lnTo>
                <a:lnTo>
                  <a:pt x="9" y="210"/>
                </a:lnTo>
                <a:lnTo>
                  <a:pt x="7" y="208"/>
                </a:lnTo>
                <a:lnTo>
                  <a:pt x="7" y="206"/>
                </a:lnTo>
                <a:lnTo>
                  <a:pt x="7" y="204"/>
                </a:lnTo>
                <a:lnTo>
                  <a:pt x="7" y="203"/>
                </a:lnTo>
                <a:lnTo>
                  <a:pt x="7" y="201"/>
                </a:lnTo>
                <a:lnTo>
                  <a:pt x="6" y="199"/>
                </a:lnTo>
                <a:lnTo>
                  <a:pt x="6" y="198"/>
                </a:lnTo>
                <a:lnTo>
                  <a:pt x="4" y="198"/>
                </a:lnTo>
                <a:lnTo>
                  <a:pt x="4" y="196"/>
                </a:lnTo>
                <a:lnTo>
                  <a:pt x="4" y="194"/>
                </a:lnTo>
                <a:lnTo>
                  <a:pt x="6" y="192"/>
                </a:lnTo>
                <a:lnTo>
                  <a:pt x="6" y="191"/>
                </a:lnTo>
                <a:lnTo>
                  <a:pt x="7" y="189"/>
                </a:lnTo>
                <a:lnTo>
                  <a:pt x="9" y="189"/>
                </a:lnTo>
                <a:lnTo>
                  <a:pt x="11" y="189"/>
                </a:lnTo>
                <a:lnTo>
                  <a:pt x="13" y="187"/>
                </a:lnTo>
                <a:lnTo>
                  <a:pt x="13" y="185"/>
                </a:lnTo>
                <a:lnTo>
                  <a:pt x="14" y="184"/>
                </a:lnTo>
                <a:lnTo>
                  <a:pt x="14" y="182"/>
                </a:lnTo>
                <a:lnTo>
                  <a:pt x="18" y="182"/>
                </a:lnTo>
                <a:lnTo>
                  <a:pt x="20" y="182"/>
                </a:lnTo>
                <a:lnTo>
                  <a:pt x="20" y="180"/>
                </a:lnTo>
                <a:lnTo>
                  <a:pt x="20" y="178"/>
                </a:lnTo>
                <a:lnTo>
                  <a:pt x="20" y="177"/>
                </a:lnTo>
                <a:lnTo>
                  <a:pt x="21" y="175"/>
                </a:lnTo>
                <a:lnTo>
                  <a:pt x="23" y="173"/>
                </a:lnTo>
                <a:lnTo>
                  <a:pt x="25" y="171"/>
                </a:lnTo>
                <a:lnTo>
                  <a:pt x="27" y="171"/>
                </a:lnTo>
                <a:lnTo>
                  <a:pt x="32" y="170"/>
                </a:lnTo>
                <a:lnTo>
                  <a:pt x="32" y="168"/>
                </a:lnTo>
                <a:lnTo>
                  <a:pt x="32" y="166"/>
                </a:lnTo>
                <a:lnTo>
                  <a:pt x="32" y="164"/>
                </a:lnTo>
                <a:lnTo>
                  <a:pt x="32" y="163"/>
                </a:lnTo>
                <a:lnTo>
                  <a:pt x="32" y="161"/>
                </a:lnTo>
                <a:lnTo>
                  <a:pt x="32" y="159"/>
                </a:lnTo>
                <a:lnTo>
                  <a:pt x="34" y="157"/>
                </a:lnTo>
                <a:lnTo>
                  <a:pt x="35" y="156"/>
                </a:lnTo>
                <a:lnTo>
                  <a:pt x="37" y="156"/>
                </a:lnTo>
                <a:lnTo>
                  <a:pt x="37" y="154"/>
                </a:lnTo>
                <a:lnTo>
                  <a:pt x="41" y="150"/>
                </a:lnTo>
                <a:lnTo>
                  <a:pt x="42" y="147"/>
                </a:lnTo>
                <a:lnTo>
                  <a:pt x="44" y="143"/>
                </a:lnTo>
                <a:lnTo>
                  <a:pt x="48" y="142"/>
                </a:lnTo>
                <a:lnTo>
                  <a:pt x="49" y="142"/>
                </a:lnTo>
                <a:lnTo>
                  <a:pt x="49" y="140"/>
                </a:lnTo>
                <a:lnTo>
                  <a:pt x="53" y="140"/>
                </a:lnTo>
                <a:lnTo>
                  <a:pt x="55" y="138"/>
                </a:lnTo>
                <a:lnTo>
                  <a:pt x="56" y="136"/>
                </a:lnTo>
                <a:lnTo>
                  <a:pt x="58" y="135"/>
                </a:lnTo>
                <a:lnTo>
                  <a:pt x="60" y="135"/>
                </a:lnTo>
                <a:lnTo>
                  <a:pt x="60" y="133"/>
                </a:lnTo>
                <a:lnTo>
                  <a:pt x="60" y="131"/>
                </a:lnTo>
                <a:lnTo>
                  <a:pt x="60" y="129"/>
                </a:lnTo>
                <a:lnTo>
                  <a:pt x="62" y="129"/>
                </a:lnTo>
                <a:lnTo>
                  <a:pt x="63" y="128"/>
                </a:lnTo>
                <a:lnTo>
                  <a:pt x="65" y="126"/>
                </a:lnTo>
                <a:lnTo>
                  <a:pt x="65" y="124"/>
                </a:lnTo>
                <a:lnTo>
                  <a:pt x="65" y="122"/>
                </a:lnTo>
                <a:lnTo>
                  <a:pt x="65" y="121"/>
                </a:lnTo>
                <a:lnTo>
                  <a:pt x="67" y="119"/>
                </a:lnTo>
                <a:lnTo>
                  <a:pt x="67" y="117"/>
                </a:lnTo>
                <a:lnTo>
                  <a:pt x="67" y="115"/>
                </a:lnTo>
                <a:lnTo>
                  <a:pt x="69" y="114"/>
                </a:lnTo>
                <a:lnTo>
                  <a:pt x="70" y="112"/>
                </a:lnTo>
                <a:lnTo>
                  <a:pt x="70" y="110"/>
                </a:lnTo>
                <a:lnTo>
                  <a:pt x="70" y="109"/>
                </a:lnTo>
                <a:lnTo>
                  <a:pt x="70" y="107"/>
                </a:lnTo>
                <a:lnTo>
                  <a:pt x="72" y="107"/>
                </a:lnTo>
                <a:lnTo>
                  <a:pt x="74" y="105"/>
                </a:lnTo>
                <a:lnTo>
                  <a:pt x="75" y="103"/>
                </a:lnTo>
                <a:lnTo>
                  <a:pt x="75" y="102"/>
                </a:lnTo>
                <a:lnTo>
                  <a:pt x="77" y="102"/>
                </a:lnTo>
                <a:lnTo>
                  <a:pt x="77" y="100"/>
                </a:lnTo>
                <a:lnTo>
                  <a:pt x="79" y="100"/>
                </a:lnTo>
                <a:lnTo>
                  <a:pt x="79" y="98"/>
                </a:lnTo>
                <a:lnTo>
                  <a:pt x="81" y="96"/>
                </a:lnTo>
                <a:lnTo>
                  <a:pt x="82" y="96"/>
                </a:lnTo>
                <a:lnTo>
                  <a:pt x="82" y="95"/>
                </a:lnTo>
                <a:lnTo>
                  <a:pt x="84" y="93"/>
                </a:lnTo>
                <a:lnTo>
                  <a:pt x="88" y="91"/>
                </a:lnTo>
                <a:lnTo>
                  <a:pt x="91" y="91"/>
                </a:lnTo>
                <a:lnTo>
                  <a:pt x="93" y="89"/>
                </a:lnTo>
                <a:lnTo>
                  <a:pt x="95" y="88"/>
                </a:lnTo>
                <a:lnTo>
                  <a:pt x="96" y="86"/>
                </a:lnTo>
                <a:lnTo>
                  <a:pt x="98" y="86"/>
                </a:lnTo>
                <a:lnTo>
                  <a:pt x="100" y="84"/>
                </a:lnTo>
                <a:lnTo>
                  <a:pt x="100" y="82"/>
                </a:lnTo>
                <a:lnTo>
                  <a:pt x="100" y="81"/>
                </a:lnTo>
                <a:lnTo>
                  <a:pt x="102" y="79"/>
                </a:lnTo>
                <a:lnTo>
                  <a:pt x="102" y="77"/>
                </a:lnTo>
                <a:lnTo>
                  <a:pt x="103" y="75"/>
                </a:lnTo>
                <a:lnTo>
                  <a:pt x="103" y="74"/>
                </a:lnTo>
                <a:lnTo>
                  <a:pt x="105" y="72"/>
                </a:lnTo>
                <a:lnTo>
                  <a:pt x="105" y="70"/>
                </a:lnTo>
                <a:lnTo>
                  <a:pt x="107" y="68"/>
                </a:lnTo>
                <a:lnTo>
                  <a:pt x="109" y="68"/>
                </a:lnTo>
                <a:lnTo>
                  <a:pt x="109" y="67"/>
                </a:lnTo>
                <a:lnTo>
                  <a:pt x="110" y="67"/>
                </a:lnTo>
                <a:lnTo>
                  <a:pt x="112" y="65"/>
                </a:lnTo>
                <a:lnTo>
                  <a:pt x="112" y="63"/>
                </a:lnTo>
                <a:lnTo>
                  <a:pt x="112" y="61"/>
                </a:lnTo>
                <a:lnTo>
                  <a:pt x="114" y="60"/>
                </a:lnTo>
                <a:lnTo>
                  <a:pt x="114" y="58"/>
                </a:lnTo>
                <a:lnTo>
                  <a:pt x="116" y="56"/>
                </a:lnTo>
                <a:lnTo>
                  <a:pt x="117" y="54"/>
                </a:lnTo>
                <a:lnTo>
                  <a:pt x="119" y="53"/>
                </a:lnTo>
                <a:lnTo>
                  <a:pt x="119" y="51"/>
                </a:lnTo>
                <a:lnTo>
                  <a:pt x="119" y="49"/>
                </a:lnTo>
                <a:lnTo>
                  <a:pt x="119" y="47"/>
                </a:lnTo>
                <a:lnTo>
                  <a:pt x="121" y="46"/>
                </a:lnTo>
                <a:lnTo>
                  <a:pt x="121" y="44"/>
                </a:lnTo>
                <a:lnTo>
                  <a:pt x="121" y="42"/>
                </a:lnTo>
                <a:lnTo>
                  <a:pt x="121" y="40"/>
                </a:lnTo>
                <a:lnTo>
                  <a:pt x="123" y="40"/>
                </a:lnTo>
                <a:lnTo>
                  <a:pt x="124" y="39"/>
                </a:lnTo>
                <a:lnTo>
                  <a:pt x="126" y="39"/>
                </a:lnTo>
                <a:lnTo>
                  <a:pt x="128" y="37"/>
                </a:lnTo>
                <a:lnTo>
                  <a:pt x="128" y="35"/>
                </a:lnTo>
                <a:lnTo>
                  <a:pt x="128" y="33"/>
                </a:lnTo>
                <a:lnTo>
                  <a:pt x="130" y="32"/>
                </a:lnTo>
                <a:lnTo>
                  <a:pt x="131" y="30"/>
                </a:lnTo>
                <a:lnTo>
                  <a:pt x="133" y="30"/>
                </a:lnTo>
                <a:lnTo>
                  <a:pt x="135" y="28"/>
                </a:lnTo>
                <a:lnTo>
                  <a:pt x="137" y="28"/>
                </a:lnTo>
                <a:lnTo>
                  <a:pt x="137" y="26"/>
                </a:lnTo>
                <a:lnTo>
                  <a:pt x="138" y="26"/>
                </a:lnTo>
                <a:lnTo>
                  <a:pt x="140" y="25"/>
                </a:lnTo>
                <a:lnTo>
                  <a:pt x="142" y="25"/>
                </a:lnTo>
                <a:lnTo>
                  <a:pt x="144" y="25"/>
                </a:lnTo>
                <a:lnTo>
                  <a:pt x="145" y="23"/>
                </a:lnTo>
                <a:lnTo>
                  <a:pt x="151" y="19"/>
                </a:lnTo>
                <a:lnTo>
                  <a:pt x="152" y="14"/>
                </a:lnTo>
                <a:lnTo>
                  <a:pt x="156" y="9"/>
                </a:lnTo>
                <a:lnTo>
                  <a:pt x="158" y="7"/>
                </a:lnTo>
                <a:lnTo>
                  <a:pt x="159" y="4"/>
                </a:lnTo>
                <a:lnTo>
                  <a:pt x="159" y="0"/>
                </a:lnTo>
                <a:lnTo>
                  <a:pt x="161" y="2"/>
                </a:lnTo>
                <a:lnTo>
                  <a:pt x="161" y="4"/>
                </a:lnTo>
                <a:lnTo>
                  <a:pt x="170" y="7"/>
                </a:lnTo>
                <a:lnTo>
                  <a:pt x="175" y="11"/>
                </a:lnTo>
                <a:lnTo>
                  <a:pt x="180" y="14"/>
                </a:lnTo>
                <a:lnTo>
                  <a:pt x="187" y="19"/>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 name="Freeform 376"/>
          <p:cNvSpPr>
            <a:spLocks/>
          </p:cNvSpPr>
          <p:nvPr/>
        </p:nvSpPr>
        <p:spPr bwMode="auto">
          <a:xfrm>
            <a:off x="4770438" y="2359025"/>
            <a:ext cx="1712912" cy="1365250"/>
          </a:xfrm>
          <a:custGeom>
            <a:avLst/>
            <a:gdLst>
              <a:gd name="T0" fmla="*/ 955 w 1079"/>
              <a:gd name="T1" fmla="*/ 520 h 860"/>
              <a:gd name="T2" fmla="*/ 907 w 1079"/>
              <a:gd name="T3" fmla="*/ 527 h 860"/>
              <a:gd name="T4" fmla="*/ 867 w 1079"/>
              <a:gd name="T5" fmla="*/ 572 h 860"/>
              <a:gd name="T6" fmla="*/ 824 w 1079"/>
              <a:gd name="T7" fmla="*/ 687 h 860"/>
              <a:gd name="T8" fmla="*/ 700 w 1079"/>
              <a:gd name="T9" fmla="*/ 846 h 860"/>
              <a:gd name="T10" fmla="*/ 581 w 1079"/>
              <a:gd name="T11" fmla="*/ 776 h 860"/>
              <a:gd name="T12" fmla="*/ 480 w 1079"/>
              <a:gd name="T13" fmla="*/ 691 h 860"/>
              <a:gd name="T14" fmla="*/ 466 w 1079"/>
              <a:gd name="T15" fmla="*/ 625 h 860"/>
              <a:gd name="T16" fmla="*/ 487 w 1079"/>
              <a:gd name="T17" fmla="*/ 572 h 860"/>
              <a:gd name="T18" fmla="*/ 499 w 1079"/>
              <a:gd name="T19" fmla="*/ 509 h 860"/>
              <a:gd name="T20" fmla="*/ 504 w 1079"/>
              <a:gd name="T21" fmla="*/ 450 h 860"/>
              <a:gd name="T22" fmla="*/ 494 w 1079"/>
              <a:gd name="T23" fmla="*/ 380 h 860"/>
              <a:gd name="T24" fmla="*/ 485 w 1079"/>
              <a:gd name="T25" fmla="*/ 255 h 860"/>
              <a:gd name="T26" fmla="*/ 394 w 1079"/>
              <a:gd name="T27" fmla="*/ 276 h 860"/>
              <a:gd name="T28" fmla="*/ 354 w 1079"/>
              <a:gd name="T29" fmla="*/ 304 h 860"/>
              <a:gd name="T30" fmla="*/ 316 w 1079"/>
              <a:gd name="T31" fmla="*/ 319 h 860"/>
              <a:gd name="T32" fmla="*/ 271 w 1079"/>
              <a:gd name="T33" fmla="*/ 351 h 860"/>
              <a:gd name="T34" fmla="*/ 267 w 1079"/>
              <a:gd name="T35" fmla="*/ 391 h 860"/>
              <a:gd name="T36" fmla="*/ 213 w 1079"/>
              <a:gd name="T37" fmla="*/ 476 h 860"/>
              <a:gd name="T38" fmla="*/ 155 w 1079"/>
              <a:gd name="T39" fmla="*/ 476 h 860"/>
              <a:gd name="T40" fmla="*/ 119 w 1079"/>
              <a:gd name="T41" fmla="*/ 436 h 860"/>
              <a:gd name="T42" fmla="*/ 96 w 1079"/>
              <a:gd name="T43" fmla="*/ 408 h 860"/>
              <a:gd name="T44" fmla="*/ 65 w 1079"/>
              <a:gd name="T45" fmla="*/ 372 h 860"/>
              <a:gd name="T46" fmla="*/ 24 w 1079"/>
              <a:gd name="T47" fmla="*/ 331 h 860"/>
              <a:gd name="T48" fmla="*/ 11 w 1079"/>
              <a:gd name="T49" fmla="*/ 295 h 860"/>
              <a:gd name="T50" fmla="*/ 33 w 1079"/>
              <a:gd name="T51" fmla="*/ 249 h 860"/>
              <a:gd name="T52" fmla="*/ 33 w 1079"/>
              <a:gd name="T53" fmla="*/ 188 h 860"/>
              <a:gd name="T54" fmla="*/ 52 w 1079"/>
              <a:gd name="T55" fmla="*/ 136 h 860"/>
              <a:gd name="T56" fmla="*/ 94 w 1079"/>
              <a:gd name="T57" fmla="*/ 106 h 860"/>
              <a:gd name="T58" fmla="*/ 155 w 1079"/>
              <a:gd name="T59" fmla="*/ 82 h 860"/>
              <a:gd name="T60" fmla="*/ 197 w 1079"/>
              <a:gd name="T61" fmla="*/ 64 h 860"/>
              <a:gd name="T62" fmla="*/ 243 w 1079"/>
              <a:gd name="T63" fmla="*/ 87 h 860"/>
              <a:gd name="T64" fmla="*/ 281 w 1079"/>
              <a:gd name="T65" fmla="*/ 98 h 860"/>
              <a:gd name="T66" fmla="*/ 288 w 1079"/>
              <a:gd name="T67" fmla="*/ 45 h 860"/>
              <a:gd name="T68" fmla="*/ 309 w 1079"/>
              <a:gd name="T69" fmla="*/ 113 h 860"/>
              <a:gd name="T70" fmla="*/ 354 w 1079"/>
              <a:gd name="T71" fmla="*/ 66 h 860"/>
              <a:gd name="T72" fmla="*/ 386 w 1079"/>
              <a:gd name="T73" fmla="*/ 101 h 860"/>
              <a:gd name="T74" fmla="*/ 417 w 1079"/>
              <a:gd name="T75" fmla="*/ 150 h 860"/>
              <a:gd name="T76" fmla="*/ 485 w 1079"/>
              <a:gd name="T77" fmla="*/ 241 h 860"/>
              <a:gd name="T78" fmla="*/ 494 w 1079"/>
              <a:gd name="T79" fmla="*/ 173 h 860"/>
              <a:gd name="T80" fmla="*/ 489 w 1079"/>
              <a:gd name="T81" fmla="*/ 117 h 860"/>
              <a:gd name="T82" fmla="*/ 538 w 1079"/>
              <a:gd name="T83" fmla="*/ 117 h 860"/>
              <a:gd name="T84" fmla="*/ 571 w 1079"/>
              <a:gd name="T85" fmla="*/ 85 h 860"/>
              <a:gd name="T86" fmla="*/ 607 w 1079"/>
              <a:gd name="T87" fmla="*/ 59 h 860"/>
              <a:gd name="T88" fmla="*/ 647 w 1079"/>
              <a:gd name="T89" fmla="*/ 57 h 860"/>
              <a:gd name="T90" fmla="*/ 681 w 1079"/>
              <a:gd name="T91" fmla="*/ 42 h 860"/>
              <a:gd name="T92" fmla="*/ 726 w 1079"/>
              <a:gd name="T93" fmla="*/ 19 h 860"/>
              <a:gd name="T94" fmla="*/ 771 w 1079"/>
              <a:gd name="T95" fmla="*/ 7 h 860"/>
              <a:gd name="T96" fmla="*/ 817 w 1079"/>
              <a:gd name="T97" fmla="*/ 16 h 860"/>
              <a:gd name="T98" fmla="*/ 834 w 1079"/>
              <a:gd name="T99" fmla="*/ 56 h 860"/>
              <a:gd name="T100" fmla="*/ 873 w 1079"/>
              <a:gd name="T101" fmla="*/ 49 h 860"/>
              <a:gd name="T102" fmla="*/ 871 w 1079"/>
              <a:gd name="T103" fmla="*/ 66 h 860"/>
              <a:gd name="T104" fmla="*/ 869 w 1079"/>
              <a:gd name="T105" fmla="*/ 108 h 860"/>
              <a:gd name="T106" fmla="*/ 878 w 1079"/>
              <a:gd name="T107" fmla="*/ 155 h 860"/>
              <a:gd name="T108" fmla="*/ 888 w 1079"/>
              <a:gd name="T109" fmla="*/ 204 h 860"/>
              <a:gd name="T110" fmla="*/ 888 w 1079"/>
              <a:gd name="T111" fmla="*/ 249 h 860"/>
              <a:gd name="T112" fmla="*/ 888 w 1079"/>
              <a:gd name="T113" fmla="*/ 302 h 860"/>
              <a:gd name="T114" fmla="*/ 913 w 1079"/>
              <a:gd name="T115" fmla="*/ 344 h 860"/>
              <a:gd name="T116" fmla="*/ 956 w 1079"/>
              <a:gd name="T117" fmla="*/ 370 h 860"/>
              <a:gd name="T118" fmla="*/ 1000 w 1079"/>
              <a:gd name="T119" fmla="*/ 379 h 860"/>
              <a:gd name="T120" fmla="*/ 1045 w 1079"/>
              <a:gd name="T121" fmla="*/ 386 h 860"/>
              <a:gd name="T122" fmla="*/ 1047 w 1079"/>
              <a:gd name="T123" fmla="*/ 464 h 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79" h="860">
                <a:moveTo>
                  <a:pt x="1077" y="516"/>
                </a:moveTo>
                <a:lnTo>
                  <a:pt x="1079" y="520"/>
                </a:lnTo>
                <a:lnTo>
                  <a:pt x="1075" y="522"/>
                </a:lnTo>
                <a:lnTo>
                  <a:pt x="1072" y="522"/>
                </a:lnTo>
                <a:lnTo>
                  <a:pt x="1066" y="522"/>
                </a:lnTo>
                <a:lnTo>
                  <a:pt x="1056" y="522"/>
                </a:lnTo>
                <a:lnTo>
                  <a:pt x="1051" y="518"/>
                </a:lnTo>
                <a:lnTo>
                  <a:pt x="1044" y="513"/>
                </a:lnTo>
                <a:lnTo>
                  <a:pt x="1042" y="511"/>
                </a:lnTo>
                <a:lnTo>
                  <a:pt x="1042" y="509"/>
                </a:lnTo>
                <a:lnTo>
                  <a:pt x="1040" y="509"/>
                </a:lnTo>
                <a:lnTo>
                  <a:pt x="1038" y="509"/>
                </a:lnTo>
                <a:lnTo>
                  <a:pt x="1037" y="509"/>
                </a:lnTo>
                <a:lnTo>
                  <a:pt x="1033" y="509"/>
                </a:lnTo>
                <a:lnTo>
                  <a:pt x="1031" y="511"/>
                </a:lnTo>
                <a:lnTo>
                  <a:pt x="1030" y="509"/>
                </a:lnTo>
                <a:lnTo>
                  <a:pt x="1028" y="509"/>
                </a:lnTo>
                <a:lnTo>
                  <a:pt x="1026" y="511"/>
                </a:lnTo>
                <a:lnTo>
                  <a:pt x="1024" y="511"/>
                </a:lnTo>
                <a:lnTo>
                  <a:pt x="1023" y="513"/>
                </a:lnTo>
                <a:lnTo>
                  <a:pt x="1021" y="515"/>
                </a:lnTo>
                <a:lnTo>
                  <a:pt x="1019" y="515"/>
                </a:lnTo>
                <a:lnTo>
                  <a:pt x="1019" y="513"/>
                </a:lnTo>
                <a:lnTo>
                  <a:pt x="1017" y="513"/>
                </a:lnTo>
                <a:lnTo>
                  <a:pt x="1016" y="513"/>
                </a:lnTo>
                <a:lnTo>
                  <a:pt x="1002" y="516"/>
                </a:lnTo>
                <a:lnTo>
                  <a:pt x="996" y="518"/>
                </a:lnTo>
                <a:lnTo>
                  <a:pt x="991" y="520"/>
                </a:lnTo>
                <a:lnTo>
                  <a:pt x="979" y="523"/>
                </a:lnTo>
                <a:lnTo>
                  <a:pt x="969" y="523"/>
                </a:lnTo>
                <a:lnTo>
                  <a:pt x="962" y="525"/>
                </a:lnTo>
                <a:lnTo>
                  <a:pt x="958" y="522"/>
                </a:lnTo>
                <a:lnTo>
                  <a:pt x="956" y="520"/>
                </a:lnTo>
                <a:lnTo>
                  <a:pt x="955" y="520"/>
                </a:lnTo>
                <a:lnTo>
                  <a:pt x="953" y="520"/>
                </a:lnTo>
                <a:lnTo>
                  <a:pt x="951" y="520"/>
                </a:lnTo>
                <a:lnTo>
                  <a:pt x="951" y="518"/>
                </a:lnTo>
                <a:lnTo>
                  <a:pt x="949" y="518"/>
                </a:lnTo>
                <a:lnTo>
                  <a:pt x="948" y="518"/>
                </a:lnTo>
                <a:lnTo>
                  <a:pt x="946" y="518"/>
                </a:lnTo>
                <a:lnTo>
                  <a:pt x="944" y="518"/>
                </a:lnTo>
                <a:lnTo>
                  <a:pt x="942" y="518"/>
                </a:lnTo>
                <a:lnTo>
                  <a:pt x="941" y="516"/>
                </a:lnTo>
                <a:lnTo>
                  <a:pt x="939" y="516"/>
                </a:lnTo>
                <a:lnTo>
                  <a:pt x="937" y="516"/>
                </a:lnTo>
                <a:lnTo>
                  <a:pt x="935" y="516"/>
                </a:lnTo>
                <a:lnTo>
                  <a:pt x="934" y="515"/>
                </a:lnTo>
                <a:lnTo>
                  <a:pt x="932" y="515"/>
                </a:lnTo>
                <a:lnTo>
                  <a:pt x="930" y="515"/>
                </a:lnTo>
                <a:lnTo>
                  <a:pt x="928" y="515"/>
                </a:lnTo>
                <a:lnTo>
                  <a:pt x="927" y="513"/>
                </a:lnTo>
                <a:lnTo>
                  <a:pt x="925" y="513"/>
                </a:lnTo>
                <a:lnTo>
                  <a:pt x="923" y="513"/>
                </a:lnTo>
                <a:lnTo>
                  <a:pt x="921" y="513"/>
                </a:lnTo>
                <a:lnTo>
                  <a:pt x="920" y="513"/>
                </a:lnTo>
                <a:lnTo>
                  <a:pt x="920" y="515"/>
                </a:lnTo>
                <a:lnTo>
                  <a:pt x="918" y="515"/>
                </a:lnTo>
                <a:lnTo>
                  <a:pt x="918" y="516"/>
                </a:lnTo>
                <a:lnTo>
                  <a:pt x="916" y="516"/>
                </a:lnTo>
                <a:lnTo>
                  <a:pt x="916" y="518"/>
                </a:lnTo>
                <a:lnTo>
                  <a:pt x="914" y="518"/>
                </a:lnTo>
                <a:lnTo>
                  <a:pt x="914" y="520"/>
                </a:lnTo>
                <a:lnTo>
                  <a:pt x="913" y="520"/>
                </a:lnTo>
                <a:lnTo>
                  <a:pt x="913" y="522"/>
                </a:lnTo>
                <a:lnTo>
                  <a:pt x="911" y="523"/>
                </a:lnTo>
                <a:lnTo>
                  <a:pt x="909" y="523"/>
                </a:lnTo>
                <a:lnTo>
                  <a:pt x="909" y="525"/>
                </a:lnTo>
                <a:lnTo>
                  <a:pt x="907" y="527"/>
                </a:lnTo>
                <a:lnTo>
                  <a:pt x="906" y="529"/>
                </a:lnTo>
                <a:lnTo>
                  <a:pt x="904" y="530"/>
                </a:lnTo>
                <a:lnTo>
                  <a:pt x="904" y="532"/>
                </a:lnTo>
                <a:lnTo>
                  <a:pt x="902" y="532"/>
                </a:lnTo>
                <a:lnTo>
                  <a:pt x="902" y="534"/>
                </a:lnTo>
                <a:lnTo>
                  <a:pt x="901" y="536"/>
                </a:lnTo>
                <a:lnTo>
                  <a:pt x="899" y="536"/>
                </a:lnTo>
                <a:lnTo>
                  <a:pt x="899" y="537"/>
                </a:lnTo>
                <a:lnTo>
                  <a:pt x="897" y="539"/>
                </a:lnTo>
                <a:lnTo>
                  <a:pt x="895" y="541"/>
                </a:lnTo>
                <a:lnTo>
                  <a:pt x="894" y="543"/>
                </a:lnTo>
                <a:lnTo>
                  <a:pt x="892" y="544"/>
                </a:lnTo>
                <a:lnTo>
                  <a:pt x="890" y="544"/>
                </a:lnTo>
                <a:lnTo>
                  <a:pt x="890" y="546"/>
                </a:lnTo>
                <a:lnTo>
                  <a:pt x="888" y="548"/>
                </a:lnTo>
                <a:lnTo>
                  <a:pt x="887" y="550"/>
                </a:lnTo>
                <a:lnTo>
                  <a:pt x="887" y="551"/>
                </a:lnTo>
                <a:lnTo>
                  <a:pt x="885" y="551"/>
                </a:lnTo>
                <a:lnTo>
                  <a:pt x="885" y="553"/>
                </a:lnTo>
                <a:lnTo>
                  <a:pt x="883" y="553"/>
                </a:lnTo>
                <a:lnTo>
                  <a:pt x="883" y="555"/>
                </a:lnTo>
                <a:lnTo>
                  <a:pt x="881" y="557"/>
                </a:lnTo>
                <a:lnTo>
                  <a:pt x="880" y="557"/>
                </a:lnTo>
                <a:lnTo>
                  <a:pt x="880" y="558"/>
                </a:lnTo>
                <a:lnTo>
                  <a:pt x="878" y="560"/>
                </a:lnTo>
                <a:lnTo>
                  <a:pt x="876" y="562"/>
                </a:lnTo>
                <a:lnTo>
                  <a:pt x="876" y="564"/>
                </a:lnTo>
                <a:lnTo>
                  <a:pt x="874" y="564"/>
                </a:lnTo>
                <a:lnTo>
                  <a:pt x="874" y="565"/>
                </a:lnTo>
                <a:lnTo>
                  <a:pt x="873" y="565"/>
                </a:lnTo>
                <a:lnTo>
                  <a:pt x="871" y="567"/>
                </a:lnTo>
                <a:lnTo>
                  <a:pt x="871" y="569"/>
                </a:lnTo>
                <a:lnTo>
                  <a:pt x="869" y="571"/>
                </a:lnTo>
                <a:lnTo>
                  <a:pt x="867" y="572"/>
                </a:lnTo>
                <a:lnTo>
                  <a:pt x="866" y="574"/>
                </a:lnTo>
                <a:lnTo>
                  <a:pt x="864" y="576"/>
                </a:lnTo>
                <a:lnTo>
                  <a:pt x="864" y="578"/>
                </a:lnTo>
                <a:lnTo>
                  <a:pt x="862" y="578"/>
                </a:lnTo>
                <a:lnTo>
                  <a:pt x="862" y="579"/>
                </a:lnTo>
                <a:lnTo>
                  <a:pt x="860" y="579"/>
                </a:lnTo>
                <a:lnTo>
                  <a:pt x="860" y="581"/>
                </a:lnTo>
                <a:lnTo>
                  <a:pt x="859" y="583"/>
                </a:lnTo>
                <a:lnTo>
                  <a:pt x="857" y="585"/>
                </a:lnTo>
                <a:lnTo>
                  <a:pt x="857" y="586"/>
                </a:lnTo>
                <a:lnTo>
                  <a:pt x="855" y="586"/>
                </a:lnTo>
                <a:lnTo>
                  <a:pt x="855" y="588"/>
                </a:lnTo>
                <a:lnTo>
                  <a:pt x="853" y="588"/>
                </a:lnTo>
                <a:lnTo>
                  <a:pt x="853" y="590"/>
                </a:lnTo>
                <a:lnTo>
                  <a:pt x="852" y="591"/>
                </a:lnTo>
                <a:lnTo>
                  <a:pt x="850" y="593"/>
                </a:lnTo>
                <a:lnTo>
                  <a:pt x="850" y="595"/>
                </a:lnTo>
                <a:lnTo>
                  <a:pt x="846" y="597"/>
                </a:lnTo>
                <a:lnTo>
                  <a:pt x="850" y="604"/>
                </a:lnTo>
                <a:lnTo>
                  <a:pt x="853" y="607"/>
                </a:lnTo>
                <a:lnTo>
                  <a:pt x="853" y="609"/>
                </a:lnTo>
                <a:lnTo>
                  <a:pt x="852" y="616"/>
                </a:lnTo>
                <a:lnTo>
                  <a:pt x="852" y="618"/>
                </a:lnTo>
                <a:lnTo>
                  <a:pt x="850" y="621"/>
                </a:lnTo>
                <a:lnTo>
                  <a:pt x="843" y="653"/>
                </a:lnTo>
                <a:lnTo>
                  <a:pt x="841" y="654"/>
                </a:lnTo>
                <a:lnTo>
                  <a:pt x="839" y="661"/>
                </a:lnTo>
                <a:lnTo>
                  <a:pt x="836" y="672"/>
                </a:lnTo>
                <a:lnTo>
                  <a:pt x="836" y="674"/>
                </a:lnTo>
                <a:lnTo>
                  <a:pt x="834" y="677"/>
                </a:lnTo>
                <a:lnTo>
                  <a:pt x="831" y="681"/>
                </a:lnTo>
                <a:lnTo>
                  <a:pt x="829" y="682"/>
                </a:lnTo>
                <a:lnTo>
                  <a:pt x="829" y="684"/>
                </a:lnTo>
                <a:lnTo>
                  <a:pt x="824" y="687"/>
                </a:lnTo>
                <a:lnTo>
                  <a:pt x="824" y="689"/>
                </a:lnTo>
                <a:lnTo>
                  <a:pt x="820" y="694"/>
                </a:lnTo>
                <a:lnTo>
                  <a:pt x="817" y="698"/>
                </a:lnTo>
                <a:lnTo>
                  <a:pt x="815" y="700"/>
                </a:lnTo>
                <a:lnTo>
                  <a:pt x="810" y="705"/>
                </a:lnTo>
                <a:lnTo>
                  <a:pt x="806" y="708"/>
                </a:lnTo>
                <a:lnTo>
                  <a:pt x="806" y="710"/>
                </a:lnTo>
                <a:lnTo>
                  <a:pt x="803" y="719"/>
                </a:lnTo>
                <a:lnTo>
                  <a:pt x="803" y="721"/>
                </a:lnTo>
                <a:lnTo>
                  <a:pt x="801" y="728"/>
                </a:lnTo>
                <a:lnTo>
                  <a:pt x="799" y="735"/>
                </a:lnTo>
                <a:lnTo>
                  <a:pt x="798" y="738"/>
                </a:lnTo>
                <a:lnTo>
                  <a:pt x="796" y="743"/>
                </a:lnTo>
                <a:lnTo>
                  <a:pt x="794" y="754"/>
                </a:lnTo>
                <a:lnTo>
                  <a:pt x="792" y="763"/>
                </a:lnTo>
                <a:lnTo>
                  <a:pt x="792" y="768"/>
                </a:lnTo>
                <a:lnTo>
                  <a:pt x="792" y="770"/>
                </a:lnTo>
                <a:lnTo>
                  <a:pt x="791" y="778"/>
                </a:lnTo>
                <a:lnTo>
                  <a:pt x="791" y="780"/>
                </a:lnTo>
                <a:lnTo>
                  <a:pt x="787" y="782"/>
                </a:lnTo>
                <a:lnTo>
                  <a:pt x="785" y="783"/>
                </a:lnTo>
                <a:lnTo>
                  <a:pt x="778" y="789"/>
                </a:lnTo>
                <a:lnTo>
                  <a:pt x="777" y="789"/>
                </a:lnTo>
                <a:lnTo>
                  <a:pt x="770" y="794"/>
                </a:lnTo>
                <a:lnTo>
                  <a:pt x="742" y="813"/>
                </a:lnTo>
                <a:lnTo>
                  <a:pt x="740" y="815"/>
                </a:lnTo>
                <a:lnTo>
                  <a:pt x="729" y="824"/>
                </a:lnTo>
                <a:lnTo>
                  <a:pt x="728" y="824"/>
                </a:lnTo>
                <a:lnTo>
                  <a:pt x="726" y="825"/>
                </a:lnTo>
                <a:lnTo>
                  <a:pt x="721" y="831"/>
                </a:lnTo>
                <a:lnTo>
                  <a:pt x="717" y="832"/>
                </a:lnTo>
                <a:lnTo>
                  <a:pt x="716" y="834"/>
                </a:lnTo>
                <a:lnTo>
                  <a:pt x="714" y="836"/>
                </a:lnTo>
                <a:lnTo>
                  <a:pt x="700" y="846"/>
                </a:lnTo>
                <a:lnTo>
                  <a:pt x="698" y="846"/>
                </a:lnTo>
                <a:lnTo>
                  <a:pt x="693" y="852"/>
                </a:lnTo>
                <a:lnTo>
                  <a:pt x="689" y="855"/>
                </a:lnTo>
                <a:lnTo>
                  <a:pt x="677" y="860"/>
                </a:lnTo>
                <a:lnTo>
                  <a:pt x="675" y="859"/>
                </a:lnTo>
                <a:lnTo>
                  <a:pt x="674" y="859"/>
                </a:lnTo>
                <a:lnTo>
                  <a:pt x="670" y="859"/>
                </a:lnTo>
                <a:lnTo>
                  <a:pt x="661" y="857"/>
                </a:lnTo>
                <a:lnTo>
                  <a:pt x="660" y="855"/>
                </a:lnTo>
                <a:lnTo>
                  <a:pt x="658" y="855"/>
                </a:lnTo>
                <a:lnTo>
                  <a:pt x="654" y="853"/>
                </a:lnTo>
                <a:lnTo>
                  <a:pt x="651" y="853"/>
                </a:lnTo>
                <a:lnTo>
                  <a:pt x="644" y="850"/>
                </a:lnTo>
                <a:lnTo>
                  <a:pt x="640" y="850"/>
                </a:lnTo>
                <a:lnTo>
                  <a:pt x="639" y="848"/>
                </a:lnTo>
                <a:lnTo>
                  <a:pt x="635" y="846"/>
                </a:lnTo>
                <a:lnTo>
                  <a:pt x="634" y="845"/>
                </a:lnTo>
                <a:lnTo>
                  <a:pt x="630" y="845"/>
                </a:lnTo>
                <a:lnTo>
                  <a:pt x="623" y="841"/>
                </a:lnTo>
                <a:lnTo>
                  <a:pt x="621" y="839"/>
                </a:lnTo>
                <a:lnTo>
                  <a:pt x="620" y="839"/>
                </a:lnTo>
                <a:lnTo>
                  <a:pt x="618" y="838"/>
                </a:lnTo>
                <a:lnTo>
                  <a:pt x="616" y="836"/>
                </a:lnTo>
                <a:lnTo>
                  <a:pt x="613" y="831"/>
                </a:lnTo>
                <a:lnTo>
                  <a:pt x="611" y="827"/>
                </a:lnTo>
                <a:lnTo>
                  <a:pt x="609" y="825"/>
                </a:lnTo>
                <a:lnTo>
                  <a:pt x="606" y="820"/>
                </a:lnTo>
                <a:lnTo>
                  <a:pt x="600" y="810"/>
                </a:lnTo>
                <a:lnTo>
                  <a:pt x="597" y="804"/>
                </a:lnTo>
                <a:lnTo>
                  <a:pt x="593" y="797"/>
                </a:lnTo>
                <a:lnTo>
                  <a:pt x="588" y="789"/>
                </a:lnTo>
                <a:lnTo>
                  <a:pt x="586" y="787"/>
                </a:lnTo>
                <a:lnTo>
                  <a:pt x="583" y="778"/>
                </a:lnTo>
                <a:lnTo>
                  <a:pt x="581" y="776"/>
                </a:lnTo>
                <a:lnTo>
                  <a:pt x="581" y="775"/>
                </a:lnTo>
                <a:lnTo>
                  <a:pt x="579" y="775"/>
                </a:lnTo>
                <a:lnTo>
                  <a:pt x="578" y="775"/>
                </a:lnTo>
                <a:lnTo>
                  <a:pt x="572" y="771"/>
                </a:lnTo>
                <a:lnTo>
                  <a:pt x="567" y="771"/>
                </a:lnTo>
                <a:lnTo>
                  <a:pt x="567" y="770"/>
                </a:lnTo>
                <a:lnTo>
                  <a:pt x="564" y="770"/>
                </a:lnTo>
                <a:lnTo>
                  <a:pt x="562" y="768"/>
                </a:lnTo>
                <a:lnTo>
                  <a:pt x="555" y="764"/>
                </a:lnTo>
                <a:lnTo>
                  <a:pt x="551" y="764"/>
                </a:lnTo>
                <a:lnTo>
                  <a:pt x="550" y="763"/>
                </a:lnTo>
                <a:lnTo>
                  <a:pt x="545" y="761"/>
                </a:lnTo>
                <a:lnTo>
                  <a:pt x="538" y="754"/>
                </a:lnTo>
                <a:lnTo>
                  <a:pt x="536" y="752"/>
                </a:lnTo>
                <a:lnTo>
                  <a:pt x="532" y="747"/>
                </a:lnTo>
                <a:lnTo>
                  <a:pt x="525" y="742"/>
                </a:lnTo>
                <a:lnTo>
                  <a:pt x="524" y="738"/>
                </a:lnTo>
                <a:lnTo>
                  <a:pt x="522" y="735"/>
                </a:lnTo>
                <a:lnTo>
                  <a:pt x="520" y="733"/>
                </a:lnTo>
                <a:lnTo>
                  <a:pt x="518" y="726"/>
                </a:lnTo>
                <a:lnTo>
                  <a:pt x="517" y="722"/>
                </a:lnTo>
                <a:lnTo>
                  <a:pt x="517" y="721"/>
                </a:lnTo>
                <a:lnTo>
                  <a:pt x="511" y="715"/>
                </a:lnTo>
                <a:lnTo>
                  <a:pt x="510" y="714"/>
                </a:lnTo>
                <a:lnTo>
                  <a:pt x="508" y="710"/>
                </a:lnTo>
                <a:lnTo>
                  <a:pt x="501" y="705"/>
                </a:lnTo>
                <a:lnTo>
                  <a:pt x="499" y="705"/>
                </a:lnTo>
                <a:lnTo>
                  <a:pt x="497" y="703"/>
                </a:lnTo>
                <a:lnTo>
                  <a:pt x="490" y="700"/>
                </a:lnTo>
                <a:lnTo>
                  <a:pt x="489" y="698"/>
                </a:lnTo>
                <a:lnTo>
                  <a:pt x="485" y="696"/>
                </a:lnTo>
                <a:lnTo>
                  <a:pt x="483" y="693"/>
                </a:lnTo>
                <a:lnTo>
                  <a:pt x="482" y="693"/>
                </a:lnTo>
                <a:lnTo>
                  <a:pt x="480" y="691"/>
                </a:lnTo>
                <a:lnTo>
                  <a:pt x="476" y="686"/>
                </a:lnTo>
                <a:lnTo>
                  <a:pt x="473" y="682"/>
                </a:lnTo>
                <a:lnTo>
                  <a:pt x="471" y="681"/>
                </a:lnTo>
                <a:lnTo>
                  <a:pt x="469" y="677"/>
                </a:lnTo>
                <a:lnTo>
                  <a:pt x="466" y="674"/>
                </a:lnTo>
                <a:lnTo>
                  <a:pt x="462" y="668"/>
                </a:lnTo>
                <a:lnTo>
                  <a:pt x="461" y="667"/>
                </a:lnTo>
                <a:lnTo>
                  <a:pt x="461" y="663"/>
                </a:lnTo>
                <a:lnTo>
                  <a:pt x="461" y="660"/>
                </a:lnTo>
                <a:lnTo>
                  <a:pt x="462" y="660"/>
                </a:lnTo>
                <a:lnTo>
                  <a:pt x="464" y="660"/>
                </a:lnTo>
                <a:lnTo>
                  <a:pt x="464" y="658"/>
                </a:lnTo>
                <a:lnTo>
                  <a:pt x="466" y="658"/>
                </a:lnTo>
                <a:lnTo>
                  <a:pt x="466" y="656"/>
                </a:lnTo>
                <a:lnTo>
                  <a:pt x="468" y="656"/>
                </a:lnTo>
                <a:lnTo>
                  <a:pt x="468" y="654"/>
                </a:lnTo>
                <a:lnTo>
                  <a:pt x="468" y="653"/>
                </a:lnTo>
                <a:lnTo>
                  <a:pt x="468" y="651"/>
                </a:lnTo>
                <a:lnTo>
                  <a:pt x="468" y="649"/>
                </a:lnTo>
                <a:lnTo>
                  <a:pt x="468" y="647"/>
                </a:lnTo>
                <a:lnTo>
                  <a:pt x="468" y="646"/>
                </a:lnTo>
                <a:lnTo>
                  <a:pt x="468" y="644"/>
                </a:lnTo>
                <a:lnTo>
                  <a:pt x="468" y="642"/>
                </a:lnTo>
                <a:lnTo>
                  <a:pt x="468" y="640"/>
                </a:lnTo>
                <a:lnTo>
                  <a:pt x="468" y="639"/>
                </a:lnTo>
                <a:lnTo>
                  <a:pt x="468" y="637"/>
                </a:lnTo>
                <a:lnTo>
                  <a:pt x="468" y="635"/>
                </a:lnTo>
                <a:lnTo>
                  <a:pt x="468" y="633"/>
                </a:lnTo>
                <a:lnTo>
                  <a:pt x="466" y="633"/>
                </a:lnTo>
                <a:lnTo>
                  <a:pt x="466" y="632"/>
                </a:lnTo>
                <a:lnTo>
                  <a:pt x="466" y="630"/>
                </a:lnTo>
                <a:lnTo>
                  <a:pt x="466" y="628"/>
                </a:lnTo>
                <a:lnTo>
                  <a:pt x="466" y="626"/>
                </a:lnTo>
                <a:lnTo>
                  <a:pt x="466" y="625"/>
                </a:lnTo>
                <a:lnTo>
                  <a:pt x="464" y="623"/>
                </a:lnTo>
                <a:lnTo>
                  <a:pt x="464" y="621"/>
                </a:lnTo>
                <a:lnTo>
                  <a:pt x="466" y="621"/>
                </a:lnTo>
                <a:lnTo>
                  <a:pt x="466" y="619"/>
                </a:lnTo>
                <a:lnTo>
                  <a:pt x="464" y="618"/>
                </a:lnTo>
                <a:lnTo>
                  <a:pt x="464" y="616"/>
                </a:lnTo>
                <a:lnTo>
                  <a:pt x="466" y="614"/>
                </a:lnTo>
                <a:lnTo>
                  <a:pt x="466" y="612"/>
                </a:lnTo>
                <a:lnTo>
                  <a:pt x="466" y="611"/>
                </a:lnTo>
                <a:lnTo>
                  <a:pt x="466" y="609"/>
                </a:lnTo>
                <a:lnTo>
                  <a:pt x="468" y="607"/>
                </a:lnTo>
                <a:lnTo>
                  <a:pt x="469" y="605"/>
                </a:lnTo>
                <a:lnTo>
                  <a:pt x="469" y="604"/>
                </a:lnTo>
                <a:lnTo>
                  <a:pt x="471" y="602"/>
                </a:lnTo>
                <a:lnTo>
                  <a:pt x="471" y="600"/>
                </a:lnTo>
                <a:lnTo>
                  <a:pt x="473" y="600"/>
                </a:lnTo>
                <a:lnTo>
                  <a:pt x="475" y="598"/>
                </a:lnTo>
                <a:lnTo>
                  <a:pt x="475" y="597"/>
                </a:lnTo>
                <a:lnTo>
                  <a:pt x="476" y="597"/>
                </a:lnTo>
                <a:lnTo>
                  <a:pt x="478" y="595"/>
                </a:lnTo>
                <a:lnTo>
                  <a:pt x="480" y="593"/>
                </a:lnTo>
                <a:lnTo>
                  <a:pt x="482" y="591"/>
                </a:lnTo>
                <a:lnTo>
                  <a:pt x="482" y="590"/>
                </a:lnTo>
                <a:lnTo>
                  <a:pt x="482" y="588"/>
                </a:lnTo>
                <a:lnTo>
                  <a:pt x="482" y="586"/>
                </a:lnTo>
                <a:lnTo>
                  <a:pt x="483" y="586"/>
                </a:lnTo>
                <a:lnTo>
                  <a:pt x="483" y="585"/>
                </a:lnTo>
                <a:lnTo>
                  <a:pt x="483" y="583"/>
                </a:lnTo>
                <a:lnTo>
                  <a:pt x="483" y="581"/>
                </a:lnTo>
                <a:lnTo>
                  <a:pt x="485" y="579"/>
                </a:lnTo>
                <a:lnTo>
                  <a:pt x="485" y="578"/>
                </a:lnTo>
                <a:lnTo>
                  <a:pt x="485" y="576"/>
                </a:lnTo>
                <a:lnTo>
                  <a:pt x="487" y="574"/>
                </a:lnTo>
                <a:lnTo>
                  <a:pt x="487" y="572"/>
                </a:lnTo>
                <a:lnTo>
                  <a:pt x="487" y="571"/>
                </a:lnTo>
                <a:lnTo>
                  <a:pt x="489" y="569"/>
                </a:lnTo>
                <a:lnTo>
                  <a:pt x="489" y="567"/>
                </a:lnTo>
                <a:lnTo>
                  <a:pt x="489" y="565"/>
                </a:lnTo>
                <a:lnTo>
                  <a:pt x="489" y="564"/>
                </a:lnTo>
                <a:lnTo>
                  <a:pt x="489" y="562"/>
                </a:lnTo>
                <a:lnTo>
                  <a:pt x="489" y="560"/>
                </a:lnTo>
                <a:lnTo>
                  <a:pt x="490" y="558"/>
                </a:lnTo>
                <a:lnTo>
                  <a:pt x="490" y="557"/>
                </a:lnTo>
                <a:lnTo>
                  <a:pt x="490" y="555"/>
                </a:lnTo>
                <a:lnTo>
                  <a:pt x="490" y="553"/>
                </a:lnTo>
                <a:lnTo>
                  <a:pt x="490" y="551"/>
                </a:lnTo>
                <a:lnTo>
                  <a:pt x="492" y="548"/>
                </a:lnTo>
                <a:lnTo>
                  <a:pt x="492" y="546"/>
                </a:lnTo>
                <a:lnTo>
                  <a:pt x="492" y="544"/>
                </a:lnTo>
                <a:lnTo>
                  <a:pt x="492" y="543"/>
                </a:lnTo>
                <a:lnTo>
                  <a:pt x="494" y="539"/>
                </a:lnTo>
                <a:lnTo>
                  <a:pt x="494" y="537"/>
                </a:lnTo>
                <a:lnTo>
                  <a:pt x="494" y="536"/>
                </a:lnTo>
                <a:lnTo>
                  <a:pt x="494" y="534"/>
                </a:lnTo>
                <a:lnTo>
                  <a:pt x="496" y="532"/>
                </a:lnTo>
                <a:lnTo>
                  <a:pt x="496" y="530"/>
                </a:lnTo>
                <a:lnTo>
                  <a:pt x="496" y="529"/>
                </a:lnTo>
                <a:lnTo>
                  <a:pt x="496" y="527"/>
                </a:lnTo>
                <a:lnTo>
                  <a:pt x="497" y="525"/>
                </a:lnTo>
                <a:lnTo>
                  <a:pt x="497" y="523"/>
                </a:lnTo>
                <a:lnTo>
                  <a:pt x="497" y="522"/>
                </a:lnTo>
                <a:lnTo>
                  <a:pt x="497" y="520"/>
                </a:lnTo>
                <a:lnTo>
                  <a:pt x="497" y="518"/>
                </a:lnTo>
                <a:lnTo>
                  <a:pt x="497" y="516"/>
                </a:lnTo>
                <a:lnTo>
                  <a:pt x="497" y="515"/>
                </a:lnTo>
                <a:lnTo>
                  <a:pt x="499" y="513"/>
                </a:lnTo>
                <a:lnTo>
                  <a:pt x="499" y="511"/>
                </a:lnTo>
                <a:lnTo>
                  <a:pt x="499" y="509"/>
                </a:lnTo>
                <a:lnTo>
                  <a:pt x="499" y="508"/>
                </a:lnTo>
                <a:lnTo>
                  <a:pt x="499" y="506"/>
                </a:lnTo>
                <a:lnTo>
                  <a:pt x="499" y="504"/>
                </a:lnTo>
                <a:lnTo>
                  <a:pt x="499" y="502"/>
                </a:lnTo>
                <a:lnTo>
                  <a:pt x="501" y="501"/>
                </a:lnTo>
                <a:lnTo>
                  <a:pt x="501" y="499"/>
                </a:lnTo>
                <a:lnTo>
                  <a:pt x="501" y="497"/>
                </a:lnTo>
                <a:lnTo>
                  <a:pt x="501" y="495"/>
                </a:lnTo>
                <a:lnTo>
                  <a:pt x="501" y="494"/>
                </a:lnTo>
                <a:lnTo>
                  <a:pt x="501" y="492"/>
                </a:lnTo>
                <a:lnTo>
                  <a:pt x="501" y="490"/>
                </a:lnTo>
                <a:lnTo>
                  <a:pt x="503" y="489"/>
                </a:lnTo>
                <a:lnTo>
                  <a:pt x="503" y="487"/>
                </a:lnTo>
                <a:lnTo>
                  <a:pt x="503" y="485"/>
                </a:lnTo>
                <a:lnTo>
                  <a:pt x="503" y="483"/>
                </a:lnTo>
                <a:lnTo>
                  <a:pt x="503" y="482"/>
                </a:lnTo>
                <a:lnTo>
                  <a:pt x="503" y="480"/>
                </a:lnTo>
                <a:lnTo>
                  <a:pt x="503" y="478"/>
                </a:lnTo>
                <a:lnTo>
                  <a:pt x="503" y="476"/>
                </a:lnTo>
                <a:lnTo>
                  <a:pt x="503" y="475"/>
                </a:lnTo>
                <a:lnTo>
                  <a:pt x="503" y="473"/>
                </a:lnTo>
                <a:lnTo>
                  <a:pt x="503" y="471"/>
                </a:lnTo>
                <a:lnTo>
                  <a:pt x="503" y="469"/>
                </a:lnTo>
                <a:lnTo>
                  <a:pt x="504" y="468"/>
                </a:lnTo>
                <a:lnTo>
                  <a:pt x="504" y="466"/>
                </a:lnTo>
                <a:lnTo>
                  <a:pt x="504" y="464"/>
                </a:lnTo>
                <a:lnTo>
                  <a:pt x="504" y="462"/>
                </a:lnTo>
                <a:lnTo>
                  <a:pt x="504" y="461"/>
                </a:lnTo>
                <a:lnTo>
                  <a:pt x="504" y="459"/>
                </a:lnTo>
                <a:lnTo>
                  <a:pt x="504" y="457"/>
                </a:lnTo>
                <a:lnTo>
                  <a:pt x="504" y="455"/>
                </a:lnTo>
                <a:lnTo>
                  <a:pt x="504" y="454"/>
                </a:lnTo>
                <a:lnTo>
                  <a:pt x="504" y="452"/>
                </a:lnTo>
                <a:lnTo>
                  <a:pt x="504" y="450"/>
                </a:lnTo>
                <a:lnTo>
                  <a:pt x="504" y="448"/>
                </a:lnTo>
                <a:lnTo>
                  <a:pt x="504" y="447"/>
                </a:lnTo>
                <a:lnTo>
                  <a:pt x="504" y="445"/>
                </a:lnTo>
                <a:lnTo>
                  <a:pt x="504" y="443"/>
                </a:lnTo>
                <a:lnTo>
                  <a:pt x="504" y="441"/>
                </a:lnTo>
                <a:lnTo>
                  <a:pt x="504" y="440"/>
                </a:lnTo>
                <a:lnTo>
                  <a:pt x="504" y="438"/>
                </a:lnTo>
                <a:lnTo>
                  <a:pt x="504" y="436"/>
                </a:lnTo>
                <a:lnTo>
                  <a:pt x="504" y="434"/>
                </a:lnTo>
                <a:lnTo>
                  <a:pt x="504" y="433"/>
                </a:lnTo>
                <a:lnTo>
                  <a:pt x="504" y="431"/>
                </a:lnTo>
                <a:lnTo>
                  <a:pt x="506" y="429"/>
                </a:lnTo>
                <a:lnTo>
                  <a:pt x="506" y="426"/>
                </a:lnTo>
                <a:lnTo>
                  <a:pt x="506" y="424"/>
                </a:lnTo>
                <a:lnTo>
                  <a:pt x="506" y="422"/>
                </a:lnTo>
                <a:lnTo>
                  <a:pt x="506" y="420"/>
                </a:lnTo>
                <a:lnTo>
                  <a:pt x="506" y="419"/>
                </a:lnTo>
                <a:lnTo>
                  <a:pt x="506" y="415"/>
                </a:lnTo>
                <a:lnTo>
                  <a:pt x="506" y="413"/>
                </a:lnTo>
                <a:lnTo>
                  <a:pt x="506" y="412"/>
                </a:lnTo>
                <a:lnTo>
                  <a:pt x="506" y="410"/>
                </a:lnTo>
                <a:lnTo>
                  <a:pt x="506" y="408"/>
                </a:lnTo>
                <a:lnTo>
                  <a:pt x="504" y="406"/>
                </a:lnTo>
                <a:lnTo>
                  <a:pt x="504" y="405"/>
                </a:lnTo>
                <a:lnTo>
                  <a:pt x="503" y="403"/>
                </a:lnTo>
                <a:lnTo>
                  <a:pt x="503" y="401"/>
                </a:lnTo>
                <a:lnTo>
                  <a:pt x="501" y="398"/>
                </a:lnTo>
                <a:lnTo>
                  <a:pt x="501" y="396"/>
                </a:lnTo>
                <a:lnTo>
                  <a:pt x="499" y="394"/>
                </a:lnTo>
                <a:lnTo>
                  <a:pt x="499" y="391"/>
                </a:lnTo>
                <a:lnTo>
                  <a:pt x="497" y="389"/>
                </a:lnTo>
                <a:lnTo>
                  <a:pt x="497" y="387"/>
                </a:lnTo>
                <a:lnTo>
                  <a:pt x="496" y="384"/>
                </a:lnTo>
                <a:lnTo>
                  <a:pt x="494" y="380"/>
                </a:lnTo>
                <a:lnTo>
                  <a:pt x="494" y="377"/>
                </a:lnTo>
                <a:lnTo>
                  <a:pt x="492" y="373"/>
                </a:lnTo>
                <a:lnTo>
                  <a:pt x="492" y="372"/>
                </a:lnTo>
                <a:lnTo>
                  <a:pt x="490" y="370"/>
                </a:lnTo>
                <a:lnTo>
                  <a:pt x="490" y="366"/>
                </a:lnTo>
                <a:lnTo>
                  <a:pt x="489" y="365"/>
                </a:lnTo>
                <a:lnTo>
                  <a:pt x="489" y="361"/>
                </a:lnTo>
                <a:lnTo>
                  <a:pt x="489" y="359"/>
                </a:lnTo>
                <a:lnTo>
                  <a:pt x="489" y="358"/>
                </a:lnTo>
                <a:lnTo>
                  <a:pt x="489" y="354"/>
                </a:lnTo>
                <a:lnTo>
                  <a:pt x="489" y="352"/>
                </a:lnTo>
                <a:lnTo>
                  <a:pt x="489" y="351"/>
                </a:lnTo>
                <a:lnTo>
                  <a:pt x="487" y="349"/>
                </a:lnTo>
                <a:lnTo>
                  <a:pt x="489" y="347"/>
                </a:lnTo>
                <a:lnTo>
                  <a:pt x="489" y="345"/>
                </a:lnTo>
                <a:lnTo>
                  <a:pt x="487" y="344"/>
                </a:lnTo>
                <a:lnTo>
                  <a:pt x="487" y="340"/>
                </a:lnTo>
                <a:lnTo>
                  <a:pt x="487" y="338"/>
                </a:lnTo>
                <a:lnTo>
                  <a:pt x="487" y="337"/>
                </a:lnTo>
                <a:lnTo>
                  <a:pt x="487" y="335"/>
                </a:lnTo>
                <a:lnTo>
                  <a:pt x="487" y="333"/>
                </a:lnTo>
                <a:lnTo>
                  <a:pt x="487" y="319"/>
                </a:lnTo>
                <a:lnTo>
                  <a:pt x="487" y="316"/>
                </a:lnTo>
                <a:lnTo>
                  <a:pt x="487" y="307"/>
                </a:lnTo>
                <a:lnTo>
                  <a:pt x="487" y="300"/>
                </a:lnTo>
                <a:lnTo>
                  <a:pt x="487" y="290"/>
                </a:lnTo>
                <a:lnTo>
                  <a:pt x="487" y="283"/>
                </a:lnTo>
                <a:lnTo>
                  <a:pt x="487" y="269"/>
                </a:lnTo>
                <a:lnTo>
                  <a:pt x="487" y="267"/>
                </a:lnTo>
                <a:lnTo>
                  <a:pt x="487" y="265"/>
                </a:lnTo>
                <a:lnTo>
                  <a:pt x="485" y="263"/>
                </a:lnTo>
                <a:lnTo>
                  <a:pt x="485" y="260"/>
                </a:lnTo>
                <a:lnTo>
                  <a:pt x="485" y="256"/>
                </a:lnTo>
                <a:lnTo>
                  <a:pt x="485" y="255"/>
                </a:lnTo>
                <a:lnTo>
                  <a:pt x="485" y="253"/>
                </a:lnTo>
                <a:lnTo>
                  <a:pt x="485" y="251"/>
                </a:lnTo>
                <a:lnTo>
                  <a:pt x="485" y="249"/>
                </a:lnTo>
                <a:lnTo>
                  <a:pt x="483" y="248"/>
                </a:lnTo>
                <a:lnTo>
                  <a:pt x="482" y="249"/>
                </a:lnTo>
                <a:lnTo>
                  <a:pt x="480" y="249"/>
                </a:lnTo>
                <a:lnTo>
                  <a:pt x="478" y="251"/>
                </a:lnTo>
                <a:lnTo>
                  <a:pt x="476" y="251"/>
                </a:lnTo>
                <a:lnTo>
                  <a:pt x="475" y="251"/>
                </a:lnTo>
                <a:lnTo>
                  <a:pt x="473" y="251"/>
                </a:lnTo>
                <a:lnTo>
                  <a:pt x="469" y="253"/>
                </a:lnTo>
                <a:lnTo>
                  <a:pt x="468" y="253"/>
                </a:lnTo>
                <a:lnTo>
                  <a:pt x="466" y="255"/>
                </a:lnTo>
                <a:lnTo>
                  <a:pt x="464" y="255"/>
                </a:lnTo>
                <a:lnTo>
                  <a:pt x="461" y="255"/>
                </a:lnTo>
                <a:lnTo>
                  <a:pt x="459" y="256"/>
                </a:lnTo>
                <a:lnTo>
                  <a:pt x="457" y="256"/>
                </a:lnTo>
                <a:lnTo>
                  <a:pt x="452" y="258"/>
                </a:lnTo>
                <a:lnTo>
                  <a:pt x="450" y="258"/>
                </a:lnTo>
                <a:lnTo>
                  <a:pt x="449" y="260"/>
                </a:lnTo>
                <a:lnTo>
                  <a:pt x="445" y="260"/>
                </a:lnTo>
                <a:lnTo>
                  <a:pt x="443" y="262"/>
                </a:lnTo>
                <a:lnTo>
                  <a:pt x="442" y="262"/>
                </a:lnTo>
                <a:lnTo>
                  <a:pt x="440" y="262"/>
                </a:lnTo>
                <a:lnTo>
                  <a:pt x="435" y="263"/>
                </a:lnTo>
                <a:lnTo>
                  <a:pt x="421" y="269"/>
                </a:lnTo>
                <a:lnTo>
                  <a:pt x="419" y="269"/>
                </a:lnTo>
                <a:lnTo>
                  <a:pt x="401" y="270"/>
                </a:lnTo>
                <a:lnTo>
                  <a:pt x="400" y="272"/>
                </a:lnTo>
                <a:lnTo>
                  <a:pt x="398" y="272"/>
                </a:lnTo>
                <a:lnTo>
                  <a:pt x="398" y="274"/>
                </a:lnTo>
                <a:lnTo>
                  <a:pt x="396" y="274"/>
                </a:lnTo>
                <a:lnTo>
                  <a:pt x="396" y="276"/>
                </a:lnTo>
                <a:lnTo>
                  <a:pt x="394" y="276"/>
                </a:lnTo>
                <a:lnTo>
                  <a:pt x="394" y="277"/>
                </a:lnTo>
                <a:lnTo>
                  <a:pt x="393" y="277"/>
                </a:lnTo>
                <a:lnTo>
                  <a:pt x="393" y="279"/>
                </a:lnTo>
                <a:lnTo>
                  <a:pt x="391" y="279"/>
                </a:lnTo>
                <a:lnTo>
                  <a:pt x="389" y="281"/>
                </a:lnTo>
                <a:lnTo>
                  <a:pt x="389" y="283"/>
                </a:lnTo>
                <a:lnTo>
                  <a:pt x="387" y="283"/>
                </a:lnTo>
                <a:lnTo>
                  <a:pt x="386" y="284"/>
                </a:lnTo>
                <a:lnTo>
                  <a:pt x="384" y="286"/>
                </a:lnTo>
                <a:lnTo>
                  <a:pt x="384" y="284"/>
                </a:lnTo>
                <a:lnTo>
                  <a:pt x="382" y="284"/>
                </a:lnTo>
                <a:lnTo>
                  <a:pt x="382" y="286"/>
                </a:lnTo>
                <a:lnTo>
                  <a:pt x="380" y="286"/>
                </a:lnTo>
                <a:lnTo>
                  <a:pt x="380" y="284"/>
                </a:lnTo>
                <a:lnTo>
                  <a:pt x="379" y="286"/>
                </a:lnTo>
                <a:lnTo>
                  <a:pt x="377" y="286"/>
                </a:lnTo>
                <a:lnTo>
                  <a:pt x="375" y="288"/>
                </a:lnTo>
                <a:lnTo>
                  <a:pt x="375" y="290"/>
                </a:lnTo>
                <a:lnTo>
                  <a:pt x="375" y="293"/>
                </a:lnTo>
                <a:lnTo>
                  <a:pt x="375" y="295"/>
                </a:lnTo>
                <a:lnTo>
                  <a:pt x="375" y="297"/>
                </a:lnTo>
                <a:lnTo>
                  <a:pt x="375" y="300"/>
                </a:lnTo>
                <a:lnTo>
                  <a:pt x="375" y="302"/>
                </a:lnTo>
                <a:lnTo>
                  <a:pt x="375" y="305"/>
                </a:lnTo>
                <a:lnTo>
                  <a:pt x="375" y="307"/>
                </a:lnTo>
                <a:lnTo>
                  <a:pt x="372" y="305"/>
                </a:lnTo>
                <a:lnTo>
                  <a:pt x="368" y="305"/>
                </a:lnTo>
                <a:lnTo>
                  <a:pt x="365" y="304"/>
                </a:lnTo>
                <a:lnTo>
                  <a:pt x="363" y="304"/>
                </a:lnTo>
                <a:lnTo>
                  <a:pt x="361" y="304"/>
                </a:lnTo>
                <a:lnTo>
                  <a:pt x="360" y="302"/>
                </a:lnTo>
                <a:lnTo>
                  <a:pt x="358" y="302"/>
                </a:lnTo>
                <a:lnTo>
                  <a:pt x="356" y="302"/>
                </a:lnTo>
                <a:lnTo>
                  <a:pt x="354" y="304"/>
                </a:lnTo>
                <a:lnTo>
                  <a:pt x="354" y="302"/>
                </a:lnTo>
                <a:lnTo>
                  <a:pt x="353" y="304"/>
                </a:lnTo>
                <a:lnTo>
                  <a:pt x="351" y="304"/>
                </a:lnTo>
                <a:lnTo>
                  <a:pt x="349" y="304"/>
                </a:lnTo>
                <a:lnTo>
                  <a:pt x="349" y="305"/>
                </a:lnTo>
                <a:lnTo>
                  <a:pt x="347" y="305"/>
                </a:lnTo>
                <a:lnTo>
                  <a:pt x="346" y="305"/>
                </a:lnTo>
                <a:lnTo>
                  <a:pt x="346" y="307"/>
                </a:lnTo>
                <a:lnTo>
                  <a:pt x="346" y="309"/>
                </a:lnTo>
                <a:lnTo>
                  <a:pt x="344" y="309"/>
                </a:lnTo>
                <a:lnTo>
                  <a:pt x="342" y="310"/>
                </a:lnTo>
                <a:lnTo>
                  <a:pt x="342" y="312"/>
                </a:lnTo>
                <a:lnTo>
                  <a:pt x="342" y="314"/>
                </a:lnTo>
                <a:lnTo>
                  <a:pt x="340" y="314"/>
                </a:lnTo>
                <a:lnTo>
                  <a:pt x="339" y="312"/>
                </a:lnTo>
                <a:lnTo>
                  <a:pt x="337" y="314"/>
                </a:lnTo>
                <a:lnTo>
                  <a:pt x="335" y="312"/>
                </a:lnTo>
                <a:lnTo>
                  <a:pt x="333" y="312"/>
                </a:lnTo>
                <a:lnTo>
                  <a:pt x="333" y="310"/>
                </a:lnTo>
                <a:lnTo>
                  <a:pt x="333" y="309"/>
                </a:lnTo>
                <a:lnTo>
                  <a:pt x="332" y="309"/>
                </a:lnTo>
                <a:lnTo>
                  <a:pt x="330" y="309"/>
                </a:lnTo>
                <a:lnTo>
                  <a:pt x="328" y="309"/>
                </a:lnTo>
                <a:lnTo>
                  <a:pt x="326" y="307"/>
                </a:lnTo>
                <a:lnTo>
                  <a:pt x="325" y="307"/>
                </a:lnTo>
                <a:lnTo>
                  <a:pt x="323" y="307"/>
                </a:lnTo>
                <a:lnTo>
                  <a:pt x="321" y="309"/>
                </a:lnTo>
                <a:lnTo>
                  <a:pt x="321" y="310"/>
                </a:lnTo>
                <a:lnTo>
                  <a:pt x="319" y="312"/>
                </a:lnTo>
                <a:lnTo>
                  <a:pt x="318" y="314"/>
                </a:lnTo>
                <a:lnTo>
                  <a:pt x="318" y="316"/>
                </a:lnTo>
                <a:lnTo>
                  <a:pt x="318" y="317"/>
                </a:lnTo>
                <a:lnTo>
                  <a:pt x="316" y="317"/>
                </a:lnTo>
                <a:lnTo>
                  <a:pt x="316" y="319"/>
                </a:lnTo>
                <a:lnTo>
                  <a:pt x="316" y="321"/>
                </a:lnTo>
                <a:lnTo>
                  <a:pt x="314" y="321"/>
                </a:lnTo>
                <a:lnTo>
                  <a:pt x="314" y="323"/>
                </a:lnTo>
                <a:lnTo>
                  <a:pt x="312" y="323"/>
                </a:lnTo>
                <a:lnTo>
                  <a:pt x="311" y="324"/>
                </a:lnTo>
                <a:lnTo>
                  <a:pt x="309" y="324"/>
                </a:lnTo>
                <a:lnTo>
                  <a:pt x="307" y="324"/>
                </a:lnTo>
                <a:lnTo>
                  <a:pt x="305" y="324"/>
                </a:lnTo>
                <a:lnTo>
                  <a:pt x="304" y="326"/>
                </a:lnTo>
                <a:lnTo>
                  <a:pt x="302" y="326"/>
                </a:lnTo>
                <a:lnTo>
                  <a:pt x="302" y="328"/>
                </a:lnTo>
                <a:lnTo>
                  <a:pt x="300" y="330"/>
                </a:lnTo>
                <a:lnTo>
                  <a:pt x="298" y="331"/>
                </a:lnTo>
                <a:lnTo>
                  <a:pt x="298" y="333"/>
                </a:lnTo>
                <a:lnTo>
                  <a:pt x="297" y="333"/>
                </a:lnTo>
                <a:lnTo>
                  <a:pt x="295" y="335"/>
                </a:lnTo>
                <a:lnTo>
                  <a:pt x="293" y="335"/>
                </a:lnTo>
                <a:lnTo>
                  <a:pt x="291" y="337"/>
                </a:lnTo>
                <a:lnTo>
                  <a:pt x="290" y="337"/>
                </a:lnTo>
                <a:lnTo>
                  <a:pt x="290" y="338"/>
                </a:lnTo>
                <a:lnTo>
                  <a:pt x="288" y="338"/>
                </a:lnTo>
                <a:lnTo>
                  <a:pt x="286" y="340"/>
                </a:lnTo>
                <a:lnTo>
                  <a:pt x="284" y="340"/>
                </a:lnTo>
                <a:lnTo>
                  <a:pt x="284" y="342"/>
                </a:lnTo>
                <a:lnTo>
                  <a:pt x="283" y="344"/>
                </a:lnTo>
                <a:lnTo>
                  <a:pt x="281" y="345"/>
                </a:lnTo>
                <a:lnTo>
                  <a:pt x="279" y="345"/>
                </a:lnTo>
                <a:lnTo>
                  <a:pt x="278" y="345"/>
                </a:lnTo>
                <a:lnTo>
                  <a:pt x="278" y="347"/>
                </a:lnTo>
                <a:lnTo>
                  <a:pt x="276" y="347"/>
                </a:lnTo>
                <a:lnTo>
                  <a:pt x="276" y="349"/>
                </a:lnTo>
                <a:lnTo>
                  <a:pt x="274" y="349"/>
                </a:lnTo>
                <a:lnTo>
                  <a:pt x="272" y="349"/>
                </a:lnTo>
                <a:lnTo>
                  <a:pt x="271" y="351"/>
                </a:lnTo>
                <a:lnTo>
                  <a:pt x="269" y="352"/>
                </a:lnTo>
                <a:lnTo>
                  <a:pt x="267" y="351"/>
                </a:lnTo>
                <a:lnTo>
                  <a:pt x="267" y="349"/>
                </a:lnTo>
                <a:lnTo>
                  <a:pt x="267" y="347"/>
                </a:lnTo>
                <a:lnTo>
                  <a:pt x="267" y="345"/>
                </a:lnTo>
                <a:lnTo>
                  <a:pt x="265" y="345"/>
                </a:lnTo>
                <a:lnTo>
                  <a:pt x="264" y="345"/>
                </a:lnTo>
                <a:lnTo>
                  <a:pt x="264" y="351"/>
                </a:lnTo>
                <a:lnTo>
                  <a:pt x="264" y="352"/>
                </a:lnTo>
                <a:lnTo>
                  <a:pt x="262" y="352"/>
                </a:lnTo>
                <a:lnTo>
                  <a:pt x="262" y="354"/>
                </a:lnTo>
                <a:lnTo>
                  <a:pt x="262" y="356"/>
                </a:lnTo>
                <a:lnTo>
                  <a:pt x="262" y="358"/>
                </a:lnTo>
                <a:lnTo>
                  <a:pt x="264" y="358"/>
                </a:lnTo>
                <a:lnTo>
                  <a:pt x="264" y="359"/>
                </a:lnTo>
                <a:lnTo>
                  <a:pt x="264" y="361"/>
                </a:lnTo>
                <a:lnTo>
                  <a:pt x="264" y="363"/>
                </a:lnTo>
                <a:lnTo>
                  <a:pt x="265" y="363"/>
                </a:lnTo>
                <a:lnTo>
                  <a:pt x="265" y="365"/>
                </a:lnTo>
                <a:lnTo>
                  <a:pt x="265" y="366"/>
                </a:lnTo>
                <a:lnTo>
                  <a:pt x="267" y="366"/>
                </a:lnTo>
                <a:lnTo>
                  <a:pt x="267" y="368"/>
                </a:lnTo>
                <a:lnTo>
                  <a:pt x="269" y="370"/>
                </a:lnTo>
                <a:lnTo>
                  <a:pt x="271" y="370"/>
                </a:lnTo>
                <a:lnTo>
                  <a:pt x="272" y="372"/>
                </a:lnTo>
                <a:lnTo>
                  <a:pt x="272" y="373"/>
                </a:lnTo>
                <a:lnTo>
                  <a:pt x="272" y="375"/>
                </a:lnTo>
                <a:lnTo>
                  <a:pt x="272" y="377"/>
                </a:lnTo>
                <a:lnTo>
                  <a:pt x="274" y="379"/>
                </a:lnTo>
                <a:lnTo>
                  <a:pt x="272" y="380"/>
                </a:lnTo>
                <a:lnTo>
                  <a:pt x="271" y="382"/>
                </a:lnTo>
                <a:lnTo>
                  <a:pt x="269" y="382"/>
                </a:lnTo>
                <a:lnTo>
                  <a:pt x="269" y="384"/>
                </a:lnTo>
                <a:lnTo>
                  <a:pt x="267" y="391"/>
                </a:lnTo>
                <a:lnTo>
                  <a:pt x="264" y="396"/>
                </a:lnTo>
                <a:lnTo>
                  <a:pt x="262" y="399"/>
                </a:lnTo>
                <a:lnTo>
                  <a:pt x="260" y="405"/>
                </a:lnTo>
                <a:lnTo>
                  <a:pt x="258" y="408"/>
                </a:lnTo>
                <a:lnTo>
                  <a:pt x="253" y="413"/>
                </a:lnTo>
                <a:lnTo>
                  <a:pt x="251" y="412"/>
                </a:lnTo>
                <a:lnTo>
                  <a:pt x="251" y="413"/>
                </a:lnTo>
                <a:lnTo>
                  <a:pt x="251" y="415"/>
                </a:lnTo>
                <a:lnTo>
                  <a:pt x="251" y="417"/>
                </a:lnTo>
                <a:lnTo>
                  <a:pt x="250" y="417"/>
                </a:lnTo>
                <a:lnTo>
                  <a:pt x="250" y="419"/>
                </a:lnTo>
                <a:lnTo>
                  <a:pt x="250" y="420"/>
                </a:lnTo>
                <a:lnTo>
                  <a:pt x="248" y="422"/>
                </a:lnTo>
                <a:lnTo>
                  <a:pt x="248" y="424"/>
                </a:lnTo>
                <a:lnTo>
                  <a:pt x="246" y="424"/>
                </a:lnTo>
                <a:lnTo>
                  <a:pt x="246" y="426"/>
                </a:lnTo>
                <a:lnTo>
                  <a:pt x="246" y="427"/>
                </a:lnTo>
                <a:lnTo>
                  <a:pt x="244" y="427"/>
                </a:lnTo>
                <a:lnTo>
                  <a:pt x="244" y="429"/>
                </a:lnTo>
                <a:lnTo>
                  <a:pt x="244" y="431"/>
                </a:lnTo>
                <a:lnTo>
                  <a:pt x="243" y="433"/>
                </a:lnTo>
                <a:lnTo>
                  <a:pt x="241" y="433"/>
                </a:lnTo>
                <a:lnTo>
                  <a:pt x="239" y="438"/>
                </a:lnTo>
                <a:lnTo>
                  <a:pt x="237" y="443"/>
                </a:lnTo>
                <a:lnTo>
                  <a:pt x="234" y="448"/>
                </a:lnTo>
                <a:lnTo>
                  <a:pt x="232" y="452"/>
                </a:lnTo>
                <a:lnTo>
                  <a:pt x="229" y="457"/>
                </a:lnTo>
                <a:lnTo>
                  <a:pt x="227" y="462"/>
                </a:lnTo>
                <a:lnTo>
                  <a:pt x="225" y="466"/>
                </a:lnTo>
                <a:lnTo>
                  <a:pt x="220" y="476"/>
                </a:lnTo>
                <a:lnTo>
                  <a:pt x="218" y="476"/>
                </a:lnTo>
                <a:lnTo>
                  <a:pt x="216" y="478"/>
                </a:lnTo>
                <a:lnTo>
                  <a:pt x="215" y="476"/>
                </a:lnTo>
                <a:lnTo>
                  <a:pt x="213" y="476"/>
                </a:lnTo>
                <a:lnTo>
                  <a:pt x="211" y="476"/>
                </a:lnTo>
                <a:lnTo>
                  <a:pt x="209" y="476"/>
                </a:lnTo>
                <a:lnTo>
                  <a:pt x="208" y="476"/>
                </a:lnTo>
                <a:lnTo>
                  <a:pt x="206" y="476"/>
                </a:lnTo>
                <a:lnTo>
                  <a:pt x="204" y="476"/>
                </a:lnTo>
                <a:lnTo>
                  <a:pt x="202" y="476"/>
                </a:lnTo>
                <a:lnTo>
                  <a:pt x="201" y="475"/>
                </a:lnTo>
                <a:lnTo>
                  <a:pt x="199" y="475"/>
                </a:lnTo>
                <a:lnTo>
                  <a:pt x="197" y="475"/>
                </a:lnTo>
                <a:lnTo>
                  <a:pt x="195" y="475"/>
                </a:lnTo>
                <a:lnTo>
                  <a:pt x="194" y="475"/>
                </a:lnTo>
                <a:lnTo>
                  <a:pt x="192" y="476"/>
                </a:lnTo>
                <a:lnTo>
                  <a:pt x="190" y="478"/>
                </a:lnTo>
                <a:lnTo>
                  <a:pt x="189" y="478"/>
                </a:lnTo>
                <a:lnTo>
                  <a:pt x="187" y="478"/>
                </a:lnTo>
                <a:lnTo>
                  <a:pt x="185" y="476"/>
                </a:lnTo>
                <a:lnTo>
                  <a:pt x="183" y="475"/>
                </a:lnTo>
                <a:lnTo>
                  <a:pt x="182" y="476"/>
                </a:lnTo>
                <a:lnTo>
                  <a:pt x="180" y="476"/>
                </a:lnTo>
                <a:lnTo>
                  <a:pt x="178" y="476"/>
                </a:lnTo>
                <a:lnTo>
                  <a:pt x="176" y="476"/>
                </a:lnTo>
                <a:lnTo>
                  <a:pt x="175" y="476"/>
                </a:lnTo>
                <a:lnTo>
                  <a:pt x="173" y="476"/>
                </a:lnTo>
                <a:lnTo>
                  <a:pt x="171" y="475"/>
                </a:lnTo>
                <a:lnTo>
                  <a:pt x="169" y="473"/>
                </a:lnTo>
                <a:lnTo>
                  <a:pt x="168" y="473"/>
                </a:lnTo>
                <a:lnTo>
                  <a:pt x="166" y="473"/>
                </a:lnTo>
                <a:lnTo>
                  <a:pt x="164" y="473"/>
                </a:lnTo>
                <a:lnTo>
                  <a:pt x="162" y="475"/>
                </a:lnTo>
                <a:lnTo>
                  <a:pt x="161" y="475"/>
                </a:lnTo>
                <a:lnTo>
                  <a:pt x="159" y="475"/>
                </a:lnTo>
                <a:lnTo>
                  <a:pt x="159" y="476"/>
                </a:lnTo>
                <a:lnTo>
                  <a:pt x="157" y="476"/>
                </a:lnTo>
                <a:lnTo>
                  <a:pt x="155" y="476"/>
                </a:lnTo>
                <a:lnTo>
                  <a:pt x="154" y="476"/>
                </a:lnTo>
                <a:lnTo>
                  <a:pt x="152" y="476"/>
                </a:lnTo>
                <a:lnTo>
                  <a:pt x="152" y="475"/>
                </a:lnTo>
                <a:lnTo>
                  <a:pt x="150" y="475"/>
                </a:lnTo>
                <a:lnTo>
                  <a:pt x="150" y="473"/>
                </a:lnTo>
                <a:lnTo>
                  <a:pt x="150" y="471"/>
                </a:lnTo>
                <a:lnTo>
                  <a:pt x="148" y="471"/>
                </a:lnTo>
                <a:lnTo>
                  <a:pt x="148" y="469"/>
                </a:lnTo>
                <a:lnTo>
                  <a:pt x="147" y="469"/>
                </a:lnTo>
                <a:lnTo>
                  <a:pt x="145" y="468"/>
                </a:lnTo>
                <a:lnTo>
                  <a:pt x="143" y="468"/>
                </a:lnTo>
                <a:lnTo>
                  <a:pt x="143" y="466"/>
                </a:lnTo>
                <a:lnTo>
                  <a:pt x="143" y="464"/>
                </a:lnTo>
                <a:lnTo>
                  <a:pt x="141" y="462"/>
                </a:lnTo>
                <a:lnTo>
                  <a:pt x="141" y="461"/>
                </a:lnTo>
                <a:lnTo>
                  <a:pt x="141" y="459"/>
                </a:lnTo>
                <a:lnTo>
                  <a:pt x="140" y="457"/>
                </a:lnTo>
                <a:lnTo>
                  <a:pt x="140" y="455"/>
                </a:lnTo>
                <a:lnTo>
                  <a:pt x="138" y="454"/>
                </a:lnTo>
                <a:lnTo>
                  <a:pt x="138" y="452"/>
                </a:lnTo>
                <a:lnTo>
                  <a:pt x="136" y="450"/>
                </a:lnTo>
                <a:lnTo>
                  <a:pt x="136" y="448"/>
                </a:lnTo>
                <a:lnTo>
                  <a:pt x="134" y="447"/>
                </a:lnTo>
                <a:lnTo>
                  <a:pt x="133" y="445"/>
                </a:lnTo>
                <a:lnTo>
                  <a:pt x="131" y="443"/>
                </a:lnTo>
                <a:lnTo>
                  <a:pt x="131" y="441"/>
                </a:lnTo>
                <a:lnTo>
                  <a:pt x="129" y="440"/>
                </a:lnTo>
                <a:lnTo>
                  <a:pt x="127" y="440"/>
                </a:lnTo>
                <a:lnTo>
                  <a:pt x="127" y="438"/>
                </a:lnTo>
                <a:lnTo>
                  <a:pt x="126" y="436"/>
                </a:lnTo>
                <a:lnTo>
                  <a:pt x="124" y="436"/>
                </a:lnTo>
                <a:lnTo>
                  <a:pt x="122" y="436"/>
                </a:lnTo>
                <a:lnTo>
                  <a:pt x="120" y="436"/>
                </a:lnTo>
                <a:lnTo>
                  <a:pt x="119" y="436"/>
                </a:lnTo>
                <a:lnTo>
                  <a:pt x="117" y="436"/>
                </a:lnTo>
                <a:lnTo>
                  <a:pt x="115" y="436"/>
                </a:lnTo>
                <a:lnTo>
                  <a:pt x="113" y="436"/>
                </a:lnTo>
                <a:lnTo>
                  <a:pt x="113" y="438"/>
                </a:lnTo>
                <a:lnTo>
                  <a:pt x="112" y="438"/>
                </a:lnTo>
                <a:lnTo>
                  <a:pt x="112" y="440"/>
                </a:lnTo>
                <a:lnTo>
                  <a:pt x="110" y="440"/>
                </a:lnTo>
                <a:lnTo>
                  <a:pt x="108" y="440"/>
                </a:lnTo>
                <a:lnTo>
                  <a:pt x="106" y="441"/>
                </a:lnTo>
                <a:lnTo>
                  <a:pt x="105" y="441"/>
                </a:lnTo>
                <a:lnTo>
                  <a:pt x="103" y="441"/>
                </a:lnTo>
                <a:lnTo>
                  <a:pt x="103" y="440"/>
                </a:lnTo>
                <a:lnTo>
                  <a:pt x="101" y="440"/>
                </a:lnTo>
                <a:lnTo>
                  <a:pt x="100" y="438"/>
                </a:lnTo>
                <a:lnTo>
                  <a:pt x="100" y="436"/>
                </a:lnTo>
                <a:lnTo>
                  <a:pt x="100" y="434"/>
                </a:lnTo>
                <a:lnTo>
                  <a:pt x="98" y="434"/>
                </a:lnTo>
                <a:lnTo>
                  <a:pt x="98" y="433"/>
                </a:lnTo>
                <a:lnTo>
                  <a:pt x="98" y="431"/>
                </a:lnTo>
                <a:lnTo>
                  <a:pt x="98" y="429"/>
                </a:lnTo>
                <a:lnTo>
                  <a:pt x="96" y="429"/>
                </a:lnTo>
                <a:lnTo>
                  <a:pt x="96" y="427"/>
                </a:lnTo>
                <a:lnTo>
                  <a:pt x="96" y="426"/>
                </a:lnTo>
                <a:lnTo>
                  <a:pt x="96" y="424"/>
                </a:lnTo>
                <a:lnTo>
                  <a:pt x="96" y="422"/>
                </a:lnTo>
                <a:lnTo>
                  <a:pt x="96" y="420"/>
                </a:lnTo>
                <a:lnTo>
                  <a:pt x="96" y="419"/>
                </a:lnTo>
                <a:lnTo>
                  <a:pt x="98" y="417"/>
                </a:lnTo>
                <a:lnTo>
                  <a:pt x="98" y="415"/>
                </a:lnTo>
                <a:lnTo>
                  <a:pt x="98" y="413"/>
                </a:lnTo>
                <a:lnTo>
                  <a:pt x="98" y="412"/>
                </a:lnTo>
                <a:lnTo>
                  <a:pt x="98" y="410"/>
                </a:lnTo>
                <a:lnTo>
                  <a:pt x="96" y="410"/>
                </a:lnTo>
                <a:lnTo>
                  <a:pt x="96" y="408"/>
                </a:lnTo>
                <a:lnTo>
                  <a:pt x="96" y="406"/>
                </a:lnTo>
                <a:lnTo>
                  <a:pt x="96" y="405"/>
                </a:lnTo>
                <a:lnTo>
                  <a:pt x="96" y="403"/>
                </a:lnTo>
                <a:lnTo>
                  <a:pt x="96" y="401"/>
                </a:lnTo>
                <a:lnTo>
                  <a:pt x="94" y="401"/>
                </a:lnTo>
                <a:lnTo>
                  <a:pt x="94" y="399"/>
                </a:lnTo>
                <a:lnTo>
                  <a:pt x="93" y="399"/>
                </a:lnTo>
                <a:lnTo>
                  <a:pt x="91" y="398"/>
                </a:lnTo>
                <a:lnTo>
                  <a:pt x="89" y="398"/>
                </a:lnTo>
                <a:lnTo>
                  <a:pt x="87" y="398"/>
                </a:lnTo>
                <a:lnTo>
                  <a:pt x="86" y="398"/>
                </a:lnTo>
                <a:lnTo>
                  <a:pt x="84" y="396"/>
                </a:lnTo>
                <a:lnTo>
                  <a:pt x="82" y="396"/>
                </a:lnTo>
                <a:lnTo>
                  <a:pt x="80" y="396"/>
                </a:lnTo>
                <a:lnTo>
                  <a:pt x="79" y="396"/>
                </a:lnTo>
                <a:lnTo>
                  <a:pt x="79" y="394"/>
                </a:lnTo>
                <a:lnTo>
                  <a:pt x="77" y="394"/>
                </a:lnTo>
                <a:lnTo>
                  <a:pt x="75" y="394"/>
                </a:lnTo>
                <a:lnTo>
                  <a:pt x="73" y="394"/>
                </a:lnTo>
                <a:lnTo>
                  <a:pt x="73" y="393"/>
                </a:lnTo>
                <a:lnTo>
                  <a:pt x="72" y="391"/>
                </a:lnTo>
                <a:lnTo>
                  <a:pt x="72" y="389"/>
                </a:lnTo>
                <a:lnTo>
                  <a:pt x="72" y="387"/>
                </a:lnTo>
                <a:lnTo>
                  <a:pt x="70" y="387"/>
                </a:lnTo>
                <a:lnTo>
                  <a:pt x="70" y="386"/>
                </a:lnTo>
                <a:lnTo>
                  <a:pt x="70" y="384"/>
                </a:lnTo>
                <a:lnTo>
                  <a:pt x="68" y="382"/>
                </a:lnTo>
                <a:lnTo>
                  <a:pt x="68" y="380"/>
                </a:lnTo>
                <a:lnTo>
                  <a:pt x="66" y="379"/>
                </a:lnTo>
                <a:lnTo>
                  <a:pt x="66" y="377"/>
                </a:lnTo>
                <a:lnTo>
                  <a:pt x="66" y="375"/>
                </a:lnTo>
                <a:lnTo>
                  <a:pt x="65" y="375"/>
                </a:lnTo>
                <a:lnTo>
                  <a:pt x="65" y="373"/>
                </a:lnTo>
                <a:lnTo>
                  <a:pt x="65" y="372"/>
                </a:lnTo>
                <a:lnTo>
                  <a:pt x="63" y="372"/>
                </a:lnTo>
                <a:lnTo>
                  <a:pt x="63" y="370"/>
                </a:lnTo>
                <a:lnTo>
                  <a:pt x="63" y="368"/>
                </a:lnTo>
                <a:lnTo>
                  <a:pt x="61" y="366"/>
                </a:lnTo>
                <a:lnTo>
                  <a:pt x="61" y="365"/>
                </a:lnTo>
                <a:lnTo>
                  <a:pt x="61" y="363"/>
                </a:lnTo>
                <a:lnTo>
                  <a:pt x="59" y="363"/>
                </a:lnTo>
                <a:lnTo>
                  <a:pt x="58" y="361"/>
                </a:lnTo>
                <a:lnTo>
                  <a:pt x="56" y="361"/>
                </a:lnTo>
                <a:lnTo>
                  <a:pt x="54" y="359"/>
                </a:lnTo>
                <a:lnTo>
                  <a:pt x="54" y="358"/>
                </a:lnTo>
                <a:lnTo>
                  <a:pt x="52" y="358"/>
                </a:lnTo>
                <a:lnTo>
                  <a:pt x="52" y="356"/>
                </a:lnTo>
                <a:lnTo>
                  <a:pt x="51" y="356"/>
                </a:lnTo>
                <a:lnTo>
                  <a:pt x="51" y="354"/>
                </a:lnTo>
                <a:lnTo>
                  <a:pt x="49" y="352"/>
                </a:lnTo>
                <a:lnTo>
                  <a:pt x="45" y="349"/>
                </a:lnTo>
                <a:lnTo>
                  <a:pt x="45" y="347"/>
                </a:lnTo>
                <a:lnTo>
                  <a:pt x="44" y="347"/>
                </a:lnTo>
                <a:lnTo>
                  <a:pt x="44" y="345"/>
                </a:lnTo>
                <a:lnTo>
                  <a:pt x="42" y="344"/>
                </a:lnTo>
                <a:lnTo>
                  <a:pt x="40" y="342"/>
                </a:lnTo>
                <a:lnTo>
                  <a:pt x="40" y="340"/>
                </a:lnTo>
                <a:lnTo>
                  <a:pt x="38" y="340"/>
                </a:lnTo>
                <a:lnTo>
                  <a:pt x="38" y="338"/>
                </a:lnTo>
                <a:lnTo>
                  <a:pt x="37" y="338"/>
                </a:lnTo>
                <a:lnTo>
                  <a:pt x="35" y="337"/>
                </a:lnTo>
                <a:lnTo>
                  <a:pt x="33" y="337"/>
                </a:lnTo>
                <a:lnTo>
                  <a:pt x="31" y="335"/>
                </a:lnTo>
                <a:lnTo>
                  <a:pt x="30" y="335"/>
                </a:lnTo>
                <a:lnTo>
                  <a:pt x="28" y="333"/>
                </a:lnTo>
                <a:lnTo>
                  <a:pt x="26" y="333"/>
                </a:lnTo>
                <a:lnTo>
                  <a:pt x="24" y="333"/>
                </a:lnTo>
                <a:lnTo>
                  <a:pt x="24" y="331"/>
                </a:lnTo>
                <a:lnTo>
                  <a:pt x="23" y="331"/>
                </a:lnTo>
                <a:lnTo>
                  <a:pt x="21" y="331"/>
                </a:lnTo>
                <a:lnTo>
                  <a:pt x="21" y="330"/>
                </a:lnTo>
                <a:lnTo>
                  <a:pt x="19" y="330"/>
                </a:lnTo>
                <a:lnTo>
                  <a:pt x="17" y="330"/>
                </a:lnTo>
                <a:lnTo>
                  <a:pt x="17" y="328"/>
                </a:lnTo>
                <a:lnTo>
                  <a:pt x="16" y="328"/>
                </a:lnTo>
                <a:lnTo>
                  <a:pt x="14" y="328"/>
                </a:lnTo>
                <a:lnTo>
                  <a:pt x="12" y="326"/>
                </a:lnTo>
                <a:lnTo>
                  <a:pt x="11" y="326"/>
                </a:lnTo>
                <a:lnTo>
                  <a:pt x="9" y="324"/>
                </a:lnTo>
                <a:lnTo>
                  <a:pt x="7" y="324"/>
                </a:lnTo>
                <a:lnTo>
                  <a:pt x="5" y="323"/>
                </a:lnTo>
                <a:lnTo>
                  <a:pt x="4" y="323"/>
                </a:lnTo>
                <a:lnTo>
                  <a:pt x="2" y="321"/>
                </a:lnTo>
                <a:lnTo>
                  <a:pt x="0" y="321"/>
                </a:lnTo>
                <a:lnTo>
                  <a:pt x="0" y="319"/>
                </a:lnTo>
                <a:lnTo>
                  <a:pt x="0" y="317"/>
                </a:lnTo>
                <a:lnTo>
                  <a:pt x="2" y="317"/>
                </a:lnTo>
                <a:lnTo>
                  <a:pt x="2" y="316"/>
                </a:lnTo>
                <a:lnTo>
                  <a:pt x="2" y="314"/>
                </a:lnTo>
                <a:lnTo>
                  <a:pt x="4" y="314"/>
                </a:lnTo>
                <a:lnTo>
                  <a:pt x="4" y="312"/>
                </a:lnTo>
                <a:lnTo>
                  <a:pt x="4" y="310"/>
                </a:lnTo>
                <a:lnTo>
                  <a:pt x="5" y="309"/>
                </a:lnTo>
                <a:lnTo>
                  <a:pt x="5" y="307"/>
                </a:lnTo>
                <a:lnTo>
                  <a:pt x="7" y="305"/>
                </a:lnTo>
                <a:lnTo>
                  <a:pt x="7" y="304"/>
                </a:lnTo>
                <a:lnTo>
                  <a:pt x="9" y="304"/>
                </a:lnTo>
                <a:lnTo>
                  <a:pt x="9" y="302"/>
                </a:lnTo>
                <a:lnTo>
                  <a:pt x="9" y="300"/>
                </a:lnTo>
                <a:lnTo>
                  <a:pt x="11" y="298"/>
                </a:lnTo>
                <a:lnTo>
                  <a:pt x="11" y="297"/>
                </a:lnTo>
                <a:lnTo>
                  <a:pt x="11" y="295"/>
                </a:lnTo>
                <a:lnTo>
                  <a:pt x="12" y="295"/>
                </a:lnTo>
                <a:lnTo>
                  <a:pt x="12" y="293"/>
                </a:lnTo>
                <a:lnTo>
                  <a:pt x="14" y="291"/>
                </a:lnTo>
                <a:lnTo>
                  <a:pt x="14" y="290"/>
                </a:lnTo>
                <a:lnTo>
                  <a:pt x="16" y="288"/>
                </a:lnTo>
                <a:lnTo>
                  <a:pt x="16" y="286"/>
                </a:lnTo>
                <a:lnTo>
                  <a:pt x="17" y="284"/>
                </a:lnTo>
                <a:lnTo>
                  <a:pt x="17" y="283"/>
                </a:lnTo>
                <a:lnTo>
                  <a:pt x="19" y="281"/>
                </a:lnTo>
                <a:lnTo>
                  <a:pt x="19" y="279"/>
                </a:lnTo>
                <a:lnTo>
                  <a:pt x="19" y="277"/>
                </a:lnTo>
                <a:lnTo>
                  <a:pt x="21" y="277"/>
                </a:lnTo>
                <a:lnTo>
                  <a:pt x="21" y="276"/>
                </a:lnTo>
                <a:lnTo>
                  <a:pt x="21" y="274"/>
                </a:lnTo>
                <a:lnTo>
                  <a:pt x="23" y="274"/>
                </a:lnTo>
                <a:lnTo>
                  <a:pt x="23" y="272"/>
                </a:lnTo>
                <a:lnTo>
                  <a:pt x="24" y="272"/>
                </a:lnTo>
                <a:lnTo>
                  <a:pt x="24" y="270"/>
                </a:lnTo>
                <a:lnTo>
                  <a:pt x="24" y="269"/>
                </a:lnTo>
                <a:lnTo>
                  <a:pt x="26" y="267"/>
                </a:lnTo>
                <a:lnTo>
                  <a:pt x="26" y="265"/>
                </a:lnTo>
                <a:lnTo>
                  <a:pt x="26" y="263"/>
                </a:lnTo>
                <a:lnTo>
                  <a:pt x="28" y="263"/>
                </a:lnTo>
                <a:lnTo>
                  <a:pt x="28" y="262"/>
                </a:lnTo>
                <a:lnTo>
                  <a:pt x="28" y="260"/>
                </a:lnTo>
                <a:lnTo>
                  <a:pt x="30" y="260"/>
                </a:lnTo>
                <a:lnTo>
                  <a:pt x="30" y="258"/>
                </a:lnTo>
                <a:lnTo>
                  <a:pt x="30" y="256"/>
                </a:lnTo>
                <a:lnTo>
                  <a:pt x="31" y="256"/>
                </a:lnTo>
                <a:lnTo>
                  <a:pt x="31" y="255"/>
                </a:lnTo>
                <a:lnTo>
                  <a:pt x="31" y="253"/>
                </a:lnTo>
                <a:lnTo>
                  <a:pt x="33" y="253"/>
                </a:lnTo>
                <a:lnTo>
                  <a:pt x="33" y="251"/>
                </a:lnTo>
                <a:lnTo>
                  <a:pt x="33" y="249"/>
                </a:lnTo>
                <a:lnTo>
                  <a:pt x="35" y="248"/>
                </a:lnTo>
                <a:lnTo>
                  <a:pt x="35" y="246"/>
                </a:lnTo>
                <a:lnTo>
                  <a:pt x="37" y="244"/>
                </a:lnTo>
                <a:lnTo>
                  <a:pt x="37" y="242"/>
                </a:lnTo>
                <a:lnTo>
                  <a:pt x="38" y="241"/>
                </a:lnTo>
                <a:lnTo>
                  <a:pt x="38" y="239"/>
                </a:lnTo>
                <a:lnTo>
                  <a:pt x="40" y="239"/>
                </a:lnTo>
                <a:lnTo>
                  <a:pt x="40" y="237"/>
                </a:lnTo>
                <a:lnTo>
                  <a:pt x="42" y="237"/>
                </a:lnTo>
                <a:lnTo>
                  <a:pt x="42" y="235"/>
                </a:lnTo>
                <a:lnTo>
                  <a:pt x="44" y="235"/>
                </a:lnTo>
                <a:lnTo>
                  <a:pt x="44" y="234"/>
                </a:lnTo>
                <a:lnTo>
                  <a:pt x="45" y="234"/>
                </a:lnTo>
                <a:lnTo>
                  <a:pt x="45" y="232"/>
                </a:lnTo>
                <a:lnTo>
                  <a:pt x="47" y="230"/>
                </a:lnTo>
                <a:lnTo>
                  <a:pt x="47" y="228"/>
                </a:lnTo>
                <a:lnTo>
                  <a:pt x="49" y="228"/>
                </a:lnTo>
                <a:lnTo>
                  <a:pt x="49" y="227"/>
                </a:lnTo>
                <a:lnTo>
                  <a:pt x="51" y="227"/>
                </a:lnTo>
                <a:lnTo>
                  <a:pt x="52" y="225"/>
                </a:lnTo>
                <a:lnTo>
                  <a:pt x="54" y="223"/>
                </a:lnTo>
                <a:lnTo>
                  <a:pt x="54" y="221"/>
                </a:lnTo>
                <a:lnTo>
                  <a:pt x="56" y="221"/>
                </a:lnTo>
                <a:lnTo>
                  <a:pt x="56" y="220"/>
                </a:lnTo>
                <a:lnTo>
                  <a:pt x="58" y="220"/>
                </a:lnTo>
                <a:lnTo>
                  <a:pt x="58" y="218"/>
                </a:lnTo>
                <a:lnTo>
                  <a:pt x="54" y="214"/>
                </a:lnTo>
                <a:lnTo>
                  <a:pt x="54" y="213"/>
                </a:lnTo>
                <a:lnTo>
                  <a:pt x="49" y="208"/>
                </a:lnTo>
                <a:lnTo>
                  <a:pt x="44" y="201"/>
                </a:lnTo>
                <a:lnTo>
                  <a:pt x="42" y="199"/>
                </a:lnTo>
                <a:lnTo>
                  <a:pt x="40" y="197"/>
                </a:lnTo>
                <a:lnTo>
                  <a:pt x="38" y="195"/>
                </a:lnTo>
                <a:lnTo>
                  <a:pt x="33" y="188"/>
                </a:lnTo>
                <a:lnTo>
                  <a:pt x="31" y="185"/>
                </a:lnTo>
                <a:lnTo>
                  <a:pt x="28" y="183"/>
                </a:lnTo>
                <a:lnTo>
                  <a:pt x="26" y="180"/>
                </a:lnTo>
                <a:lnTo>
                  <a:pt x="23" y="174"/>
                </a:lnTo>
                <a:lnTo>
                  <a:pt x="19" y="169"/>
                </a:lnTo>
                <a:lnTo>
                  <a:pt x="16" y="164"/>
                </a:lnTo>
                <a:lnTo>
                  <a:pt x="12" y="160"/>
                </a:lnTo>
                <a:lnTo>
                  <a:pt x="12" y="159"/>
                </a:lnTo>
                <a:lnTo>
                  <a:pt x="12" y="155"/>
                </a:lnTo>
                <a:lnTo>
                  <a:pt x="14" y="153"/>
                </a:lnTo>
                <a:lnTo>
                  <a:pt x="16" y="152"/>
                </a:lnTo>
                <a:lnTo>
                  <a:pt x="17" y="152"/>
                </a:lnTo>
                <a:lnTo>
                  <a:pt x="19" y="152"/>
                </a:lnTo>
                <a:lnTo>
                  <a:pt x="21" y="152"/>
                </a:lnTo>
                <a:lnTo>
                  <a:pt x="23" y="150"/>
                </a:lnTo>
                <a:lnTo>
                  <a:pt x="24" y="150"/>
                </a:lnTo>
                <a:lnTo>
                  <a:pt x="26" y="150"/>
                </a:lnTo>
                <a:lnTo>
                  <a:pt x="28" y="148"/>
                </a:lnTo>
                <a:lnTo>
                  <a:pt x="30" y="148"/>
                </a:lnTo>
                <a:lnTo>
                  <a:pt x="31" y="148"/>
                </a:lnTo>
                <a:lnTo>
                  <a:pt x="31" y="146"/>
                </a:lnTo>
                <a:lnTo>
                  <a:pt x="33" y="146"/>
                </a:lnTo>
                <a:lnTo>
                  <a:pt x="35" y="146"/>
                </a:lnTo>
                <a:lnTo>
                  <a:pt x="35" y="145"/>
                </a:lnTo>
                <a:lnTo>
                  <a:pt x="37" y="145"/>
                </a:lnTo>
                <a:lnTo>
                  <a:pt x="38" y="143"/>
                </a:lnTo>
                <a:lnTo>
                  <a:pt x="42" y="141"/>
                </a:lnTo>
                <a:lnTo>
                  <a:pt x="44" y="139"/>
                </a:lnTo>
                <a:lnTo>
                  <a:pt x="45" y="138"/>
                </a:lnTo>
                <a:lnTo>
                  <a:pt x="47" y="138"/>
                </a:lnTo>
                <a:lnTo>
                  <a:pt x="49" y="138"/>
                </a:lnTo>
                <a:lnTo>
                  <a:pt x="49" y="136"/>
                </a:lnTo>
                <a:lnTo>
                  <a:pt x="51" y="136"/>
                </a:lnTo>
                <a:lnTo>
                  <a:pt x="52" y="136"/>
                </a:lnTo>
                <a:lnTo>
                  <a:pt x="54" y="136"/>
                </a:lnTo>
                <a:lnTo>
                  <a:pt x="56" y="136"/>
                </a:lnTo>
                <a:lnTo>
                  <a:pt x="58" y="134"/>
                </a:lnTo>
                <a:lnTo>
                  <a:pt x="59" y="134"/>
                </a:lnTo>
                <a:lnTo>
                  <a:pt x="61" y="134"/>
                </a:lnTo>
                <a:lnTo>
                  <a:pt x="63" y="132"/>
                </a:lnTo>
                <a:lnTo>
                  <a:pt x="65" y="132"/>
                </a:lnTo>
                <a:lnTo>
                  <a:pt x="66" y="132"/>
                </a:lnTo>
                <a:lnTo>
                  <a:pt x="68" y="132"/>
                </a:lnTo>
                <a:lnTo>
                  <a:pt x="68" y="131"/>
                </a:lnTo>
                <a:lnTo>
                  <a:pt x="70" y="131"/>
                </a:lnTo>
                <a:lnTo>
                  <a:pt x="72" y="131"/>
                </a:lnTo>
                <a:lnTo>
                  <a:pt x="73" y="131"/>
                </a:lnTo>
                <a:lnTo>
                  <a:pt x="73" y="129"/>
                </a:lnTo>
                <a:lnTo>
                  <a:pt x="73" y="127"/>
                </a:lnTo>
                <a:lnTo>
                  <a:pt x="73" y="125"/>
                </a:lnTo>
                <a:lnTo>
                  <a:pt x="72" y="125"/>
                </a:lnTo>
                <a:lnTo>
                  <a:pt x="72" y="124"/>
                </a:lnTo>
                <a:lnTo>
                  <a:pt x="72" y="122"/>
                </a:lnTo>
                <a:lnTo>
                  <a:pt x="73" y="120"/>
                </a:lnTo>
                <a:lnTo>
                  <a:pt x="75" y="118"/>
                </a:lnTo>
                <a:lnTo>
                  <a:pt x="77" y="118"/>
                </a:lnTo>
                <a:lnTo>
                  <a:pt x="77" y="117"/>
                </a:lnTo>
                <a:lnTo>
                  <a:pt x="79" y="117"/>
                </a:lnTo>
                <a:lnTo>
                  <a:pt x="80" y="115"/>
                </a:lnTo>
                <a:lnTo>
                  <a:pt x="82" y="115"/>
                </a:lnTo>
                <a:lnTo>
                  <a:pt x="82" y="113"/>
                </a:lnTo>
                <a:lnTo>
                  <a:pt x="84" y="113"/>
                </a:lnTo>
                <a:lnTo>
                  <a:pt x="86" y="112"/>
                </a:lnTo>
                <a:lnTo>
                  <a:pt x="87" y="112"/>
                </a:lnTo>
                <a:lnTo>
                  <a:pt x="89" y="110"/>
                </a:lnTo>
                <a:lnTo>
                  <a:pt x="91" y="110"/>
                </a:lnTo>
                <a:lnTo>
                  <a:pt x="93" y="108"/>
                </a:lnTo>
                <a:lnTo>
                  <a:pt x="94" y="106"/>
                </a:lnTo>
                <a:lnTo>
                  <a:pt x="96" y="105"/>
                </a:lnTo>
                <a:lnTo>
                  <a:pt x="98" y="105"/>
                </a:lnTo>
                <a:lnTo>
                  <a:pt x="100" y="103"/>
                </a:lnTo>
                <a:lnTo>
                  <a:pt x="101" y="103"/>
                </a:lnTo>
                <a:lnTo>
                  <a:pt x="101" y="101"/>
                </a:lnTo>
                <a:lnTo>
                  <a:pt x="103" y="101"/>
                </a:lnTo>
                <a:lnTo>
                  <a:pt x="105" y="99"/>
                </a:lnTo>
                <a:lnTo>
                  <a:pt x="106" y="99"/>
                </a:lnTo>
                <a:lnTo>
                  <a:pt x="108" y="98"/>
                </a:lnTo>
                <a:lnTo>
                  <a:pt x="110" y="96"/>
                </a:lnTo>
                <a:lnTo>
                  <a:pt x="112" y="96"/>
                </a:lnTo>
                <a:lnTo>
                  <a:pt x="113" y="98"/>
                </a:lnTo>
                <a:lnTo>
                  <a:pt x="115" y="98"/>
                </a:lnTo>
                <a:lnTo>
                  <a:pt x="117" y="98"/>
                </a:lnTo>
                <a:lnTo>
                  <a:pt x="119" y="99"/>
                </a:lnTo>
                <a:lnTo>
                  <a:pt x="120" y="101"/>
                </a:lnTo>
                <a:lnTo>
                  <a:pt x="120" y="103"/>
                </a:lnTo>
                <a:lnTo>
                  <a:pt x="133" y="91"/>
                </a:lnTo>
                <a:lnTo>
                  <a:pt x="134" y="91"/>
                </a:lnTo>
                <a:lnTo>
                  <a:pt x="134" y="89"/>
                </a:lnTo>
                <a:lnTo>
                  <a:pt x="136" y="89"/>
                </a:lnTo>
                <a:lnTo>
                  <a:pt x="136" y="87"/>
                </a:lnTo>
                <a:lnTo>
                  <a:pt x="138" y="87"/>
                </a:lnTo>
                <a:lnTo>
                  <a:pt x="140" y="87"/>
                </a:lnTo>
                <a:lnTo>
                  <a:pt x="141" y="85"/>
                </a:lnTo>
                <a:lnTo>
                  <a:pt x="143" y="85"/>
                </a:lnTo>
                <a:lnTo>
                  <a:pt x="145" y="84"/>
                </a:lnTo>
                <a:lnTo>
                  <a:pt x="147" y="84"/>
                </a:lnTo>
                <a:lnTo>
                  <a:pt x="148" y="84"/>
                </a:lnTo>
                <a:lnTo>
                  <a:pt x="150" y="84"/>
                </a:lnTo>
                <a:lnTo>
                  <a:pt x="152" y="84"/>
                </a:lnTo>
                <a:lnTo>
                  <a:pt x="152" y="82"/>
                </a:lnTo>
                <a:lnTo>
                  <a:pt x="154" y="82"/>
                </a:lnTo>
                <a:lnTo>
                  <a:pt x="155" y="82"/>
                </a:lnTo>
                <a:lnTo>
                  <a:pt x="157" y="80"/>
                </a:lnTo>
                <a:lnTo>
                  <a:pt x="159" y="80"/>
                </a:lnTo>
                <a:lnTo>
                  <a:pt x="161" y="78"/>
                </a:lnTo>
                <a:lnTo>
                  <a:pt x="161" y="77"/>
                </a:lnTo>
                <a:lnTo>
                  <a:pt x="162" y="75"/>
                </a:lnTo>
                <a:lnTo>
                  <a:pt x="162" y="73"/>
                </a:lnTo>
                <a:lnTo>
                  <a:pt x="164" y="71"/>
                </a:lnTo>
                <a:lnTo>
                  <a:pt x="164" y="70"/>
                </a:lnTo>
                <a:lnTo>
                  <a:pt x="164" y="68"/>
                </a:lnTo>
                <a:lnTo>
                  <a:pt x="166" y="66"/>
                </a:lnTo>
                <a:lnTo>
                  <a:pt x="166" y="64"/>
                </a:lnTo>
                <a:lnTo>
                  <a:pt x="168" y="64"/>
                </a:lnTo>
                <a:lnTo>
                  <a:pt x="168" y="63"/>
                </a:lnTo>
                <a:lnTo>
                  <a:pt x="169" y="63"/>
                </a:lnTo>
                <a:lnTo>
                  <a:pt x="171" y="63"/>
                </a:lnTo>
                <a:lnTo>
                  <a:pt x="173" y="61"/>
                </a:lnTo>
                <a:lnTo>
                  <a:pt x="175" y="61"/>
                </a:lnTo>
                <a:lnTo>
                  <a:pt x="176" y="59"/>
                </a:lnTo>
                <a:lnTo>
                  <a:pt x="178" y="59"/>
                </a:lnTo>
                <a:lnTo>
                  <a:pt x="180" y="59"/>
                </a:lnTo>
                <a:lnTo>
                  <a:pt x="180" y="57"/>
                </a:lnTo>
                <a:lnTo>
                  <a:pt x="182" y="57"/>
                </a:lnTo>
                <a:lnTo>
                  <a:pt x="183" y="57"/>
                </a:lnTo>
                <a:lnTo>
                  <a:pt x="183" y="56"/>
                </a:lnTo>
                <a:lnTo>
                  <a:pt x="185" y="56"/>
                </a:lnTo>
                <a:lnTo>
                  <a:pt x="187" y="57"/>
                </a:lnTo>
                <a:lnTo>
                  <a:pt x="189" y="57"/>
                </a:lnTo>
                <a:lnTo>
                  <a:pt x="189" y="59"/>
                </a:lnTo>
                <a:lnTo>
                  <a:pt x="190" y="59"/>
                </a:lnTo>
                <a:lnTo>
                  <a:pt x="192" y="61"/>
                </a:lnTo>
                <a:lnTo>
                  <a:pt x="194" y="61"/>
                </a:lnTo>
                <a:lnTo>
                  <a:pt x="195" y="63"/>
                </a:lnTo>
                <a:lnTo>
                  <a:pt x="197" y="63"/>
                </a:lnTo>
                <a:lnTo>
                  <a:pt x="197" y="64"/>
                </a:lnTo>
                <a:lnTo>
                  <a:pt x="199" y="64"/>
                </a:lnTo>
                <a:lnTo>
                  <a:pt x="201" y="64"/>
                </a:lnTo>
                <a:lnTo>
                  <a:pt x="201" y="66"/>
                </a:lnTo>
                <a:lnTo>
                  <a:pt x="202" y="66"/>
                </a:lnTo>
                <a:lnTo>
                  <a:pt x="204" y="66"/>
                </a:lnTo>
                <a:lnTo>
                  <a:pt x="204" y="68"/>
                </a:lnTo>
                <a:lnTo>
                  <a:pt x="206" y="68"/>
                </a:lnTo>
                <a:lnTo>
                  <a:pt x="208" y="68"/>
                </a:lnTo>
                <a:lnTo>
                  <a:pt x="209" y="70"/>
                </a:lnTo>
                <a:lnTo>
                  <a:pt x="211" y="70"/>
                </a:lnTo>
                <a:lnTo>
                  <a:pt x="213" y="70"/>
                </a:lnTo>
                <a:lnTo>
                  <a:pt x="213" y="71"/>
                </a:lnTo>
                <a:lnTo>
                  <a:pt x="215" y="71"/>
                </a:lnTo>
                <a:lnTo>
                  <a:pt x="216" y="71"/>
                </a:lnTo>
                <a:lnTo>
                  <a:pt x="218" y="71"/>
                </a:lnTo>
                <a:lnTo>
                  <a:pt x="220" y="71"/>
                </a:lnTo>
                <a:lnTo>
                  <a:pt x="222" y="71"/>
                </a:lnTo>
                <a:lnTo>
                  <a:pt x="223" y="71"/>
                </a:lnTo>
                <a:lnTo>
                  <a:pt x="225" y="70"/>
                </a:lnTo>
                <a:lnTo>
                  <a:pt x="227" y="71"/>
                </a:lnTo>
                <a:lnTo>
                  <a:pt x="227" y="73"/>
                </a:lnTo>
                <a:lnTo>
                  <a:pt x="229" y="73"/>
                </a:lnTo>
                <a:lnTo>
                  <a:pt x="229" y="75"/>
                </a:lnTo>
                <a:lnTo>
                  <a:pt x="230" y="77"/>
                </a:lnTo>
                <a:lnTo>
                  <a:pt x="230" y="78"/>
                </a:lnTo>
                <a:lnTo>
                  <a:pt x="232" y="78"/>
                </a:lnTo>
                <a:lnTo>
                  <a:pt x="234" y="78"/>
                </a:lnTo>
                <a:lnTo>
                  <a:pt x="236" y="80"/>
                </a:lnTo>
                <a:lnTo>
                  <a:pt x="237" y="80"/>
                </a:lnTo>
                <a:lnTo>
                  <a:pt x="239" y="82"/>
                </a:lnTo>
                <a:lnTo>
                  <a:pt x="241" y="82"/>
                </a:lnTo>
                <a:lnTo>
                  <a:pt x="241" y="84"/>
                </a:lnTo>
                <a:lnTo>
                  <a:pt x="243" y="85"/>
                </a:lnTo>
                <a:lnTo>
                  <a:pt x="243" y="87"/>
                </a:lnTo>
                <a:lnTo>
                  <a:pt x="243" y="89"/>
                </a:lnTo>
                <a:lnTo>
                  <a:pt x="243" y="91"/>
                </a:lnTo>
                <a:lnTo>
                  <a:pt x="243" y="92"/>
                </a:lnTo>
                <a:lnTo>
                  <a:pt x="243" y="94"/>
                </a:lnTo>
                <a:lnTo>
                  <a:pt x="244" y="94"/>
                </a:lnTo>
                <a:lnTo>
                  <a:pt x="244" y="96"/>
                </a:lnTo>
                <a:lnTo>
                  <a:pt x="244" y="98"/>
                </a:lnTo>
                <a:lnTo>
                  <a:pt x="244" y="99"/>
                </a:lnTo>
                <a:lnTo>
                  <a:pt x="244" y="101"/>
                </a:lnTo>
                <a:lnTo>
                  <a:pt x="244" y="103"/>
                </a:lnTo>
                <a:lnTo>
                  <a:pt x="246" y="105"/>
                </a:lnTo>
                <a:lnTo>
                  <a:pt x="246" y="106"/>
                </a:lnTo>
                <a:lnTo>
                  <a:pt x="248" y="106"/>
                </a:lnTo>
                <a:lnTo>
                  <a:pt x="250" y="106"/>
                </a:lnTo>
                <a:lnTo>
                  <a:pt x="251" y="106"/>
                </a:lnTo>
                <a:lnTo>
                  <a:pt x="253" y="106"/>
                </a:lnTo>
                <a:lnTo>
                  <a:pt x="255" y="106"/>
                </a:lnTo>
                <a:lnTo>
                  <a:pt x="257" y="106"/>
                </a:lnTo>
                <a:lnTo>
                  <a:pt x="258" y="105"/>
                </a:lnTo>
                <a:lnTo>
                  <a:pt x="260" y="105"/>
                </a:lnTo>
                <a:lnTo>
                  <a:pt x="262" y="105"/>
                </a:lnTo>
                <a:lnTo>
                  <a:pt x="264" y="105"/>
                </a:lnTo>
                <a:lnTo>
                  <a:pt x="265" y="105"/>
                </a:lnTo>
                <a:lnTo>
                  <a:pt x="267" y="105"/>
                </a:lnTo>
                <a:lnTo>
                  <a:pt x="269" y="105"/>
                </a:lnTo>
                <a:lnTo>
                  <a:pt x="271" y="105"/>
                </a:lnTo>
                <a:lnTo>
                  <a:pt x="272" y="105"/>
                </a:lnTo>
                <a:lnTo>
                  <a:pt x="274" y="105"/>
                </a:lnTo>
                <a:lnTo>
                  <a:pt x="276" y="105"/>
                </a:lnTo>
                <a:lnTo>
                  <a:pt x="278" y="103"/>
                </a:lnTo>
                <a:lnTo>
                  <a:pt x="278" y="101"/>
                </a:lnTo>
                <a:lnTo>
                  <a:pt x="279" y="101"/>
                </a:lnTo>
                <a:lnTo>
                  <a:pt x="279" y="99"/>
                </a:lnTo>
                <a:lnTo>
                  <a:pt x="281" y="98"/>
                </a:lnTo>
                <a:lnTo>
                  <a:pt x="283" y="96"/>
                </a:lnTo>
                <a:lnTo>
                  <a:pt x="284" y="94"/>
                </a:lnTo>
                <a:lnTo>
                  <a:pt x="284" y="92"/>
                </a:lnTo>
                <a:lnTo>
                  <a:pt x="286" y="91"/>
                </a:lnTo>
                <a:lnTo>
                  <a:pt x="286" y="89"/>
                </a:lnTo>
                <a:lnTo>
                  <a:pt x="288" y="87"/>
                </a:lnTo>
                <a:lnTo>
                  <a:pt x="288" y="85"/>
                </a:lnTo>
                <a:lnTo>
                  <a:pt x="288" y="84"/>
                </a:lnTo>
                <a:lnTo>
                  <a:pt x="288" y="82"/>
                </a:lnTo>
                <a:lnTo>
                  <a:pt x="288" y="80"/>
                </a:lnTo>
                <a:lnTo>
                  <a:pt x="288" y="78"/>
                </a:lnTo>
                <a:lnTo>
                  <a:pt x="288" y="77"/>
                </a:lnTo>
                <a:lnTo>
                  <a:pt x="288" y="75"/>
                </a:lnTo>
                <a:lnTo>
                  <a:pt x="288" y="73"/>
                </a:lnTo>
                <a:lnTo>
                  <a:pt x="288" y="71"/>
                </a:lnTo>
                <a:lnTo>
                  <a:pt x="288" y="70"/>
                </a:lnTo>
                <a:lnTo>
                  <a:pt x="290" y="68"/>
                </a:lnTo>
                <a:lnTo>
                  <a:pt x="291" y="68"/>
                </a:lnTo>
                <a:lnTo>
                  <a:pt x="291" y="66"/>
                </a:lnTo>
                <a:lnTo>
                  <a:pt x="293" y="64"/>
                </a:lnTo>
                <a:lnTo>
                  <a:pt x="293" y="63"/>
                </a:lnTo>
                <a:lnTo>
                  <a:pt x="293" y="61"/>
                </a:lnTo>
                <a:lnTo>
                  <a:pt x="293" y="59"/>
                </a:lnTo>
                <a:lnTo>
                  <a:pt x="295" y="57"/>
                </a:lnTo>
                <a:lnTo>
                  <a:pt x="293" y="57"/>
                </a:lnTo>
                <a:lnTo>
                  <a:pt x="293" y="56"/>
                </a:lnTo>
                <a:lnTo>
                  <a:pt x="293" y="54"/>
                </a:lnTo>
                <a:lnTo>
                  <a:pt x="291" y="52"/>
                </a:lnTo>
                <a:lnTo>
                  <a:pt x="291" y="50"/>
                </a:lnTo>
                <a:lnTo>
                  <a:pt x="291" y="49"/>
                </a:lnTo>
                <a:lnTo>
                  <a:pt x="290" y="49"/>
                </a:lnTo>
                <a:lnTo>
                  <a:pt x="290" y="47"/>
                </a:lnTo>
                <a:lnTo>
                  <a:pt x="290" y="45"/>
                </a:lnTo>
                <a:lnTo>
                  <a:pt x="288" y="45"/>
                </a:lnTo>
                <a:lnTo>
                  <a:pt x="288" y="43"/>
                </a:lnTo>
                <a:lnTo>
                  <a:pt x="288" y="42"/>
                </a:lnTo>
                <a:lnTo>
                  <a:pt x="288" y="40"/>
                </a:lnTo>
                <a:lnTo>
                  <a:pt x="290" y="38"/>
                </a:lnTo>
                <a:lnTo>
                  <a:pt x="290" y="36"/>
                </a:lnTo>
                <a:lnTo>
                  <a:pt x="291" y="36"/>
                </a:lnTo>
                <a:lnTo>
                  <a:pt x="293" y="36"/>
                </a:lnTo>
                <a:lnTo>
                  <a:pt x="293" y="38"/>
                </a:lnTo>
                <a:lnTo>
                  <a:pt x="293" y="40"/>
                </a:lnTo>
                <a:lnTo>
                  <a:pt x="295" y="40"/>
                </a:lnTo>
                <a:lnTo>
                  <a:pt x="297" y="40"/>
                </a:lnTo>
                <a:lnTo>
                  <a:pt x="298" y="40"/>
                </a:lnTo>
                <a:lnTo>
                  <a:pt x="300" y="40"/>
                </a:lnTo>
                <a:lnTo>
                  <a:pt x="307" y="42"/>
                </a:lnTo>
                <a:lnTo>
                  <a:pt x="305" y="57"/>
                </a:lnTo>
                <a:lnTo>
                  <a:pt x="297" y="66"/>
                </a:lnTo>
                <a:lnTo>
                  <a:pt x="295" y="77"/>
                </a:lnTo>
                <a:lnTo>
                  <a:pt x="297" y="89"/>
                </a:lnTo>
                <a:lnTo>
                  <a:pt x="291" y="98"/>
                </a:lnTo>
                <a:lnTo>
                  <a:pt x="293" y="101"/>
                </a:lnTo>
                <a:lnTo>
                  <a:pt x="291" y="115"/>
                </a:lnTo>
                <a:lnTo>
                  <a:pt x="300" y="129"/>
                </a:lnTo>
                <a:lnTo>
                  <a:pt x="307" y="131"/>
                </a:lnTo>
                <a:lnTo>
                  <a:pt x="307" y="129"/>
                </a:lnTo>
                <a:lnTo>
                  <a:pt x="307" y="127"/>
                </a:lnTo>
                <a:lnTo>
                  <a:pt x="307" y="125"/>
                </a:lnTo>
                <a:lnTo>
                  <a:pt x="307" y="124"/>
                </a:lnTo>
                <a:lnTo>
                  <a:pt x="307" y="122"/>
                </a:lnTo>
                <a:lnTo>
                  <a:pt x="309" y="120"/>
                </a:lnTo>
                <a:lnTo>
                  <a:pt x="309" y="118"/>
                </a:lnTo>
                <a:lnTo>
                  <a:pt x="309" y="117"/>
                </a:lnTo>
                <a:lnTo>
                  <a:pt x="307" y="115"/>
                </a:lnTo>
                <a:lnTo>
                  <a:pt x="309" y="115"/>
                </a:lnTo>
                <a:lnTo>
                  <a:pt x="309" y="113"/>
                </a:lnTo>
                <a:lnTo>
                  <a:pt x="311" y="112"/>
                </a:lnTo>
                <a:lnTo>
                  <a:pt x="312" y="112"/>
                </a:lnTo>
                <a:lnTo>
                  <a:pt x="312" y="110"/>
                </a:lnTo>
                <a:lnTo>
                  <a:pt x="314" y="108"/>
                </a:lnTo>
                <a:lnTo>
                  <a:pt x="316" y="106"/>
                </a:lnTo>
                <a:lnTo>
                  <a:pt x="318" y="106"/>
                </a:lnTo>
                <a:lnTo>
                  <a:pt x="319" y="105"/>
                </a:lnTo>
                <a:lnTo>
                  <a:pt x="321" y="103"/>
                </a:lnTo>
                <a:lnTo>
                  <a:pt x="323" y="99"/>
                </a:lnTo>
                <a:lnTo>
                  <a:pt x="325" y="98"/>
                </a:lnTo>
                <a:lnTo>
                  <a:pt x="326" y="96"/>
                </a:lnTo>
                <a:lnTo>
                  <a:pt x="326" y="94"/>
                </a:lnTo>
                <a:lnTo>
                  <a:pt x="328" y="94"/>
                </a:lnTo>
                <a:lnTo>
                  <a:pt x="330" y="92"/>
                </a:lnTo>
                <a:lnTo>
                  <a:pt x="332" y="89"/>
                </a:lnTo>
                <a:lnTo>
                  <a:pt x="332" y="87"/>
                </a:lnTo>
                <a:lnTo>
                  <a:pt x="333" y="85"/>
                </a:lnTo>
                <a:lnTo>
                  <a:pt x="335" y="85"/>
                </a:lnTo>
                <a:lnTo>
                  <a:pt x="337" y="84"/>
                </a:lnTo>
                <a:lnTo>
                  <a:pt x="337" y="80"/>
                </a:lnTo>
                <a:lnTo>
                  <a:pt x="340" y="77"/>
                </a:lnTo>
                <a:lnTo>
                  <a:pt x="340" y="75"/>
                </a:lnTo>
                <a:lnTo>
                  <a:pt x="340" y="71"/>
                </a:lnTo>
                <a:lnTo>
                  <a:pt x="342" y="73"/>
                </a:lnTo>
                <a:lnTo>
                  <a:pt x="342" y="71"/>
                </a:lnTo>
                <a:lnTo>
                  <a:pt x="344" y="71"/>
                </a:lnTo>
                <a:lnTo>
                  <a:pt x="346" y="71"/>
                </a:lnTo>
                <a:lnTo>
                  <a:pt x="347" y="71"/>
                </a:lnTo>
                <a:lnTo>
                  <a:pt x="347" y="70"/>
                </a:lnTo>
                <a:lnTo>
                  <a:pt x="349" y="68"/>
                </a:lnTo>
                <a:lnTo>
                  <a:pt x="351" y="68"/>
                </a:lnTo>
                <a:lnTo>
                  <a:pt x="353" y="68"/>
                </a:lnTo>
                <a:lnTo>
                  <a:pt x="353" y="66"/>
                </a:lnTo>
                <a:lnTo>
                  <a:pt x="354" y="66"/>
                </a:lnTo>
                <a:lnTo>
                  <a:pt x="356" y="64"/>
                </a:lnTo>
                <a:lnTo>
                  <a:pt x="358" y="63"/>
                </a:lnTo>
                <a:lnTo>
                  <a:pt x="360" y="63"/>
                </a:lnTo>
                <a:lnTo>
                  <a:pt x="361" y="63"/>
                </a:lnTo>
                <a:lnTo>
                  <a:pt x="363" y="63"/>
                </a:lnTo>
                <a:lnTo>
                  <a:pt x="365" y="63"/>
                </a:lnTo>
                <a:lnTo>
                  <a:pt x="365" y="64"/>
                </a:lnTo>
                <a:lnTo>
                  <a:pt x="367" y="66"/>
                </a:lnTo>
                <a:lnTo>
                  <a:pt x="367" y="68"/>
                </a:lnTo>
                <a:lnTo>
                  <a:pt x="368" y="70"/>
                </a:lnTo>
                <a:lnTo>
                  <a:pt x="368" y="71"/>
                </a:lnTo>
                <a:lnTo>
                  <a:pt x="370" y="71"/>
                </a:lnTo>
                <a:lnTo>
                  <a:pt x="370" y="73"/>
                </a:lnTo>
                <a:lnTo>
                  <a:pt x="372" y="73"/>
                </a:lnTo>
                <a:lnTo>
                  <a:pt x="370" y="75"/>
                </a:lnTo>
                <a:lnTo>
                  <a:pt x="370" y="77"/>
                </a:lnTo>
                <a:lnTo>
                  <a:pt x="372" y="77"/>
                </a:lnTo>
                <a:lnTo>
                  <a:pt x="372" y="78"/>
                </a:lnTo>
                <a:lnTo>
                  <a:pt x="372" y="80"/>
                </a:lnTo>
                <a:lnTo>
                  <a:pt x="373" y="80"/>
                </a:lnTo>
                <a:lnTo>
                  <a:pt x="373" y="82"/>
                </a:lnTo>
                <a:lnTo>
                  <a:pt x="373" y="84"/>
                </a:lnTo>
                <a:lnTo>
                  <a:pt x="375" y="84"/>
                </a:lnTo>
                <a:lnTo>
                  <a:pt x="375" y="85"/>
                </a:lnTo>
                <a:lnTo>
                  <a:pt x="377" y="87"/>
                </a:lnTo>
                <a:lnTo>
                  <a:pt x="377" y="89"/>
                </a:lnTo>
                <a:lnTo>
                  <a:pt x="377" y="91"/>
                </a:lnTo>
                <a:lnTo>
                  <a:pt x="379" y="91"/>
                </a:lnTo>
                <a:lnTo>
                  <a:pt x="380" y="92"/>
                </a:lnTo>
                <a:lnTo>
                  <a:pt x="380" y="94"/>
                </a:lnTo>
                <a:lnTo>
                  <a:pt x="382" y="96"/>
                </a:lnTo>
                <a:lnTo>
                  <a:pt x="384" y="98"/>
                </a:lnTo>
                <a:lnTo>
                  <a:pt x="384" y="99"/>
                </a:lnTo>
                <a:lnTo>
                  <a:pt x="386" y="101"/>
                </a:lnTo>
                <a:lnTo>
                  <a:pt x="386" y="103"/>
                </a:lnTo>
                <a:lnTo>
                  <a:pt x="387" y="105"/>
                </a:lnTo>
                <a:lnTo>
                  <a:pt x="387" y="106"/>
                </a:lnTo>
                <a:lnTo>
                  <a:pt x="389" y="108"/>
                </a:lnTo>
                <a:lnTo>
                  <a:pt x="391" y="110"/>
                </a:lnTo>
                <a:lnTo>
                  <a:pt x="391" y="112"/>
                </a:lnTo>
                <a:lnTo>
                  <a:pt x="393" y="112"/>
                </a:lnTo>
                <a:lnTo>
                  <a:pt x="393" y="113"/>
                </a:lnTo>
                <a:lnTo>
                  <a:pt x="394" y="115"/>
                </a:lnTo>
                <a:lnTo>
                  <a:pt x="394" y="117"/>
                </a:lnTo>
                <a:lnTo>
                  <a:pt x="396" y="118"/>
                </a:lnTo>
                <a:lnTo>
                  <a:pt x="398" y="120"/>
                </a:lnTo>
                <a:lnTo>
                  <a:pt x="398" y="122"/>
                </a:lnTo>
                <a:lnTo>
                  <a:pt x="400" y="124"/>
                </a:lnTo>
                <a:lnTo>
                  <a:pt x="400" y="125"/>
                </a:lnTo>
                <a:lnTo>
                  <a:pt x="401" y="125"/>
                </a:lnTo>
                <a:lnTo>
                  <a:pt x="401" y="127"/>
                </a:lnTo>
                <a:lnTo>
                  <a:pt x="403" y="129"/>
                </a:lnTo>
                <a:lnTo>
                  <a:pt x="403" y="131"/>
                </a:lnTo>
                <a:lnTo>
                  <a:pt x="405" y="131"/>
                </a:lnTo>
                <a:lnTo>
                  <a:pt x="405" y="132"/>
                </a:lnTo>
                <a:lnTo>
                  <a:pt x="407" y="134"/>
                </a:lnTo>
                <a:lnTo>
                  <a:pt x="407" y="136"/>
                </a:lnTo>
                <a:lnTo>
                  <a:pt x="408" y="136"/>
                </a:lnTo>
                <a:lnTo>
                  <a:pt x="408" y="138"/>
                </a:lnTo>
                <a:lnTo>
                  <a:pt x="410" y="139"/>
                </a:lnTo>
                <a:lnTo>
                  <a:pt x="410" y="141"/>
                </a:lnTo>
                <a:lnTo>
                  <a:pt x="412" y="141"/>
                </a:lnTo>
                <a:lnTo>
                  <a:pt x="412" y="143"/>
                </a:lnTo>
                <a:lnTo>
                  <a:pt x="412" y="145"/>
                </a:lnTo>
                <a:lnTo>
                  <a:pt x="414" y="145"/>
                </a:lnTo>
                <a:lnTo>
                  <a:pt x="414" y="146"/>
                </a:lnTo>
                <a:lnTo>
                  <a:pt x="415" y="148"/>
                </a:lnTo>
                <a:lnTo>
                  <a:pt x="417" y="150"/>
                </a:lnTo>
                <a:lnTo>
                  <a:pt x="417" y="152"/>
                </a:lnTo>
                <a:lnTo>
                  <a:pt x="419" y="152"/>
                </a:lnTo>
                <a:lnTo>
                  <a:pt x="419" y="153"/>
                </a:lnTo>
                <a:lnTo>
                  <a:pt x="421" y="155"/>
                </a:lnTo>
                <a:lnTo>
                  <a:pt x="422" y="157"/>
                </a:lnTo>
                <a:lnTo>
                  <a:pt x="422" y="159"/>
                </a:lnTo>
                <a:lnTo>
                  <a:pt x="424" y="160"/>
                </a:lnTo>
                <a:lnTo>
                  <a:pt x="424" y="162"/>
                </a:lnTo>
                <a:lnTo>
                  <a:pt x="426" y="162"/>
                </a:lnTo>
                <a:lnTo>
                  <a:pt x="426" y="164"/>
                </a:lnTo>
                <a:lnTo>
                  <a:pt x="428" y="164"/>
                </a:lnTo>
                <a:lnTo>
                  <a:pt x="428" y="166"/>
                </a:lnTo>
                <a:lnTo>
                  <a:pt x="429" y="167"/>
                </a:lnTo>
                <a:lnTo>
                  <a:pt x="429" y="169"/>
                </a:lnTo>
                <a:lnTo>
                  <a:pt x="431" y="169"/>
                </a:lnTo>
                <a:lnTo>
                  <a:pt x="431" y="171"/>
                </a:lnTo>
                <a:lnTo>
                  <a:pt x="433" y="173"/>
                </a:lnTo>
                <a:lnTo>
                  <a:pt x="433" y="174"/>
                </a:lnTo>
                <a:lnTo>
                  <a:pt x="435" y="176"/>
                </a:lnTo>
                <a:lnTo>
                  <a:pt x="436" y="178"/>
                </a:lnTo>
                <a:lnTo>
                  <a:pt x="436" y="180"/>
                </a:lnTo>
                <a:lnTo>
                  <a:pt x="438" y="180"/>
                </a:lnTo>
                <a:lnTo>
                  <a:pt x="438" y="181"/>
                </a:lnTo>
                <a:lnTo>
                  <a:pt x="440" y="183"/>
                </a:lnTo>
                <a:lnTo>
                  <a:pt x="440" y="185"/>
                </a:lnTo>
                <a:lnTo>
                  <a:pt x="442" y="185"/>
                </a:lnTo>
                <a:lnTo>
                  <a:pt x="443" y="185"/>
                </a:lnTo>
                <a:lnTo>
                  <a:pt x="449" y="194"/>
                </a:lnTo>
                <a:lnTo>
                  <a:pt x="454" y="201"/>
                </a:lnTo>
                <a:lnTo>
                  <a:pt x="459" y="209"/>
                </a:lnTo>
                <a:lnTo>
                  <a:pt x="466" y="220"/>
                </a:lnTo>
                <a:lnTo>
                  <a:pt x="471" y="225"/>
                </a:lnTo>
                <a:lnTo>
                  <a:pt x="480" y="237"/>
                </a:lnTo>
                <a:lnTo>
                  <a:pt x="485" y="241"/>
                </a:lnTo>
                <a:lnTo>
                  <a:pt x="494" y="241"/>
                </a:lnTo>
                <a:lnTo>
                  <a:pt x="499" y="234"/>
                </a:lnTo>
                <a:lnTo>
                  <a:pt x="501" y="228"/>
                </a:lnTo>
                <a:lnTo>
                  <a:pt x="503" y="220"/>
                </a:lnTo>
                <a:lnTo>
                  <a:pt x="501" y="220"/>
                </a:lnTo>
                <a:lnTo>
                  <a:pt x="501" y="218"/>
                </a:lnTo>
                <a:lnTo>
                  <a:pt x="501" y="216"/>
                </a:lnTo>
                <a:lnTo>
                  <a:pt x="501" y="214"/>
                </a:lnTo>
                <a:lnTo>
                  <a:pt x="501" y="213"/>
                </a:lnTo>
                <a:lnTo>
                  <a:pt x="501" y="211"/>
                </a:lnTo>
                <a:lnTo>
                  <a:pt x="503" y="209"/>
                </a:lnTo>
                <a:lnTo>
                  <a:pt x="503" y="208"/>
                </a:lnTo>
                <a:lnTo>
                  <a:pt x="503" y="206"/>
                </a:lnTo>
                <a:lnTo>
                  <a:pt x="503" y="204"/>
                </a:lnTo>
                <a:lnTo>
                  <a:pt x="503" y="202"/>
                </a:lnTo>
                <a:lnTo>
                  <a:pt x="504" y="201"/>
                </a:lnTo>
                <a:lnTo>
                  <a:pt x="504" y="199"/>
                </a:lnTo>
                <a:lnTo>
                  <a:pt x="504" y="197"/>
                </a:lnTo>
                <a:lnTo>
                  <a:pt x="504" y="195"/>
                </a:lnTo>
                <a:lnTo>
                  <a:pt x="504" y="194"/>
                </a:lnTo>
                <a:lnTo>
                  <a:pt x="503" y="192"/>
                </a:lnTo>
                <a:lnTo>
                  <a:pt x="501" y="190"/>
                </a:lnTo>
                <a:lnTo>
                  <a:pt x="499" y="190"/>
                </a:lnTo>
                <a:lnTo>
                  <a:pt x="499" y="188"/>
                </a:lnTo>
                <a:lnTo>
                  <a:pt x="497" y="188"/>
                </a:lnTo>
                <a:lnTo>
                  <a:pt x="496" y="187"/>
                </a:lnTo>
                <a:lnTo>
                  <a:pt x="496" y="185"/>
                </a:lnTo>
                <a:lnTo>
                  <a:pt x="494" y="183"/>
                </a:lnTo>
                <a:lnTo>
                  <a:pt x="494" y="181"/>
                </a:lnTo>
                <a:lnTo>
                  <a:pt x="494" y="180"/>
                </a:lnTo>
                <a:lnTo>
                  <a:pt x="494" y="178"/>
                </a:lnTo>
                <a:lnTo>
                  <a:pt x="494" y="176"/>
                </a:lnTo>
                <a:lnTo>
                  <a:pt x="494" y="174"/>
                </a:lnTo>
                <a:lnTo>
                  <a:pt x="494" y="173"/>
                </a:lnTo>
                <a:lnTo>
                  <a:pt x="494" y="171"/>
                </a:lnTo>
                <a:lnTo>
                  <a:pt x="494" y="169"/>
                </a:lnTo>
                <a:lnTo>
                  <a:pt x="494" y="167"/>
                </a:lnTo>
                <a:lnTo>
                  <a:pt x="492" y="166"/>
                </a:lnTo>
                <a:lnTo>
                  <a:pt x="492" y="164"/>
                </a:lnTo>
                <a:lnTo>
                  <a:pt x="492" y="162"/>
                </a:lnTo>
                <a:lnTo>
                  <a:pt x="492" y="160"/>
                </a:lnTo>
                <a:lnTo>
                  <a:pt x="492" y="159"/>
                </a:lnTo>
                <a:lnTo>
                  <a:pt x="492" y="157"/>
                </a:lnTo>
                <a:lnTo>
                  <a:pt x="492" y="155"/>
                </a:lnTo>
                <a:lnTo>
                  <a:pt x="492" y="153"/>
                </a:lnTo>
                <a:lnTo>
                  <a:pt x="490" y="152"/>
                </a:lnTo>
                <a:lnTo>
                  <a:pt x="490" y="150"/>
                </a:lnTo>
                <a:lnTo>
                  <a:pt x="490" y="148"/>
                </a:lnTo>
                <a:lnTo>
                  <a:pt x="490" y="146"/>
                </a:lnTo>
                <a:lnTo>
                  <a:pt x="490" y="145"/>
                </a:lnTo>
                <a:lnTo>
                  <a:pt x="490" y="143"/>
                </a:lnTo>
                <a:lnTo>
                  <a:pt x="490" y="141"/>
                </a:lnTo>
                <a:lnTo>
                  <a:pt x="490" y="139"/>
                </a:lnTo>
                <a:lnTo>
                  <a:pt x="490" y="138"/>
                </a:lnTo>
                <a:lnTo>
                  <a:pt x="490" y="136"/>
                </a:lnTo>
                <a:lnTo>
                  <a:pt x="490" y="134"/>
                </a:lnTo>
                <a:lnTo>
                  <a:pt x="492" y="132"/>
                </a:lnTo>
                <a:lnTo>
                  <a:pt x="492" y="131"/>
                </a:lnTo>
                <a:lnTo>
                  <a:pt x="492" y="129"/>
                </a:lnTo>
                <a:lnTo>
                  <a:pt x="494" y="127"/>
                </a:lnTo>
                <a:lnTo>
                  <a:pt x="494" y="125"/>
                </a:lnTo>
                <a:lnTo>
                  <a:pt x="494" y="124"/>
                </a:lnTo>
                <a:lnTo>
                  <a:pt x="494" y="122"/>
                </a:lnTo>
                <a:lnTo>
                  <a:pt x="492" y="120"/>
                </a:lnTo>
                <a:lnTo>
                  <a:pt x="490" y="118"/>
                </a:lnTo>
                <a:lnTo>
                  <a:pt x="489" y="117"/>
                </a:lnTo>
                <a:lnTo>
                  <a:pt x="487" y="117"/>
                </a:lnTo>
                <a:lnTo>
                  <a:pt x="489" y="117"/>
                </a:lnTo>
                <a:lnTo>
                  <a:pt x="490" y="117"/>
                </a:lnTo>
                <a:lnTo>
                  <a:pt x="492" y="115"/>
                </a:lnTo>
                <a:lnTo>
                  <a:pt x="494" y="115"/>
                </a:lnTo>
                <a:lnTo>
                  <a:pt x="496" y="115"/>
                </a:lnTo>
                <a:lnTo>
                  <a:pt x="497" y="115"/>
                </a:lnTo>
                <a:lnTo>
                  <a:pt x="499" y="115"/>
                </a:lnTo>
                <a:lnTo>
                  <a:pt x="501" y="115"/>
                </a:lnTo>
                <a:lnTo>
                  <a:pt x="503" y="115"/>
                </a:lnTo>
                <a:lnTo>
                  <a:pt x="504" y="115"/>
                </a:lnTo>
                <a:lnTo>
                  <a:pt x="506" y="115"/>
                </a:lnTo>
                <a:lnTo>
                  <a:pt x="506" y="117"/>
                </a:lnTo>
                <a:lnTo>
                  <a:pt x="508" y="118"/>
                </a:lnTo>
                <a:lnTo>
                  <a:pt x="508" y="120"/>
                </a:lnTo>
                <a:lnTo>
                  <a:pt x="510" y="122"/>
                </a:lnTo>
                <a:lnTo>
                  <a:pt x="510" y="120"/>
                </a:lnTo>
                <a:lnTo>
                  <a:pt x="511" y="120"/>
                </a:lnTo>
                <a:lnTo>
                  <a:pt x="511" y="118"/>
                </a:lnTo>
                <a:lnTo>
                  <a:pt x="513" y="118"/>
                </a:lnTo>
                <a:lnTo>
                  <a:pt x="513" y="120"/>
                </a:lnTo>
                <a:lnTo>
                  <a:pt x="515" y="120"/>
                </a:lnTo>
                <a:lnTo>
                  <a:pt x="517" y="118"/>
                </a:lnTo>
                <a:lnTo>
                  <a:pt x="518" y="120"/>
                </a:lnTo>
                <a:lnTo>
                  <a:pt x="520" y="120"/>
                </a:lnTo>
                <a:lnTo>
                  <a:pt x="522" y="118"/>
                </a:lnTo>
                <a:lnTo>
                  <a:pt x="524" y="118"/>
                </a:lnTo>
                <a:lnTo>
                  <a:pt x="525" y="118"/>
                </a:lnTo>
                <a:lnTo>
                  <a:pt x="527" y="118"/>
                </a:lnTo>
                <a:lnTo>
                  <a:pt x="529" y="118"/>
                </a:lnTo>
                <a:lnTo>
                  <a:pt x="529" y="120"/>
                </a:lnTo>
                <a:lnTo>
                  <a:pt x="531" y="118"/>
                </a:lnTo>
                <a:lnTo>
                  <a:pt x="532" y="118"/>
                </a:lnTo>
                <a:lnTo>
                  <a:pt x="534" y="117"/>
                </a:lnTo>
                <a:lnTo>
                  <a:pt x="536" y="117"/>
                </a:lnTo>
                <a:lnTo>
                  <a:pt x="538" y="117"/>
                </a:lnTo>
                <a:lnTo>
                  <a:pt x="539" y="118"/>
                </a:lnTo>
                <a:lnTo>
                  <a:pt x="539" y="117"/>
                </a:lnTo>
                <a:lnTo>
                  <a:pt x="541" y="117"/>
                </a:lnTo>
                <a:lnTo>
                  <a:pt x="541" y="115"/>
                </a:lnTo>
                <a:lnTo>
                  <a:pt x="543" y="115"/>
                </a:lnTo>
                <a:lnTo>
                  <a:pt x="543" y="113"/>
                </a:lnTo>
                <a:lnTo>
                  <a:pt x="545" y="113"/>
                </a:lnTo>
                <a:lnTo>
                  <a:pt x="546" y="113"/>
                </a:lnTo>
                <a:lnTo>
                  <a:pt x="546" y="112"/>
                </a:lnTo>
                <a:lnTo>
                  <a:pt x="548" y="112"/>
                </a:lnTo>
                <a:lnTo>
                  <a:pt x="548" y="110"/>
                </a:lnTo>
                <a:lnTo>
                  <a:pt x="550" y="108"/>
                </a:lnTo>
                <a:lnTo>
                  <a:pt x="550" y="106"/>
                </a:lnTo>
                <a:lnTo>
                  <a:pt x="551" y="105"/>
                </a:lnTo>
                <a:lnTo>
                  <a:pt x="553" y="105"/>
                </a:lnTo>
                <a:lnTo>
                  <a:pt x="553" y="103"/>
                </a:lnTo>
                <a:lnTo>
                  <a:pt x="555" y="103"/>
                </a:lnTo>
                <a:lnTo>
                  <a:pt x="555" y="101"/>
                </a:lnTo>
                <a:lnTo>
                  <a:pt x="557" y="101"/>
                </a:lnTo>
                <a:lnTo>
                  <a:pt x="557" y="99"/>
                </a:lnTo>
                <a:lnTo>
                  <a:pt x="558" y="99"/>
                </a:lnTo>
                <a:lnTo>
                  <a:pt x="560" y="99"/>
                </a:lnTo>
                <a:lnTo>
                  <a:pt x="560" y="98"/>
                </a:lnTo>
                <a:lnTo>
                  <a:pt x="562" y="98"/>
                </a:lnTo>
                <a:lnTo>
                  <a:pt x="562" y="96"/>
                </a:lnTo>
                <a:lnTo>
                  <a:pt x="564" y="96"/>
                </a:lnTo>
                <a:lnTo>
                  <a:pt x="564" y="94"/>
                </a:lnTo>
                <a:lnTo>
                  <a:pt x="565" y="94"/>
                </a:lnTo>
                <a:lnTo>
                  <a:pt x="565" y="92"/>
                </a:lnTo>
                <a:lnTo>
                  <a:pt x="567" y="91"/>
                </a:lnTo>
                <a:lnTo>
                  <a:pt x="569" y="89"/>
                </a:lnTo>
                <a:lnTo>
                  <a:pt x="571" y="89"/>
                </a:lnTo>
                <a:lnTo>
                  <a:pt x="571" y="87"/>
                </a:lnTo>
                <a:lnTo>
                  <a:pt x="571" y="85"/>
                </a:lnTo>
                <a:lnTo>
                  <a:pt x="572" y="85"/>
                </a:lnTo>
                <a:lnTo>
                  <a:pt x="572" y="84"/>
                </a:lnTo>
                <a:lnTo>
                  <a:pt x="572" y="82"/>
                </a:lnTo>
                <a:lnTo>
                  <a:pt x="574" y="82"/>
                </a:lnTo>
                <a:lnTo>
                  <a:pt x="574" y="80"/>
                </a:lnTo>
                <a:lnTo>
                  <a:pt x="574" y="78"/>
                </a:lnTo>
                <a:lnTo>
                  <a:pt x="576" y="78"/>
                </a:lnTo>
                <a:lnTo>
                  <a:pt x="576" y="77"/>
                </a:lnTo>
                <a:lnTo>
                  <a:pt x="578" y="75"/>
                </a:lnTo>
                <a:lnTo>
                  <a:pt x="578" y="73"/>
                </a:lnTo>
                <a:lnTo>
                  <a:pt x="579" y="71"/>
                </a:lnTo>
                <a:lnTo>
                  <a:pt x="579" y="70"/>
                </a:lnTo>
                <a:lnTo>
                  <a:pt x="581" y="70"/>
                </a:lnTo>
                <a:lnTo>
                  <a:pt x="583" y="70"/>
                </a:lnTo>
                <a:lnTo>
                  <a:pt x="585" y="70"/>
                </a:lnTo>
                <a:lnTo>
                  <a:pt x="586" y="70"/>
                </a:lnTo>
                <a:lnTo>
                  <a:pt x="588" y="70"/>
                </a:lnTo>
                <a:lnTo>
                  <a:pt x="590" y="71"/>
                </a:lnTo>
                <a:lnTo>
                  <a:pt x="592" y="70"/>
                </a:lnTo>
                <a:lnTo>
                  <a:pt x="592" y="68"/>
                </a:lnTo>
                <a:lnTo>
                  <a:pt x="592" y="66"/>
                </a:lnTo>
                <a:lnTo>
                  <a:pt x="593" y="66"/>
                </a:lnTo>
                <a:lnTo>
                  <a:pt x="595" y="64"/>
                </a:lnTo>
                <a:lnTo>
                  <a:pt x="597" y="64"/>
                </a:lnTo>
                <a:lnTo>
                  <a:pt x="599" y="64"/>
                </a:lnTo>
                <a:lnTo>
                  <a:pt x="599" y="63"/>
                </a:lnTo>
                <a:lnTo>
                  <a:pt x="600" y="63"/>
                </a:lnTo>
                <a:lnTo>
                  <a:pt x="602" y="61"/>
                </a:lnTo>
                <a:lnTo>
                  <a:pt x="602" y="63"/>
                </a:lnTo>
                <a:lnTo>
                  <a:pt x="604" y="63"/>
                </a:lnTo>
                <a:lnTo>
                  <a:pt x="604" y="61"/>
                </a:lnTo>
                <a:lnTo>
                  <a:pt x="606" y="61"/>
                </a:lnTo>
                <a:lnTo>
                  <a:pt x="607" y="61"/>
                </a:lnTo>
                <a:lnTo>
                  <a:pt x="607" y="59"/>
                </a:lnTo>
                <a:lnTo>
                  <a:pt x="607" y="57"/>
                </a:lnTo>
                <a:lnTo>
                  <a:pt x="607" y="56"/>
                </a:lnTo>
                <a:lnTo>
                  <a:pt x="606" y="56"/>
                </a:lnTo>
                <a:lnTo>
                  <a:pt x="607" y="54"/>
                </a:lnTo>
                <a:lnTo>
                  <a:pt x="607" y="52"/>
                </a:lnTo>
                <a:lnTo>
                  <a:pt x="607" y="50"/>
                </a:lnTo>
                <a:lnTo>
                  <a:pt x="609" y="50"/>
                </a:lnTo>
                <a:lnTo>
                  <a:pt x="611" y="49"/>
                </a:lnTo>
                <a:lnTo>
                  <a:pt x="613" y="49"/>
                </a:lnTo>
                <a:lnTo>
                  <a:pt x="614" y="49"/>
                </a:lnTo>
                <a:lnTo>
                  <a:pt x="616" y="50"/>
                </a:lnTo>
                <a:lnTo>
                  <a:pt x="618" y="50"/>
                </a:lnTo>
                <a:lnTo>
                  <a:pt x="620" y="50"/>
                </a:lnTo>
                <a:lnTo>
                  <a:pt x="620" y="49"/>
                </a:lnTo>
                <a:lnTo>
                  <a:pt x="621" y="49"/>
                </a:lnTo>
                <a:lnTo>
                  <a:pt x="623" y="49"/>
                </a:lnTo>
                <a:lnTo>
                  <a:pt x="625" y="49"/>
                </a:lnTo>
                <a:lnTo>
                  <a:pt x="627" y="50"/>
                </a:lnTo>
                <a:lnTo>
                  <a:pt x="628" y="50"/>
                </a:lnTo>
                <a:lnTo>
                  <a:pt x="628" y="49"/>
                </a:lnTo>
                <a:lnTo>
                  <a:pt x="630" y="49"/>
                </a:lnTo>
                <a:lnTo>
                  <a:pt x="632" y="49"/>
                </a:lnTo>
                <a:lnTo>
                  <a:pt x="634" y="49"/>
                </a:lnTo>
                <a:lnTo>
                  <a:pt x="635" y="49"/>
                </a:lnTo>
                <a:lnTo>
                  <a:pt x="637" y="49"/>
                </a:lnTo>
                <a:lnTo>
                  <a:pt x="639" y="50"/>
                </a:lnTo>
                <a:lnTo>
                  <a:pt x="640" y="50"/>
                </a:lnTo>
                <a:lnTo>
                  <a:pt x="642" y="50"/>
                </a:lnTo>
                <a:lnTo>
                  <a:pt x="644" y="50"/>
                </a:lnTo>
                <a:lnTo>
                  <a:pt x="646" y="50"/>
                </a:lnTo>
                <a:lnTo>
                  <a:pt x="646" y="52"/>
                </a:lnTo>
                <a:lnTo>
                  <a:pt x="647" y="54"/>
                </a:lnTo>
                <a:lnTo>
                  <a:pt x="647" y="56"/>
                </a:lnTo>
                <a:lnTo>
                  <a:pt x="647" y="57"/>
                </a:lnTo>
                <a:lnTo>
                  <a:pt x="649" y="57"/>
                </a:lnTo>
                <a:lnTo>
                  <a:pt x="649" y="59"/>
                </a:lnTo>
                <a:lnTo>
                  <a:pt x="651" y="59"/>
                </a:lnTo>
                <a:lnTo>
                  <a:pt x="651" y="61"/>
                </a:lnTo>
                <a:lnTo>
                  <a:pt x="653" y="63"/>
                </a:lnTo>
                <a:lnTo>
                  <a:pt x="653" y="64"/>
                </a:lnTo>
                <a:lnTo>
                  <a:pt x="653" y="66"/>
                </a:lnTo>
                <a:lnTo>
                  <a:pt x="653" y="68"/>
                </a:lnTo>
                <a:lnTo>
                  <a:pt x="653" y="70"/>
                </a:lnTo>
                <a:lnTo>
                  <a:pt x="653" y="71"/>
                </a:lnTo>
                <a:lnTo>
                  <a:pt x="654" y="70"/>
                </a:lnTo>
                <a:lnTo>
                  <a:pt x="656" y="68"/>
                </a:lnTo>
                <a:lnTo>
                  <a:pt x="658" y="68"/>
                </a:lnTo>
                <a:lnTo>
                  <a:pt x="660" y="68"/>
                </a:lnTo>
                <a:lnTo>
                  <a:pt x="661" y="66"/>
                </a:lnTo>
                <a:lnTo>
                  <a:pt x="663" y="66"/>
                </a:lnTo>
                <a:lnTo>
                  <a:pt x="663" y="64"/>
                </a:lnTo>
                <a:lnTo>
                  <a:pt x="665" y="64"/>
                </a:lnTo>
                <a:lnTo>
                  <a:pt x="667" y="63"/>
                </a:lnTo>
                <a:lnTo>
                  <a:pt x="668" y="61"/>
                </a:lnTo>
                <a:lnTo>
                  <a:pt x="668" y="59"/>
                </a:lnTo>
                <a:lnTo>
                  <a:pt x="670" y="57"/>
                </a:lnTo>
                <a:lnTo>
                  <a:pt x="670" y="56"/>
                </a:lnTo>
                <a:lnTo>
                  <a:pt x="672" y="54"/>
                </a:lnTo>
                <a:lnTo>
                  <a:pt x="672" y="52"/>
                </a:lnTo>
                <a:lnTo>
                  <a:pt x="674" y="52"/>
                </a:lnTo>
                <a:lnTo>
                  <a:pt x="674" y="50"/>
                </a:lnTo>
                <a:lnTo>
                  <a:pt x="674" y="49"/>
                </a:lnTo>
                <a:lnTo>
                  <a:pt x="675" y="49"/>
                </a:lnTo>
                <a:lnTo>
                  <a:pt x="675" y="47"/>
                </a:lnTo>
                <a:lnTo>
                  <a:pt x="677" y="45"/>
                </a:lnTo>
                <a:lnTo>
                  <a:pt x="677" y="43"/>
                </a:lnTo>
                <a:lnTo>
                  <a:pt x="679" y="42"/>
                </a:lnTo>
                <a:lnTo>
                  <a:pt x="681" y="42"/>
                </a:lnTo>
                <a:lnTo>
                  <a:pt x="682" y="42"/>
                </a:lnTo>
                <a:lnTo>
                  <a:pt x="684" y="42"/>
                </a:lnTo>
                <a:lnTo>
                  <a:pt x="686" y="42"/>
                </a:lnTo>
                <a:lnTo>
                  <a:pt x="688" y="42"/>
                </a:lnTo>
                <a:lnTo>
                  <a:pt x="689" y="42"/>
                </a:lnTo>
                <a:lnTo>
                  <a:pt x="691" y="42"/>
                </a:lnTo>
                <a:lnTo>
                  <a:pt x="693" y="42"/>
                </a:lnTo>
                <a:lnTo>
                  <a:pt x="695" y="42"/>
                </a:lnTo>
                <a:lnTo>
                  <a:pt x="696" y="42"/>
                </a:lnTo>
                <a:lnTo>
                  <a:pt x="698" y="42"/>
                </a:lnTo>
                <a:lnTo>
                  <a:pt x="700" y="42"/>
                </a:lnTo>
                <a:lnTo>
                  <a:pt x="702" y="42"/>
                </a:lnTo>
                <a:lnTo>
                  <a:pt x="703" y="42"/>
                </a:lnTo>
                <a:lnTo>
                  <a:pt x="705" y="42"/>
                </a:lnTo>
                <a:lnTo>
                  <a:pt x="707" y="42"/>
                </a:lnTo>
                <a:lnTo>
                  <a:pt x="709" y="42"/>
                </a:lnTo>
                <a:lnTo>
                  <a:pt x="709" y="40"/>
                </a:lnTo>
                <a:lnTo>
                  <a:pt x="710" y="38"/>
                </a:lnTo>
                <a:lnTo>
                  <a:pt x="710" y="36"/>
                </a:lnTo>
                <a:lnTo>
                  <a:pt x="712" y="36"/>
                </a:lnTo>
                <a:lnTo>
                  <a:pt x="712" y="35"/>
                </a:lnTo>
                <a:lnTo>
                  <a:pt x="714" y="35"/>
                </a:lnTo>
                <a:lnTo>
                  <a:pt x="714" y="33"/>
                </a:lnTo>
                <a:lnTo>
                  <a:pt x="716" y="31"/>
                </a:lnTo>
                <a:lnTo>
                  <a:pt x="716" y="29"/>
                </a:lnTo>
                <a:lnTo>
                  <a:pt x="717" y="29"/>
                </a:lnTo>
                <a:lnTo>
                  <a:pt x="717" y="28"/>
                </a:lnTo>
                <a:lnTo>
                  <a:pt x="719" y="28"/>
                </a:lnTo>
                <a:lnTo>
                  <a:pt x="719" y="26"/>
                </a:lnTo>
                <a:lnTo>
                  <a:pt x="721" y="26"/>
                </a:lnTo>
                <a:lnTo>
                  <a:pt x="723" y="24"/>
                </a:lnTo>
                <a:lnTo>
                  <a:pt x="724" y="23"/>
                </a:lnTo>
                <a:lnTo>
                  <a:pt x="724" y="21"/>
                </a:lnTo>
                <a:lnTo>
                  <a:pt x="726" y="19"/>
                </a:lnTo>
                <a:lnTo>
                  <a:pt x="728" y="19"/>
                </a:lnTo>
                <a:lnTo>
                  <a:pt x="728" y="17"/>
                </a:lnTo>
                <a:lnTo>
                  <a:pt x="729" y="17"/>
                </a:lnTo>
                <a:lnTo>
                  <a:pt x="731" y="17"/>
                </a:lnTo>
                <a:lnTo>
                  <a:pt x="733" y="17"/>
                </a:lnTo>
                <a:lnTo>
                  <a:pt x="735" y="17"/>
                </a:lnTo>
                <a:lnTo>
                  <a:pt x="736" y="17"/>
                </a:lnTo>
                <a:lnTo>
                  <a:pt x="738" y="17"/>
                </a:lnTo>
                <a:lnTo>
                  <a:pt x="738" y="16"/>
                </a:lnTo>
                <a:lnTo>
                  <a:pt x="740" y="16"/>
                </a:lnTo>
                <a:lnTo>
                  <a:pt x="742" y="16"/>
                </a:lnTo>
                <a:lnTo>
                  <a:pt x="742" y="14"/>
                </a:lnTo>
                <a:lnTo>
                  <a:pt x="743" y="14"/>
                </a:lnTo>
                <a:lnTo>
                  <a:pt x="745" y="14"/>
                </a:lnTo>
                <a:lnTo>
                  <a:pt x="747" y="14"/>
                </a:lnTo>
                <a:lnTo>
                  <a:pt x="749" y="14"/>
                </a:lnTo>
                <a:lnTo>
                  <a:pt x="750" y="14"/>
                </a:lnTo>
                <a:lnTo>
                  <a:pt x="752" y="14"/>
                </a:lnTo>
                <a:lnTo>
                  <a:pt x="754" y="14"/>
                </a:lnTo>
                <a:lnTo>
                  <a:pt x="754" y="12"/>
                </a:lnTo>
                <a:lnTo>
                  <a:pt x="756" y="10"/>
                </a:lnTo>
                <a:lnTo>
                  <a:pt x="757" y="10"/>
                </a:lnTo>
                <a:lnTo>
                  <a:pt x="759" y="12"/>
                </a:lnTo>
                <a:lnTo>
                  <a:pt x="761" y="12"/>
                </a:lnTo>
                <a:lnTo>
                  <a:pt x="761" y="10"/>
                </a:lnTo>
                <a:lnTo>
                  <a:pt x="763" y="12"/>
                </a:lnTo>
                <a:lnTo>
                  <a:pt x="764" y="12"/>
                </a:lnTo>
                <a:lnTo>
                  <a:pt x="766" y="12"/>
                </a:lnTo>
                <a:lnTo>
                  <a:pt x="768" y="14"/>
                </a:lnTo>
                <a:lnTo>
                  <a:pt x="768" y="12"/>
                </a:lnTo>
                <a:lnTo>
                  <a:pt x="770" y="12"/>
                </a:lnTo>
                <a:lnTo>
                  <a:pt x="770" y="10"/>
                </a:lnTo>
                <a:lnTo>
                  <a:pt x="771" y="9"/>
                </a:lnTo>
                <a:lnTo>
                  <a:pt x="771" y="7"/>
                </a:lnTo>
                <a:lnTo>
                  <a:pt x="773" y="7"/>
                </a:lnTo>
                <a:lnTo>
                  <a:pt x="775" y="5"/>
                </a:lnTo>
                <a:lnTo>
                  <a:pt x="775" y="3"/>
                </a:lnTo>
                <a:lnTo>
                  <a:pt x="777" y="3"/>
                </a:lnTo>
                <a:lnTo>
                  <a:pt x="777" y="2"/>
                </a:lnTo>
                <a:lnTo>
                  <a:pt x="778" y="2"/>
                </a:lnTo>
                <a:lnTo>
                  <a:pt x="780" y="2"/>
                </a:lnTo>
                <a:lnTo>
                  <a:pt x="782" y="3"/>
                </a:lnTo>
                <a:lnTo>
                  <a:pt x="784" y="3"/>
                </a:lnTo>
                <a:lnTo>
                  <a:pt x="785" y="2"/>
                </a:lnTo>
                <a:lnTo>
                  <a:pt x="787" y="0"/>
                </a:lnTo>
                <a:lnTo>
                  <a:pt x="789" y="2"/>
                </a:lnTo>
                <a:lnTo>
                  <a:pt x="791" y="2"/>
                </a:lnTo>
                <a:lnTo>
                  <a:pt x="792" y="2"/>
                </a:lnTo>
                <a:lnTo>
                  <a:pt x="792" y="3"/>
                </a:lnTo>
                <a:lnTo>
                  <a:pt x="792" y="5"/>
                </a:lnTo>
                <a:lnTo>
                  <a:pt x="794" y="7"/>
                </a:lnTo>
                <a:lnTo>
                  <a:pt x="796" y="7"/>
                </a:lnTo>
                <a:lnTo>
                  <a:pt x="796" y="9"/>
                </a:lnTo>
                <a:lnTo>
                  <a:pt x="796" y="10"/>
                </a:lnTo>
                <a:lnTo>
                  <a:pt x="798" y="10"/>
                </a:lnTo>
                <a:lnTo>
                  <a:pt x="798" y="12"/>
                </a:lnTo>
                <a:lnTo>
                  <a:pt x="798" y="14"/>
                </a:lnTo>
                <a:lnTo>
                  <a:pt x="799" y="14"/>
                </a:lnTo>
                <a:lnTo>
                  <a:pt x="801" y="14"/>
                </a:lnTo>
                <a:lnTo>
                  <a:pt x="803" y="16"/>
                </a:lnTo>
                <a:lnTo>
                  <a:pt x="805" y="16"/>
                </a:lnTo>
                <a:lnTo>
                  <a:pt x="806" y="16"/>
                </a:lnTo>
                <a:lnTo>
                  <a:pt x="808" y="16"/>
                </a:lnTo>
                <a:lnTo>
                  <a:pt x="810" y="16"/>
                </a:lnTo>
                <a:lnTo>
                  <a:pt x="812" y="16"/>
                </a:lnTo>
                <a:lnTo>
                  <a:pt x="813" y="16"/>
                </a:lnTo>
                <a:lnTo>
                  <a:pt x="815" y="16"/>
                </a:lnTo>
                <a:lnTo>
                  <a:pt x="817" y="16"/>
                </a:lnTo>
                <a:lnTo>
                  <a:pt x="818" y="16"/>
                </a:lnTo>
                <a:lnTo>
                  <a:pt x="820" y="17"/>
                </a:lnTo>
                <a:lnTo>
                  <a:pt x="822" y="17"/>
                </a:lnTo>
                <a:lnTo>
                  <a:pt x="820" y="17"/>
                </a:lnTo>
                <a:lnTo>
                  <a:pt x="822" y="17"/>
                </a:lnTo>
                <a:lnTo>
                  <a:pt x="822" y="19"/>
                </a:lnTo>
                <a:lnTo>
                  <a:pt x="824" y="19"/>
                </a:lnTo>
                <a:lnTo>
                  <a:pt x="824" y="21"/>
                </a:lnTo>
                <a:lnTo>
                  <a:pt x="824" y="23"/>
                </a:lnTo>
                <a:lnTo>
                  <a:pt x="822" y="23"/>
                </a:lnTo>
                <a:lnTo>
                  <a:pt x="822" y="24"/>
                </a:lnTo>
                <a:lnTo>
                  <a:pt x="822" y="26"/>
                </a:lnTo>
                <a:lnTo>
                  <a:pt x="822" y="28"/>
                </a:lnTo>
                <a:lnTo>
                  <a:pt x="822" y="29"/>
                </a:lnTo>
                <a:lnTo>
                  <a:pt x="822" y="31"/>
                </a:lnTo>
                <a:lnTo>
                  <a:pt x="822" y="33"/>
                </a:lnTo>
                <a:lnTo>
                  <a:pt x="824" y="33"/>
                </a:lnTo>
                <a:lnTo>
                  <a:pt x="825" y="35"/>
                </a:lnTo>
                <a:lnTo>
                  <a:pt x="824" y="36"/>
                </a:lnTo>
                <a:lnTo>
                  <a:pt x="824" y="38"/>
                </a:lnTo>
                <a:lnTo>
                  <a:pt x="825" y="38"/>
                </a:lnTo>
                <a:lnTo>
                  <a:pt x="825" y="40"/>
                </a:lnTo>
                <a:lnTo>
                  <a:pt x="825" y="42"/>
                </a:lnTo>
                <a:lnTo>
                  <a:pt x="827" y="43"/>
                </a:lnTo>
                <a:lnTo>
                  <a:pt x="829" y="45"/>
                </a:lnTo>
                <a:lnTo>
                  <a:pt x="831" y="45"/>
                </a:lnTo>
                <a:lnTo>
                  <a:pt x="831" y="47"/>
                </a:lnTo>
                <a:lnTo>
                  <a:pt x="831" y="49"/>
                </a:lnTo>
                <a:lnTo>
                  <a:pt x="832" y="49"/>
                </a:lnTo>
                <a:lnTo>
                  <a:pt x="832" y="50"/>
                </a:lnTo>
                <a:lnTo>
                  <a:pt x="832" y="52"/>
                </a:lnTo>
                <a:lnTo>
                  <a:pt x="832" y="54"/>
                </a:lnTo>
                <a:lnTo>
                  <a:pt x="834" y="54"/>
                </a:lnTo>
                <a:lnTo>
                  <a:pt x="834" y="56"/>
                </a:lnTo>
                <a:lnTo>
                  <a:pt x="834" y="57"/>
                </a:lnTo>
                <a:lnTo>
                  <a:pt x="836" y="59"/>
                </a:lnTo>
                <a:lnTo>
                  <a:pt x="836" y="61"/>
                </a:lnTo>
                <a:lnTo>
                  <a:pt x="838" y="61"/>
                </a:lnTo>
                <a:lnTo>
                  <a:pt x="838" y="63"/>
                </a:lnTo>
                <a:lnTo>
                  <a:pt x="839" y="63"/>
                </a:lnTo>
                <a:lnTo>
                  <a:pt x="839" y="64"/>
                </a:lnTo>
                <a:lnTo>
                  <a:pt x="841" y="66"/>
                </a:lnTo>
                <a:lnTo>
                  <a:pt x="843" y="66"/>
                </a:lnTo>
                <a:lnTo>
                  <a:pt x="845" y="66"/>
                </a:lnTo>
                <a:lnTo>
                  <a:pt x="846" y="68"/>
                </a:lnTo>
                <a:lnTo>
                  <a:pt x="848" y="70"/>
                </a:lnTo>
                <a:lnTo>
                  <a:pt x="848" y="71"/>
                </a:lnTo>
                <a:lnTo>
                  <a:pt x="850" y="70"/>
                </a:lnTo>
                <a:lnTo>
                  <a:pt x="852" y="68"/>
                </a:lnTo>
                <a:lnTo>
                  <a:pt x="853" y="68"/>
                </a:lnTo>
                <a:lnTo>
                  <a:pt x="855" y="68"/>
                </a:lnTo>
                <a:lnTo>
                  <a:pt x="857" y="68"/>
                </a:lnTo>
                <a:lnTo>
                  <a:pt x="857" y="66"/>
                </a:lnTo>
                <a:lnTo>
                  <a:pt x="859" y="64"/>
                </a:lnTo>
                <a:lnTo>
                  <a:pt x="859" y="63"/>
                </a:lnTo>
                <a:lnTo>
                  <a:pt x="859" y="61"/>
                </a:lnTo>
                <a:lnTo>
                  <a:pt x="860" y="61"/>
                </a:lnTo>
                <a:lnTo>
                  <a:pt x="862" y="61"/>
                </a:lnTo>
                <a:lnTo>
                  <a:pt x="860" y="59"/>
                </a:lnTo>
                <a:lnTo>
                  <a:pt x="860" y="57"/>
                </a:lnTo>
                <a:lnTo>
                  <a:pt x="862" y="56"/>
                </a:lnTo>
                <a:lnTo>
                  <a:pt x="864" y="54"/>
                </a:lnTo>
                <a:lnTo>
                  <a:pt x="866" y="54"/>
                </a:lnTo>
                <a:lnTo>
                  <a:pt x="867" y="54"/>
                </a:lnTo>
                <a:lnTo>
                  <a:pt x="869" y="54"/>
                </a:lnTo>
                <a:lnTo>
                  <a:pt x="871" y="52"/>
                </a:lnTo>
                <a:lnTo>
                  <a:pt x="873" y="50"/>
                </a:lnTo>
                <a:lnTo>
                  <a:pt x="873" y="49"/>
                </a:lnTo>
                <a:lnTo>
                  <a:pt x="874" y="49"/>
                </a:lnTo>
                <a:lnTo>
                  <a:pt x="874" y="47"/>
                </a:lnTo>
                <a:lnTo>
                  <a:pt x="876" y="47"/>
                </a:lnTo>
                <a:lnTo>
                  <a:pt x="876" y="45"/>
                </a:lnTo>
                <a:lnTo>
                  <a:pt x="878" y="45"/>
                </a:lnTo>
                <a:lnTo>
                  <a:pt x="878" y="43"/>
                </a:lnTo>
                <a:lnTo>
                  <a:pt x="876" y="43"/>
                </a:lnTo>
                <a:lnTo>
                  <a:pt x="876" y="42"/>
                </a:lnTo>
                <a:lnTo>
                  <a:pt x="876" y="40"/>
                </a:lnTo>
                <a:lnTo>
                  <a:pt x="876" y="38"/>
                </a:lnTo>
                <a:lnTo>
                  <a:pt x="878" y="36"/>
                </a:lnTo>
                <a:lnTo>
                  <a:pt x="880" y="36"/>
                </a:lnTo>
                <a:lnTo>
                  <a:pt x="881" y="35"/>
                </a:lnTo>
                <a:lnTo>
                  <a:pt x="881" y="36"/>
                </a:lnTo>
                <a:lnTo>
                  <a:pt x="881" y="38"/>
                </a:lnTo>
                <a:lnTo>
                  <a:pt x="881" y="40"/>
                </a:lnTo>
                <a:lnTo>
                  <a:pt x="881" y="42"/>
                </a:lnTo>
                <a:lnTo>
                  <a:pt x="881" y="43"/>
                </a:lnTo>
                <a:lnTo>
                  <a:pt x="881" y="45"/>
                </a:lnTo>
                <a:lnTo>
                  <a:pt x="880" y="47"/>
                </a:lnTo>
                <a:lnTo>
                  <a:pt x="880" y="49"/>
                </a:lnTo>
                <a:lnTo>
                  <a:pt x="880" y="50"/>
                </a:lnTo>
                <a:lnTo>
                  <a:pt x="878" y="50"/>
                </a:lnTo>
                <a:lnTo>
                  <a:pt x="878" y="52"/>
                </a:lnTo>
                <a:lnTo>
                  <a:pt x="878" y="54"/>
                </a:lnTo>
                <a:lnTo>
                  <a:pt x="876" y="56"/>
                </a:lnTo>
                <a:lnTo>
                  <a:pt x="876" y="57"/>
                </a:lnTo>
                <a:lnTo>
                  <a:pt x="874" y="57"/>
                </a:lnTo>
                <a:lnTo>
                  <a:pt x="874" y="59"/>
                </a:lnTo>
                <a:lnTo>
                  <a:pt x="873" y="61"/>
                </a:lnTo>
                <a:lnTo>
                  <a:pt x="873" y="63"/>
                </a:lnTo>
                <a:lnTo>
                  <a:pt x="871" y="63"/>
                </a:lnTo>
                <a:lnTo>
                  <a:pt x="871" y="64"/>
                </a:lnTo>
                <a:lnTo>
                  <a:pt x="871" y="66"/>
                </a:lnTo>
                <a:lnTo>
                  <a:pt x="871" y="68"/>
                </a:lnTo>
                <a:lnTo>
                  <a:pt x="869" y="70"/>
                </a:lnTo>
                <a:lnTo>
                  <a:pt x="869" y="71"/>
                </a:lnTo>
                <a:lnTo>
                  <a:pt x="869" y="73"/>
                </a:lnTo>
                <a:lnTo>
                  <a:pt x="869" y="75"/>
                </a:lnTo>
                <a:lnTo>
                  <a:pt x="869" y="77"/>
                </a:lnTo>
                <a:lnTo>
                  <a:pt x="869" y="78"/>
                </a:lnTo>
                <a:lnTo>
                  <a:pt x="869" y="80"/>
                </a:lnTo>
                <a:lnTo>
                  <a:pt x="869" y="82"/>
                </a:lnTo>
                <a:lnTo>
                  <a:pt x="871" y="82"/>
                </a:lnTo>
                <a:lnTo>
                  <a:pt x="871" y="84"/>
                </a:lnTo>
                <a:lnTo>
                  <a:pt x="871" y="85"/>
                </a:lnTo>
                <a:lnTo>
                  <a:pt x="873" y="87"/>
                </a:lnTo>
                <a:lnTo>
                  <a:pt x="873" y="89"/>
                </a:lnTo>
                <a:lnTo>
                  <a:pt x="874" y="91"/>
                </a:lnTo>
                <a:lnTo>
                  <a:pt x="874" y="92"/>
                </a:lnTo>
                <a:lnTo>
                  <a:pt x="876" y="94"/>
                </a:lnTo>
                <a:lnTo>
                  <a:pt x="878" y="96"/>
                </a:lnTo>
                <a:lnTo>
                  <a:pt x="878" y="98"/>
                </a:lnTo>
                <a:lnTo>
                  <a:pt x="880" y="98"/>
                </a:lnTo>
                <a:lnTo>
                  <a:pt x="881" y="99"/>
                </a:lnTo>
                <a:lnTo>
                  <a:pt x="881" y="101"/>
                </a:lnTo>
                <a:lnTo>
                  <a:pt x="880" y="101"/>
                </a:lnTo>
                <a:lnTo>
                  <a:pt x="878" y="101"/>
                </a:lnTo>
                <a:lnTo>
                  <a:pt x="876" y="101"/>
                </a:lnTo>
                <a:lnTo>
                  <a:pt x="874" y="101"/>
                </a:lnTo>
                <a:lnTo>
                  <a:pt x="873" y="101"/>
                </a:lnTo>
                <a:lnTo>
                  <a:pt x="871" y="101"/>
                </a:lnTo>
                <a:lnTo>
                  <a:pt x="869" y="101"/>
                </a:lnTo>
                <a:lnTo>
                  <a:pt x="869" y="103"/>
                </a:lnTo>
                <a:lnTo>
                  <a:pt x="867" y="105"/>
                </a:lnTo>
                <a:lnTo>
                  <a:pt x="867" y="106"/>
                </a:lnTo>
                <a:lnTo>
                  <a:pt x="867" y="108"/>
                </a:lnTo>
                <a:lnTo>
                  <a:pt x="869" y="108"/>
                </a:lnTo>
                <a:lnTo>
                  <a:pt x="869" y="110"/>
                </a:lnTo>
                <a:lnTo>
                  <a:pt x="871" y="112"/>
                </a:lnTo>
                <a:lnTo>
                  <a:pt x="871" y="113"/>
                </a:lnTo>
                <a:lnTo>
                  <a:pt x="873" y="113"/>
                </a:lnTo>
                <a:lnTo>
                  <a:pt x="873" y="115"/>
                </a:lnTo>
                <a:lnTo>
                  <a:pt x="874" y="117"/>
                </a:lnTo>
                <a:lnTo>
                  <a:pt x="874" y="118"/>
                </a:lnTo>
                <a:lnTo>
                  <a:pt x="876" y="118"/>
                </a:lnTo>
                <a:lnTo>
                  <a:pt x="876" y="120"/>
                </a:lnTo>
                <a:lnTo>
                  <a:pt x="876" y="122"/>
                </a:lnTo>
                <a:lnTo>
                  <a:pt x="878" y="122"/>
                </a:lnTo>
                <a:lnTo>
                  <a:pt x="878" y="124"/>
                </a:lnTo>
                <a:lnTo>
                  <a:pt x="878" y="125"/>
                </a:lnTo>
                <a:lnTo>
                  <a:pt x="878" y="127"/>
                </a:lnTo>
                <a:lnTo>
                  <a:pt x="876" y="129"/>
                </a:lnTo>
                <a:lnTo>
                  <a:pt x="876" y="131"/>
                </a:lnTo>
                <a:lnTo>
                  <a:pt x="874" y="132"/>
                </a:lnTo>
                <a:lnTo>
                  <a:pt x="874" y="134"/>
                </a:lnTo>
                <a:lnTo>
                  <a:pt x="876" y="134"/>
                </a:lnTo>
                <a:lnTo>
                  <a:pt x="874" y="136"/>
                </a:lnTo>
                <a:lnTo>
                  <a:pt x="874" y="138"/>
                </a:lnTo>
                <a:lnTo>
                  <a:pt x="874" y="139"/>
                </a:lnTo>
                <a:lnTo>
                  <a:pt x="873" y="139"/>
                </a:lnTo>
                <a:lnTo>
                  <a:pt x="873" y="141"/>
                </a:lnTo>
                <a:lnTo>
                  <a:pt x="873" y="143"/>
                </a:lnTo>
                <a:lnTo>
                  <a:pt x="873" y="145"/>
                </a:lnTo>
                <a:lnTo>
                  <a:pt x="873" y="146"/>
                </a:lnTo>
                <a:lnTo>
                  <a:pt x="874" y="148"/>
                </a:lnTo>
                <a:lnTo>
                  <a:pt x="874" y="146"/>
                </a:lnTo>
                <a:lnTo>
                  <a:pt x="876" y="148"/>
                </a:lnTo>
                <a:lnTo>
                  <a:pt x="876" y="150"/>
                </a:lnTo>
                <a:lnTo>
                  <a:pt x="876" y="152"/>
                </a:lnTo>
                <a:lnTo>
                  <a:pt x="876" y="153"/>
                </a:lnTo>
                <a:lnTo>
                  <a:pt x="878" y="155"/>
                </a:lnTo>
                <a:lnTo>
                  <a:pt x="878" y="157"/>
                </a:lnTo>
                <a:lnTo>
                  <a:pt x="878" y="159"/>
                </a:lnTo>
                <a:lnTo>
                  <a:pt x="878" y="160"/>
                </a:lnTo>
                <a:lnTo>
                  <a:pt x="876" y="160"/>
                </a:lnTo>
                <a:lnTo>
                  <a:pt x="876" y="162"/>
                </a:lnTo>
                <a:lnTo>
                  <a:pt x="876" y="164"/>
                </a:lnTo>
                <a:lnTo>
                  <a:pt x="878" y="166"/>
                </a:lnTo>
                <a:lnTo>
                  <a:pt x="876" y="167"/>
                </a:lnTo>
                <a:lnTo>
                  <a:pt x="876" y="169"/>
                </a:lnTo>
                <a:lnTo>
                  <a:pt x="876" y="171"/>
                </a:lnTo>
                <a:lnTo>
                  <a:pt x="876" y="173"/>
                </a:lnTo>
                <a:lnTo>
                  <a:pt x="878" y="174"/>
                </a:lnTo>
                <a:lnTo>
                  <a:pt x="876" y="176"/>
                </a:lnTo>
                <a:lnTo>
                  <a:pt x="876" y="178"/>
                </a:lnTo>
                <a:lnTo>
                  <a:pt x="878" y="178"/>
                </a:lnTo>
                <a:lnTo>
                  <a:pt x="878" y="180"/>
                </a:lnTo>
                <a:lnTo>
                  <a:pt x="878" y="181"/>
                </a:lnTo>
                <a:lnTo>
                  <a:pt x="880" y="183"/>
                </a:lnTo>
                <a:lnTo>
                  <a:pt x="880" y="185"/>
                </a:lnTo>
                <a:lnTo>
                  <a:pt x="880" y="187"/>
                </a:lnTo>
                <a:lnTo>
                  <a:pt x="880" y="188"/>
                </a:lnTo>
                <a:lnTo>
                  <a:pt x="881" y="190"/>
                </a:lnTo>
                <a:lnTo>
                  <a:pt x="883" y="190"/>
                </a:lnTo>
                <a:lnTo>
                  <a:pt x="883" y="192"/>
                </a:lnTo>
                <a:lnTo>
                  <a:pt x="885" y="192"/>
                </a:lnTo>
                <a:lnTo>
                  <a:pt x="885" y="194"/>
                </a:lnTo>
                <a:lnTo>
                  <a:pt x="887" y="194"/>
                </a:lnTo>
                <a:lnTo>
                  <a:pt x="887" y="195"/>
                </a:lnTo>
                <a:lnTo>
                  <a:pt x="887" y="197"/>
                </a:lnTo>
                <a:lnTo>
                  <a:pt x="887" y="199"/>
                </a:lnTo>
                <a:lnTo>
                  <a:pt x="887" y="201"/>
                </a:lnTo>
                <a:lnTo>
                  <a:pt x="887" y="202"/>
                </a:lnTo>
                <a:lnTo>
                  <a:pt x="887" y="204"/>
                </a:lnTo>
                <a:lnTo>
                  <a:pt x="888" y="204"/>
                </a:lnTo>
                <a:lnTo>
                  <a:pt x="888" y="206"/>
                </a:lnTo>
                <a:lnTo>
                  <a:pt x="890" y="206"/>
                </a:lnTo>
                <a:lnTo>
                  <a:pt x="890" y="208"/>
                </a:lnTo>
                <a:lnTo>
                  <a:pt x="890" y="209"/>
                </a:lnTo>
                <a:lnTo>
                  <a:pt x="890" y="211"/>
                </a:lnTo>
                <a:lnTo>
                  <a:pt x="892" y="211"/>
                </a:lnTo>
                <a:lnTo>
                  <a:pt x="892" y="213"/>
                </a:lnTo>
                <a:lnTo>
                  <a:pt x="894" y="213"/>
                </a:lnTo>
                <a:lnTo>
                  <a:pt x="892" y="213"/>
                </a:lnTo>
                <a:lnTo>
                  <a:pt x="892" y="214"/>
                </a:lnTo>
                <a:lnTo>
                  <a:pt x="892" y="216"/>
                </a:lnTo>
                <a:lnTo>
                  <a:pt x="892" y="218"/>
                </a:lnTo>
                <a:lnTo>
                  <a:pt x="892" y="220"/>
                </a:lnTo>
                <a:lnTo>
                  <a:pt x="894" y="221"/>
                </a:lnTo>
                <a:lnTo>
                  <a:pt x="894" y="223"/>
                </a:lnTo>
                <a:lnTo>
                  <a:pt x="894" y="225"/>
                </a:lnTo>
                <a:lnTo>
                  <a:pt x="894" y="227"/>
                </a:lnTo>
                <a:lnTo>
                  <a:pt x="894" y="228"/>
                </a:lnTo>
                <a:lnTo>
                  <a:pt x="894" y="230"/>
                </a:lnTo>
                <a:lnTo>
                  <a:pt x="894" y="232"/>
                </a:lnTo>
                <a:lnTo>
                  <a:pt x="892" y="234"/>
                </a:lnTo>
                <a:lnTo>
                  <a:pt x="892" y="235"/>
                </a:lnTo>
                <a:lnTo>
                  <a:pt x="892" y="237"/>
                </a:lnTo>
                <a:lnTo>
                  <a:pt x="892" y="239"/>
                </a:lnTo>
                <a:lnTo>
                  <a:pt x="890" y="239"/>
                </a:lnTo>
                <a:lnTo>
                  <a:pt x="890" y="241"/>
                </a:lnTo>
                <a:lnTo>
                  <a:pt x="888" y="241"/>
                </a:lnTo>
                <a:lnTo>
                  <a:pt x="888" y="242"/>
                </a:lnTo>
                <a:lnTo>
                  <a:pt x="888" y="244"/>
                </a:lnTo>
                <a:lnTo>
                  <a:pt x="890" y="244"/>
                </a:lnTo>
                <a:lnTo>
                  <a:pt x="890" y="246"/>
                </a:lnTo>
                <a:lnTo>
                  <a:pt x="890" y="248"/>
                </a:lnTo>
                <a:lnTo>
                  <a:pt x="888" y="248"/>
                </a:lnTo>
                <a:lnTo>
                  <a:pt x="888" y="249"/>
                </a:lnTo>
                <a:lnTo>
                  <a:pt x="888" y="251"/>
                </a:lnTo>
                <a:lnTo>
                  <a:pt x="888" y="253"/>
                </a:lnTo>
                <a:lnTo>
                  <a:pt x="888" y="255"/>
                </a:lnTo>
                <a:lnTo>
                  <a:pt x="888" y="256"/>
                </a:lnTo>
                <a:lnTo>
                  <a:pt x="887" y="258"/>
                </a:lnTo>
                <a:lnTo>
                  <a:pt x="887" y="260"/>
                </a:lnTo>
                <a:lnTo>
                  <a:pt x="887" y="262"/>
                </a:lnTo>
                <a:lnTo>
                  <a:pt x="888" y="262"/>
                </a:lnTo>
                <a:lnTo>
                  <a:pt x="888" y="263"/>
                </a:lnTo>
                <a:lnTo>
                  <a:pt x="888" y="265"/>
                </a:lnTo>
                <a:lnTo>
                  <a:pt x="890" y="265"/>
                </a:lnTo>
                <a:lnTo>
                  <a:pt x="890" y="267"/>
                </a:lnTo>
                <a:lnTo>
                  <a:pt x="890" y="269"/>
                </a:lnTo>
                <a:lnTo>
                  <a:pt x="890" y="270"/>
                </a:lnTo>
                <a:lnTo>
                  <a:pt x="890" y="272"/>
                </a:lnTo>
                <a:lnTo>
                  <a:pt x="890" y="274"/>
                </a:lnTo>
                <a:lnTo>
                  <a:pt x="888" y="274"/>
                </a:lnTo>
                <a:lnTo>
                  <a:pt x="888" y="276"/>
                </a:lnTo>
                <a:lnTo>
                  <a:pt x="888" y="277"/>
                </a:lnTo>
                <a:lnTo>
                  <a:pt x="888" y="279"/>
                </a:lnTo>
                <a:lnTo>
                  <a:pt x="888" y="281"/>
                </a:lnTo>
                <a:lnTo>
                  <a:pt x="888" y="283"/>
                </a:lnTo>
                <a:lnTo>
                  <a:pt x="888" y="284"/>
                </a:lnTo>
                <a:lnTo>
                  <a:pt x="888" y="286"/>
                </a:lnTo>
                <a:lnTo>
                  <a:pt x="888" y="288"/>
                </a:lnTo>
                <a:lnTo>
                  <a:pt x="888" y="290"/>
                </a:lnTo>
                <a:lnTo>
                  <a:pt x="887" y="290"/>
                </a:lnTo>
                <a:lnTo>
                  <a:pt x="888" y="291"/>
                </a:lnTo>
                <a:lnTo>
                  <a:pt x="888" y="293"/>
                </a:lnTo>
                <a:lnTo>
                  <a:pt x="888" y="295"/>
                </a:lnTo>
                <a:lnTo>
                  <a:pt x="890" y="297"/>
                </a:lnTo>
                <a:lnTo>
                  <a:pt x="888" y="298"/>
                </a:lnTo>
                <a:lnTo>
                  <a:pt x="888" y="300"/>
                </a:lnTo>
                <a:lnTo>
                  <a:pt x="888" y="302"/>
                </a:lnTo>
                <a:lnTo>
                  <a:pt x="887" y="304"/>
                </a:lnTo>
                <a:lnTo>
                  <a:pt x="887" y="305"/>
                </a:lnTo>
                <a:lnTo>
                  <a:pt x="887" y="307"/>
                </a:lnTo>
                <a:lnTo>
                  <a:pt x="887" y="309"/>
                </a:lnTo>
                <a:lnTo>
                  <a:pt x="888" y="310"/>
                </a:lnTo>
                <a:lnTo>
                  <a:pt x="887" y="310"/>
                </a:lnTo>
                <a:lnTo>
                  <a:pt x="887" y="312"/>
                </a:lnTo>
                <a:lnTo>
                  <a:pt x="887" y="314"/>
                </a:lnTo>
                <a:lnTo>
                  <a:pt x="888" y="316"/>
                </a:lnTo>
                <a:lnTo>
                  <a:pt x="888" y="317"/>
                </a:lnTo>
                <a:lnTo>
                  <a:pt x="890" y="319"/>
                </a:lnTo>
                <a:lnTo>
                  <a:pt x="890" y="321"/>
                </a:lnTo>
                <a:lnTo>
                  <a:pt x="892" y="323"/>
                </a:lnTo>
                <a:lnTo>
                  <a:pt x="892" y="324"/>
                </a:lnTo>
                <a:lnTo>
                  <a:pt x="894" y="326"/>
                </a:lnTo>
                <a:lnTo>
                  <a:pt x="894" y="328"/>
                </a:lnTo>
                <a:lnTo>
                  <a:pt x="895" y="330"/>
                </a:lnTo>
                <a:lnTo>
                  <a:pt x="897" y="330"/>
                </a:lnTo>
                <a:lnTo>
                  <a:pt x="897" y="331"/>
                </a:lnTo>
                <a:lnTo>
                  <a:pt x="897" y="333"/>
                </a:lnTo>
                <a:lnTo>
                  <a:pt x="899" y="335"/>
                </a:lnTo>
                <a:lnTo>
                  <a:pt x="901" y="335"/>
                </a:lnTo>
                <a:lnTo>
                  <a:pt x="901" y="337"/>
                </a:lnTo>
                <a:lnTo>
                  <a:pt x="902" y="337"/>
                </a:lnTo>
                <a:lnTo>
                  <a:pt x="902" y="338"/>
                </a:lnTo>
                <a:lnTo>
                  <a:pt x="904" y="338"/>
                </a:lnTo>
                <a:lnTo>
                  <a:pt x="904" y="340"/>
                </a:lnTo>
                <a:lnTo>
                  <a:pt x="906" y="340"/>
                </a:lnTo>
                <a:lnTo>
                  <a:pt x="906" y="342"/>
                </a:lnTo>
                <a:lnTo>
                  <a:pt x="907" y="342"/>
                </a:lnTo>
                <a:lnTo>
                  <a:pt x="907" y="344"/>
                </a:lnTo>
                <a:lnTo>
                  <a:pt x="909" y="344"/>
                </a:lnTo>
                <a:lnTo>
                  <a:pt x="911" y="344"/>
                </a:lnTo>
                <a:lnTo>
                  <a:pt x="913" y="344"/>
                </a:lnTo>
                <a:lnTo>
                  <a:pt x="913" y="345"/>
                </a:lnTo>
                <a:lnTo>
                  <a:pt x="914" y="345"/>
                </a:lnTo>
                <a:lnTo>
                  <a:pt x="916" y="347"/>
                </a:lnTo>
                <a:lnTo>
                  <a:pt x="918" y="347"/>
                </a:lnTo>
                <a:lnTo>
                  <a:pt x="918" y="349"/>
                </a:lnTo>
                <a:lnTo>
                  <a:pt x="920" y="351"/>
                </a:lnTo>
                <a:lnTo>
                  <a:pt x="921" y="352"/>
                </a:lnTo>
                <a:lnTo>
                  <a:pt x="923" y="352"/>
                </a:lnTo>
                <a:lnTo>
                  <a:pt x="925" y="352"/>
                </a:lnTo>
                <a:lnTo>
                  <a:pt x="927" y="354"/>
                </a:lnTo>
                <a:lnTo>
                  <a:pt x="928" y="354"/>
                </a:lnTo>
                <a:lnTo>
                  <a:pt x="930" y="354"/>
                </a:lnTo>
                <a:lnTo>
                  <a:pt x="932" y="356"/>
                </a:lnTo>
                <a:lnTo>
                  <a:pt x="934" y="356"/>
                </a:lnTo>
                <a:lnTo>
                  <a:pt x="935" y="356"/>
                </a:lnTo>
                <a:lnTo>
                  <a:pt x="937" y="356"/>
                </a:lnTo>
                <a:lnTo>
                  <a:pt x="937" y="354"/>
                </a:lnTo>
                <a:lnTo>
                  <a:pt x="939" y="354"/>
                </a:lnTo>
                <a:lnTo>
                  <a:pt x="939" y="356"/>
                </a:lnTo>
                <a:lnTo>
                  <a:pt x="941" y="356"/>
                </a:lnTo>
                <a:lnTo>
                  <a:pt x="942" y="356"/>
                </a:lnTo>
                <a:lnTo>
                  <a:pt x="942" y="358"/>
                </a:lnTo>
                <a:lnTo>
                  <a:pt x="944" y="358"/>
                </a:lnTo>
                <a:lnTo>
                  <a:pt x="946" y="358"/>
                </a:lnTo>
                <a:lnTo>
                  <a:pt x="948" y="359"/>
                </a:lnTo>
                <a:lnTo>
                  <a:pt x="949" y="359"/>
                </a:lnTo>
                <a:lnTo>
                  <a:pt x="951" y="361"/>
                </a:lnTo>
                <a:lnTo>
                  <a:pt x="951" y="363"/>
                </a:lnTo>
                <a:lnTo>
                  <a:pt x="953" y="365"/>
                </a:lnTo>
                <a:lnTo>
                  <a:pt x="953" y="366"/>
                </a:lnTo>
                <a:lnTo>
                  <a:pt x="953" y="368"/>
                </a:lnTo>
                <a:lnTo>
                  <a:pt x="955" y="368"/>
                </a:lnTo>
                <a:lnTo>
                  <a:pt x="956" y="368"/>
                </a:lnTo>
                <a:lnTo>
                  <a:pt x="956" y="370"/>
                </a:lnTo>
                <a:lnTo>
                  <a:pt x="958" y="370"/>
                </a:lnTo>
                <a:lnTo>
                  <a:pt x="960" y="372"/>
                </a:lnTo>
                <a:lnTo>
                  <a:pt x="962" y="372"/>
                </a:lnTo>
                <a:lnTo>
                  <a:pt x="962" y="373"/>
                </a:lnTo>
                <a:lnTo>
                  <a:pt x="963" y="373"/>
                </a:lnTo>
                <a:lnTo>
                  <a:pt x="963" y="375"/>
                </a:lnTo>
                <a:lnTo>
                  <a:pt x="965" y="375"/>
                </a:lnTo>
                <a:lnTo>
                  <a:pt x="967" y="375"/>
                </a:lnTo>
                <a:lnTo>
                  <a:pt x="967" y="377"/>
                </a:lnTo>
                <a:lnTo>
                  <a:pt x="969" y="377"/>
                </a:lnTo>
                <a:lnTo>
                  <a:pt x="970" y="379"/>
                </a:lnTo>
                <a:lnTo>
                  <a:pt x="972" y="379"/>
                </a:lnTo>
                <a:lnTo>
                  <a:pt x="972" y="380"/>
                </a:lnTo>
                <a:lnTo>
                  <a:pt x="974" y="382"/>
                </a:lnTo>
                <a:lnTo>
                  <a:pt x="976" y="384"/>
                </a:lnTo>
                <a:lnTo>
                  <a:pt x="977" y="384"/>
                </a:lnTo>
                <a:lnTo>
                  <a:pt x="979" y="386"/>
                </a:lnTo>
                <a:lnTo>
                  <a:pt x="979" y="387"/>
                </a:lnTo>
                <a:lnTo>
                  <a:pt x="981" y="387"/>
                </a:lnTo>
                <a:lnTo>
                  <a:pt x="983" y="387"/>
                </a:lnTo>
                <a:lnTo>
                  <a:pt x="983" y="389"/>
                </a:lnTo>
                <a:lnTo>
                  <a:pt x="986" y="389"/>
                </a:lnTo>
                <a:lnTo>
                  <a:pt x="986" y="387"/>
                </a:lnTo>
                <a:lnTo>
                  <a:pt x="988" y="387"/>
                </a:lnTo>
                <a:lnTo>
                  <a:pt x="990" y="386"/>
                </a:lnTo>
                <a:lnTo>
                  <a:pt x="991" y="386"/>
                </a:lnTo>
                <a:lnTo>
                  <a:pt x="993" y="386"/>
                </a:lnTo>
                <a:lnTo>
                  <a:pt x="995" y="384"/>
                </a:lnTo>
                <a:lnTo>
                  <a:pt x="995" y="382"/>
                </a:lnTo>
                <a:lnTo>
                  <a:pt x="996" y="382"/>
                </a:lnTo>
                <a:lnTo>
                  <a:pt x="996" y="380"/>
                </a:lnTo>
                <a:lnTo>
                  <a:pt x="998" y="380"/>
                </a:lnTo>
                <a:lnTo>
                  <a:pt x="1000" y="380"/>
                </a:lnTo>
                <a:lnTo>
                  <a:pt x="1000" y="379"/>
                </a:lnTo>
                <a:lnTo>
                  <a:pt x="1002" y="379"/>
                </a:lnTo>
                <a:lnTo>
                  <a:pt x="1003" y="379"/>
                </a:lnTo>
                <a:lnTo>
                  <a:pt x="1003" y="377"/>
                </a:lnTo>
                <a:lnTo>
                  <a:pt x="1005" y="379"/>
                </a:lnTo>
                <a:lnTo>
                  <a:pt x="1007" y="379"/>
                </a:lnTo>
                <a:lnTo>
                  <a:pt x="1007" y="380"/>
                </a:lnTo>
                <a:lnTo>
                  <a:pt x="1009" y="380"/>
                </a:lnTo>
                <a:lnTo>
                  <a:pt x="1010" y="379"/>
                </a:lnTo>
                <a:lnTo>
                  <a:pt x="1010" y="380"/>
                </a:lnTo>
                <a:lnTo>
                  <a:pt x="1012" y="380"/>
                </a:lnTo>
                <a:lnTo>
                  <a:pt x="1014" y="382"/>
                </a:lnTo>
                <a:lnTo>
                  <a:pt x="1016" y="382"/>
                </a:lnTo>
                <a:lnTo>
                  <a:pt x="1017" y="380"/>
                </a:lnTo>
                <a:lnTo>
                  <a:pt x="1019" y="380"/>
                </a:lnTo>
                <a:lnTo>
                  <a:pt x="1021" y="380"/>
                </a:lnTo>
                <a:lnTo>
                  <a:pt x="1023" y="382"/>
                </a:lnTo>
                <a:lnTo>
                  <a:pt x="1024" y="382"/>
                </a:lnTo>
                <a:lnTo>
                  <a:pt x="1026" y="382"/>
                </a:lnTo>
                <a:lnTo>
                  <a:pt x="1028" y="382"/>
                </a:lnTo>
                <a:lnTo>
                  <a:pt x="1030" y="380"/>
                </a:lnTo>
                <a:lnTo>
                  <a:pt x="1031" y="380"/>
                </a:lnTo>
                <a:lnTo>
                  <a:pt x="1033" y="380"/>
                </a:lnTo>
                <a:lnTo>
                  <a:pt x="1035" y="380"/>
                </a:lnTo>
                <a:lnTo>
                  <a:pt x="1035" y="382"/>
                </a:lnTo>
                <a:lnTo>
                  <a:pt x="1035" y="384"/>
                </a:lnTo>
                <a:lnTo>
                  <a:pt x="1035" y="386"/>
                </a:lnTo>
                <a:lnTo>
                  <a:pt x="1035" y="387"/>
                </a:lnTo>
                <a:lnTo>
                  <a:pt x="1037" y="387"/>
                </a:lnTo>
                <a:lnTo>
                  <a:pt x="1038" y="387"/>
                </a:lnTo>
                <a:lnTo>
                  <a:pt x="1040" y="386"/>
                </a:lnTo>
                <a:lnTo>
                  <a:pt x="1042" y="387"/>
                </a:lnTo>
                <a:lnTo>
                  <a:pt x="1044" y="387"/>
                </a:lnTo>
                <a:lnTo>
                  <a:pt x="1044" y="386"/>
                </a:lnTo>
                <a:lnTo>
                  <a:pt x="1045" y="386"/>
                </a:lnTo>
                <a:lnTo>
                  <a:pt x="1047" y="387"/>
                </a:lnTo>
                <a:lnTo>
                  <a:pt x="1049" y="387"/>
                </a:lnTo>
                <a:lnTo>
                  <a:pt x="1051" y="389"/>
                </a:lnTo>
                <a:lnTo>
                  <a:pt x="1052" y="389"/>
                </a:lnTo>
                <a:lnTo>
                  <a:pt x="1054" y="389"/>
                </a:lnTo>
                <a:lnTo>
                  <a:pt x="1054" y="391"/>
                </a:lnTo>
                <a:lnTo>
                  <a:pt x="1056" y="393"/>
                </a:lnTo>
                <a:lnTo>
                  <a:pt x="1058" y="393"/>
                </a:lnTo>
                <a:lnTo>
                  <a:pt x="1058" y="394"/>
                </a:lnTo>
                <a:lnTo>
                  <a:pt x="1058" y="396"/>
                </a:lnTo>
                <a:lnTo>
                  <a:pt x="1059" y="396"/>
                </a:lnTo>
                <a:lnTo>
                  <a:pt x="1061" y="396"/>
                </a:lnTo>
                <a:lnTo>
                  <a:pt x="1063" y="396"/>
                </a:lnTo>
                <a:lnTo>
                  <a:pt x="1063" y="398"/>
                </a:lnTo>
                <a:lnTo>
                  <a:pt x="1063" y="399"/>
                </a:lnTo>
                <a:lnTo>
                  <a:pt x="1065" y="401"/>
                </a:lnTo>
                <a:lnTo>
                  <a:pt x="1061" y="403"/>
                </a:lnTo>
                <a:lnTo>
                  <a:pt x="1056" y="406"/>
                </a:lnTo>
                <a:lnTo>
                  <a:pt x="1052" y="415"/>
                </a:lnTo>
                <a:lnTo>
                  <a:pt x="1051" y="419"/>
                </a:lnTo>
                <a:lnTo>
                  <a:pt x="1051" y="420"/>
                </a:lnTo>
                <a:lnTo>
                  <a:pt x="1049" y="422"/>
                </a:lnTo>
                <a:lnTo>
                  <a:pt x="1049" y="427"/>
                </a:lnTo>
                <a:lnTo>
                  <a:pt x="1049" y="429"/>
                </a:lnTo>
                <a:lnTo>
                  <a:pt x="1047" y="434"/>
                </a:lnTo>
                <a:lnTo>
                  <a:pt x="1047" y="438"/>
                </a:lnTo>
                <a:lnTo>
                  <a:pt x="1047" y="440"/>
                </a:lnTo>
                <a:lnTo>
                  <a:pt x="1047" y="443"/>
                </a:lnTo>
                <a:lnTo>
                  <a:pt x="1049" y="447"/>
                </a:lnTo>
                <a:lnTo>
                  <a:pt x="1049" y="448"/>
                </a:lnTo>
                <a:lnTo>
                  <a:pt x="1049" y="450"/>
                </a:lnTo>
                <a:lnTo>
                  <a:pt x="1049" y="454"/>
                </a:lnTo>
                <a:lnTo>
                  <a:pt x="1047" y="459"/>
                </a:lnTo>
                <a:lnTo>
                  <a:pt x="1047" y="464"/>
                </a:lnTo>
                <a:lnTo>
                  <a:pt x="1049" y="468"/>
                </a:lnTo>
                <a:lnTo>
                  <a:pt x="1051" y="471"/>
                </a:lnTo>
                <a:lnTo>
                  <a:pt x="1058" y="476"/>
                </a:lnTo>
                <a:lnTo>
                  <a:pt x="1059" y="478"/>
                </a:lnTo>
                <a:lnTo>
                  <a:pt x="1059" y="480"/>
                </a:lnTo>
                <a:lnTo>
                  <a:pt x="1059" y="482"/>
                </a:lnTo>
                <a:lnTo>
                  <a:pt x="1059" y="483"/>
                </a:lnTo>
                <a:lnTo>
                  <a:pt x="1059" y="485"/>
                </a:lnTo>
                <a:lnTo>
                  <a:pt x="1059" y="489"/>
                </a:lnTo>
                <a:lnTo>
                  <a:pt x="1061" y="490"/>
                </a:lnTo>
                <a:lnTo>
                  <a:pt x="1063" y="494"/>
                </a:lnTo>
                <a:lnTo>
                  <a:pt x="1063" y="495"/>
                </a:lnTo>
                <a:lnTo>
                  <a:pt x="1065" y="499"/>
                </a:lnTo>
                <a:lnTo>
                  <a:pt x="1066" y="501"/>
                </a:lnTo>
                <a:lnTo>
                  <a:pt x="1068" y="504"/>
                </a:lnTo>
                <a:lnTo>
                  <a:pt x="1068" y="506"/>
                </a:lnTo>
                <a:lnTo>
                  <a:pt x="1070" y="506"/>
                </a:lnTo>
                <a:lnTo>
                  <a:pt x="1070" y="508"/>
                </a:lnTo>
                <a:lnTo>
                  <a:pt x="1072" y="509"/>
                </a:lnTo>
                <a:lnTo>
                  <a:pt x="1073" y="511"/>
                </a:lnTo>
                <a:lnTo>
                  <a:pt x="1073" y="513"/>
                </a:lnTo>
                <a:lnTo>
                  <a:pt x="1073" y="515"/>
                </a:lnTo>
                <a:lnTo>
                  <a:pt x="1075" y="515"/>
                </a:lnTo>
                <a:lnTo>
                  <a:pt x="1075" y="516"/>
                </a:lnTo>
                <a:lnTo>
                  <a:pt x="1077" y="516"/>
                </a:lnTo>
                <a:close/>
              </a:path>
            </a:pathLst>
          </a:custGeom>
          <a:solidFill>
            <a:schemeClr val="tx2">
              <a:lumMod val="20000"/>
              <a:lumOff val="80000"/>
            </a:schemeClr>
          </a:solidFill>
          <a:ln>
            <a:solidFill>
              <a:schemeClr val="tx2">
                <a:lumMod val="20000"/>
                <a:lumOff val="80000"/>
              </a:schemeClr>
            </a:solidFill>
          </a:ln>
        </p:spPr>
        <p:txBody>
          <a:bodyPr/>
          <a:lstStyle/>
          <a:p>
            <a:pPr>
              <a:defRPr/>
            </a:pPr>
            <a:endParaRPr lang="en-US">
              <a:latin typeface="Calibri" pitchFamily="34" charset="0"/>
              <a:cs typeface="Arial" charset="0"/>
            </a:endParaRPr>
          </a:p>
        </p:txBody>
      </p:sp>
      <p:sp>
        <p:nvSpPr>
          <p:cNvPr id="26681" name="Freeform 377"/>
          <p:cNvSpPr>
            <a:spLocks/>
          </p:cNvSpPr>
          <p:nvPr/>
        </p:nvSpPr>
        <p:spPr bwMode="auto">
          <a:xfrm>
            <a:off x="4770438" y="2481263"/>
            <a:ext cx="1712912" cy="1243012"/>
          </a:xfrm>
          <a:custGeom>
            <a:avLst/>
            <a:gdLst>
              <a:gd name="T0" fmla="*/ 2147483647 w 1079"/>
              <a:gd name="T1" fmla="*/ 2147483647 h 783"/>
              <a:gd name="T2" fmla="*/ 2147483647 w 1079"/>
              <a:gd name="T3" fmla="*/ 2147483647 h 783"/>
              <a:gd name="T4" fmla="*/ 2147483647 w 1079"/>
              <a:gd name="T5" fmla="*/ 2147483647 h 783"/>
              <a:gd name="T6" fmla="*/ 2147483647 w 1079"/>
              <a:gd name="T7" fmla="*/ 2147483647 h 783"/>
              <a:gd name="T8" fmla="*/ 2147483647 w 1079"/>
              <a:gd name="T9" fmla="*/ 2147483647 h 783"/>
              <a:gd name="T10" fmla="*/ 2147483647 w 1079"/>
              <a:gd name="T11" fmla="*/ 2147483647 h 783"/>
              <a:gd name="T12" fmla="*/ 2147483647 w 1079"/>
              <a:gd name="T13" fmla="*/ 2147483647 h 783"/>
              <a:gd name="T14" fmla="*/ 2147483647 w 1079"/>
              <a:gd name="T15" fmla="*/ 2147483647 h 783"/>
              <a:gd name="T16" fmla="*/ 2147483647 w 1079"/>
              <a:gd name="T17" fmla="*/ 2147483647 h 783"/>
              <a:gd name="T18" fmla="*/ 2147483647 w 1079"/>
              <a:gd name="T19" fmla="*/ 2147483647 h 783"/>
              <a:gd name="T20" fmla="*/ 2147483647 w 1079"/>
              <a:gd name="T21" fmla="*/ 2147483647 h 783"/>
              <a:gd name="T22" fmla="*/ 2147483647 w 1079"/>
              <a:gd name="T23" fmla="*/ 2147483647 h 783"/>
              <a:gd name="T24" fmla="*/ 2147483647 w 1079"/>
              <a:gd name="T25" fmla="*/ 2147483647 h 783"/>
              <a:gd name="T26" fmla="*/ 2147483647 w 1079"/>
              <a:gd name="T27" fmla="*/ 2147483647 h 783"/>
              <a:gd name="T28" fmla="*/ 2147483647 w 1079"/>
              <a:gd name="T29" fmla="*/ 2147483647 h 783"/>
              <a:gd name="T30" fmla="*/ 2147483647 w 1079"/>
              <a:gd name="T31" fmla="*/ 2147483647 h 783"/>
              <a:gd name="T32" fmla="*/ 2147483647 w 1079"/>
              <a:gd name="T33" fmla="*/ 2147483647 h 783"/>
              <a:gd name="T34" fmla="*/ 2147483647 w 1079"/>
              <a:gd name="T35" fmla="*/ 2147483647 h 783"/>
              <a:gd name="T36" fmla="*/ 2147483647 w 1079"/>
              <a:gd name="T37" fmla="*/ 2147483647 h 783"/>
              <a:gd name="T38" fmla="*/ 2147483647 w 1079"/>
              <a:gd name="T39" fmla="*/ 2147483647 h 783"/>
              <a:gd name="T40" fmla="*/ 2147483647 w 1079"/>
              <a:gd name="T41" fmla="*/ 2147483647 h 783"/>
              <a:gd name="T42" fmla="*/ 2147483647 w 1079"/>
              <a:gd name="T43" fmla="*/ 2147483647 h 783"/>
              <a:gd name="T44" fmla="*/ 2147483647 w 1079"/>
              <a:gd name="T45" fmla="*/ 2147483647 h 783"/>
              <a:gd name="T46" fmla="*/ 2147483647 w 1079"/>
              <a:gd name="T47" fmla="*/ 2147483647 h 783"/>
              <a:gd name="T48" fmla="*/ 2147483647 w 1079"/>
              <a:gd name="T49" fmla="*/ 2147483647 h 783"/>
              <a:gd name="T50" fmla="*/ 2147483647 w 1079"/>
              <a:gd name="T51" fmla="*/ 2147483647 h 783"/>
              <a:gd name="T52" fmla="*/ 2147483647 w 1079"/>
              <a:gd name="T53" fmla="*/ 2147483647 h 783"/>
              <a:gd name="T54" fmla="*/ 2147483647 w 1079"/>
              <a:gd name="T55" fmla="*/ 2147483647 h 783"/>
              <a:gd name="T56" fmla="*/ 2147483647 w 1079"/>
              <a:gd name="T57" fmla="*/ 2147483647 h 783"/>
              <a:gd name="T58" fmla="*/ 2147483647 w 1079"/>
              <a:gd name="T59" fmla="*/ 2147483647 h 783"/>
              <a:gd name="T60" fmla="*/ 2147483647 w 1079"/>
              <a:gd name="T61" fmla="*/ 2147483647 h 783"/>
              <a:gd name="T62" fmla="*/ 2147483647 w 1079"/>
              <a:gd name="T63" fmla="*/ 2147483647 h 783"/>
              <a:gd name="T64" fmla="*/ 2147483647 w 1079"/>
              <a:gd name="T65" fmla="*/ 2147483647 h 783"/>
              <a:gd name="T66" fmla="*/ 2147483647 w 1079"/>
              <a:gd name="T67" fmla="*/ 2147483647 h 783"/>
              <a:gd name="T68" fmla="*/ 2147483647 w 1079"/>
              <a:gd name="T69" fmla="*/ 2147483647 h 783"/>
              <a:gd name="T70" fmla="*/ 2147483647 w 1079"/>
              <a:gd name="T71" fmla="*/ 2147483647 h 783"/>
              <a:gd name="T72" fmla="*/ 2147483647 w 1079"/>
              <a:gd name="T73" fmla="*/ 2147483647 h 783"/>
              <a:gd name="T74" fmla="*/ 2147483647 w 1079"/>
              <a:gd name="T75" fmla="*/ 2147483647 h 783"/>
              <a:gd name="T76" fmla="*/ 2147483647 w 1079"/>
              <a:gd name="T77" fmla="*/ 2147483647 h 783"/>
              <a:gd name="T78" fmla="*/ 2147483647 w 1079"/>
              <a:gd name="T79" fmla="*/ 2147483647 h 783"/>
              <a:gd name="T80" fmla="*/ 2147483647 w 1079"/>
              <a:gd name="T81" fmla="*/ 2147483647 h 783"/>
              <a:gd name="T82" fmla="*/ 2147483647 w 1079"/>
              <a:gd name="T83" fmla="*/ 2147483647 h 783"/>
              <a:gd name="T84" fmla="*/ 2147483647 w 1079"/>
              <a:gd name="T85" fmla="*/ 2147483647 h 783"/>
              <a:gd name="T86" fmla="*/ 2147483647 w 1079"/>
              <a:gd name="T87" fmla="*/ 2147483647 h 783"/>
              <a:gd name="T88" fmla="*/ 2147483647 w 1079"/>
              <a:gd name="T89" fmla="*/ 2147483647 h 783"/>
              <a:gd name="T90" fmla="*/ 2147483647 w 1079"/>
              <a:gd name="T91" fmla="*/ 2147483647 h 783"/>
              <a:gd name="T92" fmla="*/ 2147483647 w 1079"/>
              <a:gd name="T93" fmla="*/ 2147483647 h 783"/>
              <a:gd name="T94" fmla="*/ 2147483647 w 1079"/>
              <a:gd name="T95" fmla="*/ 2147483647 h 783"/>
              <a:gd name="T96" fmla="*/ 0 w 1079"/>
              <a:gd name="T97" fmla="*/ 2147483647 h 783"/>
              <a:gd name="T98" fmla="*/ 2147483647 w 1079"/>
              <a:gd name="T99" fmla="*/ 2147483647 h 783"/>
              <a:gd name="T100" fmla="*/ 2147483647 w 1079"/>
              <a:gd name="T101" fmla="*/ 2147483647 h 783"/>
              <a:gd name="T102" fmla="*/ 2147483647 w 1079"/>
              <a:gd name="T103" fmla="*/ 2147483647 h 783"/>
              <a:gd name="T104" fmla="*/ 2147483647 w 1079"/>
              <a:gd name="T105" fmla="*/ 2147483647 h 783"/>
              <a:gd name="T106" fmla="*/ 2147483647 w 1079"/>
              <a:gd name="T107" fmla="*/ 2147483647 h 783"/>
              <a:gd name="T108" fmla="*/ 2147483647 w 1079"/>
              <a:gd name="T109" fmla="*/ 2147483647 h 783"/>
              <a:gd name="T110" fmla="*/ 2147483647 w 1079"/>
              <a:gd name="T111" fmla="*/ 2147483647 h 783"/>
              <a:gd name="T112" fmla="*/ 2147483647 w 1079"/>
              <a:gd name="T113" fmla="*/ 2147483647 h 783"/>
              <a:gd name="T114" fmla="*/ 2147483647 w 1079"/>
              <a:gd name="T115" fmla="*/ 2147483647 h 783"/>
              <a:gd name="T116" fmla="*/ 2147483647 w 1079"/>
              <a:gd name="T117" fmla="*/ 2147483647 h 783"/>
              <a:gd name="T118" fmla="*/ 2147483647 w 1079"/>
              <a:gd name="T119" fmla="*/ 2147483647 h 78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79"/>
              <a:gd name="T181" fmla="*/ 0 h 783"/>
              <a:gd name="T182" fmla="*/ 1079 w 1079"/>
              <a:gd name="T183" fmla="*/ 783 h 78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79" h="783">
                <a:moveTo>
                  <a:pt x="1077" y="439"/>
                </a:moveTo>
                <a:lnTo>
                  <a:pt x="1079" y="443"/>
                </a:lnTo>
                <a:lnTo>
                  <a:pt x="1075" y="445"/>
                </a:lnTo>
                <a:lnTo>
                  <a:pt x="1072" y="445"/>
                </a:lnTo>
                <a:lnTo>
                  <a:pt x="1066" y="445"/>
                </a:lnTo>
                <a:lnTo>
                  <a:pt x="1056" y="445"/>
                </a:lnTo>
                <a:lnTo>
                  <a:pt x="1051" y="441"/>
                </a:lnTo>
                <a:lnTo>
                  <a:pt x="1044" y="436"/>
                </a:lnTo>
                <a:lnTo>
                  <a:pt x="1042" y="434"/>
                </a:lnTo>
                <a:lnTo>
                  <a:pt x="1042" y="432"/>
                </a:lnTo>
                <a:lnTo>
                  <a:pt x="1040" y="432"/>
                </a:lnTo>
                <a:lnTo>
                  <a:pt x="1038" y="432"/>
                </a:lnTo>
                <a:lnTo>
                  <a:pt x="1037" y="432"/>
                </a:lnTo>
                <a:lnTo>
                  <a:pt x="1033" y="432"/>
                </a:lnTo>
                <a:lnTo>
                  <a:pt x="1031" y="434"/>
                </a:lnTo>
                <a:lnTo>
                  <a:pt x="1030" y="432"/>
                </a:lnTo>
                <a:lnTo>
                  <a:pt x="1028" y="432"/>
                </a:lnTo>
                <a:lnTo>
                  <a:pt x="1026" y="434"/>
                </a:lnTo>
                <a:lnTo>
                  <a:pt x="1024" y="434"/>
                </a:lnTo>
                <a:lnTo>
                  <a:pt x="1023" y="436"/>
                </a:lnTo>
                <a:lnTo>
                  <a:pt x="1021" y="438"/>
                </a:lnTo>
                <a:lnTo>
                  <a:pt x="1019" y="438"/>
                </a:lnTo>
                <a:lnTo>
                  <a:pt x="1019" y="436"/>
                </a:lnTo>
                <a:lnTo>
                  <a:pt x="1017" y="436"/>
                </a:lnTo>
                <a:lnTo>
                  <a:pt x="1016" y="436"/>
                </a:lnTo>
                <a:lnTo>
                  <a:pt x="1002" y="439"/>
                </a:lnTo>
                <a:lnTo>
                  <a:pt x="996" y="441"/>
                </a:lnTo>
                <a:lnTo>
                  <a:pt x="991" y="443"/>
                </a:lnTo>
                <a:lnTo>
                  <a:pt x="979" y="446"/>
                </a:lnTo>
                <a:lnTo>
                  <a:pt x="969" y="446"/>
                </a:lnTo>
                <a:lnTo>
                  <a:pt x="962" y="448"/>
                </a:lnTo>
                <a:lnTo>
                  <a:pt x="958" y="445"/>
                </a:lnTo>
                <a:lnTo>
                  <a:pt x="956" y="443"/>
                </a:lnTo>
                <a:lnTo>
                  <a:pt x="955" y="443"/>
                </a:lnTo>
                <a:lnTo>
                  <a:pt x="953" y="443"/>
                </a:lnTo>
                <a:lnTo>
                  <a:pt x="951" y="443"/>
                </a:lnTo>
                <a:lnTo>
                  <a:pt x="951" y="441"/>
                </a:lnTo>
                <a:lnTo>
                  <a:pt x="949" y="441"/>
                </a:lnTo>
                <a:lnTo>
                  <a:pt x="948" y="441"/>
                </a:lnTo>
                <a:lnTo>
                  <a:pt x="946" y="441"/>
                </a:lnTo>
                <a:lnTo>
                  <a:pt x="944" y="441"/>
                </a:lnTo>
                <a:lnTo>
                  <a:pt x="942" y="441"/>
                </a:lnTo>
                <a:lnTo>
                  <a:pt x="941" y="439"/>
                </a:lnTo>
                <a:lnTo>
                  <a:pt x="939" y="439"/>
                </a:lnTo>
                <a:lnTo>
                  <a:pt x="937" y="439"/>
                </a:lnTo>
                <a:lnTo>
                  <a:pt x="935" y="439"/>
                </a:lnTo>
                <a:lnTo>
                  <a:pt x="934" y="438"/>
                </a:lnTo>
                <a:lnTo>
                  <a:pt x="932" y="438"/>
                </a:lnTo>
                <a:lnTo>
                  <a:pt x="930" y="438"/>
                </a:lnTo>
                <a:lnTo>
                  <a:pt x="928" y="438"/>
                </a:lnTo>
                <a:lnTo>
                  <a:pt x="927" y="436"/>
                </a:lnTo>
                <a:lnTo>
                  <a:pt x="925" y="436"/>
                </a:lnTo>
                <a:lnTo>
                  <a:pt x="923" y="436"/>
                </a:lnTo>
                <a:lnTo>
                  <a:pt x="921" y="436"/>
                </a:lnTo>
                <a:lnTo>
                  <a:pt x="920" y="436"/>
                </a:lnTo>
                <a:lnTo>
                  <a:pt x="920" y="438"/>
                </a:lnTo>
                <a:lnTo>
                  <a:pt x="918" y="438"/>
                </a:lnTo>
                <a:lnTo>
                  <a:pt x="918" y="439"/>
                </a:lnTo>
                <a:lnTo>
                  <a:pt x="916" y="439"/>
                </a:lnTo>
                <a:lnTo>
                  <a:pt x="916" y="441"/>
                </a:lnTo>
                <a:lnTo>
                  <a:pt x="914" y="441"/>
                </a:lnTo>
                <a:lnTo>
                  <a:pt x="914" y="443"/>
                </a:lnTo>
                <a:lnTo>
                  <a:pt x="913" y="443"/>
                </a:lnTo>
                <a:lnTo>
                  <a:pt x="913" y="445"/>
                </a:lnTo>
                <a:lnTo>
                  <a:pt x="911" y="446"/>
                </a:lnTo>
                <a:lnTo>
                  <a:pt x="909" y="446"/>
                </a:lnTo>
                <a:lnTo>
                  <a:pt x="909" y="448"/>
                </a:lnTo>
                <a:lnTo>
                  <a:pt x="907" y="450"/>
                </a:lnTo>
                <a:lnTo>
                  <a:pt x="906" y="452"/>
                </a:lnTo>
                <a:lnTo>
                  <a:pt x="904" y="453"/>
                </a:lnTo>
                <a:lnTo>
                  <a:pt x="904" y="455"/>
                </a:lnTo>
                <a:lnTo>
                  <a:pt x="902" y="455"/>
                </a:lnTo>
                <a:lnTo>
                  <a:pt x="902" y="457"/>
                </a:lnTo>
                <a:lnTo>
                  <a:pt x="901" y="459"/>
                </a:lnTo>
                <a:lnTo>
                  <a:pt x="899" y="459"/>
                </a:lnTo>
                <a:lnTo>
                  <a:pt x="899" y="460"/>
                </a:lnTo>
                <a:lnTo>
                  <a:pt x="897" y="462"/>
                </a:lnTo>
                <a:lnTo>
                  <a:pt x="895" y="464"/>
                </a:lnTo>
                <a:lnTo>
                  <a:pt x="894" y="466"/>
                </a:lnTo>
                <a:lnTo>
                  <a:pt x="892" y="467"/>
                </a:lnTo>
                <a:lnTo>
                  <a:pt x="890" y="467"/>
                </a:lnTo>
                <a:lnTo>
                  <a:pt x="890" y="469"/>
                </a:lnTo>
                <a:lnTo>
                  <a:pt x="888" y="471"/>
                </a:lnTo>
                <a:lnTo>
                  <a:pt x="887" y="473"/>
                </a:lnTo>
                <a:lnTo>
                  <a:pt x="887" y="474"/>
                </a:lnTo>
                <a:lnTo>
                  <a:pt x="885" y="474"/>
                </a:lnTo>
                <a:lnTo>
                  <a:pt x="885" y="476"/>
                </a:lnTo>
                <a:lnTo>
                  <a:pt x="883" y="476"/>
                </a:lnTo>
                <a:lnTo>
                  <a:pt x="883" y="478"/>
                </a:lnTo>
                <a:lnTo>
                  <a:pt x="881" y="480"/>
                </a:lnTo>
                <a:lnTo>
                  <a:pt x="880" y="480"/>
                </a:lnTo>
                <a:lnTo>
                  <a:pt x="880" y="481"/>
                </a:lnTo>
                <a:lnTo>
                  <a:pt x="878" y="483"/>
                </a:lnTo>
                <a:lnTo>
                  <a:pt x="876" y="485"/>
                </a:lnTo>
                <a:lnTo>
                  <a:pt x="876" y="487"/>
                </a:lnTo>
                <a:lnTo>
                  <a:pt x="874" y="487"/>
                </a:lnTo>
                <a:lnTo>
                  <a:pt x="874" y="488"/>
                </a:lnTo>
                <a:lnTo>
                  <a:pt x="873" y="488"/>
                </a:lnTo>
                <a:lnTo>
                  <a:pt x="871" y="490"/>
                </a:lnTo>
                <a:lnTo>
                  <a:pt x="871" y="492"/>
                </a:lnTo>
                <a:lnTo>
                  <a:pt x="869" y="494"/>
                </a:lnTo>
                <a:lnTo>
                  <a:pt x="867" y="495"/>
                </a:lnTo>
                <a:lnTo>
                  <a:pt x="866" y="497"/>
                </a:lnTo>
                <a:lnTo>
                  <a:pt x="864" y="499"/>
                </a:lnTo>
                <a:lnTo>
                  <a:pt x="864" y="501"/>
                </a:lnTo>
                <a:lnTo>
                  <a:pt x="862" y="501"/>
                </a:lnTo>
                <a:lnTo>
                  <a:pt x="862" y="502"/>
                </a:lnTo>
                <a:lnTo>
                  <a:pt x="860" y="502"/>
                </a:lnTo>
                <a:lnTo>
                  <a:pt x="860" y="504"/>
                </a:lnTo>
                <a:lnTo>
                  <a:pt x="859" y="506"/>
                </a:lnTo>
                <a:lnTo>
                  <a:pt x="857" y="508"/>
                </a:lnTo>
                <a:lnTo>
                  <a:pt x="857" y="509"/>
                </a:lnTo>
                <a:lnTo>
                  <a:pt x="855" y="509"/>
                </a:lnTo>
                <a:lnTo>
                  <a:pt x="855" y="511"/>
                </a:lnTo>
                <a:lnTo>
                  <a:pt x="853" y="511"/>
                </a:lnTo>
                <a:lnTo>
                  <a:pt x="853" y="513"/>
                </a:lnTo>
                <a:lnTo>
                  <a:pt x="852" y="514"/>
                </a:lnTo>
                <a:lnTo>
                  <a:pt x="850" y="516"/>
                </a:lnTo>
                <a:lnTo>
                  <a:pt x="850" y="518"/>
                </a:lnTo>
                <a:lnTo>
                  <a:pt x="846" y="520"/>
                </a:lnTo>
                <a:lnTo>
                  <a:pt x="850" y="527"/>
                </a:lnTo>
                <a:lnTo>
                  <a:pt x="853" y="530"/>
                </a:lnTo>
                <a:lnTo>
                  <a:pt x="853" y="532"/>
                </a:lnTo>
                <a:lnTo>
                  <a:pt x="852" y="539"/>
                </a:lnTo>
                <a:lnTo>
                  <a:pt x="852" y="541"/>
                </a:lnTo>
                <a:lnTo>
                  <a:pt x="850" y="544"/>
                </a:lnTo>
                <a:lnTo>
                  <a:pt x="843" y="576"/>
                </a:lnTo>
                <a:lnTo>
                  <a:pt x="841" y="577"/>
                </a:lnTo>
                <a:lnTo>
                  <a:pt x="839" y="584"/>
                </a:lnTo>
                <a:lnTo>
                  <a:pt x="836" y="595"/>
                </a:lnTo>
                <a:lnTo>
                  <a:pt x="836" y="597"/>
                </a:lnTo>
                <a:lnTo>
                  <a:pt x="834" y="600"/>
                </a:lnTo>
                <a:lnTo>
                  <a:pt x="831" y="604"/>
                </a:lnTo>
                <a:lnTo>
                  <a:pt x="829" y="605"/>
                </a:lnTo>
                <a:lnTo>
                  <a:pt x="829" y="607"/>
                </a:lnTo>
                <a:lnTo>
                  <a:pt x="824" y="610"/>
                </a:lnTo>
                <a:lnTo>
                  <a:pt x="824" y="612"/>
                </a:lnTo>
                <a:lnTo>
                  <a:pt x="820" y="617"/>
                </a:lnTo>
                <a:lnTo>
                  <a:pt x="817" y="621"/>
                </a:lnTo>
                <a:lnTo>
                  <a:pt x="815" y="623"/>
                </a:lnTo>
                <a:lnTo>
                  <a:pt x="810" y="628"/>
                </a:lnTo>
                <a:lnTo>
                  <a:pt x="806" y="631"/>
                </a:lnTo>
                <a:lnTo>
                  <a:pt x="806" y="633"/>
                </a:lnTo>
                <a:lnTo>
                  <a:pt x="803" y="642"/>
                </a:lnTo>
                <a:lnTo>
                  <a:pt x="803" y="644"/>
                </a:lnTo>
                <a:lnTo>
                  <a:pt x="801" y="651"/>
                </a:lnTo>
                <a:lnTo>
                  <a:pt x="799" y="658"/>
                </a:lnTo>
                <a:lnTo>
                  <a:pt x="798" y="661"/>
                </a:lnTo>
                <a:lnTo>
                  <a:pt x="796" y="666"/>
                </a:lnTo>
                <a:lnTo>
                  <a:pt x="794" y="677"/>
                </a:lnTo>
                <a:lnTo>
                  <a:pt x="792" y="686"/>
                </a:lnTo>
                <a:lnTo>
                  <a:pt x="792" y="691"/>
                </a:lnTo>
                <a:lnTo>
                  <a:pt x="792" y="693"/>
                </a:lnTo>
                <a:lnTo>
                  <a:pt x="791" y="701"/>
                </a:lnTo>
                <a:lnTo>
                  <a:pt x="791" y="703"/>
                </a:lnTo>
                <a:lnTo>
                  <a:pt x="787" y="705"/>
                </a:lnTo>
                <a:lnTo>
                  <a:pt x="785" y="706"/>
                </a:lnTo>
                <a:lnTo>
                  <a:pt x="778" y="712"/>
                </a:lnTo>
                <a:lnTo>
                  <a:pt x="777" y="712"/>
                </a:lnTo>
                <a:lnTo>
                  <a:pt x="770" y="717"/>
                </a:lnTo>
                <a:lnTo>
                  <a:pt x="742" y="736"/>
                </a:lnTo>
                <a:lnTo>
                  <a:pt x="740" y="738"/>
                </a:lnTo>
                <a:lnTo>
                  <a:pt x="729" y="747"/>
                </a:lnTo>
                <a:lnTo>
                  <a:pt x="728" y="747"/>
                </a:lnTo>
                <a:lnTo>
                  <a:pt x="726" y="748"/>
                </a:lnTo>
                <a:lnTo>
                  <a:pt x="721" y="754"/>
                </a:lnTo>
                <a:lnTo>
                  <a:pt x="717" y="755"/>
                </a:lnTo>
                <a:lnTo>
                  <a:pt x="716" y="757"/>
                </a:lnTo>
                <a:lnTo>
                  <a:pt x="714" y="759"/>
                </a:lnTo>
                <a:lnTo>
                  <a:pt x="700" y="769"/>
                </a:lnTo>
                <a:lnTo>
                  <a:pt x="698" y="769"/>
                </a:lnTo>
                <a:lnTo>
                  <a:pt x="693" y="775"/>
                </a:lnTo>
                <a:lnTo>
                  <a:pt x="689" y="778"/>
                </a:lnTo>
                <a:lnTo>
                  <a:pt x="677" y="783"/>
                </a:lnTo>
                <a:lnTo>
                  <a:pt x="675" y="782"/>
                </a:lnTo>
                <a:lnTo>
                  <a:pt x="674" y="782"/>
                </a:lnTo>
                <a:lnTo>
                  <a:pt x="670" y="782"/>
                </a:lnTo>
                <a:lnTo>
                  <a:pt x="661" y="780"/>
                </a:lnTo>
                <a:lnTo>
                  <a:pt x="660" y="778"/>
                </a:lnTo>
                <a:lnTo>
                  <a:pt x="658" y="778"/>
                </a:lnTo>
                <a:lnTo>
                  <a:pt x="654" y="776"/>
                </a:lnTo>
                <a:lnTo>
                  <a:pt x="651" y="776"/>
                </a:lnTo>
                <a:lnTo>
                  <a:pt x="644" y="773"/>
                </a:lnTo>
                <a:lnTo>
                  <a:pt x="640" y="773"/>
                </a:lnTo>
                <a:lnTo>
                  <a:pt x="639" y="771"/>
                </a:lnTo>
                <a:lnTo>
                  <a:pt x="635" y="769"/>
                </a:lnTo>
                <a:lnTo>
                  <a:pt x="634" y="768"/>
                </a:lnTo>
                <a:lnTo>
                  <a:pt x="630" y="768"/>
                </a:lnTo>
                <a:lnTo>
                  <a:pt x="623" y="764"/>
                </a:lnTo>
                <a:lnTo>
                  <a:pt x="621" y="762"/>
                </a:lnTo>
                <a:lnTo>
                  <a:pt x="620" y="762"/>
                </a:lnTo>
                <a:lnTo>
                  <a:pt x="618" y="761"/>
                </a:lnTo>
                <a:lnTo>
                  <a:pt x="616" y="759"/>
                </a:lnTo>
                <a:lnTo>
                  <a:pt x="613" y="754"/>
                </a:lnTo>
                <a:lnTo>
                  <a:pt x="611" y="750"/>
                </a:lnTo>
                <a:lnTo>
                  <a:pt x="609" y="748"/>
                </a:lnTo>
                <a:lnTo>
                  <a:pt x="606" y="743"/>
                </a:lnTo>
                <a:lnTo>
                  <a:pt x="600" y="733"/>
                </a:lnTo>
                <a:lnTo>
                  <a:pt x="597" y="727"/>
                </a:lnTo>
                <a:lnTo>
                  <a:pt x="593" y="720"/>
                </a:lnTo>
                <a:lnTo>
                  <a:pt x="588" y="712"/>
                </a:lnTo>
                <a:lnTo>
                  <a:pt x="586" y="710"/>
                </a:lnTo>
                <a:lnTo>
                  <a:pt x="583" y="701"/>
                </a:lnTo>
                <a:lnTo>
                  <a:pt x="581" y="699"/>
                </a:lnTo>
                <a:lnTo>
                  <a:pt x="581" y="698"/>
                </a:lnTo>
                <a:lnTo>
                  <a:pt x="579" y="698"/>
                </a:lnTo>
                <a:lnTo>
                  <a:pt x="578" y="698"/>
                </a:lnTo>
                <a:lnTo>
                  <a:pt x="572" y="694"/>
                </a:lnTo>
                <a:lnTo>
                  <a:pt x="567" y="694"/>
                </a:lnTo>
                <a:lnTo>
                  <a:pt x="567" y="693"/>
                </a:lnTo>
                <a:lnTo>
                  <a:pt x="564" y="693"/>
                </a:lnTo>
                <a:lnTo>
                  <a:pt x="562" y="691"/>
                </a:lnTo>
                <a:lnTo>
                  <a:pt x="555" y="687"/>
                </a:lnTo>
                <a:lnTo>
                  <a:pt x="551" y="687"/>
                </a:lnTo>
                <a:lnTo>
                  <a:pt x="550" y="686"/>
                </a:lnTo>
                <a:lnTo>
                  <a:pt x="545" y="684"/>
                </a:lnTo>
                <a:lnTo>
                  <a:pt x="538" y="677"/>
                </a:lnTo>
                <a:lnTo>
                  <a:pt x="536" y="675"/>
                </a:lnTo>
                <a:lnTo>
                  <a:pt x="532" y="670"/>
                </a:lnTo>
                <a:lnTo>
                  <a:pt x="525" y="665"/>
                </a:lnTo>
                <a:lnTo>
                  <a:pt x="524" y="661"/>
                </a:lnTo>
                <a:lnTo>
                  <a:pt x="522" y="658"/>
                </a:lnTo>
                <a:lnTo>
                  <a:pt x="520" y="656"/>
                </a:lnTo>
                <a:lnTo>
                  <a:pt x="518" y="649"/>
                </a:lnTo>
                <a:lnTo>
                  <a:pt x="517" y="645"/>
                </a:lnTo>
                <a:lnTo>
                  <a:pt x="517" y="644"/>
                </a:lnTo>
                <a:lnTo>
                  <a:pt x="511" y="638"/>
                </a:lnTo>
                <a:lnTo>
                  <a:pt x="510" y="637"/>
                </a:lnTo>
                <a:lnTo>
                  <a:pt x="508" y="633"/>
                </a:lnTo>
                <a:lnTo>
                  <a:pt x="501" y="628"/>
                </a:lnTo>
                <a:lnTo>
                  <a:pt x="499" y="628"/>
                </a:lnTo>
                <a:lnTo>
                  <a:pt x="497" y="626"/>
                </a:lnTo>
                <a:lnTo>
                  <a:pt x="490" y="623"/>
                </a:lnTo>
                <a:lnTo>
                  <a:pt x="489" y="621"/>
                </a:lnTo>
                <a:lnTo>
                  <a:pt x="485" y="619"/>
                </a:lnTo>
                <a:lnTo>
                  <a:pt x="483" y="616"/>
                </a:lnTo>
                <a:lnTo>
                  <a:pt x="482" y="616"/>
                </a:lnTo>
                <a:lnTo>
                  <a:pt x="480" y="614"/>
                </a:lnTo>
                <a:lnTo>
                  <a:pt x="476" y="609"/>
                </a:lnTo>
                <a:lnTo>
                  <a:pt x="473" y="605"/>
                </a:lnTo>
                <a:lnTo>
                  <a:pt x="471" y="604"/>
                </a:lnTo>
                <a:lnTo>
                  <a:pt x="469" y="600"/>
                </a:lnTo>
                <a:lnTo>
                  <a:pt x="466" y="597"/>
                </a:lnTo>
                <a:lnTo>
                  <a:pt x="462" y="591"/>
                </a:lnTo>
                <a:lnTo>
                  <a:pt x="461" y="590"/>
                </a:lnTo>
                <a:lnTo>
                  <a:pt x="461" y="586"/>
                </a:lnTo>
                <a:lnTo>
                  <a:pt x="461" y="583"/>
                </a:lnTo>
                <a:lnTo>
                  <a:pt x="462" y="583"/>
                </a:lnTo>
                <a:lnTo>
                  <a:pt x="464" y="583"/>
                </a:lnTo>
                <a:lnTo>
                  <a:pt x="464" y="581"/>
                </a:lnTo>
                <a:lnTo>
                  <a:pt x="466" y="581"/>
                </a:lnTo>
                <a:lnTo>
                  <a:pt x="466" y="579"/>
                </a:lnTo>
                <a:lnTo>
                  <a:pt x="468" y="579"/>
                </a:lnTo>
                <a:lnTo>
                  <a:pt x="468" y="577"/>
                </a:lnTo>
                <a:lnTo>
                  <a:pt x="468" y="576"/>
                </a:lnTo>
                <a:lnTo>
                  <a:pt x="468" y="574"/>
                </a:lnTo>
                <a:lnTo>
                  <a:pt x="468" y="572"/>
                </a:lnTo>
                <a:lnTo>
                  <a:pt x="468" y="570"/>
                </a:lnTo>
                <a:lnTo>
                  <a:pt x="468" y="569"/>
                </a:lnTo>
                <a:lnTo>
                  <a:pt x="468" y="567"/>
                </a:lnTo>
                <a:lnTo>
                  <a:pt x="468" y="565"/>
                </a:lnTo>
                <a:lnTo>
                  <a:pt x="468" y="563"/>
                </a:lnTo>
                <a:lnTo>
                  <a:pt x="468" y="562"/>
                </a:lnTo>
                <a:lnTo>
                  <a:pt x="468" y="560"/>
                </a:lnTo>
                <a:lnTo>
                  <a:pt x="468" y="558"/>
                </a:lnTo>
                <a:lnTo>
                  <a:pt x="468" y="556"/>
                </a:lnTo>
                <a:lnTo>
                  <a:pt x="466" y="556"/>
                </a:lnTo>
                <a:lnTo>
                  <a:pt x="466" y="555"/>
                </a:lnTo>
                <a:lnTo>
                  <a:pt x="466" y="553"/>
                </a:lnTo>
                <a:lnTo>
                  <a:pt x="466" y="551"/>
                </a:lnTo>
                <a:lnTo>
                  <a:pt x="466" y="549"/>
                </a:lnTo>
                <a:lnTo>
                  <a:pt x="466" y="548"/>
                </a:lnTo>
                <a:lnTo>
                  <a:pt x="464" y="546"/>
                </a:lnTo>
                <a:lnTo>
                  <a:pt x="464" y="544"/>
                </a:lnTo>
                <a:lnTo>
                  <a:pt x="466" y="544"/>
                </a:lnTo>
                <a:lnTo>
                  <a:pt x="466" y="542"/>
                </a:lnTo>
                <a:lnTo>
                  <a:pt x="464" y="541"/>
                </a:lnTo>
                <a:lnTo>
                  <a:pt x="464" y="539"/>
                </a:lnTo>
                <a:lnTo>
                  <a:pt x="466" y="537"/>
                </a:lnTo>
                <a:lnTo>
                  <a:pt x="466" y="535"/>
                </a:lnTo>
                <a:lnTo>
                  <a:pt x="466" y="534"/>
                </a:lnTo>
                <a:lnTo>
                  <a:pt x="466" y="532"/>
                </a:lnTo>
                <a:lnTo>
                  <a:pt x="468" y="530"/>
                </a:lnTo>
                <a:lnTo>
                  <a:pt x="469" y="528"/>
                </a:lnTo>
                <a:lnTo>
                  <a:pt x="469" y="527"/>
                </a:lnTo>
                <a:lnTo>
                  <a:pt x="471" y="525"/>
                </a:lnTo>
                <a:lnTo>
                  <a:pt x="471" y="523"/>
                </a:lnTo>
                <a:lnTo>
                  <a:pt x="473" y="523"/>
                </a:lnTo>
                <a:lnTo>
                  <a:pt x="475" y="521"/>
                </a:lnTo>
                <a:lnTo>
                  <a:pt x="475" y="520"/>
                </a:lnTo>
                <a:lnTo>
                  <a:pt x="476" y="520"/>
                </a:lnTo>
                <a:lnTo>
                  <a:pt x="478" y="518"/>
                </a:lnTo>
                <a:lnTo>
                  <a:pt x="480" y="516"/>
                </a:lnTo>
                <a:lnTo>
                  <a:pt x="482" y="514"/>
                </a:lnTo>
                <a:lnTo>
                  <a:pt x="482" y="513"/>
                </a:lnTo>
                <a:lnTo>
                  <a:pt x="482" y="511"/>
                </a:lnTo>
                <a:lnTo>
                  <a:pt x="482" y="509"/>
                </a:lnTo>
                <a:lnTo>
                  <a:pt x="483" y="509"/>
                </a:lnTo>
                <a:lnTo>
                  <a:pt x="483" y="508"/>
                </a:lnTo>
                <a:lnTo>
                  <a:pt x="483" y="506"/>
                </a:lnTo>
                <a:lnTo>
                  <a:pt x="483" y="504"/>
                </a:lnTo>
                <a:lnTo>
                  <a:pt x="485" y="502"/>
                </a:lnTo>
                <a:lnTo>
                  <a:pt x="485" y="501"/>
                </a:lnTo>
                <a:lnTo>
                  <a:pt x="485" y="499"/>
                </a:lnTo>
                <a:lnTo>
                  <a:pt x="487" y="497"/>
                </a:lnTo>
                <a:lnTo>
                  <a:pt x="487" y="495"/>
                </a:lnTo>
                <a:lnTo>
                  <a:pt x="487" y="494"/>
                </a:lnTo>
                <a:lnTo>
                  <a:pt x="489" y="492"/>
                </a:lnTo>
                <a:lnTo>
                  <a:pt x="489" y="490"/>
                </a:lnTo>
                <a:lnTo>
                  <a:pt x="489" y="488"/>
                </a:lnTo>
                <a:lnTo>
                  <a:pt x="489" y="487"/>
                </a:lnTo>
                <a:lnTo>
                  <a:pt x="489" y="485"/>
                </a:lnTo>
                <a:lnTo>
                  <a:pt x="489" y="483"/>
                </a:lnTo>
                <a:lnTo>
                  <a:pt x="490" y="481"/>
                </a:lnTo>
                <a:lnTo>
                  <a:pt x="490" y="480"/>
                </a:lnTo>
                <a:lnTo>
                  <a:pt x="490" y="478"/>
                </a:lnTo>
                <a:lnTo>
                  <a:pt x="490" y="476"/>
                </a:lnTo>
                <a:lnTo>
                  <a:pt x="490" y="474"/>
                </a:lnTo>
                <a:lnTo>
                  <a:pt x="492" y="471"/>
                </a:lnTo>
                <a:lnTo>
                  <a:pt x="492" y="469"/>
                </a:lnTo>
                <a:lnTo>
                  <a:pt x="492" y="467"/>
                </a:lnTo>
                <a:lnTo>
                  <a:pt x="492" y="466"/>
                </a:lnTo>
                <a:lnTo>
                  <a:pt x="494" y="462"/>
                </a:lnTo>
                <a:lnTo>
                  <a:pt x="494" y="460"/>
                </a:lnTo>
                <a:lnTo>
                  <a:pt x="494" y="459"/>
                </a:lnTo>
                <a:lnTo>
                  <a:pt x="494" y="457"/>
                </a:lnTo>
                <a:lnTo>
                  <a:pt x="496" y="455"/>
                </a:lnTo>
                <a:lnTo>
                  <a:pt x="496" y="453"/>
                </a:lnTo>
                <a:lnTo>
                  <a:pt x="496" y="452"/>
                </a:lnTo>
                <a:lnTo>
                  <a:pt x="496" y="450"/>
                </a:lnTo>
                <a:lnTo>
                  <a:pt x="497" y="448"/>
                </a:lnTo>
                <a:lnTo>
                  <a:pt x="497" y="446"/>
                </a:lnTo>
                <a:lnTo>
                  <a:pt x="497" y="445"/>
                </a:lnTo>
                <a:lnTo>
                  <a:pt x="497" y="443"/>
                </a:lnTo>
                <a:lnTo>
                  <a:pt x="497" y="441"/>
                </a:lnTo>
                <a:lnTo>
                  <a:pt x="497" y="439"/>
                </a:lnTo>
                <a:lnTo>
                  <a:pt x="497" y="438"/>
                </a:lnTo>
                <a:lnTo>
                  <a:pt x="499" y="436"/>
                </a:lnTo>
                <a:lnTo>
                  <a:pt x="499" y="434"/>
                </a:lnTo>
                <a:lnTo>
                  <a:pt x="499" y="432"/>
                </a:lnTo>
                <a:lnTo>
                  <a:pt x="499" y="431"/>
                </a:lnTo>
                <a:lnTo>
                  <a:pt x="499" y="429"/>
                </a:lnTo>
                <a:lnTo>
                  <a:pt x="499" y="427"/>
                </a:lnTo>
                <a:lnTo>
                  <a:pt x="499" y="425"/>
                </a:lnTo>
                <a:lnTo>
                  <a:pt x="501" y="424"/>
                </a:lnTo>
                <a:lnTo>
                  <a:pt x="501" y="422"/>
                </a:lnTo>
                <a:lnTo>
                  <a:pt x="501" y="420"/>
                </a:lnTo>
                <a:lnTo>
                  <a:pt x="501" y="418"/>
                </a:lnTo>
                <a:lnTo>
                  <a:pt x="501" y="417"/>
                </a:lnTo>
                <a:lnTo>
                  <a:pt x="501" y="415"/>
                </a:lnTo>
                <a:lnTo>
                  <a:pt x="501" y="413"/>
                </a:lnTo>
                <a:lnTo>
                  <a:pt x="503" y="412"/>
                </a:lnTo>
                <a:lnTo>
                  <a:pt x="503" y="410"/>
                </a:lnTo>
                <a:lnTo>
                  <a:pt x="503" y="408"/>
                </a:lnTo>
                <a:lnTo>
                  <a:pt x="503" y="406"/>
                </a:lnTo>
                <a:lnTo>
                  <a:pt x="503" y="405"/>
                </a:lnTo>
                <a:lnTo>
                  <a:pt x="503" y="403"/>
                </a:lnTo>
                <a:lnTo>
                  <a:pt x="503" y="401"/>
                </a:lnTo>
                <a:lnTo>
                  <a:pt x="503" y="399"/>
                </a:lnTo>
                <a:lnTo>
                  <a:pt x="503" y="398"/>
                </a:lnTo>
                <a:lnTo>
                  <a:pt x="503" y="396"/>
                </a:lnTo>
                <a:lnTo>
                  <a:pt x="503" y="394"/>
                </a:lnTo>
                <a:lnTo>
                  <a:pt x="503" y="392"/>
                </a:lnTo>
                <a:lnTo>
                  <a:pt x="504" y="391"/>
                </a:lnTo>
                <a:lnTo>
                  <a:pt x="504" y="389"/>
                </a:lnTo>
                <a:lnTo>
                  <a:pt x="504" y="387"/>
                </a:lnTo>
                <a:lnTo>
                  <a:pt x="504" y="385"/>
                </a:lnTo>
                <a:lnTo>
                  <a:pt x="504" y="384"/>
                </a:lnTo>
                <a:lnTo>
                  <a:pt x="504" y="382"/>
                </a:lnTo>
                <a:lnTo>
                  <a:pt x="504" y="380"/>
                </a:lnTo>
                <a:lnTo>
                  <a:pt x="504" y="378"/>
                </a:lnTo>
                <a:lnTo>
                  <a:pt x="504" y="377"/>
                </a:lnTo>
                <a:lnTo>
                  <a:pt x="504" y="375"/>
                </a:lnTo>
                <a:lnTo>
                  <a:pt x="504" y="373"/>
                </a:lnTo>
                <a:lnTo>
                  <a:pt x="504" y="371"/>
                </a:lnTo>
                <a:lnTo>
                  <a:pt x="504" y="370"/>
                </a:lnTo>
                <a:lnTo>
                  <a:pt x="504" y="368"/>
                </a:lnTo>
                <a:lnTo>
                  <a:pt x="504" y="366"/>
                </a:lnTo>
                <a:lnTo>
                  <a:pt x="504" y="364"/>
                </a:lnTo>
                <a:lnTo>
                  <a:pt x="504" y="363"/>
                </a:lnTo>
                <a:lnTo>
                  <a:pt x="504" y="361"/>
                </a:lnTo>
                <a:lnTo>
                  <a:pt x="504" y="359"/>
                </a:lnTo>
                <a:lnTo>
                  <a:pt x="504" y="357"/>
                </a:lnTo>
                <a:lnTo>
                  <a:pt x="504" y="356"/>
                </a:lnTo>
                <a:lnTo>
                  <a:pt x="504" y="354"/>
                </a:lnTo>
                <a:lnTo>
                  <a:pt x="506" y="352"/>
                </a:lnTo>
                <a:lnTo>
                  <a:pt x="506" y="349"/>
                </a:lnTo>
                <a:lnTo>
                  <a:pt x="506" y="347"/>
                </a:lnTo>
                <a:lnTo>
                  <a:pt x="506" y="345"/>
                </a:lnTo>
                <a:lnTo>
                  <a:pt x="506" y="343"/>
                </a:lnTo>
                <a:lnTo>
                  <a:pt x="506" y="342"/>
                </a:lnTo>
                <a:lnTo>
                  <a:pt x="506" y="338"/>
                </a:lnTo>
                <a:lnTo>
                  <a:pt x="506" y="336"/>
                </a:lnTo>
                <a:lnTo>
                  <a:pt x="506" y="335"/>
                </a:lnTo>
                <a:lnTo>
                  <a:pt x="506" y="333"/>
                </a:lnTo>
                <a:lnTo>
                  <a:pt x="506" y="331"/>
                </a:lnTo>
                <a:lnTo>
                  <a:pt x="504" y="329"/>
                </a:lnTo>
                <a:lnTo>
                  <a:pt x="504" y="328"/>
                </a:lnTo>
                <a:lnTo>
                  <a:pt x="503" y="326"/>
                </a:lnTo>
                <a:lnTo>
                  <a:pt x="503" y="324"/>
                </a:lnTo>
                <a:lnTo>
                  <a:pt x="501" y="321"/>
                </a:lnTo>
                <a:lnTo>
                  <a:pt x="501" y="319"/>
                </a:lnTo>
                <a:lnTo>
                  <a:pt x="499" y="317"/>
                </a:lnTo>
                <a:lnTo>
                  <a:pt x="499" y="314"/>
                </a:lnTo>
                <a:lnTo>
                  <a:pt x="497" y="312"/>
                </a:lnTo>
                <a:lnTo>
                  <a:pt x="497" y="310"/>
                </a:lnTo>
                <a:lnTo>
                  <a:pt x="496" y="307"/>
                </a:lnTo>
                <a:lnTo>
                  <a:pt x="494" y="303"/>
                </a:lnTo>
                <a:lnTo>
                  <a:pt x="494" y="300"/>
                </a:lnTo>
                <a:lnTo>
                  <a:pt x="492" y="296"/>
                </a:lnTo>
                <a:lnTo>
                  <a:pt x="492" y="295"/>
                </a:lnTo>
                <a:lnTo>
                  <a:pt x="490" y="293"/>
                </a:lnTo>
                <a:lnTo>
                  <a:pt x="490" y="289"/>
                </a:lnTo>
                <a:lnTo>
                  <a:pt x="489" y="288"/>
                </a:lnTo>
                <a:lnTo>
                  <a:pt x="489" y="284"/>
                </a:lnTo>
                <a:lnTo>
                  <a:pt x="489" y="282"/>
                </a:lnTo>
                <a:lnTo>
                  <a:pt x="489" y="281"/>
                </a:lnTo>
                <a:lnTo>
                  <a:pt x="489" y="277"/>
                </a:lnTo>
                <a:lnTo>
                  <a:pt x="489" y="275"/>
                </a:lnTo>
                <a:lnTo>
                  <a:pt x="489" y="274"/>
                </a:lnTo>
                <a:lnTo>
                  <a:pt x="487" y="272"/>
                </a:lnTo>
                <a:lnTo>
                  <a:pt x="489" y="270"/>
                </a:lnTo>
                <a:lnTo>
                  <a:pt x="489" y="268"/>
                </a:lnTo>
                <a:lnTo>
                  <a:pt x="487" y="267"/>
                </a:lnTo>
                <a:lnTo>
                  <a:pt x="487" y="263"/>
                </a:lnTo>
                <a:lnTo>
                  <a:pt x="487" y="261"/>
                </a:lnTo>
                <a:lnTo>
                  <a:pt x="487" y="260"/>
                </a:lnTo>
                <a:lnTo>
                  <a:pt x="487" y="258"/>
                </a:lnTo>
                <a:lnTo>
                  <a:pt x="487" y="256"/>
                </a:lnTo>
                <a:lnTo>
                  <a:pt x="487" y="242"/>
                </a:lnTo>
                <a:lnTo>
                  <a:pt x="487" y="239"/>
                </a:lnTo>
                <a:lnTo>
                  <a:pt x="487" y="230"/>
                </a:lnTo>
                <a:lnTo>
                  <a:pt x="487" y="223"/>
                </a:lnTo>
                <a:lnTo>
                  <a:pt x="487" y="213"/>
                </a:lnTo>
                <a:lnTo>
                  <a:pt x="487" y="206"/>
                </a:lnTo>
                <a:lnTo>
                  <a:pt x="487" y="192"/>
                </a:lnTo>
                <a:lnTo>
                  <a:pt x="487" y="190"/>
                </a:lnTo>
                <a:lnTo>
                  <a:pt x="487" y="188"/>
                </a:lnTo>
                <a:lnTo>
                  <a:pt x="485" y="186"/>
                </a:lnTo>
                <a:lnTo>
                  <a:pt x="485" y="183"/>
                </a:lnTo>
                <a:lnTo>
                  <a:pt x="485" y="179"/>
                </a:lnTo>
                <a:lnTo>
                  <a:pt x="485" y="178"/>
                </a:lnTo>
                <a:lnTo>
                  <a:pt x="485" y="176"/>
                </a:lnTo>
                <a:lnTo>
                  <a:pt x="485" y="174"/>
                </a:lnTo>
                <a:lnTo>
                  <a:pt x="485" y="172"/>
                </a:lnTo>
                <a:lnTo>
                  <a:pt x="483" y="171"/>
                </a:lnTo>
                <a:lnTo>
                  <a:pt x="482" y="172"/>
                </a:lnTo>
                <a:lnTo>
                  <a:pt x="480" y="172"/>
                </a:lnTo>
                <a:lnTo>
                  <a:pt x="478" y="174"/>
                </a:lnTo>
                <a:lnTo>
                  <a:pt x="476" y="174"/>
                </a:lnTo>
                <a:lnTo>
                  <a:pt x="475" y="174"/>
                </a:lnTo>
                <a:lnTo>
                  <a:pt x="473" y="174"/>
                </a:lnTo>
                <a:lnTo>
                  <a:pt x="469" y="176"/>
                </a:lnTo>
                <a:lnTo>
                  <a:pt x="468" y="176"/>
                </a:lnTo>
                <a:lnTo>
                  <a:pt x="466" y="178"/>
                </a:lnTo>
                <a:lnTo>
                  <a:pt x="464" y="178"/>
                </a:lnTo>
                <a:lnTo>
                  <a:pt x="461" y="178"/>
                </a:lnTo>
                <a:lnTo>
                  <a:pt x="459" y="179"/>
                </a:lnTo>
                <a:lnTo>
                  <a:pt x="457" y="179"/>
                </a:lnTo>
                <a:lnTo>
                  <a:pt x="452" y="181"/>
                </a:lnTo>
                <a:lnTo>
                  <a:pt x="450" y="181"/>
                </a:lnTo>
                <a:lnTo>
                  <a:pt x="449" y="183"/>
                </a:lnTo>
                <a:lnTo>
                  <a:pt x="445" y="183"/>
                </a:lnTo>
                <a:lnTo>
                  <a:pt x="443" y="185"/>
                </a:lnTo>
                <a:lnTo>
                  <a:pt x="442" y="185"/>
                </a:lnTo>
                <a:lnTo>
                  <a:pt x="440" y="185"/>
                </a:lnTo>
                <a:lnTo>
                  <a:pt x="435" y="186"/>
                </a:lnTo>
                <a:lnTo>
                  <a:pt x="421" y="192"/>
                </a:lnTo>
                <a:lnTo>
                  <a:pt x="419" y="192"/>
                </a:lnTo>
                <a:lnTo>
                  <a:pt x="401" y="193"/>
                </a:lnTo>
                <a:lnTo>
                  <a:pt x="400" y="195"/>
                </a:lnTo>
                <a:lnTo>
                  <a:pt x="398" y="195"/>
                </a:lnTo>
                <a:lnTo>
                  <a:pt x="398" y="197"/>
                </a:lnTo>
                <a:lnTo>
                  <a:pt x="396" y="197"/>
                </a:lnTo>
                <a:lnTo>
                  <a:pt x="396" y="199"/>
                </a:lnTo>
                <a:lnTo>
                  <a:pt x="394" y="199"/>
                </a:lnTo>
                <a:lnTo>
                  <a:pt x="394" y="200"/>
                </a:lnTo>
                <a:lnTo>
                  <a:pt x="393" y="200"/>
                </a:lnTo>
                <a:lnTo>
                  <a:pt x="393" y="202"/>
                </a:lnTo>
                <a:lnTo>
                  <a:pt x="391" y="202"/>
                </a:lnTo>
                <a:lnTo>
                  <a:pt x="389" y="204"/>
                </a:lnTo>
                <a:lnTo>
                  <a:pt x="389" y="206"/>
                </a:lnTo>
                <a:lnTo>
                  <a:pt x="387" y="206"/>
                </a:lnTo>
                <a:lnTo>
                  <a:pt x="386" y="207"/>
                </a:lnTo>
                <a:lnTo>
                  <a:pt x="384" y="209"/>
                </a:lnTo>
                <a:lnTo>
                  <a:pt x="384" y="207"/>
                </a:lnTo>
                <a:lnTo>
                  <a:pt x="382" y="207"/>
                </a:lnTo>
                <a:lnTo>
                  <a:pt x="382" y="209"/>
                </a:lnTo>
                <a:lnTo>
                  <a:pt x="380" y="209"/>
                </a:lnTo>
                <a:lnTo>
                  <a:pt x="380" y="207"/>
                </a:lnTo>
                <a:lnTo>
                  <a:pt x="379" y="209"/>
                </a:lnTo>
                <a:lnTo>
                  <a:pt x="377" y="209"/>
                </a:lnTo>
                <a:lnTo>
                  <a:pt x="375" y="211"/>
                </a:lnTo>
                <a:lnTo>
                  <a:pt x="375" y="213"/>
                </a:lnTo>
                <a:lnTo>
                  <a:pt x="375" y="216"/>
                </a:lnTo>
                <a:lnTo>
                  <a:pt x="375" y="218"/>
                </a:lnTo>
                <a:lnTo>
                  <a:pt x="375" y="220"/>
                </a:lnTo>
                <a:lnTo>
                  <a:pt x="375" y="223"/>
                </a:lnTo>
                <a:lnTo>
                  <a:pt x="375" y="225"/>
                </a:lnTo>
                <a:lnTo>
                  <a:pt x="375" y="228"/>
                </a:lnTo>
                <a:lnTo>
                  <a:pt x="375" y="230"/>
                </a:lnTo>
                <a:lnTo>
                  <a:pt x="372" y="228"/>
                </a:lnTo>
                <a:lnTo>
                  <a:pt x="368" y="228"/>
                </a:lnTo>
                <a:lnTo>
                  <a:pt x="365" y="227"/>
                </a:lnTo>
                <a:lnTo>
                  <a:pt x="363" y="227"/>
                </a:lnTo>
                <a:lnTo>
                  <a:pt x="361" y="227"/>
                </a:lnTo>
                <a:lnTo>
                  <a:pt x="360" y="225"/>
                </a:lnTo>
                <a:lnTo>
                  <a:pt x="358" y="225"/>
                </a:lnTo>
                <a:lnTo>
                  <a:pt x="356" y="225"/>
                </a:lnTo>
                <a:lnTo>
                  <a:pt x="354" y="227"/>
                </a:lnTo>
                <a:lnTo>
                  <a:pt x="354" y="225"/>
                </a:lnTo>
                <a:lnTo>
                  <a:pt x="353" y="227"/>
                </a:lnTo>
                <a:lnTo>
                  <a:pt x="351" y="227"/>
                </a:lnTo>
                <a:lnTo>
                  <a:pt x="349" y="227"/>
                </a:lnTo>
                <a:lnTo>
                  <a:pt x="349" y="228"/>
                </a:lnTo>
                <a:lnTo>
                  <a:pt x="347" y="228"/>
                </a:lnTo>
                <a:lnTo>
                  <a:pt x="346" y="228"/>
                </a:lnTo>
                <a:lnTo>
                  <a:pt x="346" y="230"/>
                </a:lnTo>
                <a:lnTo>
                  <a:pt x="346" y="232"/>
                </a:lnTo>
                <a:lnTo>
                  <a:pt x="344" y="232"/>
                </a:lnTo>
                <a:lnTo>
                  <a:pt x="342" y="233"/>
                </a:lnTo>
                <a:lnTo>
                  <a:pt x="342" y="235"/>
                </a:lnTo>
                <a:lnTo>
                  <a:pt x="342" y="237"/>
                </a:lnTo>
                <a:lnTo>
                  <a:pt x="340" y="237"/>
                </a:lnTo>
                <a:lnTo>
                  <a:pt x="339" y="235"/>
                </a:lnTo>
                <a:lnTo>
                  <a:pt x="337" y="237"/>
                </a:lnTo>
                <a:lnTo>
                  <a:pt x="335" y="235"/>
                </a:lnTo>
                <a:lnTo>
                  <a:pt x="333" y="235"/>
                </a:lnTo>
                <a:lnTo>
                  <a:pt x="333" y="233"/>
                </a:lnTo>
                <a:lnTo>
                  <a:pt x="333" y="232"/>
                </a:lnTo>
                <a:lnTo>
                  <a:pt x="332" y="232"/>
                </a:lnTo>
                <a:lnTo>
                  <a:pt x="330" y="232"/>
                </a:lnTo>
                <a:lnTo>
                  <a:pt x="328" y="232"/>
                </a:lnTo>
                <a:lnTo>
                  <a:pt x="326" y="230"/>
                </a:lnTo>
                <a:lnTo>
                  <a:pt x="325" y="230"/>
                </a:lnTo>
                <a:lnTo>
                  <a:pt x="323" y="230"/>
                </a:lnTo>
                <a:lnTo>
                  <a:pt x="321" y="232"/>
                </a:lnTo>
                <a:lnTo>
                  <a:pt x="321" y="233"/>
                </a:lnTo>
                <a:lnTo>
                  <a:pt x="319" y="235"/>
                </a:lnTo>
                <a:lnTo>
                  <a:pt x="318" y="237"/>
                </a:lnTo>
                <a:lnTo>
                  <a:pt x="318" y="239"/>
                </a:lnTo>
                <a:lnTo>
                  <a:pt x="318" y="240"/>
                </a:lnTo>
                <a:lnTo>
                  <a:pt x="316" y="240"/>
                </a:lnTo>
                <a:lnTo>
                  <a:pt x="316" y="242"/>
                </a:lnTo>
                <a:lnTo>
                  <a:pt x="316" y="244"/>
                </a:lnTo>
                <a:lnTo>
                  <a:pt x="314" y="244"/>
                </a:lnTo>
                <a:lnTo>
                  <a:pt x="314" y="246"/>
                </a:lnTo>
                <a:lnTo>
                  <a:pt x="312" y="246"/>
                </a:lnTo>
                <a:lnTo>
                  <a:pt x="311" y="247"/>
                </a:lnTo>
                <a:lnTo>
                  <a:pt x="309" y="247"/>
                </a:lnTo>
                <a:lnTo>
                  <a:pt x="307" y="247"/>
                </a:lnTo>
                <a:lnTo>
                  <a:pt x="305" y="247"/>
                </a:lnTo>
                <a:lnTo>
                  <a:pt x="304" y="249"/>
                </a:lnTo>
                <a:lnTo>
                  <a:pt x="302" y="249"/>
                </a:lnTo>
                <a:lnTo>
                  <a:pt x="302" y="251"/>
                </a:lnTo>
                <a:lnTo>
                  <a:pt x="300" y="253"/>
                </a:lnTo>
                <a:lnTo>
                  <a:pt x="298" y="254"/>
                </a:lnTo>
                <a:lnTo>
                  <a:pt x="298" y="256"/>
                </a:lnTo>
                <a:lnTo>
                  <a:pt x="297" y="256"/>
                </a:lnTo>
                <a:lnTo>
                  <a:pt x="295" y="258"/>
                </a:lnTo>
                <a:lnTo>
                  <a:pt x="293" y="258"/>
                </a:lnTo>
                <a:lnTo>
                  <a:pt x="291" y="260"/>
                </a:lnTo>
                <a:lnTo>
                  <a:pt x="290" y="260"/>
                </a:lnTo>
                <a:lnTo>
                  <a:pt x="290" y="261"/>
                </a:lnTo>
                <a:lnTo>
                  <a:pt x="288" y="261"/>
                </a:lnTo>
                <a:lnTo>
                  <a:pt x="286" y="263"/>
                </a:lnTo>
                <a:lnTo>
                  <a:pt x="284" y="263"/>
                </a:lnTo>
                <a:lnTo>
                  <a:pt x="284" y="265"/>
                </a:lnTo>
                <a:lnTo>
                  <a:pt x="283" y="267"/>
                </a:lnTo>
                <a:lnTo>
                  <a:pt x="281" y="268"/>
                </a:lnTo>
                <a:lnTo>
                  <a:pt x="279" y="268"/>
                </a:lnTo>
                <a:lnTo>
                  <a:pt x="278" y="268"/>
                </a:lnTo>
                <a:lnTo>
                  <a:pt x="278" y="270"/>
                </a:lnTo>
                <a:lnTo>
                  <a:pt x="276" y="270"/>
                </a:lnTo>
                <a:lnTo>
                  <a:pt x="276" y="272"/>
                </a:lnTo>
                <a:lnTo>
                  <a:pt x="274" y="272"/>
                </a:lnTo>
                <a:lnTo>
                  <a:pt x="272" y="272"/>
                </a:lnTo>
                <a:lnTo>
                  <a:pt x="271" y="274"/>
                </a:lnTo>
                <a:lnTo>
                  <a:pt x="269" y="275"/>
                </a:lnTo>
                <a:lnTo>
                  <a:pt x="267" y="274"/>
                </a:lnTo>
                <a:lnTo>
                  <a:pt x="267" y="272"/>
                </a:lnTo>
                <a:lnTo>
                  <a:pt x="267" y="270"/>
                </a:lnTo>
                <a:lnTo>
                  <a:pt x="267" y="268"/>
                </a:lnTo>
                <a:lnTo>
                  <a:pt x="265" y="268"/>
                </a:lnTo>
                <a:lnTo>
                  <a:pt x="264" y="268"/>
                </a:lnTo>
                <a:lnTo>
                  <a:pt x="264" y="274"/>
                </a:lnTo>
                <a:lnTo>
                  <a:pt x="264" y="275"/>
                </a:lnTo>
                <a:lnTo>
                  <a:pt x="262" y="275"/>
                </a:lnTo>
                <a:lnTo>
                  <a:pt x="262" y="277"/>
                </a:lnTo>
                <a:lnTo>
                  <a:pt x="262" y="279"/>
                </a:lnTo>
                <a:lnTo>
                  <a:pt x="262" y="281"/>
                </a:lnTo>
                <a:lnTo>
                  <a:pt x="264" y="281"/>
                </a:lnTo>
                <a:lnTo>
                  <a:pt x="264" y="282"/>
                </a:lnTo>
                <a:lnTo>
                  <a:pt x="264" y="284"/>
                </a:lnTo>
                <a:lnTo>
                  <a:pt x="264" y="286"/>
                </a:lnTo>
                <a:lnTo>
                  <a:pt x="265" y="286"/>
                </a:lnTo>
                <a:lnTo>
                  <a:pt x="265" y="288"/>
                </a:lnTo>
                <a:lnTo>
                  <a:pt x="265" y="289"/>
                </a:lnTo>
                <a:lnTo>
                  <a:pt x="267" y="289"/>
                </a:lnTo>
                <a:lnTo>
                  <a:pt x="267" y="291"/>
                </a:lnTo>
                <a:lnTo>
                  <a:pt x="269" y="293"/>
                </a:lnTo>
                <a:lnTo>
                  <a:pt x="271" y="293"/>
                </a:lnTo>
                <a:lnTo>
                  <a:pt x="272" y="295"/>
                </a:lnTo>
                <a:lnTo>
                  <a:pt x="272" y="296"/>
                </a:lnTo>
                <a:lnTo>
                  <a:pt x="272" y="298"/>
                </a:lnTo>
                <a:lnTo>
                  <a:pt x="272" y="300"/>
                </a:lnTo>
                <a:lnTo>
                  <a:pt x="274" y="302"/>
                </a:lnTo>
                <a:lnTo>
                  <a:pt x="272" y="303"/>
                </a:lnTo>
                <a:lnTo>
                  <a:pt x="271" y="305"/>
                </a:lnTo>
                <a:lnTo>
                  <a:pt x="269" y="305"/>
                </a:lnTo>
                <a:lnTo>
                  <a:pt x="269" y="307"/>
                </a:lnTo>
                <a:lnTo>
                  <a:pt x="267" y="314"/>
                </a:lnTo>
                <a:lnTo>
                  <a:pt x="264" y="319"/>
                </a:lnTo>
                <a:lnTo>
                  <a:pt x="262" y="322"/>
                </a:lnTo>
                <a:lnTo>
                  <a:pt x="260" y="328"/>
                </a:lnTo>
                <a:lnTo>
                  <a:pt x="258" y="331"/>
                </a:lnTo>
                <a:lnTo>
                  <a:pt x="253" y="336"/>
                </a:lnTo>
                <a:lnTo>
                  <a:pt x="251" y="335"/>
                </a:lnTo>
                <a:lnTo>
                  <a:pt x="251" y="336"/>
                </a:lnTo>
                <a:lnTo>
                  <a:pt x="251" y="338"/>
                </a:lnTo>
                <a:lnTo>
                  <a:pt x="251" y="340"/>
                </a:lnTo>
                <a:lnTo>
                  <a:pt x="250" y="340"/>
                </a:lnTo>
                <a:lnTo>
                  <a:pt x="250" y="342"/>
                </a:lnTo>
                <a:lnTo>
                  <a:pt x="250" y="343"/>
                </a:lnTo>
                <a:lnTo>
                  <a:pt x="248" y="345"/>
                </a:lnTo>
                <a:lnTo>
                  <a:pt x="248" y="347"/>
                </a:lnTo>
                <a:lnTo>
                  <a:pt x="246" y="347"/>
                </a:lnTo>
                <a:lnTo>
                  <a:pt x="246" y="349"/>
                </a:lnTo>
                <a:lnTo>
                  <a:pt x="246" y="350"/>
                </a:lnTo>
                <a:lnTo>
                  <a:pt x="244" y="350"/>
                </a:lnTo>
                <a:lnTo>
                  <a:pt x="244" y="352"/>
                </a:lnTo>
                <a:lnTo>
                  <a:pt x="244" y="354"/>
                </a:lnTo>
                <a:lnTo>
                  <a:pt x="243" y="356"/>
                </a:lnTo>
                <a:lnTo>
                  <a:pt x="241" y="356"/>
                </a:lnTo>
                <a:lnTo>
                  <a:pt x="239" y="361"/>
                </a:lnTo>
                <a:lnTo>
                  <a:pt x="237" y="366"/>
                </a:lnTo>
                <a:lnTo>
                  <a:pt x="234" y="371"/>
                </a:lnTo>
                <a:lnTo>
                  <a:pt x="232" y="375"/>
                </a:lnTo>
                <a:lnTo>
                  <a:pt x="229" y="380"/>
                </a:lnTo>
                <a:lnTo>
                  <a:pt x="227" y="385"/>
                </a:lnTo>
                <a:lnTo>
                  <a:pt x="225" y="389"/>
                </a:lnTo>
                <a:lnTo>
                  <a:pt x="220" y="399"/>
                </a:lnTo>
                <a:lnTo>
                  <a:pt x="218" y="399"/>
                </a:lnTo>
                <a:lnTo>
                  <a:pt x="216" y="401"/>
                </a:lnTo>
                <a:lnTo>
                  <a:pt x="215" y="399"/>
                </a:lnTo>
                <a:lnTo>
                  <a:pt x="213" y="399"/>
                </a:lnTo>
                <a:lnTo>
                  <a:pt x="211" y="399"/>
                </a:lnTo>
                <a:lnTo>
                  <a:pt x="209" y="399"/>
                </a:lnTo>
                <a:lnTo>
                  <a:pt x="208" y="399"/>
                </a:lnTo>
                <a:lnTo>
                  <a:pt x="206" y="399"/>
                </a:lnTo>
                <a:lnTo>
                  <a:pt x="204" y="399"/>
                </a:lnTo>
                <a:lnTo>
                  <a:pt x="202" y="399"/>
                </a:lnTo>
                <a:lnTo>
                  <a:pt x="201" y="398"/>
                </a:lnTo>
                <a:lnTo>
                  <a:pt x="199" y="398"/>
                </a:lnTo>
                <a:lnTo>
                  <a:pt x="197" y="398"/>
                </a:lnTo>
                <a:lnTo>
                  <a:pt x="195" y="398"/>
                </a:lnTo>
                <a:lnTo>
                  <a:pt x="194" y="398"/>
                </a:lnTo>
                <a:lnTo>
                  <a:pt x="192" y="399"/>
                </a:lnTo>
                <a:lnTo>
                  <a:pt x="190" y="401"/>
                </a:lnTo>
                <a:lnTo>
                  <a:pt x="189" y="401"/>
                </a:lnTo>
                <a:lnTo>
                  <a:pt x="187" y="401"/>
                </a:lnTo>
                <a:lnTo>
                  <a:pt x="185" y="399"/>
                </a:lnTo>
                <a:lnTo>
                  <a:pt x="183" y="398"/>
                </a:lnTo>
                <a:lnTo>
                  <a:pt x="182" y="399"/>
                </a:lnTo>
                <a:lnTo>
                  <a:pt x="180" y="399"/>
                </a:lnTo>
                <a:lnTo>
                  <a:pt x="178" y="399"/>
                </a:lnTo>
                <a:lnTo>
                  <a:pt x="176" y="399"/>
                </a:lnTo>
                <a:lnTo>
                  <a:pt x="175" y="399"/>
                </a:lnTo>
                <a:lnTo>
                  <a:pt x="173" y="399"/>
                </a:lnTo>
                <a:lnTo>
                  <a:pt x="171" y="398"/>
                </a:lnTo>
                <a:lnTo>
                  <a:pt x="169" y="396"/>
                </a:lnTo>
                <a:lnTo>
                  <a:pt x="168" y="396"/>
                </a:lnTo>
                <a:lnTo>
                  <a:pt x="166" y="396"/>
                </a:lnTo>
                <a:lnTo>
                  <a:pt x="164" y="396"/>
                </a:lnTo>
                <a:lnTo>
                  <a:pt x="162" y="398"/>
                </a:lnTo>
                <a:lnTo>
                  <a:pt x="161" y="398"/>
                </a:lnTo>
                <a:lnTo>
                  <a:pt x="159" y="398"/>
                </a:lnTo>
                <a:lnTo>
                  <a:pt x="159" y="399"/>
                </a:lnTo>
                <a:lnTo>
                  <a:pt x="157" y="399"/>
                </a:lnTo>
                <a:lnTo>
                  <a:pt x="155" y="399"/>
                </a:lnTo>
                <a:lnTo>
                  <a:pt x="154" y="399"/>
                </a:lnTo>
                <a:lnTo>
                  <a:pt x="152" y="399"/>
                </a:lnTo>
                <a:lnTo>
                  <a:pt x="152" y="398"/>
                </a:lnTo>
                <a:lnTo>
                  <a:pt x="150" y="398"/>
                </a:lnTo>
                <a:lnTo>
                  <a:pt x="150" y="396"/>
                </a:lnTo>
                <a:lnTo>
                  <a:pt x="150" y="394"/>
                </a:lnTo>
                <a:lnTo>
                  <a:pt x="148" y="394"/>
                </a:lnTo>
                <a:lnTo>
                  <a:pt x="148" y="392"/>
                </a:lnTo>
                <a:lnTo>
                  <a:pt x="147" y="392"/>
                </a:lnTo>
                <a:lnTo>
                  <a:pt x="145" y="391"/>
                </a:lnTo>
                <a:lnTo>
                  <a:pt x="143" y="391"/>
                </a:lnTo>
                <a:lnTo>
                  <a:pt x="143" y="389"/>
                </a:lnTo>
                <a:lnTo>
                  <a:pt x="143" y="387"/>
                </a:lnTo>
                <a:lnTo>
                  <a:pt x="141" y="385"/>
                </a:lnTo>
                <a:lnTo>
                  <a:pt x="141" y="384"/>
                </a:lnTo>
                <a:lnTo>
                  <a:pt x="141" y="382"/>
                </a:lnTo>
                <a:lnTo>
                  <a:pt x="140" y="380"/>
                </a:lnTo>
                <a:lnTo>
                  <a:pt x="140" y="378"/>
                </a:lnTo>
                <a:lnTo>
                  <a:pt x="138" y="377"/>
                </a:lnTo>
                <a:lnTo>
                  <a:pt x="138" y="375"/>
                </a:lnTo>
                <a:lnTo>
                  <a:pt x="136" y="373"/>
                </a:lnTo>
                <a:lnTo>
                  <a:pt x="136" y="371"/>
                </a:lnTo>
                <a:lnTo>
                  <a:pt x="134" y="370"/>
                </a:lnTo>
                <a:lnTo>
                  <a:pt x="133" y="368"/>
                </a:lnTo>
                <a:lnTo>
                  <a:pt x="131" y="366"/>
                </a:lnTo>
                <a:lnTo>
                  <a:pt x="131" y="364"/>
                </a:lnTo>
                <a:lnTo>
                  <a:pt x="129" y="363"/>
                </a:lnTo>
                <a:lnTo>
                  <a:pt x="127" y="363"/>
                </a:lnTo>
                <a:lnTo>
                  <a:pt x="127" y="361"/>
                </a:lnTo>
                <a:lnTo>
                  <a:pt x="126" y="359"/>
                </a:lnTo>
                <a:lnTo>
                  <a:pt x="124" y="359"/>
                </a:lnTo>
                <a:lnTo>
                  <a:pt x="122" y="359"/>
                </a:lnTo>
                <a:lnTo>
                  <a:pt x="120" y="359"/>
                </a:lnTo>
                <a:lnTo>
                  <a:pt x="119" y="359"/>
                </a:lnTo>
                <a:lnTo>
                  <a:pt x="117" y="359"/>
                </a:lnTo>
                <a:lnTo>
                  <a:pt x="115" y="359"/>
                </a:lnTo>
                <a:lnTo>
                  <a:pt x="113" y="359"/>
                </a:lnTo>
                <a:lnTo>
                  <a:pt x="113" y="361"/>
                </a:lnTo>
                <a:lnTo>
                  <a:pt x="112" y="361"/>
                </a:lnTo>
                <a:lnTo>
                  <a:pt x="112" y="363"/>
                </a:lnTo>
                <a:lnTo>
                  <a:pt x="110" y="363"/>
                </a:lnTo>
                <a:lnTo>
                  <a:pt x="108" y="363"/>
                </a:lnTo>
                <a:lnTo>
                  <a:pt x="106" y="364"/>
                </a:lnTo>
                <a:lnTo>
                  <a:pt x="105" y="364"/>
                </a:lnTo>
                <a:lnTo>
                  <a:pt x="103" y="364"/>
                </a:lnTo>
                <a:lnTo>
                  <a:pt x="103" y="363"/>
                </a:lnTo>
                <a:lnTo>
                  <a:pt x="101" y="363"/>
                </a:lnTo>
                <a:lnTo>
                  <a:pt x="100" y="361"/>
                </a:lnTo>
                <a:lnTo>
                  <a:pt x="100" y="359"/>
                </a:lnTo>
                <a:lnTo>
                  <a:pt x="100" y="357"/>
                </a:lnTo>
                <a:lnTo>
                  <a:pt x="98" y="357"/>
                </a:lnTo>
                <a:lnTo>
                  <a:pt x="98" y="356"/>
                </a:lnTo>
                <a:lnTo>
                  <a:pt x="98" y="354"/>
                </a:lnTo>
                <a:lnTo>
                  <a:pt x="98" y="352"/>
                </a:lnTo>
                <a:lnTo>
                  <a:pt x="96" y="352"/>
                </a:lnTo>
                <a:lnTo>
                  <a:pt x="96" y="350"/>
                </a:lnTo>
                <a:lnTo>
                  <a:pt x="96" y="349"/>
                </a:lnTo>
                <a:lnTo>
                  <a:pt x="96" y="347"/>
                </a:lnTo>
                <a:lnTo>
                  <a:pt x="96" y="345"/>
                </a:lnTo>
                <a:lnTo>
                  <a:pt x="96" y="343"/>
                </a:lnTo>
                <a:lnTo>
                  <a:pt x="96" y="342"/>
                </a:lnTo>
                <a:lnTo>
                  <a:pt x="98" y="340"/>
                </a:lnTo>
                <a:lnTo>
                  <a:pt x="98" y="338"/>
                </a:lnTo>
                <a:lnTo>
                  <a:pt x="98" y="336"/>
                </a:lnTo>
                <a:lnTo>
                  <a:pt x="98" y="335"/>
                </a:lnTo>
                <a:lnTo>
                  <a:pt x="98" y="333"/>
                </a:lnTo>
                <a:lnTo>
                  <a:pt x="96" y="333"/>
                </a:lnTo>
                <a:lnTo>
                  <a:pt x="96" y="331"/>
                </a:lnTo>
                <a:lnTo>
                  <a:pt x="96" y="329"/>
                </a:lnTo>
                <a:lnTo>
                  <a:pt x="96" y="328"/>
                </a:lnTo>
                <a:lnTo>
                  <a:pt x="96" y="326"/>
                </a:lnTo>
                <a:lnTo>
                  <a:pt x="96" y="324"/>
                </a:lnTo>
                <a:lnTo>
                  <a:pt x="94" y="324"/>
                </a:lnTo>
                <a:lnTo>
                  <a:pt x="94" y="322"/>
                </a:lnTo>
                <a:lnTo>
                  <a:pt x="93" y="322"/>
                </a:lnTo>
                <a:lnTo>
                  <a:pt x="91" y="321"/>
                </a:lnTo>
                <a:lnTo>
                  <a:pt x="89" y="321"/>
                </a:lnTo>
                <a:lnTo>
                  <a:pt x="87" y="321"/>
                </a:lnTo>
                <a:lnTo>
                  <a:pt x="86" y="321"/>
                </a:lnTo>
                <a:lnTo>
                  <a:pt x="84" y="319"/>
                </a:lnTo>
                <a:lnTo>
                  <a:pt x="82" y="319"/>
                </a:lnTo>
                <a:lnTo>
                  <a:pt x="80" y="319"/>
                </a:lnTo>
                <a:lnTo>
                  <a:pt x="79" y="319"/>
                </a:lnTo>
                <a:lnTo>
                  <a:pt x="79" y="317"/>
                </a:lnTo>
                <a:lnTo>
                  <a:pt x="77" y="317"/>
                </a:lnTo>
                <a:lnTo>
                  <a:pt x="75" y="317"/>
                </a:lnTo>
                <a:lnTo>
                  <a:pt x="73" y="317"/>
                </a:lnTo>
                <a:lnTo>
                  <a:pt x="73" y="316"/>
                </a:lnTo>
                <a:lnTo>
                  <a:pt x="72" y="314"/>
                </a:lnTo>
                <a:lnTo>
                  <a:pt x="72" y="312"/>
                </a:lnTo>
                <a:lnTo>
                  <a:pt x="72" y="310"/>
                </a:lnTo>
                <a:lnTo>
                  <a:pt x="70" y="310"/>
                </a:lnTo>
                <a:lnTo>
                  <a:pt x="70" y="309"/>
                </a:lnTo>
                <a:lnTo>
                  <a:pt x="70" y="307"/>
                </a:lnTo>
                <a:lnTo>
                  <a:pt x="68" y="305"/>
                </a:lnTo>
                <a:lnTo>
                  <a:pt x="68" y="303"/>
                </a:lnTo>
                <a:lnTo>
                  <a:pt x="66" y="302"/>
                </a:lnTo>
                <a:lnTo>
                  <a:pt x="66" y="300"/>
                </a:lnTo>
                <a:lnTo>
                  <a:pt x="66" y="298"/>
                </a:lnTo>
                <a:lnTo>
                  <a:pt x="65" y="298"/>
                </a:lnTo>
                <a:lnTo>
                  <a:pt x="65" y="296"/>
                </a:lnTo>
                <a:lnTo>
                  <a:pt x="65" y="295"/>
                </a:lnTo>
                <a:lnTo>
                  <a:pt x="63" y="295"/>
                </a:lnTo>
                <a:lnTo>
                  <a:pt x="63" y="293"/>
                </a:lnTo>
                <a:lnTo>
                  <a:pt x="63" y="291"/>
                </a:lnTo>
                <a:lnTo>
                  <a:pt x="61" y="289"/>
                </a:lnTo>
                <a:lnTo>
                  <a:pt x="61" y="288"/>
                </a:lnTo>
                <a:lnTo>
                  <a:pt x="61" y="286"/>
                </a:lnTo>
                <a:lnTo>
                  <a:pt x="59" y="286"/>
                </a:lnTo>
                <a:lnTo>
                  <a:pt x="58" y="284"/>
                </a:lnTo>
                <a:lnTo>
                  <a:pt x="56" y="284"/>
                </a:lnTo>
                <a:lnTo>
                  <a:pt x="54" y="282"/>
                </a:lnTo>
                <a:lnTo>
                  <a:pt x="54" y="281"/>
                </a:lnTo>
                <a:lnTo>
                  <a:pt x="52" y="281"/>
                </a:lnTo>
                <a:lnTo>
                  <a:pt x="52" y="279"/>
                </a:lnTo>
                <a:lnTo>
                  <a:pt x="51" y="279"/>
                </a:lnTo>
                <a:lnTo>
                  <a:pt x="51" y="277"/>
                </a:lnTo>
                <a:lnTo>
                  <a:pt x="49" y="275"/>
                </a:lnTo>
                <a:lnTo>
                  <a:pt x="45" y="272"/>
                </a:lnTo>
                <a:lnTo>
                  <a:pt x="45" y="270"/>
                </a:lnTo>
                <a:lnTo>
                  <a:pt x="44" y="270"/>
                </a:lnTo>
                <a:lnTo>
                  <a:pt x="44" y="268"/>
                </a:lnTo>
                <a:lnTo>
                  <a:pt x="42" y="267"/>
                </a:lnTo>
                <a:lnTo>
                  <a:pt x="40" y="265"/>
                </a:lnTo>
                <a:lnTo>
                  <a:pt x="40" y="263"/>
                </a:lnTo>
                <a:lnTo>
                  <a:pt x="38" y="263"/>
                </a:lnTo>
                <a:lnTo>
                  <a:pt x="38" y="261"/>
                </a:lnTo>
                <a:lnTo>
                  <a:pt x="37" y="261"/>
                </a:lnTo>
                <a:lnTo>
                  <a:pt x="35" y="260"/>
                </a:lnTo>
                <a:lnTo>
                  <a:pt x="33" y="260"/>
                </a:lnTo>
                <a:lnTo>
                  <a:pt x="31" y="258"/>
                </a:lnTo>
                <a:lnTo>
                  <a:pt x="30" y="258"/>
                </a:lnTo>
                <a:lnTo>
                  <a:pt x="28" y="256"/>
                </a:lnTo>
                <a:lnTo>
                  <a:pt x="26" y="256"/>
                </a:lnTo>
                <a:lnTo>
                  <a:pt x="24" y="256"/>
                </a:lnTo>
                <a:lnTo>
                  <a:pt x="24" y="254"/>
                </a:lnTo>
                <a:lnTo>
                  <a:pt x="23" y="254"/>
                </a:lnTo>
                <a:lnTo>
                  <a:pt x="21" y="254"/>
                </a:lnTo>
                <a:lnTo>
                  <a:pt x="21" y="253"/>
                </a:lnTo>
                <a:lnTo>
                  <a:pt x="19" y="253"/>
                </a:lnTo>
                <a:lnTo>
                  <a:pt x="17" y="253"/>
                </a:lnTo>
                <a:lnTo>
                  <a:pt x="17" y="251"/>
                </a:lnTo>
                <a:lnTo>
                  <a:pt x="16" y="251"/>
                </a:lnTo>
                <a:lnTo>
                  <a:pt x="14" y="251"/>
                </a:lnTo>
                <a:lnTo>
                  <a:pt x="12" y="249"/>
                </a:lnTo>
                <a:lnTo>
                  <a:pt x="11" y="249"/>
                </a:lnTo>
                <a:lnTo>
                  <a:pt x="9" y="247"/>
                </a:lnTo>
                <a:lnTo>
                  <a:pt x="7" y="247"/>
                </a:lnTo>
                <a:lnTo>
                  <a:pt x="5" y="246"/>
                </a:lnTo>
                <a:lnTo>
                  <a:pt x="4" y="246"/>
                </a:lnTo>
                <a:lnTo>
                  <a:pt x="2" y="244"/>
                </a:lnTo>
                <a:lnTo>
                  <a:pt x="0" y="244"/>
                </a:lnTo>
                <a:lnTo>
                  <a:pt x="0" y="242"/>
                </a:lnTo>
                <a:lnTo>
                  <a:pt x="0" y="240"/>
                </a:lnTo>
                <a:lnTo>
                  <a:pt x="2" y="240"/>
                </a:lnTo>
                <a:lnTo>
                  <a:pt x="2" y="239"/>
                </a:lnTo>
                <a:lnTo>
                  <a:pt x="2" y="237"/>
                </a:lnTo>
                <a:lnTo>
                  <a:pt x="4" y="237"/>
                </a:lnTo>
                <a:lnTo>
                  <a:pt x="4" y="235"/>
                </a:lnTo>
                <a:lnTo>
                  <a:pt x="4" y="233"/>
                </a:lnTo>
                <a:lnTo>
                  <a:pt x="5" y="232"/>
                </a:lnTo>
                <a:lnTo>
                  <a:pt x="5" y="230"/>
                </a:lnTo>
                <a:lnTo>
                  <a:pt x="7" y="228"/>
                </a:lnTo>
                <a:lnTo>
                  <a:pt x="7" y="227"/>
                </a:lnTo>
                <a:lnTo>
                  <a:pt x="9" y="227"/>
                </a:lnTo>
                <a:lnTo>
                  <a:pt x="9" y="225"/>
                </a:lnTo>
                <a:lnTo>
                  <a:pt x="9" y="223"/>
                </a:lnTo>
                <a:lnTo>
                  <a:pt x="11" y="221"/>
                </a:lnTo>
                <a:lnTo>
                  <a:pt x="11" y="220"/>
                </a:lnTo>
                <a:lnTo>
                  <a:pt x="11" y="218"/>
                </a:lnTo>
                <a:lnTo>
                  <a:pt x="12" y="218"/>
                </a:lnTo>
                <a:lnTo>
                  <a:pt x="12" y="216"/>
                </a:lnTo>
                <a:lnTo>
                  <a:pt x="14" y="214"/>
                </a:lnTo>
                <a:lnTo>
                  <a:pt x="14" y="213"/>
                </a:lnTo>
                <a:lnTo>
                  <a:pt x="16" y="211"/>
                </a:lnTo>
                <a:lnTo>
                  <a:pt x="16" y="209"/>
                </a:lnTo>
                <a:lnTo>
                  <a:pt x="17" y="207"/>
                </a:lnTo>
                <a:lnTo>
                  <a:pt x="17" y="206"/>
                </a:lnTo>
                <a:lnTo>
                  <a:pt x="19" y="204"/>
                </a:lnTo>
                <a:lnTo>
                  <a:pt x="19" y="202"/>
                </a:lnTo>
                <a:lnTo>
                  <a:pt x="19" y="200"/>
                </a:lnTo>
                <a:lnTo>
                  <a:pt x="21" y="200"/>
                </a:lnTo>
                <a:lnTo>
                  <a:pt x="21" y="199"/>
                </a:lnTo>
                <a:lnTo>
                  <a:pt x="21" y="197"/>
                </a:lnTo>
                <a:lnTo>
                  <a:pt x="23" y="197"/>
                </a:lnTo>
                <a:lnTo>
                  <a:pt x="23" y="195"/>
                </a:lnTo>
                <a:lnTo>
                  <a:pt x="24" y="195"/>
                </a:lnTo>
                <a:lnTo>
                  <a:pt x="24" y="193"/>
                </a:lnTo>
                <a:lnTo>
                  <a:pt x="24" y="192"/>
                </a:lnTo>
                <a:lnTo>
                  <a:pt x="26" y="190"/>
                </a:lnTo>
                <a:lnTo>
                  <a:pt x="26" y="188"/>
                </a:lnTo>
                <a:lnTo>
                  <a:pt x="26" y="186"/>
                </a:lnTo>
                <a:lnTo>
                  <a:pt x="28" y="186"/>
                </a:lnTo>
                <a:lnTo>
                  <a:pt x="28" y="185"/>
                </a:lnTo>
                <a:lnTo>
                  <a:pt x="28" y="183"/>
                </a:lnTo>
                <a:lnTo>
                  <a:pt x="30" y="183"/>
                </a:lnTo>
                <a:lnTo>
                  <a:pt x="30" y="181"/>
                </a:lnTo>
                <a:lnTo>
                  <a:pt x="30" y="179"/>
                </a:lnTo>
                <a:lnTo>
                  <a:pt x="31" y="179"/>
                </a:lnTo>
                <a:lnTo>
                  <a:pt x="31" y="178"/>
                </a:lnTo>
                <a:lnTo>
                  <a:pt x="31" y="176"/>
                </a:lnTo>
                <a:lnTo>
                  <a:pt x="33" y="176"/>
                </a:lnTo>
                <a:lnTo>
                  <a:pt x="33" y="174"/>
                </a:lnTo>
                <a:lnTo>
                  <a:pt x="33" y="172"/>
                </a:lnTo>
                <a:lnTo>
                  <a:pt x="35" y="171"/>
                </a:lnTo>
                <a:lnTo>
                  <a:pt x="35" y="169"/>
                </a:lnTo>
                <a:lnTo>
                  <a:pt x="37" y="167"/>
                </a:lnTo>
                <a:lnTo>
                  <a:pt x="37" y="165"/>
                </a:lnTo>
                <a:lnTo>
                  <a:pt x="38" y="164"/>
                </a:lnTo>
                <a:lnTo>
                  <a:pt x="38" y="162"/>
                </a:lnTo>
                <a:lnTo>
                  <a:pt x="40" y="162"/>
                </a:lnTo>
                <a:lnTo>
                  <a:pt x="40" y="160"/>
                </a:lnTo>
                <a:lnTo>
                  <a:pt x="42" y="160"/>
                </a:lnTo>
                <a:lnTo>
                  <a:pt x="42" y="158"/>
                </a:lnTo>
                <a:lnTo>
                  <a:pt x="44" y="158"/>
                </a:lnTo>
                <a:lnTo>
                  <a:pt x="44" y="157"/>
                </a:lnTo>
                <a:lnTo>
                  <a:pt x="45" y="157"/>
                </a:lnTo>
                <a:lnTo>
                  <a:pt x="45" y="155"/>
                </a:lnTo>
                <a:lnTo>
                  <a:pt x="47" y="153"/>
                </a:lnTo>
                <a:lnTo>
                  <a:pt x="47" y="151"/>
                </a:lnTo>
                <a:lnTo>
                  <a:pt x="49" y="151"/>
                </a:lnTo>
                <a:lnTo>
                  <a:pt x="49" y="150"/>
                </a:lnTo>
                <a:lnTo>
                  <a:pt x="51" y="150"/>
                </a:lnTo>
                <a:lnTo>
                  <a:pt x="52" y="148"/>
                </a:lnTo>
                <a:lnTo>
                  <a:pt x="54" y="146"/>
                </a:lnTo>
                <a:lnTo>
                  <a:pt x="54" y="144"/>
                </a:lnTo>
                <a:lnTo>
                  <a:pt x="56" y="144"/>
                </a:lnTo>
                <a:lnTo>
                  <a:pt x="56" y="143"/>
                </a:lnTo>
                <a:lnTo>
                  <a:pt x="58" y="143"/>
                </a:lnTo>
                <a:lnTo>
                  <a:pt x="58" y="141"/>
                </a:lnTo>
                <a:lnTo>
                  <a:pt x="54" y="137"/>
                </a:lnTo>
                <a:lnTo>
                  <a:pt x="54" y="136"/>
                </a:lnTo>
                <a:lnTo>
                  <a:pt x="49" y="131"/>
                </a:lnTo>
                <a:lnTo>
                  <a:pt x="44" y="124"/>
                </a:lnTo>
                <a:lnTo>
                  <a:pt x="42" y="122"/>
                </a:lnTo>
                <a:lnTo>
                  <a:pt x="40" y="120"/>
                </a:lnTo>
                <a:lnTo>
                  <a:pt x="38" y="118"/>
                </a:lnTo>
                <a:lnTo>
                  <a:pt x="33" y="111"/>
                </a:lnTo>
                <a:lnTo>
                  <a:pt x="31" y="108"/>
                </a:lnTo>
                <a:lnTo>
                  <a:pt x="28" y="106"/>
                </a:lnTo>
                <a:lnTo>
                  <a:pt x="26" y="103"/>
                </a:lnTo>
                <a:lnTo>
                  <a:pt x="23" y="97"/>
                </a:lnTo>
                <a:lnTo>
                  <a:pt x="19" y="92"/>
                </a:lnTo>
                <a:lnTo>
                  <a:pt x="16" y="87"/>
                </a:lnTo>
                <a:lnTo>
                  <a:pt x="12" y="83"/>
                </a:lnTo>
                <a:lnTo>
                  <a:pt x="12" y="82"/>
                </a:lnTo>
                <a:lnTo>
                  <a:pt x="12" y="78"/>
                </a:lnTo>
                <a:lnTo>
                  <a:pt x="14" y="76"/>
                </a:lnTo>
                <a:lnTo>
                  <a:pt x="16" y="75"/>
                </a:lnTo>
                <a:lnTo>
                  <a:pt x="17" y="75"/>
                </a:lnTo>
                <a:lnTo>
                  <a:pt x="19" y="75"/>
                </a:lnTo>
                <a:lnTo>
                  <a:pt x="21" y="75"/>
                </a:lnTo>
                <a:lnTo>
                  <a:pt x="23" y="73"/>
                </a:lnTo>
                <a:lnTo>
                  <a:pt x="24" y="73"/>
                </a:lnTo>
                <a:lnTo>
                  <a:pt x="26" y="73"/>
                </a:lnTo>
                <a:lnTo>
                  <a:pt x="28" y="71"/>
                </a:lnTo>
                <a:lnTo>
                  <a:pt x="30" y="71"/>
                </a:lnTo>
                <a:lnTo>
                  <a:pt x="31" y="71"/>
                </a:lnTo>
                <a:lnTo>
                  <a:pt x="31" y="69"/>
                </a:lnTo>
                <a:lnTo>
                  <a:pt x="33" y="69"/>
                </a:lnTo>
                <a:lnTo>
                  <a:pt x="35" y="69"/>
                </a:lnTo>
                <a:lnTo>
                  <a:pt x="35" y="68"/>
                </a:lnTo>
                <a:lnTo>
                  <a:pt x="37" y="68"/>
                </a:lnTo>
                <a:lnTo>
                  <a:pt x="38" y="66"/>
                </a:lnTo>
                <a:lnTo>
                  <a:pt x="42" y="64"/>
                </a:lnTo>
                <a:lnTo>
                  <a:pt x="44" y="62"/>
                </a:lnTo>
                <a:lnTo>
                  <a:pt x="45" y="61"/>
                </a:lnTo>
                <a:lnTo>
                  <a:pt x="47" y="61"/>
                </a:lnTo>
                <a:lnTo>
                  <a:pt x="49" y="61"/>
                </a:lnTo>
                <a:lnTo>
                  <a:pt x="49" y="59"/>
                </a:lnTo>
                <a:lnTo>
                  <a:pt x="51" y="59"/>
                </a:lnTo>
                <a:lnTo>
                  <a:pt x="52" y="59"/>
                </a:lnTo>
                <a:lnTo>
                  <a:pt x="54" y="59"/>
                </a:lnTo>
                <a:lnTo>
                  <a:pt x="56" y="59"/>
                </a:lnTo>
                <a:lnTo>
                  <a:pt x="58" y="57"/>
                </a:lnTo>
                <a:lnTo>
                  <a:pt x="59" y="57"/>
                </a:lnTo>
                <a:lnTo>
                  <a:pt x="61" y="57"/>
                </a:lnTo>
                <a:lnTo>
                  <a:pt x="63" y="55"/>
                </a:lnTo>
                <a:lnTo>
                  <a:pt x="65" y="55"/>
                </a:lnTo>
                <a:lnTo>
                  <a:pt x="66" y="55"/>
                </a:lnTo>
                <a:lnTo>
                  <a:pt x="68" y="55"/>
                </a:lnTo>
                <a:lnTo>
                  <a:pt x="68" y="54"/>
                </a:lnTo>
                <a:lnTo>
                  <a:pt x="70" y="54"/>
                </a:lnTo>
                <a:lnTo>
                  <a:pt x="72" y="54"/>
                </a:lnTo>
                <a:lnTo>
                  <a:pt x="73" y="54"/>
                </a:lnTo>
                <a:lnTo>
                  <a:pt x="73" y="52"/>
                </a:lnTo>
                <a:lnTo>
                  <a:pt x="73" y="50"/>
                </a:lnTo>
                <a:lnTo>
                  <a:pt x="73" y="48"/>
                </a:lnTo>
                <a:lnTo>
                  <a:pt x="72" y="48"/>
                </a:lnTo>
                <a:lnTo>
                  <a:pt x="72" y="47"/>
                </a:lnTo>
                <a:lnTo>
                  <a:pt x="72" y="45"/>
                </a:lnTo>
                <a:lnTo>
                  <a:pt x="73" y="43"/>
                </a:lnTo>
                <a:lnTo>
                  <a:pt x="75" y="41"/>
                </a:lnTo>
                <a:lnTo>
                  <a:pt x="77" y="41"/>
                </a:lnTo>
                <a:lnTo>
                  <a:pt x="77" y="40"/>
                </a:lnTo>
                <a:lnTo>
                  <a:pt x="79" y="40"/>
                </a:lnTo>
                <a:lnTo>
                  <a:pt x="80" y="38"/>
                </a:lnTo>
                <a:lnTo>
                  <a:pt x="82" y="38"/>
                </a:lnTo>
                <a:lnTo>
                  <a:pt x="82" y="36"/>
                </a:lnTo>
                <a:lnTo>
                  <a:pt x="84" y="36"/>
                </a:lnTo>
                <a:lnTo>
                  <a:pt x="86" y="35"/>
                </a:lnTo>
                <a:lnTo>
                  <a:pt x="87" y="35"/>
                </a:lnTo>
                <a:lnTo>
                  <a:pt x="89" y="33"/>
                </a:lnTo>
                <a:lnTo>
                  <a:pt x="91" y="33"/>
                </a:lnTo>
                <a:lnTo>
                  <a:pt x="93" y="31"/>
                </a:lnTo>
                <a:lnTo>
                  <a:pt x="94" y="29"/>
                </a:lnTo>
                <a:lnTo>
                  <a:pt x="96" y="28"/>
                </a:lnTo>
                <a:lnTo>
                  <a:pt x="98" y="28"/>
                </a:lnTo>
                <a:lnTo>
                  <a:pt x="100" y="26"/>
                </a:lnTo>
                <a:lnTo>
                  <a:pt x="101" y="26"/>
                </a:lnTo>
                <a:lnTo>
                  <a:pt x="101" y="24"/>
                </a:lnTo>
                <a:lnTo>
                  <a:pt x="103" y="24"/>
                </a:lnTo>
                <a:lnTo>
                  <a:pt x="105" y="22"/>
                </a:lnTo>
                <a:lnTo>
                  <a:pt x="106" y="22"/>
                </a:lnTo>
                <a:lnTo>
                  <a:pt x="108" y="21"/>
                </a:lnTo>
                <a:lnTo>
                  <a:pt x="110" y="19"/>
                </a:lnTo>
                <a:lnTo>
                  <a:pt x="112" y="19"/>
                </a:lnTo>
                <a:lnTo>
                  <a:pt x="113" y="21"/>
                </a:lnTo>
                <a:lnTo>
                  <a:pt x="115" y="21"/>
                </a:lnTo>
                <a:lnTo>
                  <a:pt x="117" y="21"/>
                </a:lnTo>
                <a:lnTo>
                  <a:pt x="119" y="22"/>
                </a:lnTo>
                <a:lnTo>
                  <a:pt x="120" y="24"/>
                </a:lnTo>
                <a:lnTo>
                  <a:pt x="120" y="26"/>
                </a:lnTo>
                <a:lnTo>
                  <a:pt x="133" y="14"/>
                </a:lnTo>
                <a:lnTo>
                  <a:pt x="134" y="14"/>
                </a:lnTo>
                <a:lnTo>
                  <a:pt x="134" y="12"/>
                </a:lnTo>
                <a:lnTo>
                  <a:pt x="136" y="12"/>
                </a:lnTo>
                <a:lnTo>
                  <a:pt x="136" y="10"/>
                </a:lnTo>
                <a:lnTo>
                  <a:pt x="138" y="10"/>
                </a:lnTo>
                <a:lnTo>
                  <a:pt x="140" y="10"/>
                </a:lnTo>
                <a:lnTo>
                  <a:pt x="141" y="8"/>
                </a:lnTo>
                <a:lnTo>
                  <a:pt x="143" y="8"/>
                </a:lnTo>
                <a:lnTo>
                  <a:pt x="145" y="7"/>
                </a:lnTo>
                <a:lnTo>
                  <a:pt x="147" y="7"/>
                </a:lnTo>
                <a:lnTo>
                  <a:pt x="148" y="7"/>
                </a:lnTo>
                <a:lnTo>
                  <a:pt x="150" y="7"/>
                </a:lnTo>
                <a:lnTo>
                  <a:pt x="152" y="7"/>
                </a:lnTo>
                <a:lnTo>
                  <a:pt x="152" y="5"/>
                </a:lnTo>
                <a:lnTo>
                  <a:pt x="154" y="5"/>
                </a:lnTo>
                <a:lnTo>
                  <a:pt x="155" y="5"/>
                </a:lnTo>
                <a:lnTo>
                  <a:pt x="157" y="3"/>
                </a:lnTo>
                <a:lnTo>
                  <a:pt x="159" y="3"/>
                </a:lnTo>
                <a:lnTo>
                  <a:pt x="161" y="1"/>
                </a:lnTo>
                <a:lnTo>
                  <a:pt x="161"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82" name="Freeform 378"/>
          <p:cNvSpPr>
            <a:spLocks/>
          </p:cNvSpPr>
          <p:nvPr/>
        </p:nvSpPr>
        <p:spPr bwMode="auto">
          <a:xfrm>
            <a:off x="5026025" y="2359025"/>
            <a:ext cx="1346200" cy="617538"/>
          </a:xfrm>
          <a:custGeom>
            <a:avLst/>
            <a:gdLst>
              <a:gd name="T0" fmla="*/ 2147483647 w 848"/>
              <a:gd name="T1" fmla="*/ 2147483647 h 389"/>
              <a:gd name="T2" fmla="*/ 2147483647 w 848"/>
              <a:gd name="T3" fmla="*/ 2147483647 h 389"/>
              <a:gd name="T4" fmla="*/ 2147483647 w 848"/>
              <a:gd name="T5" fmla="*/ 2147483647 h 389"/>
              <a:gd name="T6" fmla="*/ 2147483647 w 848"/>
              <a:gd name="T7" fmla="*/ 2147483647 h 389"/>
              <a:gd name="T8" fmla="*/ 2147483647 w 848"/>
              <a:gd name="T9" fmla="*/ 2147483647 h 389"/>
              <a:gd name="T10" fmla="*/ 2147483647 w 848"/>
              <a:gd name="T11" fmla="*/ 2147483647 h 389"/>
              <a:gd name="T12" fmla="*/ 2147483647 w 848"/>
              <a:gd name="T13" fmla="*/ 2147483647 h 389"/>
              <a:gd name="T14" fmla="*/ 2147483647 w 848"/>
              <a:gd name="T15" fmla="*/ 2147483647 h 389"/>
              <a:gd name="T16" fmla="*/ 2147483647 w 848"/>
              <a:gd name="T17" fmla="*/ 2147483647 h 389"/>
              <a:gd name="T18" fmla="*/ 2147483647 w 848"/>
              <a:gd name="T19" fmla="*/ 2147483647 h 389"/>
              <a:gd name="T20" fmla="*/ 2147483647 w 848"/>
              <a:gd name="T21" fmla="*/ 2147483647 h 389"/>
              <a:gd name="T22" fmla="*/ 2147483647 w 848"/>
              <a:gd name="T23" fmla="*/ 2147483647 h 389"/>
              <a:gd name="T24" fmla="*/ 2147483647 w 848"/>
              <a:gd name="T25" fmla="*/ 2147483647 h 389"/>
              <a:gd name="T26" fmla="*/ 2147483647 w 848"/>
              <a:gd name="T27" fmla="*/ 2147483647 h 389"/>
              <a:gd name="T28" fmla="*/ 2147483647 w 848"/>
              <a:gd name="T29" fmla="*/ 2147483647 h 389"/>
              <a:gd name="T30" fmla="*/ 2147483647 w 848"/>
              <a:gd name="T31" fmla="*/ 2147483647 h 389"/>
              <a:gd name="T32" fmla="*/ 2147483647 w 848"/>
              <a:gd name="T33" fmla="*/ 2147483647 h 389"/>
              <a:gd name="T34" fmla="*/ 2147483647 w 848"/>
              <a:gd name="T35" fmla="*/ 2147483647 h 389"/>
              <a:gd name="T36" fmla="*/ 2147483647 w 848"/>
              <a:gd name="T37" fmla="*/ 2147483647 h 389"/>
              <a:gd name="T38" fmla="*/ 2147483647 w 848"/>
              <a:gd name="T39" fmla="*/ 2147483647 h 389"/>
              <a:gd name="T40" fmla="*/ 2147483647 w 848"/>
              <a:gd name="T41" fmla="*/ 2147483647 h 389"/>
              <a:gd name="T42" fmla="*/ 2147483647 w 848"/>
              <a:gd name="T43" fmla="*/ 2147483647 h 389"/>
              <a:gd name="T44" fmla="*/ 2147483647 w 848"/>
              <a:gd name="T45" fmla="*/ 2147483647 h 389"/>
              <a:gd name="T46" fmla="*/ 2147483647 w 848"/>
              <a:gd name="T47" fmla="*/ 2147483647 h 389"/>
              <a:gd name="T48" fmla="*/ 2147483647 w 848"/>
              <a:gd name="T49" fmla="*/ 2147483647 h 389"/>
              <a:gd name="T50" fmla="*/ 2147483647 w 848"/>
              <a:gd name="T51" fmla="*/ 2147483647 h 389"/>
              <a:gd name="T52" fmla="*/ 2147483647 w 848"/>
              <a:gd name="T53" fmla="*/ 2147483647 h 389"/>
              <a:gd name="T54" fmla="*/ 2147483647 w 848"/>
              <a:gd name="T55" fmla="*/ 2147483647 h 389"/>
              <a:gd name="T56" fmla="*/ 2147483647 w 848"/>
              <a:gd name="T57" fmla="*/ 2147483647 h 389"/>
              <a:gd name="T58" fmla="*/ 2147483647 w 848"/>
              <a:gd name="T59" fmla="*/ 2147483647 h 389"/>
              <a:gd name="T60" fmla="*/ 2147483647 w 848"/>
              <a:gd name="T61" fmla="*/ 2147483647 h 389"/>
              <a:gd name="T62" fmla="*/ 2147483647 w 848"/>
              <a:gd name="T63" fmla="*/ 2147483647 h 389"/>
              <a:gd name="T64" fmla="*/ 2147483647 w 848"/>
              <a:gd name="T65" fmla="*/ 2147483647 h 389"/>
              <a:gd name="T66" fmla="*/ 2147483647 w 848"/>
              <a:gd name="T67" fmla="*/ 2147483647 h 389"/>
              <a:gd name="T68" fmla="*/ 2147483647 w 848"/>
              <a:gd name="T69" fmla="*/ 2147483647 h 389"/>
              <a:gd name="T70" fmla="*/ 2147483647 w 848"/>
              <a:gd name="T71" fmla="*/ 2147483647 h 389"/>
              <a:gd name="T72" fmla="*/ 2147483647 w 848"/>
              <a:gd name="T73" fmla="*/ 2147483647 h 389"/>
              <a:gd name="T74" fmla="*/ 2147483647 w 848"/>
              <a:gd name="T75" fmla="*/ 2147483647 h 389"/>
              <a:gd name="T76" fmla="*/ 2147483647 w 848"/>
              <a:gd name="T77" fmla="*/ 2147483647 h 389"/>
              <a:gd name="T78" fmla="*/ 2147483647 w 848"/>
              <a:gd name="T79" fmla="*/ 2147483647 h 389"/>
              <a:gd name="T80" fmla="*/ 2147483647 w 848"/>
              <a:gd name="T81" fmla="*/ 2147483647 h 389"/>
              <a:gd name="T82" fmla="*/ 2147483647 w 848"/>
              <a:gd name="T83" fmla="*/ 2147483647 h 389"/>
              <a:gd name="T84" fmla="*/ 2147483647 w 848"/>
              <a:gd name="T85" fmla="*/ 2147483647 h 389"/>
              <a:gd name="T86" fmla="*/ 2147483647 w 848"/>
              <a:gd name="T87" fmla="*/ 2147483647 h 389"/>
              <a:gd name="T88" fmla="*/ 2147483647 w 848"/>
              <a:gd name="T89" fmla="*/ 2147483647 h 389"/>
              <a:gd name="T90" fmla="*/ 2147483647 w 848"/>
              <a:gd name="T91" fmla="*/ 2147483647 h 389"/>
              <a:gd name="T92" fmla="*/ 2147483647 w 848"/>
              <a:gd name="T93" fmla="*/ 2147483647 h 389"/>
              <a:gd name="T94" fmla="*/ 2147483647 w 848"/>
              <a:gd name="T95" fmla="*/ 2147483647 h 389"/>
              <a:gd name="T96" fmla="*/ 2147483647 w 848"/>
              <a:gd name="T97" fmla="*/ 2147483647 h 389"/>
              <a:gd name="T98" fmla="*/ 2147483647 w 848"/>
              <a:gd name="T99" fmla="*/ 2147483647 h 389"/>
              <a:gd name="T100" fmla="*/ 2147483647 w 848"/>
              <a:gd name="T101" fmla="*/ 2147483647 h 389"/>
              <a:gd name="T102" fmla="*/ 2147483647 w 848"/>
              <a:gd name="T103" fmla="*/ 2147483647 h 389"/>
              <a:gd name="T104" fmla="*/ 2147483647 w 848"/>
              <a:gd name="T105" fmla="*/ 2147483647 h 389"/>
              <a:gd name="T106" fmla="*/ 2147483647 w 848"/>
              <a:gd name="T107" fmla="*/ 2147483647 h 389"/>
              <a:gd name="T108" fmla="*/ 2147483647 w 848"/>
              <a:gd name="T109" fmla="*/ 2147483647 h 389"/>
              <a:gd name="T110" fmla="*/ 2147483647 w 848"/>
              <a:gd name="T111" fmla="*/ 2147483647 h 389"/>
              <a:gd name="T112" fmla="*/ 2147483647 w 848"/>
              <a:gd name="T113" fmla="*/ 2147483647 h 389"/>
              <a:gd name="T114" fmla="*/ 2147483647 w 848"/>
              <a:gd name="T115" fmla="*/ 2147483647 h 389"/>
              <a:gd name="T116" fmla="*/ 2147483647 w 848"/>
              <a:gd name="T117" fmla="*/ 2147483647 h 389"/>
              <a:gd name="T118" fmla="*/ 2147483647 w 848"/>
              <a:gd name="T119" fmla="*/ 2147483647 h 38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48"/>
              <a:gd name="T181" fmla="*/ 0 h 389"/>
              <a:gd name="T182" fmla="*/ 848 w 848"/>
              <a:gd name="T183" fmla="*/ 389 h 38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48" h="389">
                <a:moveTo>
                  <a:pt x="0" y="77"/>
                </a:moveTo>
                <a:lnTo>
                  <a:pt x="1" y="75"/>
                </a:lnTo>
                <a:lnTo>
                  <a:pt x="1" y="73"/>
                </a:lnTo>
                <a:lnTo>
                  <a:pt x="3" y="71"/>
                </a:lnTo>
                <a:lnTo>
                  <a:pt x="3" y="70"/>
                </a:lnTo>
                <a:lnTo>
                  <a:pt x="3" y="68"/>
                </a:lnTo>
                <a:lnTo>
                  <a:pt x="5" y="66"/>
                </a:lnTo>
                <a:lnTo>
                  <a:pt x="5" y="64"/>
                </a:lnTo>
                <a:lnTo>
                  <a:pt x="7" y="64"/>
                </a:lnTo>
                <a:lnTo>
                  <a:pt x="7" y="63"/>
                </a:lnTo>
                <a:lnTo>
                  <a:pt x="8" y="63"/>
                </a:lnTo>
                <a:lnTo>
                  <a:pt x="10" y="63"/>
                </a:lnTo>
                <a:lnTo>
                  <a:pt x="12" y="61"/>
                </a:lnTo>
                <a:lnTo>
                  <a:pt x="14" y="61"/>
                </a:lnTo>
                <a:lnTo>
                  <a:pt x="15" y="59"/>
                </a:lnTo>
                <a:lnTo>
                  <a:pt x="17" y="59"/>
                </a:lnTo>
                <a:lnTo>
                  <a:pt x="19" y="59"/>
                </a:lnTo>
                <a:lnTo>
                  <a:pt x="19" y="57"/>
                </a:lnTo>
                <a:lnTo>
                  <a:pt x="21" y="57"/>
                </a:lnTo>
                <a:lnTo>
                  <a:pt x="22" y="57"/>
                </a:lnTo>
                <a:lnTo>
                  <a:pt x="22" y="56"/>
                </a:lnTo>
                <a:lnTo>
                  <a:pt x="24" y="56"/>
                </a:lnTo>
                <a:lnTo>
                  <a:pt x="26" y="57"/>
                </a:lnTo>
                <a:lnTo>
                  <a:pt x="28" y="57"/>
                </a:lnTo>
                <a:lnTo>
                  <a:pt x="28" y="59"/>
                </a:lnTo>
                <a:lnTo>
                  <a:pt x="29" y="59"/>
                </a:lnTo>
                <a:lnTo>
                  <a:pt x="31" y="61"/>
                </a:lnTo>
                <a:lnTo>
                  <a:pt x="33" y="61"/>
                </a:lnTo>
                <a:lnTo>
                  <a:pt x="34" y="63"/>
                </a:lnTo>
                <a:lnTo>
                  <a:pt x="36" y="63"/>
                </a:lnTo>
                <a:lnTo>
                  <a:pt x="36" y="64"/>
                </a:lnTo>
                <a:lnTo>
                  <a:pt x="38" y="64"/>
                </a:lnTo>
                <a:lnTo>
                  <a:pt x="40" y="64"/>
                </a:lnTo>
                <a:lnTo>
                  <a:pt x="40" y="66"/>
                </a:lnTo>
                <a:lnTo>
                  <a:pt x="41" y="66"/>
                </a:lnTo>
                <a:lnTo>
                  <a:pt x="43" y="66"/>
                </a:lnTo>
                <a:lnTo>
                  <a:pt x="43" y="68"/>
                </a:lnTo>
                <a:lnTo>
                  <a:pt x="45" y="68"/>
                </a:lnTo>
                <a:lnTo>
                  <a:pt x="47" y="68"/>
                </a:lnTo>
                <a:lnTo>
                  <a:pt x="48" y="70"/>
                </a:lnTo>
                <a:lnTo>
                  <a:pt x="50" y="70"/>
                </a:lnTo>
                <a:lnTo>
                  <a:pt x="52" y="70"/>
                </a:lnTo>
                <a:lnTo>
                  <a:pt x="52" y="71"/>
                </a:lnTo>
                <a:lnTo>
                  <a:pt x="54" y="71"/>
                </a:lnTo>
                <a:lnTo>
                  <a:pt x="55" y="71"/>
                </a:lnTo>
                <a:lnTo>
                  <a:pt x="57" y="71"/>
                </a:lnTo>
                <a:lnTo>
                  <a:pt x="59" y="71"/>
                </a:lnTo>
                <a:lnTo>
                  <a:pt x="61" y="71"/>
                </a:lnTo>
                <a:lnTo>
                  <a:pt x="62" y="71"/>
                </a:lnTo>
                <a:lnTo>
                  <a:pt x="64" y="70"/>
                </a:lnTo>
                <a:lnTo>
                  <a:pt x="66" y="71"/>
                </a:lnTo>
                <a:lnTo>
                  <a:pt x="66" y="73"/>
                </a:lnTo>
                <a:lnTo>
                  <a:pt x="68" y="73"/>
                </a:lnTo>
                <a:lnTo>
                  <a:pt x="68" y="75"/>
                </a:lnTo>
                <a:lnTo>
                  <a:pt x="69" y="77"/>
                </a:lnTo>
                <a:lnTo>
                  <a:pt x="69" y="78"/>
                </a:lnTo>
                <a:lnTo>
                  <a:pt x="71" y="78"/>
                </a:lnTo>
                <a:lnTo>
                  <a:pt x="73" y="78"/>
                </a:lnTo>
                <a:lnTo>
                  <a:pt x="75" y="80"/>
                </a:lnTo>
                <a:lnTo>
                  <a:pt x="76" y="80"/>
                </a:lnTo>
                <a:lnTo>
                  <a:pt x="78" y="82"/>
                </a:lnTo>
                <a:lnTo>
                  <a:pt x="80" y="82"/>
                </a:lnTo>
                <a:lnTo>
                  <a:pt x="80" y="84"/>
                </a:lnTo>
                <a:lnTo>
                  <a:pt x="82" y="85"/>
                </a:lnTo>
                <a:lnTo>
                  <a:pt x="82" y="87"/>
                </a:lnTo>
                <a:lnTo>
                  <a:pt x="82" y="89"/>
                </a:lnTo>
                <a:lnTo>
                  <a:pt x="82" y="91"/>
                </a:lnTo>
                <a:lnTo>
                  <a:pt x="82" y="92"/>
                </a:lnTo>
                <a:lnTo>
                  <a:pt x="82" y="94"/>
                </a:lnTo>
                <a:lnTo>
                  <a:pt x="83" y="94"/>
                </a:lnTo>
                <a:lnTo>
                  <a:pt x="83" y="96"/>
                </a:lnTo>
                <a:lnTo>
                  <a:pt x="83" y="98"/>
                </a:lnTo>
                <a:lnTo>
                  <a:pt x="83" y="99"/>
                </a:lnTo>
                <a:lnTo>
                  <a:pt x="83" y="101"/>
                </a:lnTo>
                <a:lnTo>
                  <a:pt x="83" y="103"/>
                </a:lnTo>
                <a:lnTo>
                  <a:pt x="85" y="105"/>
                </a:lnTo>
                <a:lnTo>
                  <a:pt x="85" y="106"/>
                </a:lnTo>
                <a:lnTo>
                  <a:pt x="87" y="106"/>
                </a:lnTo>
                <a:lnTo>
                  <a:pt x="89" y="106"/>
                </a:lnTo>
                <a:lnTo>
                  <a:pt x="90" y="106"/>
                </a:lnTo>
                <a:lnTo>
                  <a:pt x="92" y="106"/>
                </a:lnTo>
                <a:lnTo>
                  <a:pt x="94" y="106"/>
                </a:lnTo>
                <a:lnTo>
                  <a:pt x="96" y="106"/>
                </a:lnTo>
                <a:lnTo>
                  <a:pt x="97" y="105"/>
                </a:lnTo>
                <a:lnTo>
                  <a:pt x="99" y="105"/>
                </a:lnTo>
                <a:lnTo>
                  <a:pt x="101" y="105"/>
                </a:lnTo>
                <a:lnTo>
                  <a:pt x="103" y="105"/>
                </a:lnTo>
                <a:lnTo>
                  <a:pt x="104" y="105"/>
                </a:lnTo>
                <a:lnTo>
                  <a:pt x="106" y="105"/>
                </a:lnTo>
                <a:lnTo>
                  <a:pt x="108" y="105"/>
                </a:lnTo>
                <a:lnTo>
                  <a:pt x="110" y="105"/>
                </a:lnTo>
                <a:lnTo>
                  <a:pt x="111" y="105"/>
                </a:lnTo>
                <a:lnTo>
                  <a:pt x="113" y="105"/>
                </a:lnTo>
                <a:lnTo>
                  <a:pt x="115" y="105"/>
                </a:lnTo>
                <a:lnTo>
                  <a:pt x="117" y="103"/>
                </a:lnTo>
                <a:lnTo>
                  <a:pt x="117" y="101"/>
                </a:lnTo>
                <a:lnTo>
                  <a:pt x="118" y="101"/>
                </a:lnTo>
                <a:lnTo>
                  <a:pt x="118" y="99"/>
                </a:lnTo>
                <a:lnTo>
                  <a:pt x="120" y="98"/>
                </a:lnTo>
                <a:lnTo>
                  <a:pt x="122" y="96"/>
                </a:lnTo>
                <a:lnTo>
                  <a:pt x="123" y="94"/>
                </a:lnTo>
                <a:lnTo>
                  <a:pt x="123" y="92"/>
                </a:lnTo>
                <a:lnTo>
                  <a:pt x="125" y="91"/>
                </a:lnTo>
                <a:lnTo>
                  <a:pt x="125" y="89"/>
                </a:lnTo>
                <a:lnTo>
                  <a:pt x="127" y="87"/>
                </a:lnTo>
                <a:lnTo>
                  <a:pt x="127" y="85"/>
                </a:lnTo>
                <a:lnTo>
                  <a:pt x="127" y="84"/>
                </a:lnTo>
                <a:lnTo>
                  <a:pt x="127" y="82"/>
                </a:lnTo>
                <a:lnTo>
                  <a:pt x="127" y="80"/>
                </a:lnTo>
                <a:lnTo>
                  <a:pt x="127" y="78"/>
                </a:lnTo>
                <a:lnTo>
                  <a:pt x="127" y="77"/>
                </a:lnTo>
                <a:lnTo>
                  <a:pt x="127" y="75"/>
                </a:lnTo>
                <a:lnTo>
                  <a:pt x="127" y="73"/>
                </a:lnTo>
                <a:lnTo>
                  <a:pt x="127" y="71"/>
                </a:lnTo>
                <a:lnTo>
                  <a:pt x="127" y="70"/>
                </a:lnTo>
                <a:lnTo>
                  <a:pt x="129" y="68"/>
                </a:lnTo>
                <a:lnTo>
                  <a:pt x="130" y="68"/>
                </a:lnTo>
                <a:lnTo>
                  <a:pt x="130" y="66"/>
                </a:lnTo>
                <a:lnTo>
                  <a:pt x="132" y="64"/>
                </a:lnTo>
                <a:lnTo>
                  <a:pt x="132" y="63"/>
                </a:lnTo>
                <a:lnTo>
                  <a:pt x="132" y="61"/>
                </a:lnTo>
                <a:lnTo>
                  <a:pt x="132" y="59"/>
                </a:lnTo>
                <a:lnTo>
                  <a:pt x="134" y="57"/>
                </a:lnTo>
                <a:lnTo>
                  <a:pt x="132" y="57"/>
                </a:lnTo>
                <a:lnTo>
                  <a:pt x="132" y="56"/>
                </a:lnTo>
                <a:lnTo>
                  <a:pt x="132" y="54"/>
                </a:lnTo>
                <a:lnTo>
                  <a:pt x="130" y="52"/>
                </a:lnTo>
                <a:lnTo>
                  <a:pt x="130" y="50"/>
                </a:lnTo>
                <a:lnTo>
                  <a:pt x="130" y="49"/>
                </a:lnTo>
                <a:lnTo>
                  <a:pt x="129" y="49"/>
                </a:lnTo>
                <a:lnTo>
                  <a:pt x="129" y="47"/>
                </a:lnTo>
                <a:lnTo>
                  <a:pt x="129" y="45"/>
                </a:lnTo>
                <a:lnTo>
                  <a:pt x="127" y="45"/>
                </a:lnTo>
                <a:lnTo>
                  <a:pt x="127" y="43"/>
                </a:lnTo>
                <a:lnTo>
                  <a:pt x="127" y="42"/>
                </a:lnTo>
                <a:lnTo>
                  <a:pt x="127" y="40"/>
                </a:lnTo>
                <a:lnTo>
                  <a:pt x="129" y="38"/>
                </a:lnTo>
                <a:lnTo>
                  <a:pt x="129" y="36"/>
                </a:lnTo>
                <a:lnTo>
                  <a:pt x="130" y="36"/>
                </a:lnTo>
                <a:lnTo>
                  <a:pt x="132" y="36"/>
                </a:lnTo>
                <a:lnTo>
                  <a:pt x="132" y="38"/>
                </a:lnTo>
                <a:lnTo>
                  <a:pt x="132" y="40"/>
                </a:lnTo>
                <a:lnTo>
                  <a:pt x="134" y="40"/>
                </a:lnTo>
                <a:lnTo>
                  <a:pt x="136" y="40"/>
                </a:lnTo>
                <a:lnTo>
                  <a:pt x="137" y="40"/>
                </a:lnTo>
                <a:lnTo>
                  <a:pt x="139" y="40"/>
                </a:lnTo>
                <a:lnTo>
                  <a:pt x="146" y="42"/>
                </a:lnTo>
                <a:lnTo>
                  <a:pt x="144" y="57"/>
                </a:lnTo>
                <a:lnTo>
                  <a:pt x="136" y="66"/>
                </a:lnTo>
                <a:lnTo>
                  <a:pt x="134" y="77"/>
                </a:lnTo>
                <a:lnTo>
                  <a:pt x="136" y="89"/>
                </a:lnTo>
                <a:lnTo>
                  <a:pt x="130" y="98"/>
                </a:lnTo>
                <a:lnTo>
                  <a:pt x="132" y="101"/>
                </a:lnTo>
                <a:lnTo>
                  <a:pt x="130" y="115"/>
                </a:lnTo>
                <a:lnTo>
                  <a:pt x="139" y="129"/>
                </a:lnTo>
                <a:lnTo>
                  <a:pt x="146" y="131"/>
                </a:lnTo>
                <a:lnTo>
                  <a:pt x="146" y="129"/>
                </a:lnTo>
                <a:lnTo>
                  <a:pt x="146" y="127"/>
                </a:lnTo>
                <a:lnTo>
                  <a:pt x="146" y="125"/>
                </a:lnTo>
                <a:lnTo>
                  <a:pt x="146" y="124"/>
                </a:lnTo>
                <a:lnTo>
                  <a:pt x="146" y="122"/>
                </a:lnTo>
                <a:lnTo>
                  <a:pt x="148" y="120"/>
                </a:lnTo>
                <a:lnTo>
                  <a:pt x="148" y="118"/>
                </a:lnTo>
                <a:lnTo>
                  <a:pt x="148" y="117"/>
                </a:lnTo>
                <a:lnTo>
                  <a:pt x="146" y="115"/>
                </a:lnTo>
                <a:lnTo>
                  <a:pt x="148" y="115"/>
                </a:lnTo>
                <a:lnTo>
                  <a:pt x="148" y="113"/>
                </a:lnTo>
                <a:lnTo>
                  <a:pt x="150" y="112"/>
                </a:lnTo>
                <a:lnTo>
                  <a:pt x="151" y="112"/>
                </a:lnTo>
                <a:lnTo>
                  <a:pt x="151" y="110"/>
                </a:lnTo>
                <a:lnTo>
                  <a:pt x="153" y="108"/>
                </a:lnTo>
                <a:lnTo>
                  <a:pt x="155" y="106"/>
                </a:lnTo>
                <a:lnTo>
                  <a:pt x="157" y="106"/>
                </a:lnTo>
                <a:lnTo>
                  <a:pt x="158" y="105"/>
                </a:lnTo>
                <a:lnTo>
                  <a:pt x="160" y="103"/>
                </a:lnTo>
                <a:lnTo>
                  <a:pt x="162" y="99"/>
                </a:lnTo>
                <a:lnTo>
                  <a:pt x="164" y="98"/>
                </a:lnTo>
                <a:lnTo>
                  <a:pt x="165" y="96"/>
                </a:lnTo>
                <a:lnTo>
                  <a:pt x="165" y="94"/>
                </a:lnTo>
                <a:lnTo>
                  <a:pt x="167" y="94"/>
                </a:lnTo>
                <a:lnTo>
                  <a:pt x="169" y="92"/>
                </a:lnTo>
                <a:lnTo>
                  <a:pt x="171" y="89"/>
                </a:lnTo>
                <a:lnTo>
                  <a:pt x="171" y="87"/>
                </a:lnTo>
                <a:lnTo>
                  <a:pt x="172" y="85"/>
                </a:lnTo>
                <a:lnTo>
                  <a:pt x="174" y="85"/>
                </a:lnTo>
                <a:lnTo>
                  <a:pt x="176" y="84"/>
                </a:lnTo>
                <a:lnTo>
                  <a:pt x="176" y="80"/>
                </a:lnTo>
                <a:lnTo>
                  <a:pt x="179" y="77"/>
                </a:lnTo>
                <a:lnTo>
                  <a:pt x="179" y="75"/>
                </a:lnTo>
                <a:lnTo>
                  <a:pt x="179" y="71"/>
                </a:lnTo>
                <a:lnTo>
                  <a:pt x="181" y="73"/>
                </a:lnTo>
                <a:lnTo>
                  <a:pt x="181" y="71"/>
                </a:lnTo>
                <a:lnTo>
                  <a:pt x="183" y="71"/>
                </a:lnTo>
                <a:lnTo>
                  <a:pt x="185" y="71"/>
                </a:lnTo>
                <a:lnTo>
                  <a:pt x="186" y="71"/>
                </a:lnTo>
                <a:lnTo>
                  <a:pt x="186" y="70"/>
                </a:lnTo>
                <a:lnTo>
                  <a:pt x="188" y="68"/>
                </a:lnTo>
                <a:lnTo>
                  <a:pt x="190" y="68"/>
                </a:lnTo>
                <a:lnTo>
                  <a:pt x="192" y="68"/>
                </a:lnTo>
                <a:lnTo>
                  <a:pt x="192" y="66"/>
                </a:lnTo>
                <a:lnTo>
                  <a:pt x="193" y="66"/>
                </a:lnTo>
                <a:lnTo>
                  <a:pt x="195" y="64"/>
                </a:lnTo>
                <a:lnTo>
                  <a:pt x="197" y="63"/>
                </a:lnTo>
                <a:lnTo>
                  <a:pt x="199" y="63"/>
                </a:lnTo>
                <a:lnTo>
                  <a:pt x="200" y="63"/>
                </a:lnTo>
                <a:lnTo>
                  <a:pt x="202" y="63"/>
                </a:lnTo>
                <a:lnTo>
                  <a:pt x="204" y="63"/>
                </a:lnTo>
                <a:lnTo>
                  <a:pt x="204" y="64"/>
                </a:lnTo>
                <a:lnTo>
                  <a:pt x="206" y="66"/>
                </a:lnTo>
                <a:lnTo>
                  <a:pt x="206" y="68"/>
                </a:lnTo>
                <a:lnTo>
                  <a:pt x="207" y="70"/>
                </a:lnTo>
                <a:lnTo>
                  <a:pt x="207" y="71"/>
                </a:lnTo>
                <a:lnTo>
                  <a:pt x="209" y="71"/>
                </a:lnTo>
                <a:lnTo>
                  <a:pt x="209" y="73"/>
                </a:lnTo>
                <a:lnTo>
                  <a:pt x="211" y="73"/>
                </a:lnTo>
                <a:lnTo>
                  <a:pt x="209" y="75"/>
                </a:lnTo>
                <a:lnTo>
                  <a:pt x="209" y="77"/>
                </a:lnTo>
                <a:lnTo>
                  <a:pt x="211" y="77"/>
                </a:lnTo>
                <a:lnTo>
                  <a:pt x="211" y="78"/>
                </a:lnTo>
                <a:lnTo>
                  <a:pt x="211" y="80"/>
                </a:lnTo>
                <a:lnTo>
                  <a:pt x="212" y="80"/>
                </a:lnTo>
                <a:lnTo>
                  <a:pt x="212" y="82"/>
                </a:lnTo>
                <a:lnTo>
                  <a:pt x="212" y="84"/>
                </a:lnTo>
                <a:lnTo>
                  <a:pt x="214" y="84"/>
                </a:lnTo>
                <a:lnTo>
                  <a:pt x="214" y="85"/>
                </a:lnTo>
                <a:lnTo>
                  <a:pt x="216" y="87"/>
                </a:lnTo>
                <a:lnTo>
                  <a:pt x="216" y="89"/>
                </a:lnTo>
                <a:lnTo>
                  <a:pt x="216" y="91"/>
                </a:lnTo>
                <a:lnTo>
                  <a:pt x="218" y="91"/>
                </a:lnTo>
                <a:lnTo>
                  <a:pt x="219" y="92"/>
                </a:lnTo>
                <a:lnTo>
                  <a:pt x="219" y="94"/>
                </a:lnTo>
                <a:lnTo>
                  <a:pt x="221" y="96"/>
                </a:lnTo>
                <a:lnTo>
                  <a:pt x="223" y="98"/>
                </a:lnTo>
                <a:lnTo>
                  <a:pt x="223" y="99"/>
                </a:lnTo>
                <a:lnTo>
                  <a:pt x="225" y="101"/>
                </a:lnTo>
                <a:lnTo>
                  <a:pt x="225" y="103"/>
                </a:lnTo>
                <a:lnTo>
                  <a:pt x="226" y="105"/>
                </a:lnTo>
                <a:lnTo>
                  <a:pt x="226" y="106"/>
                </a:lnTo>
                <a:lnTo>
                  <a:pt x="228" y="108"/>
                </a:lnTo>
                <a:lnTo>
                  <a:pt x="230" y="110"/>
                </a:lnTo>
                <a:lnTo>
                  <a:pt x="230" y="112"/>
                </a:lnTo>
                <a:lnTo>
                  <a:pt x="232" y="112"/>
                </a:lnTo>
                <a:lnTo>
                  <a:pt x="232" y="113"/>
                </a:lnTo>
                <a:lnTo>
                  <a:pt x="233" y="115"/>
                </a:lnTo>
                <a:lnTo>
                  <a:pt x="233" y="117"/>
                </a:lnTo>
                <a:lnTo>
                  <a:pt x="235" y="118"/>
                </a:lnTo>
                <a:lnTo>
                  <a:pt x="237" y="120"/>
                </a:lnTo>
                <a:lnTo>
                  <a:pt x="237" y="122"/>
                </a:lnTo>
                <a:lnTo>
                  <a:pt x="239" y="124"/>
                </a:lnTo>
                <a:lnTo>
                  <a:pt x="239" y="125"/>
                </a:lnTo>
                <a:lnTo>
                  <a:pt x="240" y="125"/>
                </a:lnTo>
                <a:lnTo>
                  <a:pt x="240" y="127"/>
                </a:lnTo>
                <a:lnTo>
                  <a:pt x="242" y="129"/>
                </a:lnTo>
                <a:lnTo>
                  <a:pt x="242" y="131"/>
                </a:lnTo>
                <a:lnTo>
                  <a:pt x="244" y="131"/>
                </a:lnTo>
                <a:lnTo>
                  <a:pt x="244" y="132"/>
                </a:lnTo>
                <a:lnTo>
                  <a:pt x="246" y="134"/>
                </a:lnTo>
                <a:lnTo>
                  <a:pt x="246" y="136"/>
                </a:lnTo>
                <a:lnTo>
                  <a:pt x="247" y="136"/>
                </a:lnTo>
                <a:lnTo>
                  <a:pt x="247" y="138"/>
                </a:lnTo>
                <a:lnTo>
                  <a:pt x="249" y="139"/>
                </a:lnTo>
                <a:lnTo>
                  <a:pt x="249" y="141"/>
                </a:lnTo>
                <a:lnTo>
                  <a:pt x="251" y="141"/>
                </a:lnTo>
                <a:lnTo>
                  <a:pt x="251" y="143"/>
                </a:lnTo>
                <a:lnTo>
                  <a:pt x="251" y="145"/>
                </a:lnTo>
                <a:lnTo>
                  <a:pt x="253" y="145"/>
                </a:lnTo>
                <a:lnTo>
                  <a:pt x="253" y="146"/>
                </a:lnTo>
                <a:lnTo>
                  <a:pt x="254" y="148"/>
                </a:lnTo>
                <a:lnTo>
                  <a:pt x="256" y="150"/>
                </a:lnTo>
                <a:lnTo>
                  <a:pt x="256" y="152"/>
                </a:lnTo>
                <a:lnTo>
                  <a:pt x="258" y="152"/>
                </a:lnTo>
                <a:lnTo>
                  <a:pt x="258" y="153"/>
                </a:lnTo>
                <a:lnTo>
                  <a:pt x="260" y="155"/>
                </a:lnTo>
                <a:lnTo>
                  <a:pt x="261" y="157"/>
                </a:lnTo>
                <a:lnTo>
                  <a:pt x="261" y="159"/>
                </a:lnTo>
                <a:lnTo>
                  <a:pt x="263" y="160"/>
                </a:lnTo>
                <a:lnTo>
                  <a:pt x="263" y="162"/>
                </a:lnTo>
                <a:lnTo>
                  <a:pt x="265" y="162"/>
                </a:lnTo>
                <a:lnTo>
                  <a:pt x="265" y="164"/>
                </a:lnTo>
                <a:lnTo>
                  <a:pt x="267" y="164"/>
                </a:lnTo>
                <a:lnTo>
                  <a:pt x="267" y="166"/>
                </a:lnTo>
                <a:lnTo>
                  <a:pt x="268" y="167"/>
                </a:lnTo>
                <a:lnTo>
                  <a:pt x="268" y="169"/>
                </a:lnTo>
                <a:lnTo>
                  <a:pt x="270" y="169"/>
                </a:lnTo>
                <a:lnTo>
                  <a:pt x="270" y="171"/>
                </a:lnTo>
                <a:lnTo>
                  <a:pt x="272" y="173"/>
                </a:lnTo>
                <a:lnTo>
                  <a:pt x="272" y="174"/>
                </a:lnTo>
                <a:lnTo>
                  <a:pt x="274" y="176"/>
                </a:lnTo>
                <a:lnTo>
                  <a:pt x="275" y="178"/>
                </a:lnTo>
                <a:lnTo>
                  <a:pt x="275" y="180"/>
                </a:lnTo>
                <a:lnTo>
                  <a:pt x="277" y="180"/>
                </a:lnTo>
                <a:lnTo>
                  <a:pt x="277" y="181"/>
                </a:lnTo>
                <a:lnTo>
                  <a:pt x="279" y="183"/>
                </a:lnTo>
                <a:lnTo>
                  <a:pt x="279" y="185"/>
                </a:lnTo>
                <a:lnTo>
                  <a:pt x="281" y="185"/>
                </a:lnTo>
                <a:lnTo>
                  <a:pt x="282" y="185"/>
                </a:lnTo>
                <a:lnTo>
                  <a:pt x="288" y="194"/>
                </a:lnTo>
                <a:lnTo>
                  <a:pt x="293" y="201"/>
                </a:lnTo>
                <a:lnTo>
                  <a:pt x="298" y="209"/>
                </a:lnTo>
                <a:lnTo>
                  <a:pt x="305" y="220"/>
                </a:lnTo>
                <a:lnTo>
                  <a:pt x="310" y="225"/>
                </a:lnTo>
                <a:lnTo>
                  <a:pt x="319" y="237"/>
                </a:lnTo>
                <a:lnTo>
                  <a:pt x="324" y="241"/>
                </a:lnTo>
                <a:lnTo>
                  <a:pt x="333" y="241"/>
                </a:lnTo>
                <a:lnTo>
                  <a:pt x="338" y="234"/>
                </a:lnTo>
                <a:lnTo>
                  <a:pt x="340" y="228"/>
                </a:lnTo>
                <a:lnTo>
                  <a:pt x="342" y="220"/>
                </a:lnTo>
                <a:lnTo>
                  <a:pt x="340" y="220"/>
                </a:lnTo>
                <a:lnTo>
                  <a:pt x="340" y="218"/>
                </a:lnTo>
                <a:lnTo>
                  <a:pt x="340" y="216"/>
                </a:lnTo>
                <a:lnTo>
                  <a:pt x="340" y="214"/>
                </a:lnTo>
                <a:lnTo>
                  <a:pt x="340" y="213"/>
                </a:lnTo>
                <a:lnTo>
                  <a:pt x="340" y="211"/>
                </a:lnTo>
                <a:lnTo>
                  <a:pt x="342" y="209"/>
                </a:lnTo>
                <a:lnTo>
                  <a:pt x="342" y="208"/>
                </a:lnTo>
                <a:lnTo>
                  <a:pt x="342" y="206"/>
                </a:lnTo>
                <a:lnTo>
                  <a:pt x="342" y="204"/>
                </a:lnTo>
                <a:lnTo>
                  <a:pt x="342" y="202"/>
                </a:lnTo>
                <a:lnTo>
                  <a:pt x="343" y="201"/>
                </a:lnTo>
                <a:lnTo>
                  <a:pt x="343" y="199"/>
                </a:lnTo>
                <a:lnTo>
                  <a:pt x="343" y="197"/>
                </a:lnTo>
                <a:lnTo>
                  <a:pt x="343" y="195"/>
                </a:lnTo>
                <a:lnTo>
                  <a:pt x="343" y="194"/>
                </a:lnTo>
                <a:lnTo>
                  <a:pt x="342" y="192"/>
                </a:lnTo>
                <a:lnTo>
                  <a:pt x="340" y="190"/>
                </a:lnTo>
                <a:lnTo>
                  <a:pt x="338" y="190"/>
                </a:lnTo>
                <a:lnTo>
                  <a:pt x="338" y="188"/>
                </a:lnTo>
                <a:lnTo>
                  <a:pt x="336" y="188"/>
                </a:lnTo>
                <a:lnTo>
                  <a:pt x="335" y="187"/>
                </a:lnTo>
                <a:lnTo>
                  <a:pt x="335" y="185"/>
                </a:lnTo>
                <a:lnTo>
                  <a:pt x="333" y="183"/>
                </a:lnTo>
                <a:lnTo>
                  <a:pt x="333" y="181"/>
                </a:lnTo>
                <a:lnTo>
                  <a:pt x="333" y="180"/>
                </a:lnTo>
                <a:lnTo>
                  <a:pt x="333" y="178"/>
                </a:lnTo>
                <a:lnTo>
                  <a:pt x="333" y="176"/>
                </a:lnTo>
                <a:lnTo>
                  <a:pt x="333" y="174"/>
                </a:lnTo>
                <a:lnTo>
                  <a:pt x="333" y="173"/>
                </a:lnTo>
                <a:lnTo>
                  <a:pt x="333" y="171"/>
                </a:lnTo>
                <a:lnTo>
                  <a:pt x="333" y="169"/>
                </a:lnTo>
                <a:lnTo>
                  <a:pt x="333" y="167"/>
                </a:lnTo>
                <a:lnTo>
                  <a:pt x="331" y="166"/>
                </a:lnTo>
                <a:lnTo>
                  <a:pt x="331" y="164"/>
                </a:lnTo>
                <a:lnTo>
                  <a:pt x="331" y="162"/>
                </a:lnTo>
                <a:lnTo>
                  <a:pt x="331" y="160"/>
                </a:lnTo>
                <a:lnTo>
                  <a:pt x="331" y="159"/>
                </a:lnTo>
                <a:lnTo>
                  <a:pt x="331" y="157"/>
                </a:lnTo>
                <a:lnTo>
                  <a:pt x="331" y="155"/>
                </a:lnTo>
                <a:lnTo>
                  <a:pt x="331" y="153"/>
                </a:lnTo>
                <a:lnTo>
                  <a:pt x="329" y="152"/>
                </a:lnTo>
                <a:lnTo>
                  <a:pt x="329" y="150"/>
                </a:lnTo>
                <a:lnTo>
                  <a:pt x="329" y="148"/>
                </a:lnTo>
                <a:lnTo>
                  <a:pt x="329" y="146"/>
                </a:lnTo>
                <a:lnTo>
                  <a:pt x="329" y="145"/>
                </a:lnTo>
                <a:lnTo>
                  <a:pt x="329" y="143"/>
                </a:lnTo>
                <a:lnTo>
                  <a:pt x="329" y="141"/>
                </a:lnTo>
                <a:lnTo>
                  <a:pt x="329" y="139"/>
                </a:lnTo>
                <a:lnTo>
                  <a:pt x="329" y="138"/>
                </a:lnTo>
                <a:lnTo>
                  <a:pt x="329" y="136"/>
                </a:lnTo>
                <a:lnTo>
                  <a:pt x="329" y="134"/>
                </a:lnTo>
                <a:lnTo>
                  <a:pt x="331" y="132"/>
                </a:lnTo>
                <a:lnTo>
                  <a:pt x="331" y="131"/>
                </a:lnTo>
                <a:lnTo>
                  <a:pt x="331" y="129"/>
                </a:lnTo>
                <a:lnTo>
                  <a:pt x="333" y="127"/>
                </a:lnTo>
                <a:lnTo>
                  <a:pt x="333" y="125"/>
                </a:lnTo>
                <a:lnTo>
                  <a:pt x="333" y="124"/>
                </a:lnTo>
                <a:lnTo>
                  <a:pt x="333" y="122"/>
                </a:lnTo>
                <a:lnTo>
                  <a:pt x="331" y="120"/>
                </a:lnTo>
                <a:lnTo>
                  <a:pt x="329" y="118"/>
                </a:lnTo>
                <a:lnTo>
                  <a:pt x="328" y="117"/>
                </a:lnTo>
                <a:lnTo>
                  <a:pt x="326" y="117"/>
                </a:lnTo>
                <a:lnTo>
                  <a:pt x="328" y="117"/>
                </a:lnTo>
                <a:lnTo>
                  <a:pt x="329" y="117"/>
                </a:lnTo>
                <a:lnTo>
                  <a:pt x="331" y="115"/>
                </a:lnTo>
                <a:lnTo>
                  <a:pt x="333" y="115"/>
                </a:lnTo>
                <a:lnTo>
                  <a:pt x="335" y="115"/>
                </a:lnTo>
                <a:lnTo>
                  <a:pt x="336" y="115"/>
                </a:lnTo>
                <a:lnTo>
                  <a:pt x="338" y="115"/>
                </a:lnTo>
                <a:lnTo>
                  <a:pt x="340" y="115"/>
                </a:lnTo>
                <a:lnTo>
                  <a:pt x="342" y="115"/>
                </a:lnTo>
                <a:lnTo>
                  <a:pt x="343" y="115"/>
                </a:lnTo>
                <a:lnTo>
                  <a:pt x="345" y="115"/>
                </a:lnTo>
                <a:lnTo>
                  <a:pt x="345" y="117"/>
                </a:lnTo>
                <a:lnTo>
                  <a:pt x="347" y="118"/>
                </a:lnTo>
                <a:lnTo>
                  <a:pt x="347" y="120"/>
                </a:lnTo>
                <a:lnTo>
                  <a:pt x="349" y="122"/>
                </a:lnTo>
                <a:lnTo>
                  <a:pt x="349" y="120"/>
                </a:lnTo>
                <a:lnTo>
                  <a:pt x="350" y="120"/>
                </a:lnTo>
                <a:lnTo>
                  <a:pt x="350" y="118"/>
                </a:lnTo>
                <a:lnTo>
                  <a:pt x="352" y="118"/>
                </a:lnTo>
                <a:lnTo>
                  <a:pt x="352" y="120"/>
                </a:lnTo>
                <a:lnTo>
                  <a:pt x="354" y="120"/>
                </a:lnTo>
                <a:lnTo>
                  <a:pt x="356" y="118"/>
                </a:lnTo>
                <a:lnTo>
                  <a:pt x="357" y="120"/>
                </a:lnTo>
                <a:lnTo>
                  <a:pt x="359" y="120"/>
                </a:lnTo>
                <a:lnTo>
                  <a:pt x="361" y="118"/>
                </a:lnTo>
                <a:lnTo>
                  <a:pt x="363" y="118"/>
                </a:lnTo>
                <a:lnTo>
                  <a:pt x="364" y="118"/>
                </a:lnTo>
                <a:lnTo>
                  <a:pt x="366" y="118"/>
                </a:lnTo>
                <a:lnTo>
                  <a:pt x="368" y="118"/>
                </a:lnTo>
                <a:lnTo>
                  <a:pt x="368" y="120"/>
                </a:lnTo>
                <a:lnTo>
                  <a:pt x="370" y="118"/>
                </a:lnTo>
                <a:lnTo>
                  <a:pt x="371" y="118"/>
                </a:lnTo>
                <a:lnTo>
                  <a:pt x="373" y="117"/>
                </a:lnTo>
                <a:lnTo>
                  <a:pt x="375" y="117"/>
                </a:lnTo>
                <a:lnTo>
                  <a:pt x="377" y="117"/>
                </a:lnTo>
                <a:lnTo>
                  <a:pt x="378" y="118"/>
                </a:lnTo>
                <a:lnTo>
                  <a:pt x="378" y="117"/>
                </a:lnTo>
                <a:lnTo>
                  <a:pt x="380" y="117"/>
                </a:lnTo>
                <a:lnTo>
                  <a:pt x="380" y="115"/>
                </a:lnTo>
                <a:lnTo>
                  <a:pt x="382" y="115"/>
                </a:lnTo>
                <a:lnTo>
                  <a:pt x="382" y="113"/>
                </a:lnTo>
                <a:lnTo>
                  <a:pt x="384" y="113"/>
                </a:lnTo>
                <a:lnTo>
                  <a:pt x="385" y="113"/>
                </a:lnTo>
                <a:lnTo>
                  <a:pt x="385" y="112"/>
                </a:lnTo>
                <a:lnTo>
                  <a:pt x="387" y="112"/>
                </a:lnTo>
                <a:lnTo>
                  <a:pt x="387" y="110"/>
                </a:lnTo>
                <a:lnTo>
                  <a:pt x="389" y="108"/>
                </a:lnTo>
                <a:lnTo>
                  <a:pt x="389" y="106"/>
                </a:lnTo>
                <a:lnTo>
                  <a:pt x="390" y="105"/>
                </a:lnTo>
                <a:lnTo>
                  <a:pt x="392" y="105"/>
                </a:lnTo>
                <a:lnTo>
                  <a:pt x="392" y="103"/>
                </a:lnTo>
                <a:lnTo>
                  <a:pt x="394" y="103"/>
                </a:lnTo>
                <a:lnTo>
                  <a:pt x="394" y="101"/>
                </a:lnTo>
                <a:lnTo>
                  <a:pt x="396" y="101"/>
                </a:lnTo>
                <a:lnTo>
                  <a:pt x="396" y="99"/>
                </a:lnTo>
                <a:lnTo>
                  <a:pt x="397" y="99"/>
                </a:lnTo>
                <a:lnTo>
                  <a:pt x="399" y="99"/>
                </a:lnTo>
                <a:lnTo>
                  <a:pt x="399" y="98"/>
                </a:lnTo>
                <a:lnTo>
                  <a:pt x="401" y="98"/>
                </a:lnTo>
                <a:lnTo>
                  <a:pt x="401" y="96"/>
                </a:lnTo>
                <a:lnTo>
                  <a:pt x="403" y="96"/>
                </a:lnTo>
                <a:lnTo>
                  <a:pt x="403" y="94"/>
                </a:lnTo>
                <a:lnTo>
                  <a:pt x="404" y="94"/>
                </a:lnTo>
                <a:lnTo>
                  <a:pt x="404" y="92"/>
                </a:lnTo>
                <a:lnTo>
                  <a:pt x="406" y="91"/>
                </a:lnTo>
                <a:lnTo>
                  <a:pt x="408" y="89"/>
                </a:lnTo>
                <a:lnTo>
                  <a:pt x="410" y="89"/>
                </a:lnTo>
                <a:lnTo>
                  <a:pt x="410" y="87"/>
                </a:lnTo>
                <a:lnTo>
                  <a:pt x="410" y="85"/>
                </a:lnTo>
                <a:lnTo>
                  <a:pt x="411" y="85"/>
                </a:lnTo>
                <a:lnTo>
                  <a:pt x="411" y="84"/>
                </a:lnTo>
                <a:lnTo>
                  <a:pt x="411" y="82"/>
                </a:lnTo>
                <a:lnTo>
                  <a:pt x="413" y="82"/>
                </a:lnTo>
                <a:lnTo>
                  <a:pt x="413" y="80"/>
                </a:lnTo>
                <a:lnTo>
                  <a:pt x="413" y="78"/>
                </a:lnTo>
                <a:lnTo>
                  <a:pt x="415" y="78"/>
                </a:lnTo>
                <a:lnTo>
                  <a:pt x="415" y="77"/>
                </a:lnTo>
                <a:lnTo>
                  <a:pt x="417" y="75"/>
                </a:lnTo>
                <a:lnTo>
                  <a:pt x="417" y="73"/>
                </a:lnTo>
                <a:lnTo>
                  <a:pt x="418" y="71"/>
                </a:lnTo>
                <a:lnTo>
                  <a:pt x="418" y="70"/>
                </a:lnTo>
                <a:lnTo>
                  <a:pt x="420" y="70"/>
                </a:lnTo>
                <a:lnTo>
                  <a:pt x="422" y="70"/>
                </a:lnTo>
                <a:lnTo>
                  <a:pt x="424" y="70"/>
                </a:lnTo>
                <a:lnTo>
                  <a:pt x="425" y="70"/>
                </a:lnTo>
                <a:lnTo>
                  <a:pt x="427" y="70"/>
                </a:lnTo>
                <a:lnTo>
                  <a:pt x="429" y="71"/>
                </a:lnTo>
                <a:lnTo>
                  <a:pt x="431" y="70"/>
                </a:lnTo>
                <a:lnTo>
                  <a:pt x="431" y="68"/>
                </a:lnTo>
                <a:lnTo>
                  <a:pt x="431" y="66"/>
                </a:lnTo>
                <a:lnTo>
                  <a:pt x="432" y="66"/>
                </a:lnTo>
                <a:lnTo>
                  <a:pt x="434" y="64"/>
                </a:lnTo>
                <a:lnTo>
                  <a:pt x="436" y="64"/>
                </a:lnTo>
                <a:lnTo>
                  <a:pt x="438" y="64"/>
                </a:lnTo>
                <a:lnTo>
                  <a:pt x="438" y="63"/>
                </a:lnTo>
                <a:lnTo>
                  <a:pt x="439" y="63"/>
                </a:lnTo>
                <a:lnTo>
                  <a:pt x="441" y="61"/>
                </a:lnTo>
                <a:lnTo>
                  <a:pt x="441" y="63"/>
                </a:lnTo>
                <a:lnTo>
                  <a:pt x="443" y="63"/>
                </a:lnTo>
                <a:lnTo>
                  <a:pt x="443" y="61"/>
                </a:lnTo>
                <a:lnTo>
                  <a:pt x="445" y="61"/>
                </a:lnTo>
                <a:lnTo>
                  <a:pt x="446" y="61"/>
                </a:lnTo>
                <a:lnTo>
                  <a:pt x="446" y="59"/>
                </a:lnTo>
                <a:lnTo>
                  <a:pt x="446" y="57"/>
                </a:lnTo>
                <a:lnTo>
                  <a:pt x="446" y="56"/>
                </a:lnTo>
                <a:lnTo>
                  <a:pt x="445" y="56"/>
                </a:lnTo>
                <a:lnTo>
                  <a:pt x="446" y="54"/>
                </a:lnTo>
                <a:lnTo>
                  <a:pt x="446" y="52"/>
                </a:lnTo>
                <a:lnTo>
                  <a:pt x="446" y="50"/>
                </a:lnTo>
                <a:lnTo>
                  <a:pt x="448" y="50"/>
                </a:lnTo>
                <a:lnTo>
                  <a:pt x="450" y="49"/>
                </a:lnTo>
                <a:lnTo>
                  <a:pt x="452" y="49"/>
                </a:lnTo>
                <a:lnTo>
                  <a:pt x="453" y="49"/>
                </a:lnTo>
                <a:lnTo>
                  <a:pt x="455" y="50"/>
                </a:lnTo>
                <a:lnTo>
                  <a:pt x="457" y="50"/>
                </a:lnTo>
                <a:lnTo>
                  <a:pt x="459" y="50"/>
                </a:lnTo>
                <a:lnTo>
                  <a:pt x="459" y="49"/>
                </a:lnTo>
                <a:lnTo>
                  <a:pt x="460" y="49"/>
                </a:lnTo>
                <a:lnTo>
                  <a:pt x="462" y="49"/>
                </a:lnTo>
                <a:lnTo>
                  <a:pt x="464" y="49"/>
                </a:lnTo>
                <a:lnTo>
                  <a:pt x="466" y="50"/>
                </a:lnTo>
                <a:lnTo>
                  <a:pt x="467" y="50"/>
                </a:lnTo>
                <a:lnTo>
                  <a:pt x="467" y="49"/>
                </a:lnTo>
                <a:lnTo>
                  <a:pt x="469" y="49"/>
                </a:lnTo>
                <a:lnTo>
                  <a:pt x="471" y="49"/>
                </a:lnTo>
                <a:lnTo>
                  <a:pt x="473" y="49"/>
                </a:lnTo>
                <a:lnTo>
                  <a:pt x="474" y="49"/>
                </a:lnTo>
                <a:lnTo>
                  <a:pt x="476" y="49"/>
                </a:lnTo>
                <a:lnTo>
                  <a:pt x="478" y="50"/>
                </a:lnTo>
                <a:lnTo>
                  <a:pt x="479" y="50"/>
                </a:lnTo>
                <a:lnTo>
                  <a:pt x="481" y="50"/>
                </a:lnTo>
                <a:lnTo>
                  <a:pt x="483" y="50"/>
                </a:lnTo>
                <a:lnTo>
                  <a:pt x="485" y="50"/>
                </a:lnTo>
                <a:lnTo>
                  <a:pt x="485" y="52"/>
                </a:lnTo>
                <a:lnTo>
                  <a:pt x="486" y="54"/>
                </a:lnTo>
                <a:lnTo>
                  <a:pt x="486" y="56"/>
                </a:lnTo>
                <a:lnTo>
                  <a:pt x="486" y="57"/>
                </a:lnTo>
                <a:lnTo>
                  <a:pt x="488" y="57"/>
                </a:lnTo>
                <a:lnTo>
                  <a:pt x="488" y="59"/>
                </a:lnTo>
                <a:lnTo>
                  <a:pt x="490" y="59"/>
                </a:lnTo>
                <a:lnTo>
                  <a:pt x="490" y="61"/>
                </a:lnTo>
                <a:lnTo>
                  <a:pt x="492" y="63"/>
                </a:lnTo>
                <a:lnTo>
                  <a:pt x="492" y="64"/>
                </a:lnTo>
                <a:lnTo>
                  <a:pt x="492" y="66"/>
                </a:lnTo>
                <a:lnTo>
                  <a:pt x="492" y="68"/>
                </a:lnTo>
                <a:lnTo>
                  <a:pt x="492" y="70"/>
                </a:lnTo>
                <a:lnTo>
                  <a:pt x="492" y="71"/>
                </a:lnTo>
                <a:lnTo>
                  <a:pt x="493" y="70"/>
                </a:lnTo>
                <a:lnTo>
                  <a:pt x="495" y="68"/>
                </a:lnTo>
                <a:lnTo>
                  <a:pt x="497" y="68"/>
                </a:lnTo>
                <a:lnTo>
                  <a:pt x="499" y="68"/>
                </a:lnTo>
                <a:lnTo>
                  <a:pt x="500" y="66"/>
                </a:lnTo>
                <a:lnTo>
                  <a:pt x="502" y="66"/>
                </a:lnTo>
                <a:lnTo>
                  <a:pt x="502" y="64"/>
                </a:lnTo>
                <a:lnTo>
                  <a:pt x="504" y="64"/>
                </a:lnTo>
                <a:lnTo>
                  <a:pt x="506" y="63"/>
                </a:lnTo>
                <a:lnTo>
                  <a:pt x="507" y="61"/>
                </a:lnTo>
                <a:lnTo>
                  <a:pt x="507" y="59"/>
                </a:lnTo>
                <a:lnTo>
                  <a:pt x="509" y="57"/>
                </a:lnTo>
                <a:lnTo>
                  <a:pt x="509" y="56"/>
                </a:lnTo>
                <a:lnTo>
                  <a:pt x="511" y="54"/>
                </a:lnTo>
                <a:lnTo>
                  <a:pt x="511" y="52"/>
                </a:lnTo>
                <a:lnTo>
                  <a:pt x="513" y="52"/>
                </a:lnTo>
                <a:lnTo>
                  <a:pt x="513" y="50"/>
                </a:lnTo>
                <a:lnTo>
                  <a:pt x="513" y="49"/>
                </a:lnTo>
                <a:lnTo>
                  <a:pt x="514" y="49"/>
                </a:lnTo>
                <a:lnTo>
                  <a:pt x="514" y="47"/>
                </a:lnTo>
                <a:lnTo>
                  <a:pt x="516" y="45"/>
                </a:lnTo>
                <a:lnTo>
                  <a:pt x="516" y="43"/>
                </a:lnTo>
                <a:lnTo>
                  <a:pt x="518" y="42"/>
                </a:lnTo>
                <a:lnTo>
                  <a:pt x="520" y="42"/>
                </a:lnTo>
                <a:lnTo>
                  <a:pt x="521" y="42"/>
                </a:lnTo>
                <a:lnTo>
                  <a:pt x="523" y="42"/>
                </a:lnTo>
                <a:lnTo>
                  <a:pt x="525" y="42"/>
                </a:lnTo>
                <a:lnTo>
                  <a:pt x="527" y="42"/>
                </a:lnTo>
                <a:lnTo>
                  <a:pt x="528" y="42"/>
                </a:lnTo>
                <a:lnTo>
                  <a:pt x="530" y="42"/>
                </a:lnTo>
                <a:lnTo>
                  <a:pt x="532" y="42"/>
                </a:lnTo>
                <a:lnTo>
                  <a:pt x="534" y="42"/>
                </a:lnTo>
                <a:lnTo>
                  <a:pt x="535" y="42"/>
                </a:lnTo>
                <a:lnTo>
                  <a:pt x="537" y="42"/>
                </a:lnTo>
                <a:lnTo>
                  <a:pt x="539" y="42"/>
                </a:lnTo>
                <a:lnTo>
                  <a:pt x="541" y="42"/>
                </a:lnTo>
                <a:lnTo>
                  <a:pt x="542" y="42"/>
                </a:lnTo>
                <a:lnTo>
                  <a:pt x="544" y="42"/>
                </a:lnTo>
                <a:lnTo>
                  <a:pt x="546" y="42"/>
                </a:lnTo>
                <a:lnTo>
                  <a:pt x="548" y="42"/>
                </a:lnTo>
                <a:lnTo>
                  <a:pt x="548" y="40"/>
                </a:lnTo>
                <a:lnTo>
                  <a:pt x="549" y="38"/>
                </a:lnTo>
                <a:lnTo>
                  <a:pt x="549" y="36"/>
                </a:lnTo>
                <a:lnTo>
                  <a:pt x="551" y="36"/>
                </a:lnTo>
                <a:lnTo>
                  <a:pt x="551" y="35"/>
                </a:lnTo>
                <a:lnTo>
                  <a:pt x="553" y="35"/>
                </a:lnTo>
                <a:lnTo>
                  <a:pt x="553" y="33"/>
                </a:lnTo>
                <a:lnTo>
                  <a:pt x="555" y="31"/>
                </a:lnTo>
                <a:lnTo>
                  <a:pt x="555" y="29"/>
                </a:lnTo>
                <a:lnTo>
                  <a:pt x="556" y="29"/>
                </a:lnTo>
                <a:lnTo>
                  <a:pt x="556" y="28"/>
                </a:lnTo>
                <a:lnTo>
                  <a:pt x="558" y="28"/>
                </a:lnTo>
                <a:lnTo>
                  <a:pt x="558" y="26"/>
                </a:lnTo>
                <a:lnTo>
                  <a:pt x="560" y="26"/>
                </a:lnTo>
                <a:lnTo>
                  <a:pt x="562" y="24"/>
                </a:lnTo>
                <a:lnTo>
                  <a:pt x="563" y="23"/>
                </a:lnTo>
                <a:lnTo>
                  <a:pt x="563" y="21"/>
                </a:lnTo>
                <a:lnTo>
                  <a:pt x="565" y="19"/>
                </a:lnTo>
                <a:lnTo>
                  <a:pt x="567" y="19"/>
                </a:lnTo>
                <a:lnTo>
                  <a:pt x="567" y="17"/>
                </a:lnTo>
                <a:lnTo>
                  <a:pt x="568" y="17"/>
                </a:lnTo>
                <a:lnTo>
                  <a:pt x="570" y="17"/>
                </a:lnTo>
                <a:lnTo>
                  <a:pt x="572" y="17"/>
                </a:lnTo>
                <a:lnTo>
                  <a:pt x="574" y="17"/>
                </a:lnTo>
                <a:lnTo>
                  <a:pt x="575" y="17"/>
                </a:lnTo>
                <a:lnTo>
                  <a:pt x="577" y="17"/>
                </a:lnTo>
                <a:lnTo>
                  <a:pt x="577" y="16"/>
                </a:lnTo>
                <a:lnTo>
                  <a:pt x="579" y="16"/>
                </a:lnTo>
                <a:lnTo>
                  <a:pt x="581" y="16"/>
                </a:lnTo>
                <a:lnTo>
                  <a:pt x="581" y="14"/>
                </a:lnTo>
                <a:lnTo>
                  <a:pt x="582" y="14"/>
                </a:lnTo>
                <a:lnTo>
                  <a:pt x="584" y="14"/>
                </a:lnTo>
                <a:lnTo>
                  <a:pt x="586" y="14"/>
                </a:lnTo>
                <a:lnTo>
                  <a:pt x="588" y="14"/>
                </a:lnTo>
                <a:lnTo>
                  <a:pt x="589" y="14"/>
                </a:lnTo>
                <a:lnTo>
                  <a:pt x="591" y="14"/>
                </a:lnTo>
                <a:lnTo>
                  <a:pt x="593" y="14"/>
                </a:lnTo>
                <a:lnTo>
                  <a:pt x="593" y="12"/>
                </a:lnTo>
                <a:lnTo>
                  <a:pt x="595" y="10"/>
                </a:lnTo>
                <a:lnTo>
                  <a:pt x="596" y="10"/>
                </a:lnTo>
                <a:lnTo>
                  <a:pt x="598" y="12"/>
                </a:lnTo>
                <a:lnTo>
                  <a:pt x="600" y="12"/>
                </a:lnTo>
                <a:lnTo>
                  <a:pt x="600" y="10"/>
                </a:lnTo>
                <a:lnTo>
                  <a:pt x="602" y="12"/>
                </a:lnTo>
                <a:lnTo>
                  <a:pt x="603" y="12"/>
                </a:lnTo>
                <a:lnTo>
                  <a:pt x="605" y="12"/>
                </a:lnTo>
                <a:lnTo>
                  <a:pt x="607" y="14"/>
                </a:lnTo>
                <a:lnTo>
                  <a:pt x="607" y="12"/>
                </a:lnTo>
                <a:lnTo>
                  <a:pt x="609" y="12"/>
                </a:lnTo>
                <a:lnTo>
                  <a:pt x="609" y="10"/>
                </a:lnTo>
                <a:lnTo>
                  <a:pt x="610" y="9"/>
                </a:lnTo>
                <a:lnTo>
                  <a:pt x="610" y="7"/>
                </a:lnTo>
                <a:lnTo>
                  <a:pt x="612" y="7"/>
                </a:lnTo>
                <a:lnTo>
                  <a:pt x="614" y="5"/>
                </a:lnTo>
                <a:lnTo>
                  <a:pt x="614" y="3"/>
                </a:lnTo>
                <a:lnTo>
                  <a:pt x="616" y="3"/>
                </a:lnTo>
                <a:lnTo>
                  <a:pt x="616" y="2"/>
                </a:lnTo>
                <a:lnTo>
                  <a:pt x="617" y="2"/>
                </a:lnTo>
                <a:lnTo>
                  <a:pt x="619" y="2"/>
                </a:lnTo>
                <a:lnTo>
                  <a:pt x="621" y="3"/>
                </a:lnTo>
                <a:lnTo>
                  <a:pt x="623" y="3"/>
                </a:lnTo>
                <a:lnTo>
                  <a:pt x="624" y="2"/>
                </a:lnTo>
                <a:lnTo>
                  <a:pt x="626" y="0"/>
                </a:lnTo>
                <a:lnTo>
                  <a:pt x="628" y="2"/>
                </a:lnTo>
                <a:lnTo>
                  <a:pt x="630" y="2"/>
                </a:lnTo>
                <a:lnTo>
                  <a:pt x="631" y="2"/>
                </a:lnTo>
                <a:lnTo>
                  <a:pt x="631" y="3"/>
                </a:lnTo>
                <a:lnTo>
                  <a:pt x="631" y="5"/>
                </a:lnTo>
                <a:lnTo>
                  <a:pt x="633" y="7"/>
                </a:lnTo>
                <a:lnTo>
                  <a:pt x="635" y="7"/>
                </a:lnTo>
                <a:lnTo>
                  <a:pt x="635" y="9"/>
                </a:lnTo>
                <a:lnTo>
                  <a:pt x="635" y="10"/>
                </a:lnTo>
                <a:lnTo>
                  <a:pt x="637" y="10"/>
                </a:lnTo>
                <a:lnTo>
                  <a:pt x="637" y="12"/>
                </a:lnTo>
                <a:lnTo>
                  <a:pt x="637" y="14"/>
                </a:lnTo>
                <a:lnTo>
                  <a:pt x="638" y="14"/>
                </a:lnTo>
                <a:lnTo>
                  <a:pt x="640" y="14"/>
                </a:lnTo>
                <a:lnTo>
                  <a:pt x="642" y="16"/>
                </a:lnTo>
                <a:lnTo>
                  <a:pt x="644" y="16"/>
                </a:lnTo>
                <a:lnTo>
                  <a:pt x="645" y="16"/>
                </a:lnTo>
                <a:lnTo>
                  <a:pt x="647" y="16"/>
                </a:lnTo>
                <a:lnTo>
                  <a:pt x="649" y="16"/>
                </a:lnTo>
                <a:lnTo>
                  <a:pt x="651" y="16"/>
                </a:lnTo>
                <a:lnTo>
                  <a:pt x="652" y="16"/>
                </a:lnTo>
                <a:lnTo>
                  <a:pt x="654" y="16"/>
                </a:lnTo>
                <a:lnTo>
                  <a:pt x="656" y="16"/>
                </a:lnTo>
                <a:lnTo>
                  <a:pt x="657" y="16"/>
                </a:lnTo>
                <a:lnTo>
                  <a:pt x="659" y="17"/>
                </a:lnTo>
                <a:lnTo>
                  <a:pt x="661" y="17"/>
                </a:lnTo>
                <a:lnTo>
                  <a:pt x="659" y="17"/>
                </a:lnTo>
                <a:lnTo>
                  <a:pt x="661" y="17"/>
                </a:lnTo>
                <a:lnTo>
                  <a:pt x="661" y="19"/>
                </a:lnTo>
                <a:lnTo>
                  <a:pt x="663" y="19"/>
                </a:lnTo>
                <a:lnTo>
                  <a:pt x="663" y="21"/>
                </a:lnTo>
                <a:lnTo>
                  <a:pt x="663" y="23"/>
                </a:lnTo>
                <a:lnTo>
                  <a:pt x="661" y="23"/>
                </a:lnTo>
                <a:lnTo>
                  <a:pt x="661" y="24"/>
                </a:lnTo>
                <a:lnTo>
                  <a:pt x="661" y="26"/>
                </a:lnTo>
                <a:lnTo>
                  <a:pt x="661" y="28"/>
                </a:lnTo>
                <a:lnTo>
                  <a:pt x="661" y="29"/>
                </a:lnTo>
                <a:lnTo>
                  <a:pt x="661" y="31"/>
                </a:lnTo>
                <a:lnTo>
                  <a:pt x="661" y="33"/>
                </a:lnTo>
                <a:lnTo>
                  <a:pt x="663" y="33"/>
                </a:lnTo>
                <a:lnTo>
                  <a:pt x="664" y="35"/>
                </a:lnTo>
                <a:lnTo>
                  <a:pt x="663" y="36"/>
                </a:lnTo>
                <a:lnTo>
                  <a:pt x="663" y="38"/>
                </a:lnTo>
                <a:lnTo>
                  <a:pt x="664" y="38"/>
                </a:lnTo>
                <a:lnTo>
                  <a:pt x="664" y="40"/>
                </a:lnTo>
                <a:lnTo>
                  <a:pt x="664" y="42"/>
                </a:lnTo>
                <a:lnTo>
                  <a:pt x="666" y="43"/>
                </a:lnTo>
                <a:lnTo>
                  <a:pt x="668" y="45"/>
                </a:lnTo>
                <a:lnTo>
                  <a:pt x="670" y="45"/>
                </a:lnTo>
                <a:lnTo>
                  <a:pt x="670" y="47"/>
                </a:lnTo>
                <a:lnTo>
                  <a:pt x="670" y="49"/>
                </a:lnTo>
                <a:lnTo>
                  <a:pt x="671" y="49"/>
                </a:lnTo>
                <a:lnTo>
                  <a:pt x="671" y="50"/>
                </a:lnTo>
                <a:lnTo>
                  <a:pt x="671" y="52"/>
                </a:lnTo>
                <a:lnTo>
                  <a:pt x="671" y="54"/>
                </a:lnTo>
                <a:lnTo>
                  <a:pt x="673" y="54"/>
                </a:lnTo>
                <a:lnTo>
                  <a:pt x="673" y="56"/>
                </a:lnTo>
                <a:lnTo>
                  <a:pt x="673" y="57"/>
                </a:lnTo>
                <a:lnTo>
                  <a:pt x="675" y="59"/>
                </a:lnTo>
                <a:lnTo>
                  <a:pt x="675" y="61"/>
                </a:lnTo>
                <a:lnTo>
                  <a:pt x="677" y="61"/>
                </a:lnTo>
                <a:lnTo>
                  <a:pt x="677" y="63"/>
                </a:lnTo>
                <a:lnTo>
                  <a:pt x="678" y="63"/>
                </a:lnTo>
                <a:lnTo>
                  <a:pt x="678" y="64"/>
                </a:lnTo>
                <a:lnTo>
                  <a:pt x="680" y="66"/>
                </a:lnTo>
                <a:lnTo>
                  <a:pt x="682" y="66"/>
                </a:lnTo>
                <a:lnTo>
                  <a:pt x="684" y="66"/>
                </a:lnTo>
                <a:lnTo>
                  <a:pt x="685" y="68"/>
                </a:lnTo>
                <a:lnTo>
                  <a:pt x="687" y="70"/>
                </a:lnTo>
                <a:lnTo>
                  <a:pt x="687" y="71"/>
                </a:lnTo>
                <a:lnTo>
                  <a:pt x="689" y="70"/>
                </a:lnTo>
                <a:lnTo>
                  <a:pt x="691" y="68"/>
                </a:lnTo>
                <a:lnTo>
                  <a:pt x="692" y="68"/>
                </a:lnTo>
                <a:lnTo>
                  <a:pt x="694" y="68"/>
                </a:lnTo>
                <a:lnTo>
                  <a:pt x="696" y="68"/>
                </a:lnTo>
                <a:lnTo>
                  <a:pt x="696" y="66"/>
                </a:lnTo>
                <a:lnTo>
                  <a:pt x="698" y="64"/>
                </a:lnTo>
                <a:lnTo>
                  <a:pt x="698" y="63"/>
                </a:lnTo>
                <a:lnTo>
                  <a:pt x="698" y="61"/>
                </a:lnTo>
                <a:lnTo>
                  <a:pt x="699" y="61"/>
                </a:lnTo>
                <a:lnTo>
                  <a:pt x="701" y="61"/>
                </a:lnTo>
                <a:lnTo>
                  <a:pt x="699" y="59"/>
                </a:lnTo>
                <a:lnTo>
                  <a:pt x="699" y="57"/>
                </a:lnTo>
                <a:lnTo>
                  <a:pt x="701" y="56"/>
                </a:lnTo>
                <a:lnTo>
                  <a:pt x="703" y="54"/>
                </a:lnTo>
                <a:lnTo>
                  <a:pt x="705" y="54"/>
                </a:lnTo>
                <a:lnTo>
                  <a:pt x="706" y="54"/>
                </a:lnTo>
                <a:lnTo>
                  <a:pt x="708" y="54"/>
                </a:lnTo>
                <a:lnTo>
                  <a:pt x="710" y="52"/>
                </a:lnTo>
                <a:lnTo>
                  <a:pt x="712" y="50"/>
                </a:lnTo>
                <a:lnTo>
                  <a:pt x="712" y="49"/>
                </a:lnTo>
                <a:lnTo>
                  <a:pt x="713" y="49"/>
                </a:lnTo>
                <a:lnTo>
                  <a:pt x="713" y="47"/>
                </a:lnTo>
                <a:lnTo>
                  <a:pt x="715" y="47"/>
                </a:lnTo>
                <a:lnTo>
                  <a:pt x="715" y="45"/>
                </a:lnTo>
                <a:lnTo>
                  <a:pt x="717" y="45"/>
                </a:lnTo>
                <a:lnTo>
                  <a:pt x="717" y="43"/>
                </a:lnTo>
                <a:lnTo>
                  <a:pt x="715" y="43"/>
                </a:lnTo>
                <a:lnTo>
                  <a:pt x="715" y="42"/>
                </a:lnTo>
                <a:lnTo>
                  <a:pt x="715" y="40"/>
                </a:lnTo>
                <a:lnTo>
                  <a:pt x="715" y="38"/>
                </a:lnTo>
                <a:lnTo>
                  <a:pt x="717" y="36"/>
                </a:lnTo>
                <a:lnTo>
                  <a:pt x="719" y="36"/>
                </a:lnTo>
                <a:lnTo>
                  <a:pt x="720" y="35"/>
                </a:lnTo>
                <a:lnTo>
                  <a:pt x="720" y="36"/>
                </a:lnTo>
                <a:lnTo>
                  <a:pt x="720" y="38"/>
                </a:lnTo>
                <a:lnTo>
                  <a:pt x="720" y="40"/>
                </a:lnTo>
                <a:lnTo>
                  <a:pt x="720" y="42"/>
                </a:lnTo>
                <a:lnTo>
                  <a:pt x="720" y="43"/>
                </a:lnTo>
                <a:lnTo>
                  <a:pt x="720" y="45"/>
                </a:lnTo>
                <a:lnTo>
                  <a:pt x="719" y="47"/>
                </a:lnTo>
                <a:lnTo>
                  <a:pt x="719" y="49"/>
                </a:lnTo>
                <a:lnTo>
                  <a:pt x="719" y="50"/>
                </a:lnTo>
                <a:lnTo>
                  <a:pt x="717" y="50"/>
                </a:lnTo>
                <a:lnTo>
                  <a:pt x="717" y="52"/>
                </a:lnTo>
                <a:lnTo>
                  <a:pt x="717" y="54"/>
                </a:lnTo>
                <a:lnTo>
                  <a:pt x="715" y="56"/>
                </a:lnTo>
                <a:lnTo>
                  <a:pt x="715" y="57"/>
                </a:lnTo>
                <a:lnTo>
                  <a:pt x="713" y="57"/>
                </a:lnTo>
                <a:lnTo>
                  <a:pt x="713" y="59"/>
                </a:lnTo>
                <a:lnTo>
                  <a:pt x="712" y="61"/>
                </a:lnTo>
                <a:lnTo>
                  <a:pt x="712" y="63"/>
                </a:lnTo>
                <a:lnTo>
                  <a:pt x="710" y="63"/>
                </a:lnTo>
                <a:lnTo>
                  <a:pt x="710" y="64"/>
                </a:lnTo>
                <a:lnTo>
                  <a:pt x="710" y="66"/>
                </a:lnTo>
                <a:lnTo>
                  <a:pt x="710" y="68"/>
                </a:lnTo>
                <a:lnTo>
                  <a:pt x="708" y="70"/>
                </a:lnTo>
                <a:lnTo>
                  <a:pt x="708" y="71"/>
                </a:lnTo>
                <a:lnTo>
                  <a:pt x="708" y="73"/>
                </a:lnTo>
                <a:lnTo>
                  <a:pt x="708" y="75"/>
                </a:lnTo>
                <a:lnTo>
                  <a:pt x="708" y="77"/>
                </a:lnTo>
                <a:lnTo>
                  <a:pt x="708" y="78"/>
                </a:lnTo>
                <a:lnTo>
                  <a:pt x="708" y="80"/>
                </a:lnTo>
                <a:lnTo>
                  <a:pt x="708" y="82"/>
                </a:lnTo>
                <a:lnTo>
                  <a:pt x="710" y="82"/>
                </a:lnTo>
                <a:lnTo>
                  <a:pt x="710" y="84"/>
                </a:lnTo>
                <a:lnTo>
                  <a:pt x="710" y="85"/>
                </a:lnTo>
                <a:lnTo>
                  <a:pt x="712" y="87"/>
                </a:lnTo>
                <a:lnTo>
                  <a:pt x="712" y="89"/>
                </a:lnTo>
                <a:lnTo>
                  <a:pt x="713" y="91"/>
                </a:lnTo>
                <a:lnTo>
                  <a:pt x="713" y="92"/>
                </a:lnTo>
                <a:lnTo>
                  <a:pt x="715" y="94"/>
                </a:lnTo>
                <a:lnTo>
                  <a:pt x="717" y="96"/>
                </a:lnTo>
                <a:lnTo>
                  <a:pt x="717" y="98"/>
                </a:lnTo>
                <a:lnTo>
                  <a:pt x="719" y="98"/>
                </a:lnTo>
                <a:lnTo>
                  <a:pt x="720" y="99"/>
                </a:lnTo>
                <a:lnTo>
                  <a:pt x="720" y="101"/>
                </a:lnTo>
                <a:lnTo>
                  <a:pt x="719" y="101"/>
                </a:lnTo>
                <a:lnTo>
                  <a:pt x="717" y="101"/>
                </a:lnTo>
                <a:lnTo>
                  <a:pt x="715" y="101"/>
                </a:lnTo>
                <a:lnTo>
                  <a:pt x="713" y="101"/>
                </a:lnTo>
                <a:lnTo>
                  <a:pt x="712" y="101"/>
                </a:lnTo>
                <a:lnTo>
                  <a:pt x="710" y="101"/>
                </a:lnTo>
                <a:lnTo>
                  <a:pt x="708" y="101"/>
                </a:lnTo>
                <a:lnTo>
                  <a:pt x="708" y="103"/>
                </a:lnTo>
                <a:lnTo>
                  <a:pt x="706" y="105"/>
                </a:lnTo>
                <a:lnTo>
                  <a:pt x="706" y="106"/>
                </a:lnTo>
                <a:lnTo>
                  <a:pt x="706" y="108"/>
                </a:lnTo>
                <a:lnTo>
                  <a:pt x="708" y="108"/>
                </a:lnTo>
                <a:lnTo>
                  <a:pt x="708" y="110"/>
                </a:lnTo>
                <a:lnTo>
                  <a:pt x="710" y="112"/>
                </a:lnTo>
                <a:lnTo>
                  <a:pt x="710" y="113"/>
                </a:lnTo>
                <a:lnTo>
                  <a:pt x="712" y="113"/>
                </a:lnTo>
                <a:lnTo>
                  <a:pt x="712" y="115"/>
                </a:lnTo>
                <a:lnTo>
                  <a:pt x="713" y="117"/>
                </a:lnTo>
                <a:lnTo>
                  <a:pt x="713" y="118"/>
                </a:lnTo>
                <a:lnTo>
                  <a:pt x="715" y="118"/>
                </a:lnTo>
                <a:lnTo>
                  <a:pt x="715" y="120"/>
                </a:lnTo>
                <a:lnTo>
                  <a:pt x="715" y="122"/>
                </a:lnTo>
                <a:lnTo>
                  <a:pt x="717" y="122"/>
                </a:lnTo>
                <a:lnTo>
                  <a:pt x="717" y="124"/>
                </a:lnTo>
                <a:lnTo>
                  <a:pt x="717" y="125"/>
                </a:lnTo>
                <a:lnTo>
                  <a:pt x="717" y="127"/>
                </a:lnTo>
                <a:lnTo>
                  <a:pt x="715" y="129"/>
                </a:lnTo>
                <a:lnTo>
                  <a:pt x="715" y="131"/>
                </a:lnTo>
                <a:lnTo>
                  <a:pt x="713" y="132"/>
                </a:lnTo>
                <a:lnTo>
                  <a:pt x="713" y="134"/>
                </a:lnTo>
                <a:lnTo>
                  <a:pt x="715" y="134"/>
                </a:lnTo>
                <a:lnTo>
                  <a:pt x="713" y="136"/>
                </a:lnTo>
                <a:lnTo>
                  <a:pt x="713" y="138"/>
                </a:lnTo>
                <a:lnTo>
                  <a:pt x="713" y="139"/>
                </a:lnTo>
                <a:lnTo>
                  <a:pt x="712" y="139"/>
                </a:lnTo>
                <a:lnTo>
                  <a:pt x="712" y="141"/>
                </a:lnTo>
                <a:lnTo>
                  <a:pt x="712" y="143"/>
                </a:lnTo>
                <a:lnTo>
                  <a:pt x="712" y="145"/>
                </a:lnTo>
                <a:lnTo>
                  <a:pt x="712" y="146"/>
                </a:lnTo>
                <a:lnTo>
                  <a:pt x="713" y="148"/>
                </a:lnTo>
                <a:lnTo>
                  <a:pt x="713" y="146"/>
                </a:lnTo>
                <a:lnTo>
                  <a:pt x="715" y="148"/>
                </a:lnTo>
                <a:lnTo>
                  <a:pt x="715" y="150"/>
                </a:lnTo>
                <a:lnTo>
                  <a:pt x="715" y="152"/>
                </a:lnTo>
                <a:lnTo>
                  <a:pt x="715" y="153"/>
                </a:lnTo>
                <a:lnTo>
                  <a:pt x="717" y="155"/>
                </a:lnTo>
                <a:lnTo>
                  <a:pt x="717" y="157"/>
                </a:lnTo>
                <a:lnTo>
                  <a:pt x="717" y="159"/>
                </a:lnTo>
                <a:lnTo>
                  <a:pt x="717" y="160"/>
                </a:lnTo>
                <a:lnTo>
                  <a:pt x="715" y="160"/>
                </a:lnTo>
                <a:lnTo>
                  <a:pt x="715" y="162"/>
                </a:lnTo>
                <a:lnTo>
                  <a:pt x="715" y="164"/>
                </a:lnTo>
                <a:lnTo>
                  <a:pt x="717" y="166"/>
                </a:lnTo>
                <a:lnTo>
                  <a:pt x="715" y="167"/>
                </a:lnTo>
                <a:lnTo>
                  <a:pt x="715" y="169"/>
                </a:lnTo>
                <a:lnTo>
                  <a:pt x="715" y="171"/>
                </a:lnTo>
                <a:lnTo>
                  <a:pt x="715" y="173"/>
                </a:lnTo>
                <a:lnTo>
                  <a:pt x="717" y="174"/>
                </a:lnTo>
                <a:lnTo>
                  <a:pt x="715" y="176"/>
                </a:lnTo>
                <a:lnTo>
                  <a:pt x="715" y="178"/>
                </a:lnTo>
                <a:lnTo>
                  <a:pt x="717" y="178"/>
                </a:lnTo>
                <a:lnTo>
                  <a:pt x="717" y="180"/>
                </a:lnTo>
                <a:lnTo>
                  <a:pt x="717" y="181"/>
                </a:lnTo>
                <a:lnTo>
                  <a:pt x="719" y="183"/>
                </a:lnTo>
                <a:lnTo>
                  <a:pt x="719" y="185"/>
                </a:lnTo>
                <a:lnTo>
                  <a:pt x="719" y="187"/>
                </a:lnTo>
                <a:lnTo>
                  <a:pt x="719" y="188"/>
                </a:lnTo>
                <a:lnTo>
                  <a:pt x="720" y="190"/>
                </a:lnTo>
                <a:lnTo>
                  <a:pt x="722" y="190"/>
                </a:lnTo>
                <a:lnTo>
                  <a:pt x="722" y="192"/>
                </a:lnTo>
                <a:lnTo>
                  <a:pt x="724" y="192"/>
                </a:lnTo>
                <a:lnTo>
                  <a:pt x="724" y="194"/>
                </a:lnTo>
                <a:lnTo>
                  <a:pt x="726" y="194"/>
                </a:lnTo>
                <a:lnTo>
                  <a:pt x="726" y="195"/>
                </a:lnTo>
                <a:lnTo>
                  <a:pt x="726" y="197"/>
                </a:lnTo>
                <a:lnTo>
                  <a:pt x="726" y="199"/>
                </a:lnTo>
                <a:lnTo>
                  <a:pt x="726" y="201"/>
                </a:lnTo>
                <a:lnTo>
                  <a:pt x="726" y="202"/>
                </a:lnTo>
                <a:lnTo>
                  <a:pt x="726" y="204"/>
                </a:lnTo>
                <a:lnTo>
                  <a:pt x="727" y="204"/>
                </a:lnTo>
                <a:lnTo>
                  <a:pt x="727" y="206"/>
                </a:lnTo>
                <a:lnTo>
                  <a:pt x="729" y="206"/>
                </a:lnTo>
                <a:lnTo>
                  <a:pt x="729" y="208"/>
                </a:lnTo>
                <a:lnTo>
                  <a:pt x="729" y="209"/>
                </a:lnTo>
                <a:lnTo>
                  <a:pt x="729" y="211"/>
                </a:lnTo>
                <a:lnTo>
                  <a:pt x="731" y="211"/>
                </a:lnTo>
                <a:lnTo>
                  <a:pt x="731" y="213"/>
                </a:lnTo>
                <a:lnTo>
                  <a:pt x="733" y="213"/>
                </a:lnTo>
                <a:lnTo>
                  <a:pt x="731" y="213"/>
                </a:lnTo>
                <a:lnTo>
                  <a:pt x="731" y="214"/>
                </a:lnTo>
                <a:lnTo>
                  <a:pt x="731" y="216"/>
                </a:lnTo>
                <a:lnTo>
                  <a:pt x="731" y="218"/>
                </a:lnTo>
                <a:lnTo>
                  <a:pt x="731" y="220"/>
                </a:lnTo>
                <a:lnTo>
                  <a:pt x="733" y="221"/>
                </a:lnTo>
                <a:lnTo>
                  <a:pt x="733" y="223"/>
                </a:lnTo>
                <a:lnTo>
                  <a:pt x="733" y="225"/>
                </a:lnTo>
                <a:lnTo>
                  <a:pt x="733" y="227"/>
                </a:lnTo>
                <a:lnTo>
                  <a:pt x="733" y="228"/>
                </a:lnTo>
                <a:lnTo>
                  <a:pt x="733" y="230"/>
                </a:lnTo>
                <a:lnTo>
                  <a:pt x="733" y="232"/>
                </a:lnTo>
                <a:lnTo>
                  <a:pt x="731" y="234"/>
                </a:lnTo>
                <a:lnTo>
                  <a:pt x="731" y="235"/>
                </a:lnTo>
                <a:lnTo>
                  <a:pt x="731" y="237"/>
                </a:lnTo>
                <a:lnTo>
                  <a:pt x="731" y="239"/>
                </a:lnTo>
                <a:lnTo>
                  <a:pt x="729" y="239"/>
                </a:lnTo>
                <a:lnTo>
                  <a:pt x="729" y="241"/>
                </a:lnTo>
                <a:lnTo>
                  <a:pt x="727" y="241"/>
                </a:lnTo>
                <a:lnTo>
                  <a:pt x="727" y="242"/>
                </a:lnTo>
                <a:lnTo>
                  <a:pt x="727" y="244"/>
                </a:lnTo>
                <a:lnTo>
                  <a:pt x="729" y="244"/>
                </a:lnTo>
                <a:lnTo>
                  <a:pt x="729" y="246"/>
                </a:lnTo>
                <a:lnTo>
                  <a:pt x="729" y="248"/>
                </a:lnTo>
                <a:lnTo>
                  <a:pt x="727" y="248"/>
                </a:lnTo>
                <a:lnTo>
                  <a:pt x="727" y="249"/>
                </a:lnTo>
                <a:lnTo>
                  <a:pt x="727" y="251"/>
                </a:lnTo>
                <a:lnTo>
                  <a:pt x="727" y="253"/>
                </a:lnTo>
                <a:lnTo>
                  <a:pt x="727" y="255"/>
                </a:lnTo>
                <a:lnTo>
                  <a:pt x="727" y="256"/>
                </a:lnTo>
                <a:lnTo>
                  <a:pt x="726" y="258"/>
                </a:lnTo>
                <a:lnTo>
                  <a:pt x="726" y="260"/>
                </a:lnTo>
                <a:lnTo>
                  <a:pt x="726" y="262"/>
                </a:lnTo>
                <a:lnTo>
                  <a:pt x="727" y="262"/>
                </a:lnTo>
                <a:lnTo>
                  <a:pt x="727" y="263"/>
                </a:lnTo>
                <a:lnTo>
                  <a:pt x="727" y="265"/>
                </a:lnTo>
                <a:lnTo>
                  <a:pt x="729" y="265"/>
                </a:lnTo>
                <a:lnTo>
                  <a:pt x="729" y="267"/>
                </a:lnTo>
                <a:lnTo>
                  <a:pt x="729" y="269"/>
                </a:lnTo>
                <a:lnTo>
                  <a:pt x="729" y="270"/>
                </a:lnTo>
                <a:lnTo>
                  <a:pt x="729" y="272"/>
                </a:lnTo>
                <a:lnTo>
                  <a:pt x="729" y="274"/>
                </a:lnTo>
                <a:lnTo>
                  <a:pt x="727" y="274"/>
                </a:lnTo>
                <a:lnTo>
                  <a:pt x="727" y="276"/>
                </a:lnTo>
                <a:lnTo>
                  <a:pt x="727" y="277"/>
                </a:lnTo>
                <a:lnTo>
                  <a:pt x="727" y="279"/>
                </a:lnTo>
                <a:lnTo>
                  <a:pt x="727" y="281"/>
                </a:lnTo>
                <a:lnTo>
                  <a:pt x="727" y="283"/>
                </a:lnTo>
                <a:lnTo>
                  <a:pt x="727" y="284"/>
                </a:lnTo>
                <a:lnTo>
                  <a:pt x="727" y="286"/>
                </a:lnTo>
                <a:lnTo>
                  <a:pt x="727" y="288"/>
                </a:lnTo>
                <a:lnTo>
                  <a:pt x="727" y="290"/>
                </a:lnTo>
                <a:lnTo>
                  <a:pt x="726" y="290"/>
                </a:lnTo>
                <a:lnTo>
                  <a:pt x="727" y="291"/>
                </a:lnTo>
                <a:lnTo>
                  <a:pt x="727" y="293"/>
                </a:lnTo>
                <a:lnTo>
                  <a:pt x="727" y="295"/>
                </a:lnTo>
                <a:lnTo>
                  <a:pt x="729" y="297"/>
                </a:lnTo>
                <a:lnTo>
                  <a:pt x="727" y="298"/>
                </a:lnTo>
                <a:lnTo>
                  <a:pt x="727" y="300"/>
                </a:lnTo>
                <a:lnTo>
                  <a:pt x="727" y="302"/>
                </a:lnTo>
                <a:lnTo>
                  <a:pt x="726" y="304"/>
                </a:lnTo>
                <a:lnTo>
                  <a:pt x="726" y="305"/>
                </a:lnTo>
                <a:lnTo>
                  <a:pt x="726" y="307"/>
                </a:lnTo>
                <a:lnTo>
                  <a:pt x="726" y="309"/>
                </a:lnTo>
                <a:lnTo>
                  <a:pt x="727" y="310"/>
                </a:lnTo>
                <a:lnTo>
                  <a:pt x="726" y="310"/>
                </a:lnTo>
                <a:lnTo>
                  <a:pt x="726" y="312"/>
                </a:lnTo>
                <a:lnTo>
                  <a:pt x="726" y="314"/>
                </a:lnTo>
                <a:lnTo>
                  <a:pt x="727" y="316"/>
                </a:lnTo>
                <a:lnTo>
                  <a:pt x="727" y="317"/>
                </a:lnTo>
                <a:lnTo>
                  <a:pt x="729" y="319"/>
                </a:lnTo>
                <a:lnTo>
                  <a:pt x="729" y="321"/>
                </a:lnTo>
                <a:lnTo>
                  <a:pt x="731" y="323"/>
                </a:lnTo>
                <a:lnTo>
                  <a:pt x="731" y="324"/>
                </a:lnTo>
                <a:lnTo>
                  <a:pt x="733" y="326"/>
                </a:lnTo>
                <a:lnTo>
                  <a:pt x="733" y="328"/>
                </a:lnTo>
                <a:lnTo>
                  <a:pt x="734" y="330"/>
                </a:lnTo>
                <a:lnTo>
                  <a:pt x="736" y="330"/>
                </a:lnTo>
                <a:lnTo>
                  <a:pt x="736" y="331"/>
                </a:lnTo>
                <a:lnTo>
                  <a:pt x="736" y="333"/>
                </a:lnTo>
                <a:lnTo>
                  <a:pt x="738" y="335"/>
                </a:lnTo>
                <a:lnTo>
                  <a:pt x="740" y="335"/>
                </a:lnTo>
                <a:lnTo>
                  <a:pt x="740" y="337"/>
                </a:lnTo>
                <a:lnTo>
                  <a:pt x="741" y="337"/>
                </a:lnTo>
                <a:lnTo>
                  <a:pt x="741" y="338"/>
                </a:lnTo>
                <a:lnTo>
                  <a:pt x="743" y="338"/>
                </a:lnTo>
                <a:lnTo>
                  <a:pt x="743" y="340"/>
                </a:lnTo>
                <a:lnTo>
                  <a:pt x="745" y="340"/>
                </a:lnTo>
                <a:lnTo>
                  <a:pt x="745" y="342"/>
                </a:lnTo>
                <a:lnTo>
                  <a:pt x="746" y="342"/>
                </a:lnTo>
                <a:lnTo>
                  <a:pt x="746" y="344"/>
                </a:lnTo>
                <a:lnTo>
                  <a:pt x="748" y="344"/>
                </a:lnTo>
                <a:lnTo>
                  <a:pt x="750" y="344"/>
                </a:lnTo>
                <a:lnTo>
                  <a:pt x="752" y="344"/>
                </a:lnTo>
                <a:lnTo>
                  <a:pt x="752" y="345"/>
                </a:lnTo>
                <a:lnTo>
                  <a:pt x="753" y="345"/>
                </a:lnTo>
                <a:lnTo>
                  <a:pt x="755" y="347"/>
                </a:lnTo>
                <a:lnTo>
                  <a:pt x="757" y="347"/>
                </a:lnTo>
                <a:lnTo>
                  <a:pt x="757" y="349"/>
                </a:lnTo>
                <a:lnTo>
                  <a:pt x="759" y="351"/>
                </a:lnTo>
                <a:lnTo>
                  <a:pt x="760" y="352"/>
                </a:lnTo>
                <a:lnTo>
                  <a:pt x="762" y="352"/>
                </a:lnTo>
                <a:lnTo>
                  <a:pt x="764" y="352"/>
                </a:lnTo>
                <a:lnTo>
                  <a:pt x="766" y="354"/>
                </a:lnTo>
                <a:lnTo>
                  <a:pt x="767" y="354"/>
                </a:lnTo>
                <a:lnTo>
                  <a:pt x="769" y="354"/>
                </a:lnTo>
                <a:lnTo>
                  <a:pt x="771" y="356"/>
                </a:lnTo>
                <a:lnTo>
                  <a:pt x="773" y="356"/>
                </a:lnTo>
                <a:lnTo>
                  <a:pt x="774" y="356"/>
                </a:lnTo>
                <a:lnTo>
                  <a:pt x="776" y="356"/>
                </a:lnTo>
                <a:lnTo>
                  <a:pt x="776" y="354"/>
                </a:lnTo>
                <a:lnTo>
                  <a:pt x="778" y="354"/>
                </a:lnTo>
                <a:lnTo>
                  <a:pt x="778" y="356"/>
                </a:lnTo>
                <a:lnTo>
                  <a:pt x="780" y="356"/>
                </a:lnTo>
                <a:lnTo>
                  <a:pt x="781" y="356"/>
                </a:lnTo>
                <a:lnTo>
                  <a:pt x="781" y="358"/>
                </a:lnTo>
                <a:lnTo>
                  <a:pt x="783" y="358"/>
                </a:lnTo>
                <a:lnTo>
                  <a:pt x="785" y="358"/>
                </a:lnTo>
                <a:lnTo>
                  <a:pt x="787" y="359"/>
                </a:lnTo>
                <a:lnTo>
                  <a:pt x="788" y="359"/>
                </a:lnTo>
                <a:lnTo>
                  <a:pt x="790" y="361"/>
                </a:lnTo>
                <a:lnTo>
                  <a:pt x="790" y="363"/>
                </a:lnTo>
                <a:lnTo>
                  <a:pt x="792" y="365"/>
                </a:lnTo>
                <a:lnTo>
                  <a:pt x="792" y="366"/>
                </a:lnTo>
                <a:lnTo>
                  <a:pt x="792" y="368"/>
                </a:lnTo>
                <a:lnTo>
                  <a:pt x="794" y="368"/>
                </a:lnTo>
                <a:lnTo>
                  <a:pt x="795" y="368"/>
                </a:lnTo>
                <a:lnTo>
                  <a:pt x="795" y="370"/>
                </a:lnTo>
                <a:lnTo>
                  <a:pt x="797" y="370"/>
                </a:lnTo>
                <a:lnTo>
                  <a:pt x="799" y="372"/>
                </a:lnTo>
                <a:lnTo>
                  <a:pt x="801" y="372"/>
                </a:lnTo>
                <a:lnTo>
                  <a:pt x="801" y="373"/>
                </a:lnTo>
                <a:lnTo>
                  <a:pt x="802" y="373"/>
                </a:lnTo>
                <a:lnTo>
                  <a:pt x="802" y="375"/>
                </a:lnTo>
                <a:lnTo>
                  <a:pt x="804" y="375"/>
                </a:lnTo>
                <a:lnTo>
                  <a:pt x="806" y="375"/>
                </a:lnTo>
                <a:lnTo>
                  <a:pt x="806" y="377"/>
                </a:lnTo>
                <a:lnTo>
                  <a:pt x="808" y="377"/>
                </a:lnTo>
                <a:lnTo>
                  <a:pt x="809" y="379"/>
                </a:lnTo>
                <a:lnTo>
                  <a:pt x="811" y="379"/>
                </a:lnTo>
                <a:lnTo>
                  <a:pt x="811" y="380"/>
                </a:lnTo>
                <a:lnTo>
                  <a:pt x="813" y="382"/>
                </a:lnTo>
                <a:lnTo>
                  <a:pt x="815" y="384"/>
                </a:lnTo>
                <a:lnTo>
                  <a:pt x="816" y="384"/>
                </a:lnTo>
                <a:lnTo>
                  <a:pt x="818" y="386"/>
                </a:lnTo>
                <a:lnTo>
                  <a:pt x="818" y="387"/>
                </a:lnTo>
                <a:lnTo>
                  <a:pt x="820" y="387"/>
                </a:lnTo>
                <a:lnTo>
                  <a:pt x="822" y="387"/>
                </a:lnTo>
                <a:lnTo>
                  <a:pt x="822" y="389"/>
                </a:lnTo>
                <a:lnTo>
                  <a:pt x="825" y="389"/>
                </a:lnTo>
                <a:lnTo>
                  <a:pt x="825" y="387"/>
                </a:lnTo>
                <a:lnTo>
                  <a:pt x="827" y="387"/>
                </a:lnTo>
                <a:lnTo>
                  <a:pt x="829" y="386"/>
                </a:lnTo>
                <a:lnTo>
                  <a:pt x="830" y="386"/>
                </a:lnTo>
                <a:lnTo>
                  <a:pt x="832" y="386"/>
                </a:lnTo>
                <a:lnTo>
                  <a:pt x="834" y="384"/>
                </a:lnTo>
                <a:lnTo>
                  <a:pt x="834" y="382"/>
                </a:lnTo>
                <a:lnTo>
                  <a:pt x="835" y="382"/>
                </a:lnTo>
                <a:lnTo>
                  <a:pt x="835" y="380"/>
                </a:lnTo>
                <a:lnTo>
                  <a:pt x="837" y="380"/>
                </a:lnTo>
                <a:lnTo>
                  <a:pt x="839" y="380"/>
                </a:lnTo>
                <a:lnTo>
                  <a:pt x="839" y="379"/>
                </a:lnTo>
                <a:lnTo>
                  <a:pt x="841" y="379"/>
                </a:lnTo>
                <a:lnTo>
                  <a:pt x="842" y="379"/>
                </a:lnTo>
                <a:lnTo>
                  <a:pt x="842" y="377"/>
                </a:lnTo>
                <a:lnTo>
                  <a:pt x="844" y="379"/>
                </a:lnTo>
                <a:lnTo>
                  <a:pt x="846" y="379"/>
                </a:lnTo>
                <a:lnTo>
                  <a:pt x="846" y="380"/>
                </a:lnTo>
                <a:lnTo>
                  <a:pt x="848" y="38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83" name="Freeform 379"/>
          <p:cNvSpPr>
            <a:spLocks/>
          </p:cNvSpPr>
          <p:nvPr/>
        </p:nvSpPr>
        <p:spPr bwMode="auto">
          <a:xfrm>
            <a:off x="6372225" y="2960688"/>
            <a:ext cx="107950" cy="217487"/>
          </a:xfrm>
          <a:custGeom>
            <a:avLst/>
            <a:gdLst>
              <a:gd name="T0" fmla="*/ 2147483647 w 68"/>
              <a:gd name="T1" fmla="*/ 0 h 137"/>
              <a:gd name="T2" fmla="*/ 2147483647 w 68"/>
              <a:gd name="T3" fmla="*/ 2147483647 h 137"/>
              <a:gd name="T4" fmla="*/ 2147483647 w 68"/>
              <a:gd name="T5" fmla="*/ 2147483647 h 137"/>
              <a:gd name="T6" fmla="*/ 2147483647 w 68"/>
              <a:gd name="T7" fmla="*/ 2147483647 h 137"/>
              <a:gd name="T8" fmla="*/ 2147483647 w 68"/>
              <a:gd name="T9" fmla="*/ 2147483647 h 137"/>
              <a:gd name="T10" fmla="*/ 2147483647 w 68"/>
              <a:gd name="T11" fmla="*/ 2147483647 h 137"/>
              <a:gd name="T12" fmla="*/ 2147483647 w 68"/>
              <a:gd name="T13" fmla="*/ 2147483647 h 137"/>
              <a:gd name="T14" fmla="*/ 2147483647 w 68"/>
              <a:gd name="T15" fmla="*/ 2147483647 h 137"/>
              <a:gd name="T16" fmla="*/ 2147483647 w 68"/>
              <a:gd name="T17" fmla="*/ 2147483647 h 137"/>
              <a:gd name="T18" fmla="*/ 2147483647 w 68"/>
              <a:gd name="T19" fmla="*/ 2147483647 h 137"/>
              <a:gd name="T20" fmla="*/ 2147483647 w 68"/>
              <a:gd name="T21" fmla="*/ 2147483647 h 137"/>
              <a:gd name="T22" fmla="*/ 2147483647 w 68"/>
              <a:gd name="T23" fmla="*/ 2147483647 h 137"/>
              <a:gd name="T24" fmla="*/ 2147483647 w 68"/>
              <a:gd name="T25" fmla="*/ 2147483647 h 137"/>
              <a:gd name="T26" fmla="*/ 2147483647 w 68"/>
              <a:gd name="T27" fmla="*/ 2147483647 h 137"/>
              <a:gd name="T28" fmla="*/ 2147483647 w 68"/>
              <a:gd name="T29" fmla="*/ 2147483647 h 137"/>
              <a:gd name="T30" fmla="*/ 2147483647 w 68"/>
              <a:gd name="T31" fmla="*/ 2147483647 h 137"/>
              <a:gd name="T32" fmla="*/ 2147483647 w 68"/>
              <a:gd name="T33" fmla="*/ 2147483647 h 137"/>
              <a:gd name="T34" fmla="*/ 2147483647 w 68"/>
              <a:gd name="T35" fmla="*/ 2147483647 h 137"/>
              <a:gd name="T36" fmla="*/ 2147483647 w 68"/>
              <a:gd name="T37" fmla="*/ 2147483647 h 137"/>
              <a:gd name="T38" fmla="*/ 2147483647 w 68"/>
              <a:gd name="T39" fmla="*/ 2147483647 h 137"/>
              <a:gd name="T40" fmla="*/ 2147483647 w 68"/>
              <a:gd name="T41" fmla="*/ 2147483647 h 137"/>
              <a:gd name="T42" fmla="*/ 2147483647 w 68"/>
              <a:gd name="T43" fmla="*/ 2147483647 h 137"/>
              <a:gd name="T44" fmla="*/ 2147483647 w 68"/>
              <a:gd name="T45" fmla="*/ 2147483647 h 137"/>
              <a:gd name="T46" fmla="*/ 2147483647 w 68"/>
              <a:gd name="T47" fmla="*/ 2147483647 h 137"/>
              <a:gd name="T48" fmla="*/ 2147483647 w 68"/>
              <a:gd name="T49" fmla="*/ 2147483647 h 137"/>
              <a:gd name="T50" fmla="*/ 2147483647 w 68"/>
              <a:gd name="T51" fmla="*/ 2147483647 h 137"/>
              <a:gd name="T52" fmla="*/ 2147483647 w 68"/>
              <a:gd name="T53" fmla="*/ 2147483647 h 137"/>
              <a:gd name="T54" fmla="*/ 2147483647 w 68"/>
              <a:gd name="T55" fmla="*/ 2147483647 h 137"/>
              <a:gd name="T56" fmla="*/ 2147483647 w 68"/>
              <a:gd name="T57" fmla="*/ 2147483647 h 137"/>
              <a:gd name="T58" fmla="*/ 2147483647 w 68"/>
              <a:gd name="T59" fmla="*/ 2147483647 h 137"/>
              <a:gd name="T60" fmla="*/ 2147483647 w 68"/>
              <a:gd name="T61" fmla="*/ 2147483647 h 137"/>
              <a:gd name="T62" fmla="*/ 2147483647 w 68"/>
              <a:gd name="T63" fmla="*/ 2147483647 h 137"/>
              <a:gd name="T64" fmla="*/ 2147483647 w 68"/>
              <a:gd name="T65" fmla="*/ 2147483647 h 137"/>
              <a:gd name="T66" fmla="*/ 2147483647 w 68"/>
              <a:gd name="T67" fmla="*/ 2147483647 h 137"/>
              <a:gd name="T68" fmla="*/ 2147483647 w 68"/>
              <a:gd name="T69" fmla="*/ 2147483647 h 137"/>
              <a:gd name="T70" fmla="*/ 2147483647 w 68"/>
              <a:gd name="T71" fmla="*/ 2147483647 h 137"/>
              <a:gd name="T72" fmla="*/ 2147483647 w 68"/>
              <a:gd name="T73" fmla="*/ 2147483647 h 137"/>
              <a:gd name="T74" fmla="*/ 2147483647 w 68"/>
              <a:gd name="T75" fmla="*/ 2147483647 h 137"/>
              <a:gd name="T76" fmla="*/ 2147483647 w 68"/>
              <a:gd name="T77" fmla="*/ 2147483647 h 137"/>
              <a:gd name="T78" fmla="*/ 2147483647 w 68"/>
              <a:gd name="T79" fmla="*/ 2147483647 h 137"/>
              <a:gd name="T80" fmla="*/ 2147483647 w 68"/>
              <a:gd name="T81" fmla="*/ 2147483647 h 137"/>
              <a:gd name="T82" fmla="*/ 2147483647 w 68"/>
              <a:gd name="T83" fmla="*/ 2147483647 h 137"/>
              <a:gd name="T84" fmla="*/ 2147483647 w 68"/>
              <a:gd name="T85" fmla="*/ 2147483647 h 13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8"/>
              <a:gd name="T130" fmla="*/ 0 h 137"/>
              <a:gd name="T131" fmla="*/ 68 w 68"/>
              <a:gd name="T132" fmla="*/ 137 h 13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8" h="137">
                <a:moveTo>
                  <a:pt x="0" y="1"/>
                </a:moveTo>
                <a:lnTo>
                  <a:pt x="1" y="0"/>
                </a:lnTo>
                <a:lnTo>
                  <a:pt x="1" y="1"/>
                </a:lnTo>
                <a:lnTo>
                  <a:pt x="3" y="1"/>
                </a:lnTo>
                <a:lnTo>
                  <a:pt x="5" y="3"/>
                </a:lnTo>
                <a:lnTo>
                  <a:pt x="7" y="3"/>
                </a:lnTo>
                <a:lnTo>
                  <a:pt x="8" y="1"/>
                </a:lnTo>
                <a:lnTo>
                  <a:pt x="10" y="1"/>
                </a:lnTo>
                <a:lnTo>
                  <a:pt x="12" y="1"/>
                </a:lnTo>
                <a:lnTo>
                  <a:pt x="14" y="3"/>
                </a:lnTo>
                <a:lnTo>
                  <a:pt x="15" y="3"/>
                </a:lnTo>
                <a:lnTo>
                  <a:pt x="17" y="3"/>
                </a:lnTo>
                <a:lnTo>
                  <a:pt x="19" y="3"/>
                </a:lnTo>
                <a:lnTo>
                  <a:pt x="21" y="1"/>
                </a:lnTo>
                <a:lnTo>
                  <a:pt x="22" y="1"/>
                </a:lnTo>
                <a:lnTo>
                  <a:pt x="24" y="1"/>
                </a:lnTo>
                <a:lnTo>
                  <a:pt x="26" y="1"/>
                </a:lnTo>
                <a:lnTo>
                  <a:pt x="26" y="3"/>
                </a:lnTo>
                <a:lnTo>
                  <a:pt x="26" y="5"/>
                </a:lnTo>
                <a:lnTo>
                  <a:pt x="26" y="7"/>
                </a:lnTo>
                <a:lnTo>
                  <a:pt x="26" y="8"/>
                </a:lnTo>
                <a:lnTo>
                  <a:pt x="28" y="8"/>
                </a:lnTo>
                <a:lnTo>
                  <a:pt x="29" y="8"/>
                </a:lnTo>
                <a:lnTo>
                  <a:pt x="31" y="7"/>
                </a:lnTo>
                <a:lnTo>
                  <a:pt x="33" y="8"/>
                </a:lnTo>
                <a:lnTo>
                  <a:pt x="35" y="8"/>
                </a:lnTo>
                <a:lnTo>
                  <a:pt x="35" y="7"/>
                </a:lnTo>
                <a:lnTo>
                  <a:pt x="36" y="7"/>
                </a:lnTo>
                <a:lnTo>
                  <a:pt x="38" y="8"/>
                </a:lnTo>
                <a:lnTo>
                  <a:pt x="40" y="8"/>
                </a:lnTo>
                <a:lnTo>
                  <a:pt x="42" y="10"/>
                </a:lnTo>
                <a:lnTo>
                  <a:pt x="43" y="10"/>
                </a:lnTo>
                <a:lnTo>
                  <a:pt x="45" y="10"/>
                </a:lnTo>
                <a:lnTo>
                  <a:pt x="45" y="12"/>
                </a:lnTo>
                <a:lnTo>
                  <a:pt x="47" y="14"/>
                </a:lnTo>
                <a:lnTo>
                  <a:pt x="49" y="14"/>
                </a:lnTo>
                <a:lnTo>
                  <a:pt x="49" y="15"/>
                </a:lnTo>
                <a:lnTo>
                  <a:pt x="49" y="17"/>
                </a:lnTo>
                <a:lnTo>
                  <a:pt x="50" y="17"/>
                </a:lnTo>
                <a:lnTo>
                  <a:pt x="52" y="17"/>
                </a:lnTo>
                <a:lnTo>
                  <a:pt x="54" y="17"/>
                </a:lnTo>
                <a:lnTo>
                  <a:pt x="54" y="19"/>
                </a:lnTo>
                <a:lnTo>
                  <a:pt x="54" y="20"/>
                </a:lnTo>
                <a:lnTo>
                  <a:pt x="56" y="22"/>
                </a:lnTo>
                <a:lnTo>
                  <a:pt x="52" y="24"/>
                </a:lnTo>
                <a:lnTo>
                  <a:pt x="47" y="27"/>
                </a:lnTo>
                <a:lnTo>
                  <a:pt x="43" y="36"/>
                </a:lnTo>
                <a:lnTo>
                  <a:pt x="42" y="40"/>
                </a:lnTo>
                <a:lnTo>
                  <a:pt x="42" y="41"/>
                </a:lnTo>
                <a:lnTo>
                  <a:pt x="40" y="43"/>
                </a:lnTo>
                <a:lnTo>
                  <a:pt x="40" y="48"/>
                </a:lnTo>
                <a:lnTo>
                  <a:pt x="40" y="50"/>
                </a:lnTo>
                <a:lnTo>
                  <a:pt x="38" y="55"/>
                </a:lnTo>
                <a:lnTo>
                  <a:pt x="38" y="59"/>
                </a:lnTo>
                <a:lnTo>
                  <a:pt x="38" y="61"/>
                </a:lnTo>
                <a:lnTo>
                  <a:pt x="38" y="64"/>
                </a:lnTo>
                <a:lnTo>
                  <a:pt x="40" y="68"/>
                </a:lnTo>
                <a:lnTo>
                  <a:pt x="40" y="69"/>
                </a:lnTo>
                <a:lnTo>
                  <a:pt x="40" y="71"/>
                </a:lnTo>
                <a:lnTo>
                  <a:pt x="40" y="75"/>
                </a:lnTo>
                <a:lnTo>
                  <a:pt x="38" y="80"/>
                </a:lnTo>
                <a:lnTo>
                  <a:pt x="38" y="85"/>
                </a:lnTo>
                <a:lnTo>
                  <a:pt x="40" y="89"/>
                </a:lnTo>
                <a:lnTo>
                  <a:pt x="42" y="92"/>
                </a:lnTo>
                <a:lnTo>
                  <a:pt x="49" y="97"/>
                </a:lnTo>
                <a:lnTo>
                  <a:pt x="50" y="99"/>
                </a:lnTo>
                <a:lnTo>
                  <a:pt x="50" y="101"/>
                </a:lnTo>
                <a:lnTo>
                  <a:pt x="50" y="103"/>
                </a:lnTo>
                <a:lnTo>
                  <a:pt x="50" y="104"/>
                </a:lnTo>
                <a:lnTo>
                  <a:pt x="50" y="106"/>
                </a:lnTo>
                <a:lnTo>
                  <a:pt x="50" y="110"/>
                </a:lnTo>
                <a:lnTo>
                  <a:pt x="52" y="111"/>
                </a:lnTo>
                <a:lnTo>
                  <a:pt x="54" y="115"/>
                </a:lnTo>
                <a:lnTo>
                  <a:pt x="54" y="116"/>
                </a:lnTo>
                <a:lnTo>
                  <a:pt x="56" y="120"/>
                </a:lnTo>
                <a:lnTo>
                  <a:pt x="57" y="122"/>
                </a:lnTo>
                <a:lnTo>
                  <a:pt x="59" y="125"/>
                </a:lnTo>
                <a:lnTo>
                  <a:pt x="59" y="127"/>
                </a:lnTo>
                <a:lnTo>
                  <a:pt x="61" y="127"/>
                </a:lnTo>
                <a:lnTo>
                  <a:pt x="61" y="129"/>
                </a:lnTo>
                <a:lnTo>
                  <a:pt x="63" y="130"/>
                </a:lnTo>
                <a:lnTo>
                  <a:pt x="64" y="132"/>
                </a:lnTo>
                <a:lnTo>
                  <a:pt x="64" y="134"/>
                </a:lnTo>
                <a:lnTo>
                  <a:pt x="64" y="136"/>
                </a:lnTo>
                <a:lnTo>
                  <a:pt x="66" y="136"/>
                </a:lnTo>
                <a:lnTo>
                  <a:pt x="66" y="137"/>
                </a:lnTo>
                <a:lnTo>
                  <a:pt x="68" y="137"/>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2" name="Freeform 380"/>
          <p:cNvSpPr>
            <a:spLocks/>
          </p:cNvSpPr>
          <p:nvPr/>
        </p:nvSpPr>
        <p:spPr bwMode="auto">
          <a:xfrm>
            <a:off x="3640138" y="1050925"/>
            <a:ext cx="1397000" cy="800100"/>
          </a:xfrm>
          <a:custGeom>
            <a:avLst/>
            <a:gdLst>
              <a:gd name="T0" fmla="*/ 384 w 880"/>
              <a:gd name="T1" fmla="*/ 401 h 504"/>
              <a:gd name="T2" fmla="*/ 363 w 880"/>
              <a:gd name="T3" fmla="*/ 403 h 504"/>
              <a:gd name="T4" fmla="*/ 150 w 880"/>
              <a:gd name="T5" fmla="*/ 407 h 504"/>
              <a:gd name="T6" fmla="*/ 195 w 880"/>
              <a:gd name="T7" fmla="*/ 286 h 504"/>
              <a:gd name="T8" fmla="*/ 208 w 880"/>
              <a:gd name="T9" fmla="*/ 274 h 504"/>
              <a:gd name="T10" fmla="*/ 223 w 880"/>
              <a:gd name="T11" fmla="*/ 271 h 504"/>
              <a:gd name="T12" fmla="*/ 237 w 880"/>
              <a:gd name="T13" fmla="*/ 269 h 504"/>
              <a:gd name="T14" fmla="*/ 244 w 880"/>
              <a:gd name="T15" fmla="*/ 284 h 504"/>
              <a:gd name="T16" fmla="*/ 0 w 880"/>
              <a:gd name="T17" fmla="*/ 148 h 504"/>
              <a:gd name="T18" fmla="*/ 35 w 880"/>
              <a:gd name="T19" fmla="*/ 0 h 504"/>
              <a:gd name="T20" fmla="*/ 84 w 880"/>
              <a:gd name="T21" fmla="*/ 0 h 504"/>
              <a:gd name="T22" fmla="*/ 140 w 880"/>
              <a:gd name="T23" fmla="*/ 0 h 504"/>
              <a:gd name="T24" fmla="*/ 220 w 880"/>
              <a:gd name="T25" fmla="*/ 0 h 504"/>
              <a:gd name="T26" fmla="*/ 311 w 880"/>
              <a:gd name="T27" fmla="*/ 0 h 504"/>
              <a:gd name="T28" fmla="*/ 424 w 880"/>
              <a:gd name="T29" fmla="*/ 0 h 504"/>
              <a:gd name="T30" fmla="*/ 447 w 880"/>
              <a:gd name="T31" fmla="*/ 12 h 504"/>
              <a:gd name="T32" fmla="*/ 478 w 880"/>
              <a:gd name="T33" fmla="*/ 30 h 504"/>
              <a:gd name="T34" fmla="*/ 508 w 880"/>
              <a:gd name="T35" fmla="*/ 47 h 504"/>
              <a:gd name="T36" fmla="*/ 539 w 880"/>
              <a:gd name="T37" fmla="*/ 63 h 504"/>
              <a:gd name="T38" fmla="*/ 569 w 880"/>
              <a:gd name="T39" fmla="*/ 80 h 504"/>
              <a:gd name="T40" fmla="*/ 597 w 880"/>
              <a:gd name="T41" fmla="*/ 96 h 504"/>
              <a:gd name="T42" fmla="*/ 628 w 880"/>
              <a:gd name="T43" fmla="*/ 113 h 504"/>
              <a:gd name="T44" fmla="*/ 658 w 880"/>
              <a:gd name="T45" fmla="*/ 131 h 504"/>
              <a:gd name="T46" fmla="*/ 688 w 880"/>
              <a:gd name="T47" fmla="*/ 147 h 504"/>
              <a:gd name="T48" fmla="*/ 719 w 880"/>
              <a:gd name="T49" fmla="*/ 164 h 504"/>
              <a:gd name="T50" fmla="*/ 749 w 880"/>
              <a:gd name="T51" fmla="*/ 182 h 504"/>
              <a:gd name="T52" fmla="*/ 777 w 880"/>
              <a:gd name="T53" fmla="*/ 197 h 504"/>
              <a:gd name="T54" fmla="*/ 808 w 880"/>
              <a:gd name="T55" fmla="*/ 215 h 504"/>
              <a:gd name="T56" fmla="*/ 838 w 880"/>
              <a:gd name="T57" fmla="*/ 230 h 504"/>
              <a:gd name="T58" fmla="*/ 843 w 880"/>
              <a:gd name="T59" fmla="*/ 260 h 504"/>
              <a:gd name="T60" fmla="*/ 841 w 880"/>
              <a:gd name="T61" fmla="*/ 281 h 504"/>
              <a:gd name="T62" fmla="*/ 838 w 880"/>
              <a:gd name="T63" fmla="*/ 304 h 504"/>
              <a:gd name="T64" fmla="*/ 834 w 880"/>
              <a:gd name="T65" fmla="*/ 326 h 504"/>
              <a:gd name="T66" fmla="*/ 836 w 880"/>
              <a:gd name="T67" fmla="*/ 349 h 504"/>
              <a:gd name="T68" fmla="*/ 838 w 880"/>
              <a:gd name="T69" fmla="*/ 372 h 504"/>
              <a:gd name="T70" fmla="*/ 843 w 880"/>
              <a:gd name="T71" fmla="*/ 389 h 504"/>
              <a:gd name="T72" fmla="*/ 864 w 880"/>
              <a:gd name="T73" fmla="*/ 396 h 504"/>
              <a:gd name="T74" fmla="*/ 878 w 880"/>
              <a:gd name="T75" fmla="*/ 405 h 504"/>
              <a:gd name="T76" fmla="*/ 874 w 880"/>
              <a:gd name="T77" fmla="*/ 424 h 504"/>
              <a:gd name="T78" fmla="*/ 866 w 880"/>
              <a:gd name="T79" fmla="*/ 445 h 504"/>
              <a:gd name="T80" fmla="*/ 850 w 880"/>
              <a:gd name="T81" fmla="*/ 459 h 504"/>
              <a:gd name="T82" fmla="*/ 815 w 880"/>
              <a:gd name="T83" fmla="*/ 501 h 504"/>
              <a:gd name="T84" fmla="*/ 792 w 880"/>
              <a:gd name="T85" fmla="*/ 501 h 504"/>
              <a:gd name="T86" fmla="*/ 770 w 880"/>
              <a:gd name="T87" fmla="*/ 501 h 504"/>
              <a:gd name="T88" fmla="*/ 747 w 880"/>
              <a:gd name="T89" fmla="*/ 501 h 504"/>
              <a:gd name="T90" fmla="*/ 726 w 880"/>
              <a:gd name="T91" fmla="*/ 503 h 504"/>
              <a:gd name="T92" fmla="*/ 703 w 880"/>
              <a:gd name="T93" fmla="*/ 503 h 504"/>
              <a:gd name="T94" fmla="*/ 681 w 880"/>
              <a:gd name="T95" fmla="*/ 503 h 504"/>
              <a:gd name="T96" fmla="*/ 658 w 880"/>
              <a:gd name="T97" fmla="*/ 503 h 504"/>
              <a:gd name="T98" fmla="*/ 640 w 880"/>
              <a:gd name="T99" fmla="*/ 501 h 504"/>
              <a:gd name="T100" fmla="*/ 628 w 880"/>
              <a:gd name="T101" fmla="*/ 492 h 504"/>
              <a:gd name="T102" fmla="*/ 611 w 880"/>
              <a:gd name="T103" fmla="*/ 480 h 504"/>
              <a:gd name="T104" fmla="*/ 590 w 880"/>
              <a:gd name="T105" fmla="*/ 483 h 504"/>
              <a:gd name="T106" fmla="*/ 578 w 880"/>
              <a:gd name="T107" fmla="*/ 466 h 504"/>
              <a:gd name="T108" fmla="*/ 562 w 880"/>
              <a:gd name="T109" fmla="*/ 454 h 504"/>
              <a:gd name="T110" fmla="*/ 541 w 880"/>
              <a:gd name="T111" fmla="*/ 443 h 504"/>
              <a:gd name="T112" fmla="*/ 525 w 880"/>
              <a:gd name="T113" fmla="*/ 428 h 504"/>
              <a:gd name="T114" fmla="*/ 508 w 880"/>
              <a:gd name="T115" fmla="*/ 419 h 504"/>
              <a:gd name="T116" fmla="*/ 489 w 880"/>
              <a:gd name="T117" fmla="*/ 408 h 504"/>
              <a:gd name="T118" fmla="*/ 466 w 880"/>
              <a:gd name="T119" fmla="*/ 403 h 504"/>
              <a:gd name="T120" fmla="*/ 450 w 880"/>
              <a:gd name="T121" fmla="*/ 394 h 504"/>
              <a:gd name="T122" fmla="*/ 435 w 880"/>
              <a:gd name="T123" fmla="*/ 382 h 504"/>
              <a:gd name="T124" fmla="*/ 421 w 880"/>
              <a:gd name="T125" fmla="*/ 398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80" h="504">
                <a:moveTo>
                  <a:pt x="408" y="400"/>
                </a:moveTo>
                <a:lnTo>
                  <a:pt x="407" y="401"/>
                </a:lnTo>
                <a:lnTo>
                  <a:pt x="405" y="401"/>
                </a:lnTo>
                <a:lnTo>
                  <a:pt x="403" y="401"/>
                </a:lnTo>
                <a:lnTo>
                  <a:pt x="401" y="400"/>
                </a:lnTo>
                <a:lnTo>
                  <a:pt x="400" y="398"/>
                </a:lnTo>
                <a:lnTo>
                  <a:pt x="398" y="398"/>
                </a:lnTo>
                <a:lnTo>
                  <a:pt x="394" y="398"/>
                </a:lnTo>
                <a:lnTo>
                  <a:pt x="393" y="398"/>
                </a:lnTo>
                <a:lnTo>
                  <a:pt x="391" y="398"/>
                </a:lnTo>
                <a:lnTo>
                  <a:pt x="389" y="398"/>
                </a:lnTo>
                <a:lnTo>
                  <a:pt x="386" y="400"/>
                </a:lnTo>
                <a:lnTo>
                  <a:pt x="384" y="401"/>
                </a:lnTo>
                <a:lnTo>
                  <a:pt x="382" y="401"/>
                </a:lnTo>
                <a:lnTo>
                  <a:pt x="380" y="403"/>
                </a:lnTo>
                <a:lnTo>
                  <a:pt x="379" y="401"/>
                </a:lnTo>
                <a:lnTo>
                  <a:pt x="377" y="401"/>
                </a:lnTo>
                <a:lnTo>
                  <a:pt x="375" y="403"/>
                </a:lnTo>
                <a:lnTo>
                  <a:pt x="373" y="403"/>
                </a:lnTo>
                <a:lnTo>
                  <a:pt x="372" y="403"/>
                </a:lnTo>
                <a:lnTo>
                  <a:pt x="372" y="401"/>
                </a:lnTo>
                <a:lnTo>
                  <a:pt x="370" y="401"/>
                </a:lnTo>
                <a:lnTo>
                  <a:pt x="368" y="403"/>
                </a:lnTo>
                <a:lnTo>
                  <a:pt x="366" y="401"/>
                </a:lnTo>
                <a:lnTo>
                  <a:pt x="365" y="403"/>
                </a:lnTo>
                <a:lnTo>
                  <a:pt x="363" y="403"/>
                </a:lnTo>
                <a:lnTo>
                  <a:pt x="363" y="401"/>
                </a:lnTo>
                <a:lnTo>
                  <a:pt x="361" y="401"/>
                </a:lnTo>
                <a:lnTo>
                  <a:pt x="358" y="396"/>
                </a:lnTo>
                <a:lnTo>
                  <a:pt x="347" y="384"/>
                </a:lnTo>
                <a:lnTo>
                  <a:pt x="342" y="380"/>
                </a:lnTo>
                <a:lnTo>
                  <a:pt x="339" y="377"/>
                </a:lnTo>
                <a:lnTo>
                  <a:pt x="335" y="374"/>
                </a:lnTo>
                <a:lnTo>
                  <a:pt x="328" y="370"/>
                </a:lnTo>
                <a:lnTo>
                  <a:pt x="326" y="396"/>
                </a:lnTo>
                <a:lnTo>
                  <a:pt x="202" y="449"/>
                </a:lnTo>
                <a:lnTo>
                  <a:pt x="150" y="429"/>
                </a:lnTo>
                <a:lnTo>
                  <a:pt x="152" y="407"/>
                </a:lnTo>
                <a:lnTo>
                  <a:pt x="150" y="407"/>
                </a:lnTo>
                <a:lnTo>
                  <a:pt x="148" y="407"/>
                </a:lnTo>
                <a:lnTo>
                  <a:pt x="147" y="396"/>
                </a:lnTo>
                <a:lnTo>
                  <a:pt x="152" y="396"/>
                </a:lnTo>
                <a:lnTo>
                  <a:pt x="155" y="394"/>
                </a:lnTo>
                <a:lnTo>
                  <a:pt x="154" y="391"/>
                </a:lnTo>
                <a:lnTo>
                  <a:pt x="155" y="387"/>
                </a:lnTo>
                <a:lnTo>
                  <a:pt x="159" y="386"/>
                </a:lnTo>
                <a:lnTo>
                  <a:pt x="157" y="370"/>
                </a:lnTo>
                <a:lnTo>
                  <a:pt x="154" y="353"/>
                </a:lnTo>
                <a:lnTo>
                  <a:pt x="154" y="339"/>
                </a:lnTo>
                <a:lnTo>
                  <a:pt x="155" y="337"/>
                </a:lnTo>
                <a:lnTo>
                  <a:pt x="175" y="312"/>
                </a:lnTo>
                <a:lnTo>
                  <a:pt x="195" y="286"/>
                </a:lnTo>
                <a:lnTo>
                  <a:pt x="195" y="284"/>
                </a:lnTo>
                <a:lnTo>
                  <a:pt x="197" y="284"/>
                </a:lnTo>
                <a:lnTo>
                  <a:pt x="197" y="283"/>
                </a:lnTo>
                <a:lnTo>
                  <a:pt x="197" y="281"/>
                </a:lnTo>
                <a:lnTo>
                  <a:pt x="199" y="281"/>
                </a:lnTo>
                <a:lnTo>
                  <a:pt x="199" y="279"/>
                </a:lnTo>
                <a:lnTo>
                  <a:pt x="201" y="279"/>
                </a:lnTo>
                <a:lnTo>
                  <a:pt x="202" y="278"/>
                </a:lnTo>
                <a:lnTo>
                  <a:pt x="204" y="278"/>
                </a:lnTo>
                <a:lnTo>
                  <a:pt x="204" y="276"/>
                </a:lnTo>
                <a:lnTo>
                  <a:pt x="206" y="276"/>
                </a:lnTo>
                <a:lnTo>
                  <a:pt x="206" y="274"/>
                </a:lnTo>
                <a:lnTo>
                  <a:pt x="208" y="274"/>
                </a:lnTo>
                <a:lnTo>
                  <a:pt x="208" y="272"/>
                </a:lnTo>
                <a:lnTo>
                  <a:pt x="209" y="272"/>
                </a:lnTo>
                <a:lnTo>
                  <a:pt x="209" y="271"/>
                </a:lnTo>
                <a:lnTo>
                  <a:pt x="211" y="271"/>
                </a:lnTo>
                <a:lnTo>
                  <a:pt x="211" y="269"/>
                </a:lnTo>
                <a:lnTo>
                  <a:pt x="213" y="269"/>
                </a:lnTo>
                <a:lnTo>
                  <a:pt x="215" y="267"/>
                </a:lnTo>
                <a:lnTo>
                  <a:pt x="216" y="267"/>
                </a:lnTo>
                <a:lnTo>
                  <a:pt x="218" y="269"/>
                </a:lnTo>
                <a:lnTo>
                  <a:pt x="220" y="269"/>
                </a:lnTo>
                <a:lnTo>
                  <a:pt x="222" y="269"/>
                </a:lnTo>
                <a:lnTo>
                  <a:pt x="223" y="269"/>
                </a:lnTo>
                <a:lnTo>
                  <a:pt x="223" y="271"/>
                </a:lnTo>
                <a:lnTo>
                  <a:pt x="225" y="271"/>
                </a:lnTo>
                <a:lnTo>
                  <a:pt x="227" y="272"/>
                </a:lnTo>
                <a:lnTo>
                  <a:pt x="229" y="272"/>
                </a:lnTo>
                <a:lnTo>
                  <a:pt x="230" y="272"/>
                </a:lnTo>
                <a:lnTo>
                  <a:pt x="232" y="271"/>
                </a:lnTo>
                <a:lnTo>
                  <a:pt x="234" y="271"/>
                </a:lnTo>
                <a:lnTo>
                  <a:pt x="234" y="269"/>
                </a:lnTo>
                <a:lnTo>
                  <a:pt x="236" y="269"/>
                </a:lnTo>
                <a:lnTo>
                  <a:pt x="236" y="267"/>
                </a:lnTo>
                <a:lnTo>
                  <a:pt x="236" y="265"/>
                </a:lnTo>
                <a:lnTo>
                  <a:pt x="237" y="265"/>
                </a:lnTo>
                <a:lnTo>
                  <a:pt x="237" y="267"/>
                </a:lnTo>
                <a:lnTo>
                  <a:pt x="237" y="269"/>
                </a:lnTo>
                <a:lnTo>
                  <a:pt x="236" y="269"/>
                </a:lnTo>
                <a:lnTo>
                  <a:pt x="236" y="271"/>
                </a:lnTo>
                <a:lnTo>
                  <a:pt x="236" y="272"/>
                </a:lnTo>
                <a:lnTo>
                  <a:pt x="237" y="274"/>
                </a:lnTo>
                <a:lnTo>
                  <a:pt x="237" y="276"/>
                </a:lnTo>
                <a:lnTo>
                  <a:pt x="237" y="278"/>
                </a:lnTo>
                <a:lnTo>
                  <a:pt x="237" y="279"/>
                </a:lnTo>
                <a:lnTo>
                  <a:pt x="237" y="281"/>
                </a:lnTo>
                <a:lnTo>
                  <a:pt x="237" y="283"/>
                </a:lnTo>
                <a:lnTo>
                  <a:pt x="239" y="283"/>
                </a:lnTo>
                <a:lnTo>
                  <a:pt x="241" y="283"/>
                </a:lnTo>
                <a:lnTo>
                  <a:pt x="243" y="284"/>
                </a:lnTo>
                <a:lnTo>
                  <a:pt x="244" y="284"/>
                </a:lnTo>
                <a:lnTo>
                  <a:pt x="246" y="284"/>
                </a:lnTo>
                <a:lnTo>
                  <a:pt x="248" y="284"/>
                </a:lnTo>
                <a:lnTo>
                  <a:pt x="250" y="283"/>
                </a:lnTo>
                <a:lnTo>
                  <a:pt x="251" y="283"/>
                </a:lnTo>
                <a:lnTo>
                  <a:pt x="253" y="283"/>
                </a:lnTo>
                <a:lnTo>
                  <a:pt x="255" y="283"/>
                </a:lnTo>
                <a:lnTo>
                  <a:pt x="255" y="155"/>
                </a:lnTo>
                <a:lnTo>
                  <a:pt x="250" y="155"/>
                </a:lnTo>
                <a:lnTo>
                  <a:pt x="87" y="154"/>
                </a:lnTo>
                <a:lnTo>
                  <a:pt x="7" y="154"/>
                </a:lnTo>
                <a:lnTo>
                  <a:pt x="2" y="154"/>
                </a:lnTo>
                <a:lnTo>
                  <a:pt x="0" y="152"/>
                </a:lnTo>
                <a:lnTo>
                  <a:pt x="0" y="148"/>
                </a:lnTo>
                <a:lnTo>
                  <a:pt x="0" y="145"/>
                </a:lnTo>
                <a:lnTo>
                  <a:pt x="0" y="0"/>
                </a:lnTo>
                <a:lnTo>
                  <a:pt x="2" y="0"/>
                </a:lnTo>
                <a:lnTo>
                  <a:pt x="5" y="0"/>
                </a:lnTo>
                <a:lnTo>
                  <a:pt x="7" y="0"/>
                </a:lnTo>
                <a:lnTo>
                  <a:pt x="10" y="0"/>
                </a:lnTo>
                <a:lnTo>
                  <a:pt x="14" y="0"/>
                </a:lnTo>
                <a:lnTo>
                  <a:pt x="17" y="0"/>
                </a:lnTo>
                <a:lnTo>
                  <a:pt x="23" y="0"/>
                </a:lnTo>
                <a:lnTo>
                  <a:pt x="26" y="0"/>
                </a:lnTo>
                <a:lnTo>
                  <a:pt x="28" y="0"/>
                </a:lnTo>
                <a:lnTo>
                  <a:pt x="31" y="0"/>
                </a:lnTo>
                <a:lnTo>
                  <a:pt x="35" y="0"/>
                </a:lnTo>
                <a:lnTo>
                  <a:pt x="37" y="0"/>
                </a:lnTo>
                <a:lnTo>
                  <a:pt x="42" y="0"/>
                </a:lnTo>
                <a:lnTo>
                  <a:pt x="47" y="0"/>
                </a:lnTo>
                <a:lnTo>
                  <a:pt x="49" y="0"/>
                </a:lnTo>
                <a:lnTo>
                  <a:pt x="51" y="0"/>
                </a:lnTo>
                <a:lnTo>
                  <a:pt x="54" y="0"/>
                </a:lnTo>
                <a:lnTo>
                  <a:pt x="58" y="0"/>
                </a:lnTo>
                <a:lnTo>
                  <a:pt x="63" y="0"/>
                </a:lnTo>
                <a:lnTo>
                  <a:pt x="66" y="0"/>
                </a:lnTo>
                <a:lnTo>
                  <a:pt x="72" y="0"/>
                </a:lnTo>
                <a:lnTo>
                  <a:pt x="77" y="0"/>
                </a:lnTo>
                <a:lnTo>
                  <a:pt x="79" y="0"/>
                </a:lnTo>
                <a:lnTo>
                  <a:pt x="84" y="0"/>
                </a:lnTo>
                <a:lnTo>
                  <a:pt x="87" y="0"/>
                </a:lnTo>
                <a:lnTo>
                  <a:pt x="89" y="0"/>
                </a:lnTo>
                <a:lnTo>
                  <a:pt x="98" y="0"/>
                </a:lnTo>
                <a:lnTo>
                  <a:pt x="106" y="0"/>
                </a:lnTo>
                <a:lnTo>
                  <a:pt x="108" y="0"/>
                </a:lnTo>
                <a:lnTo>
                  <a:pt x="115" y="0"/>
                </a:lnTo>
                <a:lnTo>
                  <a:pt x="119" y="0"/>
                </a:lnTo>
                <a:lnTo>
                  <a:pt x="124" y="0"/>
                </a:lnTo>
                <a:lnTo>
                  <a:pt x="127" y="0"/>
                </a:lnTo>
                <a:lnTo>
                  <a:pt x="129" y="0"/>
                </a:lnTo>
                <a:lnTo>
                  <a:pt x="133" y="0"/>
                </a:lnTo>
                <a:lnTo>
                  <a:pt x="136" y="0"/>
                </a:lnTo>
                <a:lnTo>
                  <a:pt x="140" y="0"/>
                </a:lnTo>
                <a:lnTo>
                  <a:pt x="143" y="0"/>
                </a:lnTo>
                <a:lnTo>
                  <a:pt x="148" y="0"/>
                </a:lnTo>
                <a:lnTo>
                  <a:pt x="152" y="0"/>
                </a:lnTo>
                <a:lnTo>
                  <a:pt x="157" y="0"/>
                </a:lnTo>
                <a:lnTo>
                  <a:pt x="161" y="0"/>
                </a:lnTo>
                <a:lnTo>
                  <a:pt x="168" y="0"/>
                </a:lnTo>
                <a:lnTo>
                  <a:pt x="169" y="0"/>
                </a:lnTo>
                <a:lnTo>
                  <a:pt x="178" y="0"/>
                </a:lnTo>
                <a:lnTo>
                  <a:pt x="187" y="0"/>
                </a:lnTo>
                <a:lnTo>
                  <a:pt x="199" y="0"/>
                </a:lnTo>
                <a:lnTo>
                  <a:pt x="204" y="0"/>
                </a:lnTo>
                <a:lnTo>
                  <a:pt x="215" y="0"/>
                </a:lnTo>
                <a:lnTo>
                  <a:pt x="220" y="0"/>
                </a:lnTo>
                <a:lnTo>
                  <a:pt x="225" y="0"/>
                </a:lnTo>
                <a:lnTo>
                  <a:pt x="229" y="0"/>
                </a:lnTo>
                <a:lnTo>
                  <a:pt x="236" y="0"/>
                </a:lnTo>
                <a:lnTo>
                  <a:pt x="237" y="0"/>
                </a:lnTo>
                <a:lnTo>
                  <a:pt x="241" y="0"/>
                </a:lnTo>
                <a:lnTo>
                  <a:pt x="250" y="0"/>
                </a:lnTo>
                <a:lnTo>
                  <a:pt x="255" y="0"/>
                </a:lnTo>
                <a:lnTo>
                  <a:pt x="257" y="0"/>
                </a:lnTo>
                <a:lnTo>
                  <a:pt x="267" y="0"/>
                </a:lnTo>
                <a:lnTo>
                  <a:pt x="271" y="0"/>
                </a:lnTo>
                <a:lnTo>
                  <a:pt x="284" y="0"/>
                </a:lnTo>
                <a:lnTo>
                  <a:pt x="288" y="0"/>
                </a:lnTo>
                <a:lnTo>
                  <a:pt x="311" y="0"/>
                </a:lnTo>
                <a:lnTo>
                  <a:pt x="314" y="0"/>
                </a:lnTo>
                <a:lnTo>
                  <a:pt x="346" y="0"/>
                </a:lnTo>
                <a:lnTo>
                  <a:pt x="349" y="0"/>
                </a:lnTo>
                <a:lnTo>
                  <a:pt x="363" y="0"/>
                </a:lnTo>
                <a:lnTo>
                  <a:pt x="366" y="0"/>
                </a:lnTo>
                <a:lnTo>
                  <a:pt x="382" y="0"/>
                </a:lnTo>
                <a:lnTo>
                  <a:pt x="386" y="0"/>
                </a:lnTo>
                <a:lnTo>
                  <a:pt x="398" y="0"/>
                </a:lnTo>
                <a:lnTo>
                  <a:pt x="407" y="0"/>
                </a:lnTo>
                <a:lnTo>
                  <a:pt x="408" y="0"/>
                </a:lnTo>
                <a:lnTo>
                  <a:pt x="419" y="0"/>
                </a:lnTo>
                <a:lnTo>
                  <a:pt x="422" y="0"/>
                </a:lnTo>
                <a:lnTo>
                  <a:pt x="424" y="0"/>
                </a:lnTo>
                <a:lnTo>
                  <a:pt x="431" y="0"/>
                </a:lnTo>
                <a:lnTo>
                  <a:pt x="431" y="2"/>
                </a:lnTo>
                <a:lnTo>
                  <a:pt x="431" y="5"/>
                </a:lnTo>
                <a:lnTo>
                  <a:pt x="431" y="7"/>
                </a:lnTo>
                <a:lnTo>
                  <a:pt x="431" y="9"/>
                </a:lnTo>
                <a:lnTo>
                  <a:pt x="433" y="10"/>
                </a:lnTo>
                <a:lnTo>
                  <a:pt x="435" y="12"/>
                </a:lnTo>
                <a:lnTo>
                  <a:pt x="436" y="14"/>
                </a:lnTo>
                <a:lnTo>
                  <a:pt x="440" y="14"/>
                </a:lnTo>
                <a:lnTo>
                  <a:pt x="442" y="14"/>
                </a:lnTo>
                <a:lnTo>
                  <a:pt x="443" y="14"/>
                </a:lnTo>
                <a:lnTo>
                  <a:pt x="445" y="12"/>
                </a:lnTo>
                <a:lnTo>
                  <a:pt x="447" y="12"/>
                </a:lnTo>
                <a:lnTo>
                  <a:pt x="450" y="14"/>
                </a:lnTo>
                <a:lnTo>
                  <a:pt x="452" y="14"/>
                </a:lnTo>
                <a:lnTo>
                  <a:pt x="454" y="16"/>
                </a:lnTo>
                <a:lnTo>
                  <a:pt x="457" y="17"/>
                </a:lnTo>
                <a:lnTo>
                  <a:pt x="459" y="19"/>
                </a:lnTo>
                <a:lnTo>
                  <a:pt x="461" y="19"/>
                </a:lnTo>
                <a:lnTo>
                  <a:pt x="464" y="21"/>
                </a:lnTo>
                <a:lnTo>
                  <a:pt x="466" y="23"/>
                </a:lnTo>
                <a:lnTo>
                  <a:pt x="468" y="24"/>
                </a:lnTo>
                <a:lnTo>
                  <a:pt x="471" y="26"/>
                </a:lnTo>
                <a:lnTo>
                  <a:pt x="473" y="26"/>
                </a:lnTo>
                <a:lnTo>
                  <a:pt x="475" y="28"/>
                </a:lnTo>
                <a:lnTo>
                  <a:pt x="478" y="30"/>
                </a:lnTo>
                <a:lnTo>
                  <a:pt x="480" y="31"/>
                </a:lnTo>
                <a:lnTo>
                  <a:pt x="482" y="31"/>
                </a:lnTo>
                <a:lnTo>
                  <a:pt x="485" y="33"/>
                </a:lnTo>
                <a:lnTo>
                  <a:pt x="487" y="35"/>
                </a:lnTo>
                <a:lnTo>
                  <a:pt x="489" y="35"/>
                </a:lnTo>
                <a:lnTo>
                  <a:pt x="492" y="37"/>
                </a:lnTo>
                <a:lnTo>
                  <a:pt x="494" y="38"/>
                </a:lnTo>
                <a:lnTo>
                  <a:pt x="496" y="40"/>
                </a:lnTo>
                <a:lnTo>
                  <a:pt x="499" y="40"/>
                </a:lnTo>
                <a:lnTo>
                  <a:pt x="501" y="42"/>
                </a:lnTo>
                <a:lnTo>
                  <a:pt x="503" y="44"/>
                </a:lnTo>
                <a:lnTo>
                  <a:pt x="506" y="45"/>
                </a:lnTo>
                <a:lnTo>
                  <a:pt x="508" y="47"/>
                </a:lnTo>
                <a:lnTo>
                  <a:pt x="510" y="47"/>
                </a:lnTo>
                <a:lnTo>
                  <a:pt x="513" y="49"/>
                </a:lnTo>
                <a:lnTo>
                  <a:pt x="515" y="51"/>
                </a:lnTo>
                <a:lnTo>
                  <a:pt x="517" y="52"/>
                </a:lnTo>
                <a:lnTo>
                  <a:pt x="520" y="52"/>
                </a:lnTo>
                <a:lnTo>
                  <a:pt x="522" y="54"/>
                </a:lnTo>
                <a:lnTo>
                  <a:pt x="524" y="56"/>
                </a:lnTo>
                <a:lnTo>
                  <a:pt x="527" y="56"/>
                </a:lnTo>
                <a:lnTo>
                  <a:pt x="529" y="58"/>
                </a:lnTo>
                <a:lnTo>
                  <a:pt x="532" y="59"/>
                </a:lnTo>
                <a:lnTo>
                  <a:pt x="534" y="61"/>
                </a:lnTo>
                <a:lnTo>
                  <a:pt x="536" y="63"/>
                </a:lnTo>
                <a:lnTo>
                  <a:pt x="539" y="63"/>
                </a:lnTo>
                <a:lnTo>
                  <a:pt x="541" y="65"/>
                </a:lnTo>
                <a:lnTo>
                  <a:pt x="543" y="66"/>
                </a:lnTo>
                <a:lnTo>
                  <a:pt x="546" y="68"/>
                </a:lnTo>
                <a:lnTo>
                  <a:pt x="548" y="68"/>
                </a:lnTo>
                <a:lnTo>
                  <a:pt x="550" y="70"/>
                </a:lnTo>
                <a:lnTo>
                  <a:pt x="553" y="72"/>
                </a:lnTo>
                <a:lnTo>
                  <a:pt x="555" y="73"/>
                </a:lnTo>
                <a:lnTo>
                  <a:pt x="557" y="73"/>
                </a:lnTo>
                <a:lnTo>
                  <a:pt x="560" y="75"/>
                </a:lnTo>
                <a:lnTo>
                  <a:pt x="562" y="77"/>
                </a:lnTo>
                <a:lnTo>
                  <a:pt x="564" y="77"/>
                </a:lnTo>
                <a:lnTo>
                  <a:pt x="567" y="79"/>
                </a:lnTo>
                <a:lnTo>
                  <a:pt x="569" y="80"/>
                </a:lnTo>
                <a:lnTo>
                  <a:pt x="571" y="82"/>
                </a:lnTo>
                <a:lnTo>
                  <a:pt x="574" y="84"/>
                </a:lnTo>
                <a:lnTo>
                  <a:pt x="576" y="84"/>
                </a:lnTo>
                <a:lnTo>
                  <a:pt x="578" y="86"/>
                </a:lnTo>
                <a:lnTo>
                  <a:pt x="579" y="86"/>
                </a:lnTo>
                <a:lnTo>
                  <a:pt x="581" y="87"/>
                </a:lnTo>
                <a:lnTo>
                  <a:pt x="583" y="89"/>
                </a:lnTo>
                <a:lnTo>
                  <a:pt x="585" y="89"/>
                </a:lnTo>
                <a:lnTo>
                  <a:pt x="588" y="91"/>
                </a:lnTo>
                <a:lnTo>
                  <a:pt x="590" y="93"/>
                </a:lnTo>
                <a:lnTo>
                  <a:pt x="592" y="94"/>
                </a:lnTo>
                <a:lnTo>
                  <a:pt x="595" y="94"/>
                </a:lnTo>
                <a:lnTo>
                  <a:pt x="597" y="96"/>
                </a:lnTo>
                <a:lnTo>
                  <a:pt x="599" y="98"/>
                </a:lnTo>
                <a:lnTo>
                  <a:pt x="602" y="99"/>
                </a:lnTo>
                <a:lnTo>
                  <a:pt x="604" y="99"/>
                </a:lnTo>
                <a:lnTo>
                  <a:pt x="606" y="101"/>
                </a:lnTo>
                <a:lnTo>
                  <a:pt x="609" y="103"/>
                </a:lnTo>
                <a:lnTo>
                  <a:pt x="611" y="105"/>
                </a:lnTo>
                <a:lnTo>
                  <a:pt x="613" y="105"/>
                </a:lnTo>
                <a:lnTo>
                  <a:pt x="616" y="106"/>
                </a:lnTo>
                <a:lnTo>
                  <a:pt x="618" y="108"/>
                </a:lnTo>
                <a:lnTo>
                  <a:pt x="620" y="110"/>
                </a:lnTo>
                <a:lnTo>
                  <a:pt x="623" y="110"/>
                </a:lnTo>
                <a:lnTo>
                  <a:pt x="625" y="112"/>
                </a:lnTo>
                <a:lnTo>
                  <a:pt x="628" y="113"/>
                </a:lnTo>
                <a:lnTo>
                  <a:pt x="630" y="115"/>
                </a:lnTo>
                <a:lnTo>
                  <a:pt x="632" y="115"/>
                </a:lnTo>
                <a:lnTo>
                  <a:pt x="635" y="117"/>
                </a:lnTo>
                <a:lnTo>
                  <a:pt x="637" y="119"/>
                </a:lnTo>
                <a:lnTo>
                  <a:pt x="639" y="120"/>
                </a:lnTo>
                <a:lnTo>
                  <a:pt x="642" y="120"/>
                </a:lnTo>
                <a:lnTo>
                  <a:pt x="644" y="122"/>
                </a:lnTo>
                <a:lnTo>
                  <a:pt x="646" y="124"/>
                </a:lnTo>
                <a:lnTo>
                  <a:pt x="649" y="126"/>
                </a:lnTo>
                <a:lnTo>
                  <a:pt x="651" y="126"/>
                </a:lnTo>
                <a:lnTo>
                  <a:pt x="653" y="127"/>
                </a:lnTo>
                <a:lnTo>
                  <a:pt x="656" y="129"/>
                </a:lnTo>
                <a:lnTo>
                  <a:pt x="658" y="131"/>
                </a:lnTo>
                <a:lnTo>
                  <a:pt x="660" y="131"/>
                </a:lnTo>
                <a:lnTo>
                  <a:pt x="663" y="133"/>
                </a:lnTo>
                <a:lnTo>
                  <a:pt x="665" y="134"/>
                </a:lnTo>
                <a:lnTo>
                  <a:pt x="667" y="136"/>
                </a:lnTo>
                <a:lnTo>
                  <a:pt x="670" y="136"/>
                </a:lnTo>
                <a:lnTo>
                  <a:pt x="672" y="138"/>
                </a:lnTo>
                <a:lnTo>
                  <a:pt x="674" y="140"/>
                </a:lnTo>
                <a:lnTo>
                  <a:pt x="677" y="141"/>
                </a:lnTo>
                <a:lnTo>
                  <a:pt x="679" y="141"/>
                </a:lnTo>
                <a:lnTo>
                  <a:pt x="681" y="143"/>
                </a:lnTo>
                <a:lnTo>
                  <a:pt x="684" y="145"/>
                </a:lnTo>
                <a:lnTo>
                  <a:pt x="686" y="147"/>
                </a:lnTo>
                <a:lnTo>
                  <a:pt x="688" y="147"/>
                </a:lnTo>
                <a:lnTo>
                  <a:pt x="691" y="148"/>
                </a:lnTo>
                <a:lnTo>
                  <a:pt x="693" y="150"/>
                </a:lnTo>
                <a:lnTo>
                  <a:pt x="695" y="152"/>
                </a:lnTo>
                <a:lnTo>
                  <a:pt x="698" y="152"/>
                </a:lnTo>
                <a:lnTo>
                  <a:pt x="700" y="154"/>
                </a:lnTo>
                <a:lnTo>
                  <a:pt x="702" y="155"/>
                </a:lnTo>
                <a:lnTo>
                  <a:pt x="705" y="157"/>
                </a:lnTo>
                <a:lnTo>
                  <a:pt x="707" y="157"/>
                </a:lnTo>
                <a:lnTo>
                  <a:pt x="709" y="159"/>
                </a:lnTo>
                <a:lnTo>
                  <a:pt x="712" y="161"/>
                </a:lnTo>
                <a:lnTo>
                  <a:pt x="714" y="162"/>
                </a:lnTo>
                <a:lnTo>
                  <a:pt x="717" y="162"/>
                </a:lnTo>
                <a:lnTo>
                  <a:pt x="719" y="164"/>
                </a:lnTo>
                <a:lnTo>
                  <a:pt x="721" y="166"/>
                </a:lnTo>
                <a:lnTo>
                  <a:pt x="724" y="168"/>
                </a:lnTo>
                <a:lnTo>
                  <a:pt x="726" y="168"/>
                </a:lnTo>
                <a:lnTo>
                  <a:pt x="728" y="169"/>
                </a:lnTo>
                <a:lnTo>
                  <a:pt x="731" y="171"/>
                </a:lnTo>
                <a:lnTo>
                  <a:pt x="733" y="173"/>
                </a:lnTo>
                <a:lnTo>
                  <a:pt x="735" y="173"/>
                </a:lnTo>
                <a:lnTo>
                  <a:pt x="738" y="175"/>
                </a:lnTo>
                <a:lnTo>
                  <a:pt x="740" y="176"/>
                </a:lnTo>
                <a:lnTo>
                  <a:pt x="742" y="178"/>
                </a:lnTo>
                <a:lnTo>
                  <a:pt x="745" y="178"/>
                </a:lnTo>
                <a:lnTo>
                  <a:pt x="747" y="180"/>
                </a:lnTo>
                <a:lnTo>
                  <a:pt x="749" y="182"/>
                </a:lnTo>
                <a:lnTo>
                  <a:pt x="752" y="183"/>
                </a:lnTo>
                <a:lnTo>
                  <a:pt x="754" y="183"/>
                </a:lnTo>
                <a:lnTo>
                  <a:pt x="756" y="185"/>
                </a:lnTo>
                <a:lnTo>
                  <a:pt x="759" y="187"/>
                </a:lnTo>
                <a:lnTo>
                  <a:pt x="761" y="187"/>
                </a:lnTo>
                <a:lnTo>
                  <a:pt x="761" y="189"/>
                </a:lnTo>
                <a:lnTo>
                  <a:pt x="763" y="189"/>
                </a:lnTo>
                <a:lnTo>
                  <a:pt x="766" y="190"/>
                </a:lnTo>
                <a:lnTo>
                  <a:pt x="768" y="192"/>
                </a:lnTo>
                <a:lnTo>
                  <a:pt x="770" y="194"/>
                </a:lnTo>
                <a:lnTo>
                  <a:pt x="773" y="194"/>
                </a:lnTo>
                <a:lnTo>
                  <a:pt x="775" y="195"/>
                </a:lnTo>
                <a:lnTo>
                  <a:pt x="777" y="197"/>
                </a:lnTo>
                <a:lnTo>
                  <a:pt x="780" y="199"/>
                </a:lnTo>
                <a:lnTo>
                  <a:pt x="782" y="199"/>
                </a:lnTo>
                <a:lnTo>
                  <a:pt x="784" y="201"/>
                </a:lnTo>
                <a:lnTo>
                  <a:pt x="787" y="202"/>
                </a:lnTo>
                <a:lnTo>
                  <a:pt x="789" y="204"/>
                </a:lnTo>
                <a:lnTo>
                  <a:pt x="791" y="204"/>
                </a:lnTo>
                <a:lnTo>
                  <a:pt x="794" y="206"/>
                </a:lnTo>
                <a:lnTo>
                  <a:pt x="796" y="208"/>
                </a:lnTo>
                <a:lnTo>
                  <a:pt x="799" y="209"/>
                </a:lnTo>
                <a:lnTo>
                  <a:pt x="801" y="209"/>
                </a:lnTo>
                <a:lnTo>
                  <a:pt x="803" y="211"/>
                </a:lnTo>
                <a:lnTo>
                  <a:pt x="806" y="213"/>
                </a:lnTo>
                <a:lnTo>
                  <a:pt x="808" y="215"/>
                </a:lnTo>
                <a:lnTo>
                  <a:pt x="810" y="215"/>
                </a:lnTo>
                <a:lnTo>
                  <a:pt x="813" y="216"/>
                </a:lnTo>
                <a:lnTo>
                  <a:pt x="815" y="218"/>
                </a:lnTo>
                <a:lnTo>
                  <a:pt x="817" y="220"/>
                </a:lnTo>
                <a:lnTo>
                  <a:pt x="820" y="220"/>
                </a:lnTo>
                <a:lnTo>
                  <a:pt x="822" y="222"/>
                </a:lnTo>
                <a:lnTo>
                  <a:pt x="824" y="223"/>
                </a:lnTo>
                <a:lnTo>
                  <a:pt x="827" y="225"/>
                </a:lnTo>
                <a:lnTo>
                  <a:pt x="829" y="225"/>
                </a:lnTo>
                <a:lnTo>
                  <a:pt x="831" y="227"/>
                </a:lnTo>
                <a:lnTo>
                  <a:pt x="834" y="229"/>
                </a:lnTo>
                <a:lnTo>
                  <a:pt x="836" y="230"/>
                </a:lnTo>
                <a:lnTo>
                  <a:pt x="838" y="230"/>
                </a:lnTo>
                <a:lnTo>
                  <a:pt x="841" y="232"/>
                </a:lnTo>
                <a:lnTo>
                  <a:pt x="843" y="234"/>
                </a:lnTo>
                <a:lnTo>
                  <a:pt x="843" y="243"/>
                </a:lnTo>
                <a:lnTo>
                  <a:pt x="843" y="244"/>
                </a:lnTo>
                <a:lnTo>
                  <a:pt x="843" y="246"/>
                </a:lnTo>
                <a:lnTo>
                  <a:pt x="843" y="248"/>
                </a:lnTo>
                <a:lnTo>
                  <a:pt x="843" y="250"/>
                </a:lnTo>
                <a:lnTo>
                  <a:pt x="843" y="251"/>
                </a:lnTo>
                <a:lnTo>
                  <a:pt x="843" y="253"/>
                </a:lnTo>
                <a:lnTo>
                  <a:pt x="843" y="255"/>
                </a:lnTo>
                <a:lnTo>
                  <a:pt x="843" y="257"/>
                </a:lnTo>
                <a:lnTo>
                  <a:pt x="843" y="258"/>
                </a:lnTo>
                <a:lnTo>
                  <a:pt x="843" y="260"/>
                </a:lnTo>
                <a:lnTo>
                  <a:pt x="843" y="262"/>
                </a:lnTo>
                <a:lnTo>
                  <a:pt x="843" y="264"/>
                </a:lnTo>
                <a:lnTo>
                  <a:pt x="843" y="265"/>
                </a:lnTo>
                <a:lnTo>
                  <a:pt x="843" y="267"/>
                </a:lnTo>
                <a:lnTo>
                  <a:pt x="843" y="269"/>
                </a:lnTo>
                <a:lnTo>
                  <a:pt x="841" y="269"/>
                </a:lnTo>
                <a:lnTo>
                  <a:pt x="841" y="271"/>
                </a:lnTo>
                <a:lnTo>
                  <a:pt x="841" y="272"/>
                </a:lnTo>
                <a:lnTo>
                  <a:pt x="841" y="274"/>
                </a:lnTo>
                <a:lnTo>
                  <a:pt x="841" y="276"/>
                </a:lnTo>
                <a:lnTo>
                  <a:pt x="841" y="278"/>
                </a:lnTo>
                <a:lnTo>
                  <a:pt x="841" y="279"/>
                </a:lnTo>
                <a:lnTo>
                  <a:pt x="841" y="281"/>
                </a:lnTo>
                <a:lnTo>
                  <a:pt x="841" y="283"/>
                </a:lnTo>
                <a:lnTo>
                  <a:pt x="839" y="284"/>
                </a:lnTo>
                <a:lnTo>
                  <a:pt x="839" y="286"/>
                </a:lnTo>
                <a:lnTo>
                  <a:pt x="839" y="288"/>
                </a:lnTo>
                <a:lnTo>
                  <a:pt x="839" y="290"/>
                </a:lnTo>
                <a:lnTo>
                  <a:pt x="839" y="291"/>
                </a:lnTo>
                <a:lnTo>
                  <a:pt x="839" y="293"/>
                </a:lnTo>
                <a:lnTo>
                  <a:pt x="839" y="295"/>
                </a:lnTo>
                <a:lnTo>
                  <a:pt x="839" y="297"/>
                </a:lnTo>
                <a:lnTo>
                  <a:pt x="838" y="298"/>
                </a:lnTo>
                <a:lnTo>
                  <a:pt x="838" y="300"/>
                </a:lnTo>
                <a:lnTo>
                  <a:pt x="838" y="302"/>
                </a:lnTo>
                <a:lnTo>
                  <a:pt x="838" y="304"/>
                </a:lnTo>
                <a:lnTo>
                  <a:pt x="838" y="305"/>
                </a:lnTo>
                <a:lnTo>
                  <a:pt x="838" y="307"/>
                </a:lnTo>
                <a:lnTo>
                  <a:pt x="838" y="309"/>
                </a:lnTo>
                <a:lnTo>
                  <a:pt x="838" y="311"/>
                </a:lnTo>
                <a:lnTo>
                  <a:pt x="836" y="312"/>
                </a:lnTo>
                <a:lnTo>
                  <a:pt x="836" y="314"/>
                </a:lnTo>
                <a:lnTo>
                  <a:pt x="836" y="316"/>
                </a:lnTo>
                <a:lnTo>
                  <a:pt x="836" y="318"/>
                </a:lnTo>
                <a:lnTo>
                  <a:pt x="836" y="319"/>
                </a:lnTo>
                <a:lnTo>
                  <a:pt x="836" y="321"/>
                </a:lnTo>
                <a:lnTo>
                  <a:pt x="836" y="323"/>
                </a:lnTo>
                <a:lnTo>
                  <a:pt x="836" y="325"/>
                </a:lnTo>
                <a:lnTo>
                  <a:pt x="834" y="326"/>
                </a:lnTo>
                <a:lnTo>
                  <a:pt x="834" y="328"/>
                </a:lnTo>
                <a:lnTo>
                  <a:pt x="834" y="330"/>
                </a:lnTo>
                <a:lnTo>
                  <a:pt x="836" y="332"/>
                </a:lnTo>
                <a:lnTo>
                  <a:pt x="836" y="333"/>
                </a:lnTo>
                <a:lnTo>
                  <a:pt x="836" y="335"/>
                </a:lnTo>
                <a:lnTo>
                  <a:pt x="836" y="337"/>
                </a:lnTo>
                <a:lnTo>
                  <a:pt x="836" y="339"/>
                </a:lnTo>
                <a:lnTo>
                  <a:pt x="836" y="340"/>
                </a:lnTo>
                <a:lnTo>
                  <a:pt x="836" y="342"/>
                </a:lnTo>
                <a:lnTo>
                  <a:pt x="836" y="344"/>
                </a:lnTo>
                <a:lnTo>
                  <a:pt x="836" y="346"/>
                </a:lnTo>
                <a:lnTo>
                  <a:pt x="836" y="347"/>
                </a:lnTo>
                <a:lnTo>
                  <a:pt x="836" y="349"/>
                </a:lnTo>
                <a:lnTo>
                  <a:pt x="836" y="351"/>
                </a:lnTo>
                <a:lnTo>
                  <a:pt x="836" y="353"/>
                </a:lnTo>
                <a:lnTo>
                  <a:pt x="836" y="354"/>
                </a:lnTo>
                <a:lnTo>
                  <a:pt x="836" y="356"/>
                </a:lnTo>
                <a:lnTo>
                  <a:pt x="836" y="358"/>
                </a:lnTo>
                <a:lnTo>
                  <a:pt x="836" y="360"/>
                </a:lnTo>
                <a:lnTo>
                  <a:pt x="838" y="361"/>
                </a:lnTo>
                <a:lnTo>
                  <a:pt x="838" y="363"/>
                </a:lnTo>
                <a:lnTo>
                  <a:pt x="838" y="365"/>
                </a:lnTo>
                <a:lnTo>
                  <a:pt x="838" y="367"/>
                </a:lnTo>
                <a:lnTo>
                  <a:pt x="838" y="368"/>
                </a:lnTo>
                <a:lnTo>
                  <a:pt x="838" y="370"/>
                </a:lnTo>
                <a:lnTo>
                  <a:pt x="838" y="372"/>
                </a:lnTo>
                <a:lnTo>
                  <a:pt x="838" y="374"/>
                </a:lnTo>
                <a:lnTo>
                  <a:pt x="838" y="375"/>
                </a:lnTo>
                <a:lnTo>
                  <a:pt x="838" y="377"/>
                </a:lnTo>
                <a:lnTo>
                  <a:pt x="838" y="379"/>
                </a:lnTo>
                <a:lnTo>
                  <a:pt x="838" y="380"/>
                </a:lnTo>
                <a:lnTo>
                  <a:pt x="838" y="382"/>
                </a:lnTo>
                <a:lnTo>
                  <a:pt x="838" y="384"/>
                </a:lnTo>
                <a:lnTo>
                  <a:pt x="838" y="386"/>
                </a:lnTo>
                <a:lnTo>
                  <a:pt x="838" y="387"/>
                </a:lnTo>
                <a:lnTo>
                  <a:pt x="839" y="387"/>
                </a:lnTo>
                <a:lnTo>
                  <a:pt x="839" y="389"/>
                </a:lnTo>
                <a:lnTo>
                  <a:pt x="841" y="389"/>
                </a:lnTo>
                <a:lnTo>
                  <a:pt x="843" y="389"/>
                </a:lnTo>
                <a:lnTo>
                  <a:pt x="845" y="391"/>
                </a:lnTo>
                <a:lnTo>
                  <a:pt x="846" y="391"/>
                </a:lnTo>
                <a:lnTo>
                  <a:pt x="848" y="391"/>
                </a:lnTo>
                <a:lnTo>
                  <a:pt x="850" y="393"/>
                </a:lnTo>
                <a:lnTo>
                  <a:pt x="852" y="393"/>
                </a:lnTo>
                <a:lnTo>
                  <a:pt x="853" y="393"/>
                </a:lnTo>
                <a:lnTo>
                  <a:pt x="855" y="394"/>
                </a:lnTo>
                <a:lnTo>
                  <a:pt x="857" y="394"/>
                </a:lnTo>
                <a:lnTo>
                  <a:pt x="859" y="394"/>
                </a:lnTo>
                <a:lnTo>
                  <a:pt x="859" y="396"/>
                </a:lnTo>
                <a:lnTo>
                  <a:pt x="860" y="396"/>
                </a:lnTo>
                <a:lnTo>
                  <a:pt x="862" y="396"/>
                </a:lnTo>
                <a:lnTo>
                  <a:pt x="864" y="396"/>
                </a:lnTo>
                <a:lnTo>
                  <a:pt x="866" y="398"/>
                </a:lnTo>
                <a:lnTo>
                  <a:pt x="867" y="398"/>
                </a:lnTo>
                <a:lnTo>
                  <a:pt x="869" y="398"/>
                </a:lnTo>
                <a:lnTo>
                  <a:pt x="871" y="398"/>
                </a:lnTo>
                <a:lnTo>
                  <a:pt x="873" y="400"/>
                </a:lnTo>
                <a:lnTo>
                  <a:pt x="874" y="400"/>
                </a:lnTo>
                <a:lnTo>
                  <a:pt x="876" y="400"/>
                </a:lnTo>
                <a:lnTo>
                  <a:pt x="878" y="400"/>
                </a:lnTo>
                <a:lnTo>
                  <a:pt x="880" y="400"/>
                </a:lnTo>
                <a:lnTo>
                  <a:pt x="880" y="401"/>
                </a:lnTo>
                <a:lnTo>
                  <a:pt x="880" y="403"/>
                </a:lnTo>
                <a:lnTo>
                  <a:pt x="878" y="403"/>
                </a:lnTo>
                <a:lnTo>
                  <a:pt x="878" y="405"/>
                </a:lnTo>
                <a:lnTo>
                  <a:pt x="878" y="407"/>
                </a:lnTo>
                <a:lnTo>
                  <a:pt x="878" y="408"/>
                </a:lnTo>
                <a:lnTo>
                  <a:pt x="878" y="410"/>
                </a:lnTo>
                <a:lnTo>
                  <a:pt x="878" y="412"/>
                </a:lnTo>
                <a:lnTo>
                  <a:pt x="876" y="412"/>
                </a:lnTo>
                <a:lnTo>
                  <a:pt x="876" y="414"/>
                </a:lnTo>
                <a:lnTo>
                  <a:pt x="876" y="415"/>
                </a:lnTo>
                <a:lnTo>
                  <a:pt x="876" y="417"/>
                </a:lnTo>
                <a:lnTo>
                  <a:pt x="876" y="419"/>
                </a:lnTo>
                <a:lnTo>
                  <a:pt x="876" y="421"/>
                </a:lnTo>
                <a:lnTo>
                  <a:pt x="874" y="421"/>
                </a:lnTo>
                <a:lnTo>
                  <a:pt x="874" y="422"/>
                </a:lnTo>
                <a:lnTo>
                  <a:pt x="874" y="424"/>
                </a:lnTo>
                <a:lnTo>
                  <a:pt x="874" y="426"/>
                </a:lnTo>
                <a:lnTo>
                  <a:pt x="873" y="428"/>
                </a:lnTo>
                <a:lnTo>
                  <a:pt x="873" y="429"/>
                </a:lnTo>
                <a:lnTo>
                  <a:pt x="871" y="431"/>
                </a:lnTo>
                <a:lnTo>
                  <a:pt x="871" y="433"/>
                </a:lnTo>
                <a:lnTo>
                  <a:pt x="871" y="435"/>
                </a:lnTo>
                <a:lnTo>
                  <a:pt x="869" y="435"/>
                </a:lnTo>
                <a:lnTo>
                  <a:pt x="869" y="436"/>
                </a:lnTo>
                <a:lnTo>
                  <a:pt x="869" y="438"/>
                </a:lnTo>
                <a:lnTo>
                  <a:pt x="867" y="440"/>
                </a:lnTo>
                <a:lnTo>
                  <a:pt x="867" y="442"/>
                </a:lnTo>
                <a:lnTo>
                  <a:pt x="867" y="443"/>
                </a:lnTo>
                <a:lnTo>
                  <a:pt x="866" y="445"/>
                </a:lnTo>
                <a:lnTo>
                  <a:pt x="866" y="447"/>
                </a:lnTo>
                <a:lnTo>
                  <a:pt x="864" y="449"/>
                </a:lnTo>
                <a:lnTo>
                  <a:pt x="864" y="450"/>
                </a:lnTo>
                <a:lnTo>
                  <a:pt x="864" y="452"/>
                </a:lnTo>
                <a:lnTo>
                  <a:pt x="862" y="454"/>
                </a:lnTo>
                <a:lnTo>
                  <a:pt x="862" y="456"/>
                </a:lnTo>
                <a:lnTo>
                  <a:pt x="860" y="457"/>
                </a:lnTo>
                <a:lnTo>
                  <a:pt x="859" y="457"/>
                </a:lnTo>
                <a:lnTo>
                  <a:pt x="857" y="457"/>
                </a:lnTo>
                <a:lnTo>
                  <a:pt x="855" y="457"/>
                </a:lnTo>
                <a:lnTo>
                  <a:pt x="853" y="459"/>
                </a:lnTo>
                <a:lnTo>
                  <a:pt x="852" y="459"/>
                </a:lnTo>
                <a:lnTo>
                  <a:pt x="850" y="459"/>
                </a:lnTo>
                <a:lnTo>
                  <a:pt x="848" y="459"/>
                </a:lnTo>
                <a:lnTo>
                  <a:pt x="846" y="459"/>
                </a:lnTo>
                <a:lnTo>
                  <a:pt x="845" y="459"/>
                </a:lnTo>
                <a:lnTo>
                  <a:pt x="831" y="501"/>
                </a:lnTo>
                <a:lnTo>
                  <a:pt x="829" y="501"/>
                </a:lnTo>
                <a:lnTo>
                  <a:pt x="827" y="501"/>
                </a:lnTo>
                <a:lnTo>
                  <a:pt x="825" y="501"/>
                </a:lnTo>
                <a:lnTo>
                  <a:pt x="824" y="501"/>
                </a:lnTo>
                <a:lnTo>
                  <a:pt x="822" y="501"/>
                </a:lnTo>
                <a:lnTo>
                  <a:pt x="820" y="501"/>
                </a:lnTo>
                <a:lnTo>
                  <a:pt x="818" y="501"/>
                </a:lnTo>
                <a:lnTo>
                  <a:pt x="817" y="501"/>
                </a:lnTo>
                <a:lnTo>
                  <a:pt x="815" y="501"/>
                </a:lnTo>
                <a:lnTo>
                  <a:pt x="813" y="501"/>
                </a:lnTo>
                <a:lnTo>
                  <a:pt x="812" y="501"/>
                </a:lnTo>
                <a:lnTo>
                  <a:pt x="810" y="501"/>
                </a:lnTo>
                <a:lnTo>
                  <a:pt x="808" y="501"/>
                </a:lnTo>
                <a:lnTo>
                  <a:pt x="806" y="501"/>
                </a:lnTo>
                <a:lnTo>
                  <a:pt x="805" y="501"/>
                </a:lnTo>
                <a:lnTo>
                  <a:pt x="803" y="501"/>
                </a:lnTo>
                <a:lnTo>
                  <a:pt x="801" y="501"/>
                </a:lnTo>
                <a:lnTo>
                  <a:pt x="799" y="501"/>
                </a:lnTo>
                <a:lnTo>
                  <a:pt x="798" y="501"/>
                </a:lnTo>
                <a:lnTo>
                  <a:pt x="796" y="501"/>
                </a:lnTo>
                <a:lnTo>
                  <a:pt x="794" y="501"/>
                </a:lnTo>
                <a:lnTo>
                  <a:pt x="792" y="501"/>
                </a:lnTo>
                <a:lnTo>
                  <a:pt x="791" y="501"/>
                </a:lnTo>
                <a:lnTo>
                  <a:pt x="789" y="501"/>
                </a:lnTo>
                <a:lnTo>
                  <a:pt x="787" y="501"/>
                </a:lnTo>
                <a:lnTo>
                  <a:pt x="785" y="501"/>
                </a:lnTo>
                <a:lnTo>
                  <a:pt x="784" y="501"/>
                </a:lnTo>
                <a:lnTo>
                  <a:pt x="782" y="501"/>
                </a:lnTo>
                <a:lnTo>
                  <a:pt x="780" y="501"/>
                </a:lnTo>
                <a:lnTo>
                  <a:pt x="778" y="501"/>
                </a:lnTo>
                <a:lnTo>
                  <a:pt x="777" y="501"/>
                </a:lnTo>
                <a:lnTo>
                  <a:pt x="775" y="501"/>
                </a:lnTo>
                <a:lnTo>
                  <a:pt x="773" y="501"/>
                </a:lnTo>
                <a:lnTo>
                  <a:pt x="771" y="501"/>
                </a:lnTo>
                <a:lnTo>
                  <a:pt x="770" y="501"/>
                </a:lnTo>
                <a:lnTo>
                  <a:pt x="768" y="501"/>
                </a:lnTo>
                <a:lnTo>
                  <a:pt x="766" y="501"/>
                </a:lnTo>
                <a:lnTo>
                  <a:pt x="764" y="501"/>
                </a:lnTo>
                <a:lnTo>
                  <a:pt x="763" y="501"/>
                </a:lnTo>
                <a:lnTo>
                  <a:pt x="761" y="501"/>
                </a:lnTo>
                <a:lnTo>
                  <a:pt x="759" y="501"/>
                </a:lnTo>
                <a:lnTo>
                  <a:pt x="757" y="501"/>
                </a:lnTo>
                <a:lnTo>
                  <a:pt x="756" y="501"/>
                </a:lnTo>
                <a:lnTo>
                  <a:pt x="754" y="501"/>
                </a:lnTo>
                <a:lnTo>
                  <a:pt x="752" y="501"/>
                </a:lnTo>
                <a:lnTo>
                  <a:pt x="750" y="501"/>
                </a:lnTo>
                <a:lnTo>
                  <a:pt x="749" y="501"/>
                </a:lnTo>
                <a:lnTo>
                  <a:pt x="747" y="501"/>
                </a:lnTo>
                <a:lnTo>
                  <a:pt x="745" y="501"/>
                </a:lnTo>
                <a:lnTo>
                  <a:pt x="743" y="501"/>
                </a:lnTo>
                <a:lnTo>
                  <a:pt x="742" y="501"/>
                </a:lnTo>
                <a:lnTo>
                  <a:pt x="740" y="501"/>
                </a:lnTo>
                <a:lnTo>
                  <a:pt x="738" y="501"/>
                </a:lnTo>
                <a:lnTo>
                  <a:pt x="736" y="501"/>
                </a:lnTo>
                <a:lnTo>
                  <a:pt x="735" y="501"/>
                </a:lnTo>
                <a:lnTo>
                  <a:pt x="733" y="501"/>
                </a:lnTo>
                <a:lnTo>
                  <a:pt x="731" y="501"/>
                </a:lnTo>
                <a:lnTo>
                  <a:pt x="729" y="501"/>
                </a:lnTo>
                <a:lnTo>
                  <a:pt x="728" y="501"/>
                </a:lnTo>
                <a:lnTo>
                  <a:pt x="728" y="503"/>
                </a:lnTo>
                <a:lnTo>
                  <a:pt x="726" y="503"/>
                </a:lnTo>
                <a:lnTo>
                  <a:pt x="724" y="503"/>
                </a:lnTo>
                <a:lnTo>
                  <a:pt x="723" y="503"/>
                </a:lnTo>
                <a:lnTo>
                  <a:pt x="721" y="503"/>
                </a:lnTo>
                <a:lnTo>
                  <a:pt x="719" y="503"/>
                </a:lnTo>
                <a:lnTo>
                  <a:pt x="717" y="503"/>
                </a:lnTo>
                <a:lnTo>
                  <a:pt x="716" y="503"/>
                </a:lnTo>
                <a:lnTo>
                  <a:pt x="714" y="503"/>
                </a:lnTo>
                <a:lnTo>
                  <a:pt x="712" y="503"/>
                </a:lnTo>
                <a:lnTo>
                  <a:pt x="710" y="503"/>
                </a:lnTo>
                <a:lnTo>
                  <a:pt x="709" y="503"/>
                </a:lnTo>
                <a:lnTo>
                  <a:pt x="707" y="503"/>
                </a:lnTo>
                <a:lnTo>
                  <a:pt x="705" y="503"/>
                </a:lnTo>
                <a:lnTo>
                  <a:pt x="703" y="503"/>
                </a:lnTo>
                <a:lnTo>
                  <a:pt x="702" y="503"/>
                </a:lnTo>
                <a:lnTo>
                  <a:pt x="700" y="503"/>
                </a:lnTo>
                <a:lnTo>
                  <a:pt x="698" y="503"/>
                </a:lnTo>
                <a:lnTo>
                  <a:pt x="696" y="503"/>
                </a:lnTo>
                <a:lnTo>
                  <a:pt x="695" y="503"/>
                </a:lnTo>
                <a:lnTo>
                  <a:pt x="693" y="503"/>
                </a:lnTo>
                <a:lnTo>
                  <a:pt x="691" y="503"/>
                </a:lnTo>
                <a:lnTo>
                  <a:pt x="689" y="503"/>
                </a:lnTo>
                <a:lnTo>
                  <a:pt x="688" y="503"/>
                </a:lnTo>
                <a:lnTo>
                  <a:pt x="686" y="503"/>
                </a:lnTo>
                <a:lnTo>
                  <a:pt x="684" y="503"/>
                </a:lnTo>
                <a:lnTo>
                  <a:pt x="682" y="503"/>
                </a:lnTo>
                <a:lnTo>
                  <a:pt x="681" y="503"/>
                </a:lnTo>
                <a:lnTo>
                  <a:pt x="679" y="503"/>
                </a:lnTo>
                <a:lnTo>
                  <a:pt x="677" y="503"/>
                </a:lnTo>
                <a:lnTo>
                  <a:pt x="675" y="503"/>
                </a:lnTo>
                <a:lnTo>
                  <a:pt x="674" y="503"/>
                </a:lnTo>
                <a:lnTo>
                  <a:pt x="672" y="503"/>
                </a:lnTo>
                <a:lnTo>
                  <a:pt x="670" y="503"/>
                </a:lnTo>
                <a:lnTo>
                  <a:pt x="668" y="503"/>
                </a:lnTo>
                <a:lnTo>
                  <a:pt x="667" y="503"/>
                </a:lnTo>
                <a:lnTo>
                  <a:pt x="665" y="503"/>
                </a:lnTo>
                <a:lnTo>
                  <a:pt x="663" y="503"/>
                </a:lnTo>
                <a:lnTo>
                  <a:pt x="661" y="503"/>
                </a:lnTo>
                <a:lnTo>
                  <a:pt x="660" y="503"/>
                </a:lnTo>
                <a:lnTo>
                  <a:pt x="658" y="503"/>
                </a:lnTo>
                <a:lnTo>
                  <a:pt x="656" y="503"/>
                </a:lnTo>
                <a:lnTo>
                  <a:pt x="656" y="501"/>
                </a:lnTo>
                <a:lnTo>
                  <a:pt x="654" y="501"/>
                </a:lnTo>
                <a:lnTo>
                  <a:pt x="653" y="501"/>
                </a:lnTo>
                <a:lnTo>
                  <a:pt x="653" y="503"/>
                </a:lnTo>
                <a:lnTo>
                  <a:pt x="651" y="503"/>
                </a:lnTo>
                <a:lnTo>
                  <a:pt x="649" y="503"/>
                </a:lnTo>
                <a:lnTo>
                  <a:pt x="647" y="504"/>
                </a:lnTo>
                <a:lnTo>
                  <a:pt x="646" y="504"/>
                </a:lnTo>
                <a:lnTo>
                  <a:pt x="644" y="504"/>
                </a:lnTo>
                <a:lnTo>
                  <a:pt x="642" y="503"/>
                </a:lnTo>
                <a:lnTo>
                  <a:pt x="642" y="501"/>
                </a:lnTo>
                <a:lnTo>
                  <a:pt x="640" y="501"/>
                </a:lnTo>
                <a:lnTo>
                  <a:pt x="640" y="499"/>
                </a:lnTo>
                <a:lnTo>
                  <a:pt x="639" y="499"/>
                </a:lnTo>
                <a:lnTo>
                  <a:pt x="639" y="497"/>
                </a:lnTo>
                <a:lnTo>
                  <a:pt x="637" y="497"/>
                </a:lnTo>
                <a:lnTo>
                  <a:pt x="637" y="499"/>
                </a:lnTo>
                <a:lnTo>
                  <a:pt x="635" y="497"/>
                </a:lnTo>
                <a:lnTo>
                  <a:pt x="634" y="497"/>
                </a:lnTo>
                <a:lnTo>
                  <a:pt x="634" y="496"/>
                </a:lnTo>
                <a:lnTo>
                  <a:pt x="632" y="496"/>
                </a:lnTo>
                <a:lnTo>
                  <a:pt x="632" y="494"/>
                </a:lnTo>
                <a:lnTo>
                  <a:pt x="630" y="494"/>
                </a:lnTo>
                <a:lnTo>
                  <a:pt x="628" y="494"/>
                </a:lnTo>
                <a:lnTo>
                  <a:pt x="628" y="492"/>
                </a:lnTo>
                <a:lnTo>
                  <a:pt x="627" y="492"/>
                </a:lnTo>
                <a:lnTo>
                  <a:pt x="625" y="492"/>
                </a:lnTo>
                <a:lnTo>
                  <a:pt x="623" y="490"/>
                </a:lnTo>
                <a:lnTo>
                  <a:pt x="621" y="489"/>
                </a:lnTo>
                <a:lnTo>
                  <a:pt x="620" y="489"/>
                </a:lnTo>
                <a:lnTo>
                  <a:pt x="620" y="487"/>
                </a:lnTo>
                <a:lnTo>
                  <a:pt x="618" y="487"/>
                </a:lnTo>
                <a:lnTo>
                  <a:pt x="616" y="485"/>
                </a:lnTo>
                <a:lnTo>
                  <a:pt x="616" y="483"/>
                </a:lnTo>
                <a:lnTo>
                  <a:pt x="614" y="483"/>
                </a:lnTo>
                <a:lnTo>
                  <a:pt x="614" y="482"/>
                </a:lnTo>
                <a:lnTo>
                  <a:pt x="613" y="482"/>
                </a:lnTo>
                <a:lnTo>
                  <a:pt x="611" y="480"/>
                </a:lnTo>
                <a:lnTo>
                  <a:pt x="611" y="482"/>
                </a:lnTo>
                <a:lnTo>
                  <a:pt x="609" y="482"/>
                </a:lnTo>
                <a:lnTo>
                  <a:pt x="607" y="483"/>
                </a:lnTo>
                <a:lnTo>
                  <a:pt x="606" y="483"/>
                </a:lnTo>
                <a:lnTo>
                  <a:pt x="604" y="485"/>
                </a:lnTo>
                <a:lnTo>
                  <a:pt x="602" y="485"/>
                </a:lnTo>
                <a:lnTo>
                  <a:pt x="600" y="485"/>
                </a:lnTo>
                <a:lnTo>
                  <a:pt x="599" y="485"/>
                </a:lnTo>
                <a:lnTo>
                  <a:pt x="597" y="485"/>
                </a:lnTo>
                <a:lnTo>
                  <a:pt x="595" y="485"/>
                </a:lnTo>
                <a:lnTo>
                  <a:pt x="593" y="485"/>
                </a:lnTo>
                <a:lnTo>
                  <a:pt x="592" y="485"/>
                </a:lnTo>
                <a:lnTo>
                  <a:pt x="590" y="483"/>
                </a:lnTo>
                <a:lnTo>
                  <a:pt x="588" y="483"/>
                </a:lnTo>
                <a:lnTo>
                  <a:pt x="586" y="482"/>
                </a:lnTo>
                <a:lnTo>
                  <a:pt x="585" y="480"/>
                </a:lnTo>
                <a:lnTo>
                  <a:pt x="585" y="478"/>
                </a:lnTo>
                <a:lnTo>
                  <a:pt x="583" y="478"/>
                </a:lnTo>
                <a:lnTo>
                  <a:pt x="583" y="476"/>
                </a:lnTo>
                <a:lnTo>
                  <a:pt x="581" y="475"/>
                </a:lnTo>
                <a:lnTo>
                  <a:pt x="581" y="473"/>
                </a:lnTo>
                <a:lnTo>
                  <a:pt x="579" y="473"/>
                </a:lnTo>
                <a:lnTo>
                  <a:pt x="579" y="471"/>
                </a:lnTo>
                <a:lnTo>
                  <a:pt x="578" y="470"/>
                </a:lnTo>
                <a:lnTo>
                  <a:pt x="578" y="468"/>
                </a:lnTo>
                <a:lnTo>
                  <a:pt x="578" y="466"/>
                </a:lnTo>
                <a:lnTo>
                  <a:pt x="578" y="464"/>
                </a:lnTo>
                <a:lnTo>
                  <a:pt x="576" y="464"/>
                </a:lnTo>
                <a:lnTo>
                  <a:pt x="576" y="463"/>
                </a:lnTo>
                <a:lnTo>
                  <a:pt x="574" y="463"/>
                </a:lnTo>
                <a:lnTo>
                  <a:pt x="572" y="463"/>
                </a:lnTo>
                <a:lnTo>
                  <a:pt x="571" y="463"/>
                </a:lnTo>
                <a:lnTo>
                  <a:pt x="571" y="461"/>
                </a:lnTo>
                <a:lnTo>
                  <a:pt x="569" y="459"/>
                </a:lnTo>
                <a:lnTo>
                  <a:pt x="567" y="459"/>
                </a:lnTo>
                <a:lnTo>
                  <a:pt x="565" y="457"/>
                </a:lnTo>
                <a:lnTo>
                  <a:pt x="564" y="457"/>
                </a:lnTo>
                <a:lnTo>
                  <a:pt x="564" y="456"/>
                </a:lnTo>
                <a:lnTo>
                  <a:pt x="562" y="454"/>
                </a:lnTo>
                <a:lnTo>
                  <a:pt x="560" y="452"/>
                </a:lnTo>
                <a:lnTo>
                  <a:pt x="558" y="450"/>
                </a:lnTo>
                <a:lnTo>
                  <a:pt x="557" y="450"/>
                </a:lnTo>
                <a:lnTo>
                  <a:pt x="557" y="449"/>
                </a:lnTo>
                <a:lnTo>
                  <a:pt x="555" y="449"/>
                </a:lnTo>
                <a:lnTo>
                  <a:pt x="553" y="449"/>
                </a:lnTo>
                <a:lnTo>
                  <a:pt x="551" y="447"/>
                </a:lnTo>
                <a:lnTo>
                  <a:pt x="550" y="447"/>
                </a:lnTo>
                <a:lnTo>
                  <a:pt x="548" y="447"/>
                </a:lnTo>
                <a:lnTo>
                  <a:pt x="546" y="445"/>
                </a:lnTo>
                <a:lnTo>
                  <a:pt x="544" y="443"/>
                </a:lnTo>
                <a:lnTo>
                  <a:pt x="543" y="443"/>
                </a:lnTo>
                <a:lnTo>
                  <a:pt x="541" y="443"/>
                </a:lnTo>
                <a:lnTo>
                  <a:pt x="541" y="442"/>
                </a:lnTo>
                <a:lnTo>
                  <a:pt x="539" y="442"/>
                </a:lnTo>
                <a:lnTo>
                  <a:pt x="538" y="440"/>
                </a:lnTo>
                <a:lnTo>
                  <a:pt x="536" y="438"/>
                </a:lnTo>
                <a:lnTo>
                  <a:pt x="534" y="438"/>
                </a:lnTo>
                <a:lnTo>
                  <a:pt x="534" y="436"/>
                </a:lnTo>
                <a:lnTo>
                  <a:pt x="532" y="436"/>
                </a:lnTo>
                <a:lnTo>
                  <a:pt x="531" y="435"/>
                </a:lnTo>
                <a:lnTo>
                  <a:pt x="529" y="433"/>
                </a:lnTo>
                <a:lnTo>
                  <a:pt x="529" y="431"/>
                </a:lnTo>
                <a:lnTo>
                  <a:pt x="527" y="429"/>
                </a:lnTo>
                <a:lnTo>
                  <a:pt x="527" y="428"/>
                </a:lnTo>
                <a:lnTo>
                  <a:pt x="525" y="428"/>
                </a:lnTo>
                <a:lnTo>
                  <a:pt x="525" y="426"/>
                </a:lnTo>
                <a:lnTo>
                  <a:pt x="525" y="424"/>
                </a:lnTo>
                <a:lnTo>
                  <a:pt x="525" y="422"/>
                </a:lnTo>
                <a:lnTo>
                  <a:pt x="524" y="421"/>
                </a:lnTo>
                <a:lnTo>
                  <a:pt x="522" y="419"/>
                </a:lnTo>
                <a:lnTo>
                  <a:pt x="520" y="419"/>
                </a:lnTo>
                <a:lnTo>
                  <a:pt x="518" y="421"/>
                </a:lnTo>
                <a:lnTo>
                  <a:pt x="517" y="419"/>
                </a:lnTo>
                <a:lnTo>
                  <a:pt x="515" y="419"/>
                </a:lnTo>
                <a:lnTo>
                  <a:pt x="513" y="419"/>
                </a:lnTo>
                <a:lnTo>
                  <a:pt x="511" y="419"/>
                </a:lnTo>
                <a:lnTo>
                  <a:pt x="510" y="419"/>
                </a:lnTo>
                <a:lnTo>
                  <a:pt x="508" y="419"/>
                </a:lnTo>
                <a:lnTo>
                  <a:pt x="506" y="419"/>
                </a:lnTo>
                <a:lnTo>
                  <a:pt x="506" y="417"/>
                </a:lnTo>
                <a:lnTo>
                  <a:pt x="504" y="417"/>
                </a:lnTo>
                <a:lnTo>
                  <a:pt x="503" y="417"/>
                </a:lnTo>
                <a:lnTo>
                  <a:pt x="503" y="415"/>
                </a:lnTo>
                <a:lnTo>
                  <a:pt x="501" y="415"/>
                </a:lnTo>
                <a:lnTo>
                  <a:pt x="499" y="414"/>
                </a:lnTo>
                <a:lnTo>
                  <a:pt x="497" y="414"/>
                </a:lnTo>
                <a:lnTo>
                  <a:pt x="496" y="412"/>
                </a:lnTo>
                <a:lnTo>
                  <a:pt x="494" y="412"/>
                </a:lnTo>
                <a:lnTo>
                  <a:pt x="492" y="410"/>
                </a:lnTo>
                <a:lnTo>
                  <a:pt x="490" y="408"/>
                </a:lnTo>
                <a:lnTo>
                  <a:pt x="489" y="408"/>
                </a:lnTo>
                <a:lnTo>
                  <a:pt x="487" y="407"/>
                </a:lnTo>
                <a:lnTo>
                  <a:pt x="485" y="405"/>
                </a:lnTo>
                <a:lnTo>
                  <a:pt x="483" y="405"/>
                </a:lnTo>
                <a:lnTo>
                  <a:pt x="482" y="403"/>
                </a:lnTo>
                <a:lnTo>
                  <a:pt x="480" y="403"/>
                </a:lnTo>
                <a:lnTo>
                  <a:pt x="478" y="403"/>
                </a:lnTo>
                <a:lnTo>
                  <a:pt x="476" y="403"/>
                </a:lnTo>
                <a:lnTo>
                  <a:pt x="475" y="403"/>
                </a:lnTo>
                <a:lnTo>
                  <a:pt x="473" y="403"/>
                </a:lnTo>
                <a:lnTo>
                  <a:pt x="471" y="403"/>
                </a:lnTo>
                <a:lnTo>
                  <a:pt x="469" y="403"/>
                </a:lnTo>
                <a:lnTo>
                  <a:pt x="468" y="403"/>
                </a:lnTo>
                <a:lnTo>
                  <a:pt x="466" y="403"/>
                </a:lnTo>
                <a:lnTo>
                  <a:pt x="464" y="403"/>
                </a:lnTo>
                <a:lnTo>
                  <a:pt x="462" y="403"/>
                </a:lnTo>
                <a:lnTo>
                  <a:pt x="461" y="403"/>
                </a:lnTo>
                <a:lnTo>
                  <a:pt x="459" y="403"/>
                </a:lnTo>
                <a:lnTo>
                  <a:pt x="459" y="401"/>
                </a:lnTo>
                <a:lnTo>
                  <a:pt x="457" y="401"/>
                </a:lnTo>
                <a:lnTo>
                  <a:pt x="455" y="401"/>
                </a:lnTo>
                <a:lnTo>
                  <a:pt x="455" y="400"/>
                </a:lnTo>
                <a:lnTo>
                  <a:pt x="454" y="400"/>
                </a:lnTo>
                <a:lnTo>
                  <a:pt x="454" y="398"/>
                </a:lnTo>
                <a:lnTo>
                  <a:pt x="452" y="398"/>
                </a:lnTo>
                <a:lnTo>
                  <a:pt x="450" y="396"/>
                </a:lnTo>
                <a:lnTo>
                  <a:pt x="450" y="394"/>
                </a:lnTo>
                <a:lnTo>
                  <a:pt x="449" y="394"/>
                </a:lnTo>
                <a:lnTo>
                  <a:pt x="449" y="393"/>
                </a:lnTo>
                <a:lnTo>
                  <a:pt x="447" y="393"/>
                </a:lnTo>
                <a:lnTo>
                  <a:pt x="447" y="391"/>
                </a:lnTo>
                <a:lnTo>
                  <a:pt x="445" y="391"/>
                </a:lnTo>
                <a:lnTo>
                  <a:pt x="443" y="389"/>
                </a:lnTo>
                <a:lnTo>
                  <a:pt x="443" y="387"/>
                </a:lnTo>
                <a:lnTo>
                  <a:pt x="442" y="387"/>
                </a:lnTo>
                <a:lnTo>
                  <a:pt x="442" y="386"/>
                </a:lnTo>
                <a:lnTo>
                  <a:pt x="440" y="384"/>
                </a:lnTo>
                <a:lnTo>
                  <a:pt x="438" y="384"/>
                </a:lnTo>
                <a:lnTo>
                  <a:pt x="436" y="382"/>
                </a:lnTo>
                <a:lnTo>
                  <a:pt x="435" y="382"/>
                </a:lnTo>
                <a:lnTo>
                  <a:pt x="435" y="380"/>
                </a:lnTo>
                <a:lnTo>
                  <a:pt x="433" y="380"/>
                </a:lnTo>
                <a:lnTo>
                  <a:pt x="431" y="382"/>
                </a:lnTo>
                <a:lnTo>
                  <a:pt x="429" y="384"/>
                </a:lnTo>
                <a:lnTo>
                  <a:pt x="429" y="386"/>
                </a:lnTo>
                <a:lnTo>
                  <a:pt x="428" y="387"/>
                </a:lnTo>
                <a:lnTo>
                  <a:pt x="428" y="389"/>
                </a:lnTo>
                <a:lnTo>
                  <a:pt x="428" y="391"/>
                </a:lnTo>
                <a:lnTo>
                  <a:pt x="428" y="393"/>
                </a:lnTo>
                <a:lnTo>
                  <a:pt x="426" y="394"/>
                </a:lnTo>
                <a:lnTo>
                  <a:pt x="426" y="396"/>
                </a:lnTo>
                <a:lnTo>
                  <a:pt x="426" y="398"/>
                </a:lnTo>
                <a:lnTo>
                  <a:pt x="421" y="398"/>
                </a:lnTo>
                <a:lnTo>
                  <a:pt x="419" y="398"/>
                </a:lnTo>
                <a:lnTo>
                  <a:pt x="417" y="400"/>
                </a:lnTo>
                <a:lnTo>
                  <a:pt x="415" y="400"/>
                </a:lnTo>
                <a:lnTo>
                  <a:pt x="414" y="400"/>
                </a:lnTo>
                <a:lnTo>
                  <a:pt x="412" y="401"/>
                </a:lnTo>
                <a:lnTo>
                  <a:pt x="410" y="401"/>
                </a:lnTo>
                <a:lnTo>
                  <a:pt x="408" y="401"/>
                </a:lnTo>
                <a:lnTo>
                  <a:pt x="408" y="400"/>
                </a:lnTo>
                <a:close/>
              </a:path>
            </a:pathLst>
          </a:custGeom>
          <a:solidFill>
            <a:schemeClr val="tx2">
              <a:lumMod val="40000"/>
              <a:lumOff val="60000"/>
            </a:schemeClr>
          </a:solidFill>
          <a:ln w="3">
            <a:solidFill>
              <a:srgbClr val="FFFFFF"/>
            </a:solidFill>
            <a:prstDash val="solid"/>
            <a:round/>
            <a:headEnd/>
            <a:tailEnd/>
          </a:ln>
        </p:spPr>
        <p:txBody>
          <a:bodyPr/>
          <a:lstStyle/>
          <a:p>
            <a:pPr>
              <a:defRPr/>
            </a:pPr>
            <a:endParaRPr lang="en-US">
              <a:latin typeface="Calibri" pitchFamily="34" charset="0"/>
              <a:cs typeface="Arial" charset="0"/>
            </a:endParaRPr>
          </a:p>
        </p:txBody>
      </p:sp>
      <p:sp>
        <p:nvSpPr>
          <p:cNvPr id="63" name="Freeform 381"/>
          <p:cNvSpPr>
            <a:spLocks/>
          </p:cNvSpPr>
          <p:nvPr/>
        </p:nvSpPr>
        <p:spPr bwMode="auto">
          <a:xfrm>
            <a:off x="3238500" y="4181475"/>
            <a:ext cx="1651000" cy="1520825"/>
          </a:xfrm>
          <a:custGeom>
            <a:avLst/>
            <a:gdLst>
              <a:gd name="T0" fmla="*/ 471 w 1040"/>
              <a:gd name="T1" fmla="*/ 899 h 958"/>
              <a:gd name="T2" fmla="*/ 380 w 1040"/>
              <a:gd name="T3" fmla="*/ 875 h 958"/>
              <a:gd name="T4" fmla="*/ 288 w 1040"/>
              <a:gd name="T5" fmla="*/ 843 h 958"/>
              <a:gd name="T6" fmla="*/ 248 w 1040"/>
              <a:gd name="T7" fmla="*/ 814 h 958"/>
              <a:gd name="T8" fmla="*/ 195 w 1040"/>
              <a:gd name="T9" fmla="*/ 807 h 958"/>
              <a:gd name="T10" fmla="*/ 162 w 1040"/>
              <a:gd name="T11" fmla="*/ 772 h 958"/>
              <a:gd name="T12" fmla="*/ 113 w 1040"/>
              <a:gd name="T13" fmla="*/ 763 h 958"/>
              <a:gd name="T14" fmla="*/ 63 w 1040"/>
              <a:gd name="T15" fmla="*/ 744 h 958"/>
              <a:gd name="T16" fmla="*/ 52 w 1040"/>
              <a:gd name="T17" fmla="*/ 698 h 958"/>
              <a:gd name="T18" fmla="*/ 31 w 1040"/>
              <a:gd name="T19" fmla="*/ 662 h 958"/>
              <a:gd name="T20" fmla="*/ 33 w 1040"/>
              <a:gd name="T21" fmla="*/ 625 h 958"/>
              <a:gd name="T22" fmla="*/ 87 w 1040"/>
              <a:gd name="T23" fmla="*/ 592 h 958"/>
              <a:gd name="T24" fmla="*/ 110 w 1040"/>
              <a:gd name="T25" fmla="*/ 555 h 958"/>
              <a:gd name="T26" fmla="*/ 96 w 1040"/>
              <a:gd name="T27" fmla="*/ 515 h 958"/>
              <a:gd name="T28" fmla="*/ 112 w 1040"/>
              <a:gd name="T29" fmla="*/ 487 h 958"/>
              <a:gd name="T30" fmla="*/ 147 w 1040"/>
              <a:gd name="T31" fmla="*/ 472 h 958"/>
              <a:gd name="T32" fmla="*/ 16 w 1040"/>
              <a:gd name="T33" fmla="*/ 259 h 958"/>
              <a:gd name="T34" fmla="*/ 49 w 1040"/>
              <a:gd name="T35" fmla="*/ 225 h 958"/>
              <a:gd name="T36" fmla="*/ 85 w 1040"/>
              <a:gd name="T37" fmla="*/ 185 h 958"/>
              <a:gd name="T38" fmla="*/ 106 w 1040"/>
              <a:gd name="T39" fmla="*/ 115 h 958"/>
              <a:gd name="T40" fmla="*/ 150 w 1040"/>
              <a:gd name="T41" fmla="*/ 100 h 958"/>
              <a:gd name="T42" fmla="*/ 181 w 1040"/>
              <a:gd name="T43" fmla="*/ 88 h 958"/>
              <a:gd name="T44" fmla="*/ 218 w 1040"/>
              <a:gd name="T45" fmla="*/ 84 h 958"/>
              <a:gd name="T46" fmla="*/ 277 w 1040"/>
              <a:gd name="T47" fmla="*/ 25 h 958"/>
              <a:gd name="T48" fmla="*/ 405 w 1040"/>
              <a:gd name="T49" fmla="*/ 28 h 958"/>
              <a:gd name="T50" fmla="*/ 454 w 1040"/>
              <a:gd name="T51" fmla="*/ 30 h 958"/>
              <a:gd name="T52" fmla="*/ 494 w 1040"/>
              <a:gd name="T53" fmla="*/ 26 h 958"/>
              <a:gd name="T54" fmla="*/ 525 w 1040"/>
              <a:gd name="T55" fmla="*/ 53 h 958"/>
              <a:gd name="T56" fmla="*/ 534 w 1040"/>
              <a:gd name="T57" fmla="*/ 95 h 958"/>
              <a:gd name="T58" fmla="*/ 569 w 1040"/>
              <a:gd name="T59" fmla="*/ 124 h 958"/>
              <a:gd name="T60" fmla="*/ 604 w 1040"/>
              <a:gd name="T61" fmla="*/ 149 h 958"/>
              <a:gd name="T62" fmla="*/ 614 w 1040"/>
              <a:gd name="T63" fmla="*/ 189 h 958"/>
              <a:gd name="T64" fmla="*/ 651 w 1040"/>
              <a:gd name="T65" fmla="*/ 211 h 958"/>
              <a:gd name="T66" fmla="*/ 660 w 1040"/>
              <a:gd name="T67" fmla="*/ 243 h 958"/>
              <a:gd name="T68" fmla="*/ 637 w 1040"/>
              <a:gd name="T69" fmla="*/ 286 h 958"/>
              <a:gd name="T70" fmla="*/ 696 w 1040"/>
              <a:gd name="T71" fmla="*/ 325 h 958"/>
              <a:gd name="T72" fmla="*/ 747 w 1040"/>
              <a:gd name="T73" fmla="*/ 321 h 958"/>
              <a:gd name="T74" fmla="*/ 796 w 1040"/>
              <a:gd name="T75" fmla="*/ 320 h 958"/>
              <a:gd name="T76" fmla="*/ 843 w 1040"/>
              <a:gd name="T77" fmla="*/ 330 h 958"/>
              <a:gd name="T78" fmla="*/ 890 w 1040"/>
              <a:gd name="T79" fmla="*/ 346 h 958"/>
              <a:gd name="T80" fmla="*/ 935 w 1040"/>
              <a:gd name="T81" fmla="*/ 353 h 958"/>
              <a:gd name="T82" fmla="*/ 986 w 1040"/>
              <a:gd name="T83" fmla="*/ 362 h 958"/>
              <a:gd name="T84" fmla="*/ 1009 w 1040"/>
              <a:gd name="T85" fmla="*/ 379 h 958"/>
              <a:gd name="T86" fmla="*/ 1028 w 1040"/>
              <a:gd name="T87" fmla="*/ 402 h 958"/>
              <a:gd name="T88" fmla="*/ 977 w 1040"/>
              <a:gd name="T89" fmla="*/ 451 h 958"/>
              <a:gd name="T90" fmla="*/ 909 w 1040"/>
              <a:gd name="T91" fmla="*/ 527 h 958"/>
              <a:gd name="T92" fmla="*/ 918 w 1040"/>
              <a:gd name="T93" fmla="*/ 594 h 958"/>
              <a:gd name="T94" fmla="*/ 893 w 1040"/>
              <a:gd name="T95" fmla="*/ 613 h 958"/>
              <a:gd name="T96" fmla="*/ 866 w 1040"/>
              <a:gd name="T97" fmla="*/ 641 h 958"/>
              <a:gd name="T98" fmla="*/ 811 w 1040"/>
              <a:gd name="T99" fmla="*/ 662 h 958"/>
              <a:gd name="T100" fmla="*/ 768 w 1040"/>
              <a:gd name="T101" fmla="*/ 662 h 958"/>
              <a:gd name="T102" fmla="*/ 696 w 1040"/>
              <a:gd name="T103" fmla="*/ 679 h 958"/>
              <a:gd name="T104" fmla="*/ 649 w 1040"/>
              <a:gd name="T105" fmla="*/ 674 h 958"/>
              <a:gd name="T106" fmla="*/ 614 w 1040"/>
              <a:gd name="T107" fmla="*/ 707 h 958"/>
              <a:gd name="T108" fmla="*/ 618 w 1040"/>
              <a:gd name="T109" fmla="*/ 746 h 958"/>
              <a:gd name="T110" fmla="*/ 630 w 1040"/>
              <a:gd name="T111" fmla="*/ 782 h 958"/>
              <a:gd name="T112" fmla="*/ 642 w 1040"/>
              <a:gd name="T113" fmla="*/ 805 h 958"/>
              <a:gd name="T114" fmla="*/ 670 w 1040"/>
              <a:gd name="T115" fmla="*/ 852 h 958"/>
              <a:gd name="T116" fmla="*/ 707 w 1040"/>
              <a:gd name="T117" fmla="*/ 882 h 958"/>
              <a:gd name="T118" fmla="*/ 658 w 1040"/>
              <a:gd name="T119" fmla="*/ 948 h 958"/>
              <a:gd name="T120" fmla="*/ 614 w 1040"/>
              <a:gd name="T121" fmla="*/ 931 h 958"/>
              <a:gd name="T122" fmla="*/ 569 w 1040"/>
              <a:gd name="T123" fmla="*/ 924 h 958"/>
              <a:gd name="T124" fmla="*/ 520 w 1040"/>
              <a:gd name="T125" fmla="*/ 924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40" h="958">
                <a:moveTo>
                  <a:pt x="510" y="927"/>
                </a:moveTo>
                <a:lnTo>
                  <a:pt x="508" y="927"/>
                </a:lnTo>
                <a:lnTo>
                  <a:pt x="506" y="927"/>
                </a:lnTo>
                <a:lnTo>
                  <a:pt x="504" y="927"/>
                </a:lnTo>
                <a:lnTo>
                  <a:pt x="501" y="927"/>
                </a:lnTo>
                <a:lnTo>
                  <a:pt x="499" y="927"/>
                </a:lnTo>
                <a:lnTo>
                  <a:pt x="497" y="927"/>
                </a:lnTo>
                <a:lnTo>
                  <a:pt x="496" y="927"/>
                </a:lnTo>
                <a:lnTo>
                  <a:pt x="494" y="925"/>
                </a:lnTo>
                <a:lnTo>
                  <a:pt x="492" y="925"/>
                </a:lnTo>
                <a:lnTo>
                  <a:pt x="490" y="925"/>
                </a:lnTo>
                <a:lnTo>
                  <a:pt x="489" y="925"/>
                </a:lnTo>
                <a:lnTo>
                  <a:pt x="487" y="925"/>
                </a:lnTo>
                <a:lnTo>
                  <a:pt x="485" y="924"/>
                </a:lnTo>
                <a:lnTo>
                  <a:pt x="483" y="922"/>
                </a:lnTo>
                <a:lnTo>
                  <a:pt x="483" y="918"/>
                </a:lnTo>
                <a:lnTo>
                  <a:pt x="483" y="917"/>
                </a:lnTo>
                <a:lnTo>
                  <a:pt x="483" y="915"/>
                </a:lnTo>
                <a:lnTo>
                  <a:pt x="482" y="913"/>
                </a:lnTo>
                <a:lnTo>
                  <a:pt x="482" y="911"/>
                </a:lnTo>
                <a:lnTo>
                  <a:pt x="480" y="910"/>
                </a:lnTo>
                <a:lnTo>
                  <a:pt x="478" y="908"/>
                </a:lnTo>
                <a:lnTo>
                  <a:pt x="478" y="906"/>
                </a:lnTo>
                <a:lnTo>
                  <a:pt x="476" y="904"/>
                </a:lnTo>
                <a:lnTo>
                  <a:pt x="476" y="903"/>
                </a:lnTo>
                <a:lnTo>
                  <a:pt x="476" y="901"/>
                </a:lnTo>
                <a:lnTo>
                  <a:pt x="475" y="901"/>
                </a:lnTo>
                <a:lnTo>
                  <a:pt x="473" y="899"/>
                </a:lnTo>
                <a:lnTo>
                  <a:pt x="471" y="899"/>
                </a:lnTo>
                <a:lnTo>
                  <a:pt x="471" y="897"/>
                </a:lnTo>
                <a:lnTo>
                  <a:pt x="469" y="897"/>
                </a:lnTo>
                <a:lnTo>
                  <a:pt x="468" y="896"/>
                </a:lnTo>
                <a:lnTo>
                  <a:pt x="466" y="896"/>
                </a:lnTo>
                <a:lnTo>
                  <a:pt x="464" y="896"/>
                </a:lnTo>
                <a:lnTo>
                  <a:pt x="462" y="894"/>
                </a:lnTo>
                <a:lnTo>
                  <a:pt x="461" y="892"/>
                </a:lnTo>
                <a:lnTo>
                  <a:pt x="459" y="892"/>
                </a:lnTo>
                <a:lnTo>
                  <a:pt x="457" y="890"/>
                </a:lnTo>
                <a:lnTo>
                  <a:pt x="455" y="890"/>
                </a:lnTo>
                <a:lnTo>
                  <a:pt x="454" y="889"/>
                </a:lnTo>
                <a:lnTo>
                  <a:pt x="452" y="887"/>
                </a:lnTo>
                <a:lnTo>
                  <a:pt x="452" y="885"/>
                </a:lnTo>
                <a:lnTo>
                  <a:pt x="450" y="885"/>
                </a:lnTo>
                <a:lnTo>
                  <a:pt x="448" y="883"/>
                </a:lnTo>
                <a:lnTo>
                  <a:pt x="447" y="883"/>
                </a:lnTo>
                <a:lnTo>
                  <a:pt x="443" y="882"/>
                </a:lnTo>
                <a:lnTo>
                  <a:pt x="441" y="882"/>
                </a:lnTo>
                <a:lnTo>
                  <a:pt x="440" y="882"/>
                </a:lnTo>
                <a:lnTo>
                  <a:pt x="438" y="883"/>
                </a:lnTo>
                <a:lnTo>
                  <a:pt x="435" y="887"/>
                </a:lnTo>
                <a:lnTo>
                  <a:pt x="429" y="885"/>
                </a:lnTo>
                <a:lnTo>
                  <a:pt x="426" y="882"/>
                </a:lnTo>
                <a:lnTo>
                  <a:pt x="417" y="885"/>
                </a:lnTo>
                <a:lnTo>
                  <a:pt x="412" y="890"/>
                </a:lnTo>
                <a:lnTo>
                  <a:pt x="405" y="885"/>
                </a:lnTo>
                <a:lnTo>
                  <a:pt x="393" y="885"/>
                </a:lnTo>
                <a:lnTo>
                  <a:pt x="384" y="880"/>
                </a:lnTo>
                <a:lnTo>
                  <a:pt x="380" y="875"/>
                </a:lnTo>
                <a:lnTo>
                  <a:pt x="375" y="873"/>
                </a:lnTo>
                <a:lnTo>
                  <a:pt x="373" y="871"/>
                </a:lnTo>
                <a:lnTo>
                  <a:pt x="370" y="869"/>
                </a:lnTo>
                <a:lnTo>
                  <a:pt x="368" y="868"/>
                </a:lnTo>
                <a:lnTo>
                  <a:pt x="363" y="866"/>
                </a:lnTo>
                <a:lnTo>
                  <a:pt x="358" y="859"/>
                </a:lnTo>
                <a:lnTo>
                  <a:pt x="356" y="859"/>
                </a:lnTo>
                <a:lnTo>
                  <a:pt x="354" y="857"/>
                </a:lnTo>
                <a:lnTo>
                  <a:pt x="349" y="854"/>
                </a:lnTo>
                <a:lnTo>
                  <a:pt x="346" y="845"/>
                </a:lnTo>
                <a:lnTo>
                  <a:pt x="342" y="842"/>
                </a:lnTo>
                <a:lnTo>
                  <a:pt x="340" y="842"/>
                </a:lnTo>
                <a:lnTo>
                  <a:pt x="326" y="854"/>
                </a:lnTo>
                <a:lnTo>
                  <a:pt x="318" y="854"/>
                </a:lnTo>
                <a:lnTo>
                  <a:pt x="316" y="852"/>
                </a:lnTo>
                <a:lnTo>
                  <a:pt x="314" y="850"/>
                </a:lnTo>
                <a:lnTo>
                  <a:pt x="312" y="850"/>
                </a:lnTo>
                <a:lnTo>
                  <a:pt x="311" y="850"/>
                </a:lnTo>
                <a:lnTo>
                  <a:pt x="309" y="850"/>
                </a:lnTo>
                <a:lnTo>
                  <a:pt x="305" y="850"/>
                </a:lnTo>
                <a:lnTo>
                  <a:pt x="304" y="848"/>
                </a:lnTo>
                <a:lnTo>
                  <a:pt x="302" y="847"/>
                </a:lnTo>
                <a:lnTo>
                  <a:pt x="300" y="845"/>
                </a:lnTo>
                <a:lnTo>
                  <a:pt x="298" y="845"/>
                </a:lnTo>
                <a:lnTo>
                  <a:pt x="297" y="845"/>
                </a:lnTo>
                <a:lnTo>
                  <a:pt x="295" y="845"/>
                </a:lnTo>
                <a:lnTo>
                  <a:pt x="293" y="845"/>
                </a:lnTo>
                <a:lnTo>
                  <a:pt x="290" y="845"/>
                </a:lnTo>
                <a:lnTo>
                  <a:pt x="288" y="843"/>
                </a:lnTo>
                <a:lnTo>
                  <a:pt x="286" y="843"/>
                </a:lnTo>
                <a:lnTo>
                  <a:pt x="286" y="842"/>
                </a:lnTo>
                <a:lnTo>
                  <a:pt x="284" y="842"/>
                </a:lnTo>
                <a:lnTo>
                  <a:pt x="283" y="840"/>
                </a:lnTo>
                <a:lnTo>
                  <a:pt x="281" y="838"/>
                </a:lnTo>
                <a:lnTo>
                  <a:pt x="279" y="836"/>
                </a:lnTo>
                <a:lnTo>
                  <a:pt x="279" y="835"/>
                </a:lnTo>
                <a:lnTo>
                  <a:pt x="277" y="833"/>
                </a:lnTo>
                <a:lnTo>
                  <a:pt x="276" y="833"/>
                </a:lnTo>
                <a:lnTo>
                  <a:pt x="276" y="831"/>
                </a:lnTo>
                <a:lnTo>
                  <a:pt x="272" y="831"/>
                </a:lnTo>
                <a:lnTo>
                  <a:pt x="270" y="831"/>
                </a:lnTo>
                <a:lnTo>
                  <a:pt x="269" y="831"/>
                </a:lnTo>
                <a:lnTo>
                  <a:pt x="265" y="831"/>
                </a:lnTo>
                <a:lnTo>
                  <a:pt x="263" y="831"/>
                </a:lnTo>
                <a:lnTo>
                  <a:pt x="263" y="829"/>
                </a:lnTo>
                <a:lnTo>
                  <a:pt x="262" y="829"/>
                </a:lnTo>
                <a:lnTo>
                  <a:pt x="260" y="828"/>
                </a:lnTo>
                <a:lnTo>
                  <a:pt x="260" y="824"/>
                </a:lnTo>
                <a:lnTo>
                  <a:pt x="260" y="822"/>
                </a:lnTo>
                <a:lnTo>
                  <a:pt x="260" y="821"/>
                </a:lnTo>
                <a:lnTo>
                  <a:pt x="260" y="819"/>
                </a:lnTo>
                <a:lnTo>
                  <a:pt x="258" y="817"/>
                </a:lnTo>
                <a:lnTo>
                  <a:pt x="258" y="815"/>
                </a:lnTo>
                <a:lnTo>
                  <a:pt x="257" y="815"/>
                </a:lnTo>
                <a:lnTo>
                  <a:pt x="255" y="814"/>
                </a:lnTo>
                <a:lnTo>
                  <a:pt x="253" y="812"/>
                </a:lnTo>
                <a:lnTo>
                  <a:pt x="250" y="812"/>
                </a:lnTo>
                <a:lnTo>
                  <a:pt x="248" y="814"/>
                </a:lnTo>
                <a:lnTo>
                  <a:pt x="246" y="814"/>
                </a:lnTo>
                <a:lnTo>
                  <a:pt x="243" y="814"/>
                </a:lnTo>
                <a:lnTo>
                  <a:pt x="241" y="814"/>
                </a:lnTo>
                <a:lnTo>
                  <a:pt x="239" y="814"/>
                </a:lnTo>
                <a:lnTo>
                  <a:pt x="237" y="812"/>
                </a:lnTo>
                <a:lnTo>
                  <a:pt x="234" y="812"/>
                </a:lnTo>
                <a:lnTo>
                  <a:pt x="232" y="812"/>
                </a:lnTo>
                <a:lnTo>
                  <a:pt x="230" y="812"/>
                </a:lnTo>
                <a:lnTo>
                  <a:pt x="229" y="812"/>
                </a:lnTo>
                <a:lnTo>
                  <a:pt x="227" y="812"/>
                </a:lnTo>
                <a:lnTo>
                  <a:pt x="223" y="812"/>
                </a:lnTo>
                <a:lnTo>
                  <a:pt x="222" y="812"/>
                </a:lnTo>
                <a:lnTo>
                  <a:pt x="220" y="812"/>
                </a:lnTo>
                <a:lnTo>
                  <a:pt x="218" y="810"/>
                </a:lnTo>
                <a:lnTo>
                  <a:pt x="216" y="810"/>
                </a:lnTo>
                <a:lnTo>
                  <a:pt x="215" y="810"/>
                </a:lnTo>
                <a:lnTo>
                  <a:pt x="215" y="808"/>
                </a:lnTo>
                <a:lnTo>
                  <a:pt x="215" y="807"/>
                </a:lnTo>
                <a:lnTo>
                  <a:pt x="213" y="805"/>
                </a:lnTo>
                <a:lnTo>
                  <a:pt x="211" y="807"/>
                </a:lnTo>
                <a:lnTo>
                  <a:pt x="209" y="807"/>
                </a:lnTo>
                <a:lnTo>
                  <a:pt x="208" y="807"/>
                </a:lnTo>
                <a:lnTo>
                  <a:pt x="206" y="808"/>
                </a:lnTo>
                <a:lnTo>
                  <a:pt x="204" y="808"/>
                </a:lnTo>
                <a:lnTo>
                  <a:pt x="202" y="807"/>
                </a:lnTo>
                <a:lnTo>
                  <a:pt x="201" y="807"/>
                </a:lnTo>
                <a:lnTo>
                  <a:pt x="199" y="805"/>
                </a:lnTo>
                <a:lnTo>
                  <a:pt x="197" y="805"/>
                </a:lnTo>
                <a:lnTo>
                  <a:pt x="195" y="807"/>
                </a:lnTo>
                <a:lnTo>
                  <a:pt x="194" y="807"/>
                </a:lnTo>
                <a:lnTo>
                  <a:pt x="192" y="807"/>
                </a:lnTo>
                <a:lnTo>
                  <a:pt x="190" y="808"/>
                </a:lnTo>
                <a:lnTo>
                  <a:pt x="188" y="808"/>
                </a:lnTo>
                <a:lnTo>
                  <a:pt x="187" y="807"/>
                </a:lnTo>
                <a:lnTo>
                  <a:pt x="185" y="807"/>
                </a:lnTo>
                <a:lnTo>
                  <a:pt x="183" y="805"/>
                </a:lnTo>
                <a:lnTo>
                  <a:pt x="183" y="803"/>
                </a:lnTo>
                <a:lnTo>
                  <a:pt x="181" y="803"/>
                </a:lnTo>
                <a:lnTo>
                  <a:pt x="181" y="801"/>
                </a:lnTo>
                <a:lnTo>
                  <a:pt x="180" y="800"/>
                </a:lnTo>
                <a:lnTo>
                  <a:pt x="180" y="798"/>
                </a:lnTo>
                <a:lnTo>
                  <a:pt x="178" y="796"/>
                </a:lnTo>
                <a:lnTo>
                  <a:pt x="176" y="796"/>
                </a:lnTo>
                <a:lnTo>
                  <a:pt x="176" y="794"/>
                </a:lnTo>
                <a:lnTo>
                  <a:pt x="174" y="793"/>
                </a:lnTo>
                <a:lnTo>
                  <a:pt x="174" y="791"/>
                </a:lnTo>
                <a:lnTo>
                  <a:pt x="174" y="789"/>
                </a:lnTo>
                <a:lnTo>
                  <a:pt x="173" y="787"/>
                </a:lnTo>
                <a:lnTo>
                  <a:pt x="173" y="786"/>
                </a:lnTo>
                <a:lnTo>
                  <a:pt x="173" y="784"/>
                </a:lnTo>
                <a:lnTo>
                  <a:pt x="171" y="782"/>
                </a:lnTo>
                <a:lnTo>
                  <a:pt x="171" y="780"/>
                </a:lnTo>
                <a:lnTo>
                  <a:pt x="171" y="779"/>
                </a:lnTo>
                <a:lnTo>
                  <a:pt x="169" y="777"/>
                </a:lnTo>
                <a:lnTo>
                  <a:pt x="168" y="775"/>
                </a:lnTo>
                <a:lnTo>
                  <a:pt x="166" y="773"/>
                </a:lnTo>
                <a:lnTo>
                  <a:pt x="164" y="773"/>
                </a:lnTo>
                <a:lnTo>
                  <a:pt x="162" y="772"/>
                </a:lnTo>
                <a:lnTo>
                  <a:pt x="161" y="772"/>
                </a:lnTo>
                <a:lnTo>
                  <a:pt x="159" y="772"/>
                </a:lnTo>
                <a:lnTo>
                  <a:pt x="159" y="770"/>
                </a:lnTo>
                <a:lnTo>
                  <a:pt x="157" y="768"/>
                </a:lnTo>
                <a:lnTo>
                  <a:pt x="155" y="768"/>
                </a:lnTo>
                <a:lnTo>
                  <a:pt x="154" y="766"/>
                </a:lnTo>
                <a:lnTo>
                  <a:pt x="152" y="766"/>
                </a:lnTo>
                <a:lnTo>
                  <a:pt x="152" y="765"/>
                </a:lnTo>
                <a:lnTo>
                  <a:pt x="150" y="765"/>
                </a:lnTo>
                <a:lnTo>
                  <a:pt x="148" y="763"/>
                </a:lnTo>
                <a:lnTo>
                  <a:pt x="148" y="761"/>
                </a:lnTo>
                <a:lnTo>
                  <a:pt x="147" y="761"/>
                </a:lnTo>
                <a:lnTo>
                  <a:pt x="143" y="761"/>
                </a:lnTo>
                <a:lnTo>
                  <a:pt x="141" y="761"/>
                </a:lnTo>
                <a:lnTo>
                  <a:pt x="140" y="763"/>
                </a:lnTo>
                <a:lnTo>
                  <a:pt x="138" y="763"/>
                </a:lnTo>
                <a:lnTo>
                  <a:pt x="136" y="763"/>
                </a:lnTo>
                <a:lnTo>
                  <a:pt x="134" y="765"/>
                </a:lnTo>
                <a:lnTo>
                  <a:pt x="133" y="765"/>
                </a:lnTo>
                <a:lnTo>
                  <a:pt x="131" y="765"/>
                </a:lnTo>
                <a:lnTo>
                  <a:pt x="129" y="763"/>
                </a:lnTo>
                <a:lnTo>
                  <a:pt x="127" y="763"/>
                </a:lnTo>
                <a:lnTo>
                  <a:pt x="126" y="763"/>
                </a:lnTo>
                <a:lnTo>
                  <a:pt x="124" y="763"/>
                </a:lnTo>
                <a:lnTo>
                  <a:pt x="122" y="763"/>
                </a:lnTo>
                <a:lnTo>
                  <a:pt x="120" y="763"/>
                </a:lnTo>
                <a:lnTo>
                  <a:pt x="117" y="763"/>
                </a:lnTo>
                <a:lnTo>
                  <a:pt x="115" y="763"/>
                </a:lnTo>
                <a:lnTo>
                  <a:pt x="113" y="763"/>
                </a:lnTo>
                <a:lnTo>
                  <a:pt x="110" y="763"/>
                </a:lnTo>
                <a:lnTo>
                  <a:pt x="108" y="763"/>
                </a:lnTo>
                <a:lnTo>
                  <a:pt x="106" y="763"/>
                </a:lnTo>
                <a:lnTo>
                  <a:pt x="103" y="763"/>
                </a:lnTo>
                <a:lnTo>
                  <a:pt x="101" y="763"/>
                </a:lnTo>
                <a:lnTo>
                  <a:pt x="99" y="763"/>
                </a:lnTo>
                <a:lnTo>
                  <a:pt x="98" y="763"/>
                </a:lnTo>
                <a:lnTo>
                  <a:pt x="94" y="763"/>
                </a:lnTo>
                <a:lnTo>
                  <a:pt x="92" y="763"/>
                </a:lnTo>
                <a:lnTo>
                  <a:pt x="91" y="763"/>
                </a:lnTo>
                <a:lnTo>
                  <a:pt x="89" y="763"/>
                </a:lnTo>
                <a:lnTo>
                  <a:pt x="87" y="761"/>
                </a:lnTo>
                <a:lnTo>
                  <a:pt x="85" y="761"/>
                </a:lnTo>
                <a:lnTo>
                  <a:pt x="84" y="761"/>
                </a:lnTo>
                <a:lnTo>
                  <a:pt x="82" y="759"/>
                </a:lnTo>
                <a:lnTo>
                  <a:pt x="80" y="759"/>
                </a:lnTo>
                <a:lnTo>
                  <a:pt x="79" y="759"/>
                </a:lnTo>
                <a:lnTo>
                  <a:pt x="77" y="758"/>
                </a:lnTo>
                <a:lnTo>
                  <a:pt x="77" y="756"/>
                </a:lnTo>
                <a:lnTo>
                  <a:pt x="75" y="756"/>
                </a:lnTo>
                <a:lnTo>
                  <a:pt x="75" y="754"/>
                </a:lnTo>
                <a:lnTo>
                  <a:pt x="73" y="753"/>
                </a:lnTo>
                <a:lnTo>
                  <a:pt x="72" y="753"/>
                </a:lnTo>
                <a:lnTo>
                  <a:pt x="70" y="751"/>
                </a:lnTo>
                <a:lnTo>
                  <a:pt x="68" y="749"/>
                </a:lnTo>
                <a:lnTo>
                  <a:pt x="66" y="747"/>
                </a:lnTo>
                <a:lnTo>
                  <a:pt x="66" y="746"/>
                </a:lnTo>
                <a:lnTo>
                  <a:pt x="65" y="746"/>
                </a:lnTo>
                <a:lnTo>
                  <a:pt x="63" y="744"/>
                </a:lnTo>
                <a:lnTo>
                  <a:pt x="63" y="742"/>
                </a:lnTo>
                <a:lnTo>
                  <a:pt x="61" y="742"/>
                </a:lnTo>
                <a:lnTo>
                  <a:pt x="59" y="740"/>
                </a:lnTo>
                <a:lnTo>
                  <a:pt x="56" y="739"/>
                </a:lnTo>
                <a:lnTo>
                  <a:pt x="54" y="739"/>
                </a:lnTo>
                <a:lnTo>
                  <a:pt x="54" y="732"/>
                </a:lnTo>
                <a:lnTo>
                  <a:pt x="52" y="732"/>
                </a:lnTo>
                <a:lnTo>
                  <a:pt x="52" y="730"/>
                </a:lnTo>
                <a:lnTo>
                  <a:pt x="52" y="728"/>
                </a:lnTo>
                <a:lnTo>
                  <a:pt x="52" y="726"/>
                </a:lnTo>
                <a:lnTo>
                  <a:pt x="52" y="725"/>
                </a:lnTo>
                <a:lnTo>
                  <a:pt x="52" y="723"/>
                </a:lnTo>
                <a:lnTo>
                  <a:pt x="51" y="721"/>
                </a:lnTo>
                <a:lnTo>
                  <a:pt x="51" y="719"/>
                </a:lnTo>
                <a:lnTo>
                  <a:pt x="52" y="718"/>
                </a:lnTo>
                <a:lnTo>
                  <a:pt x="54" y="716"/>
                </a:lnTo>
                <a:lnTo>
                  <a:pt x="56" y="716"/>
                </a:lnTo>
                <a:lnTo>
                  <a:pt x="58" y="716"/>
                </a:lnTo>
                <a:lnTo>
                  <a:pt x="59" y="716"/>
                </a:lnTo>
                <a:lnTo>
                  <a:pt x="61" y="714"/>
                </a:lnTo>
                <a:lnTo>
                  <a:pt x="61" y="712"/>
                </a:lnTo>
                <a:lnTo>
                  <a:pt x="61" y="711"/>
                </a:lnTo>
                <a:lnTo>
                  <a:pt x="59" y="709"/>
                </a:lnTo>
                <a:lnTo>
                  <a:pt x="59" y="707"/>
                </a:lnTo>
                <a:lnTo>
                  <a:pt x="58" y="705"/>
                </a:lnTo>
                <a:lnTo>
                  <a:pt x="58" y="704"/>
                </a:lnTo>
                <a:lnTo>
                  <a:pt x="56" y="702"/>
                </a:lnTo>
                <a:lnTo>
                  <a:pt x="54" y="700"/>
                </a:lnTo>
                <a:lnTo>
                  <a:pt x="52" y="698"/>
                </a:lnTo>
                <a:lnTo>
                  <a:pt x="51" y="698"/>
                </a:lnTo>
                <a:lnTo>
                  <a:pt x="51" y="697"/>
                </a:lnTo>
                <a:lnTo>
                  <a:pt x="49" y="697"/>
                </a:lnTo>
                <a:lnTo>
                  <a:pt x="49" y="695"/>
                </a:lnTo>
                <a:lnTo>
                  <a:pt x="47" y="695"/>
                </a:lnTo>
                <a:lnTo>
                  <a:pt x="47" y="693"/>
                </a:lnTo>
                <a:lnTo>
                  <a:pt x="45" y="693"/>
                </a:lnTo>
                <a:lnTo>
                  <a:pt x="44" y="691"/>
                </a:lnTo>
                <a:lnTo>
                  <a:pt x="42" y="690"/>
                </a:lnTo>
                <a:lnTo>
                  <a:pt x="40" y="690"/>
                </a:lnTo>
                <a:lnTo>
                  <a:pt x="40" y="688"/>
                </a:lnTo>
                <a:lnTo>
                  <a:pt x="38" y="688"/>
                </a:lnTo>
                <a:lnTo>
                  <a:pt x="38" y="686"/>
                </a:lnTo>
                <a:lnTo>
                  <a:pt x="37" y="686"/>
                </a:lnTo>
                <a:lnTo>
                  <a:pt x="35" y="684"/>
                </a:lnTo>
                <a:lnTo>
                  <a:pt x="33" y="683"/>
                </a:lnTo>
                <a:lnTo>
                  <a:pt x="31" y="681"/>
                </a:lnTo>
                <a:lnTo>
                  <a:pt x="30" y="679"/>
                </a:lnTo>
                <a:lnTo>
                  <a:pt x="28" y="677"/>
                </a:lnTo>
                <a:lnTo>
                  <a:pt x="28" y="676"/>
                </a:lnTo>
                <a:lnTo>
                  <a:pt x="30" y="674"/>
                </a:lnTo>
                <a:lnTo>
                  <a:pt x="31" y="674"/>
                </a:lnTo>
                <a:lnTo>
                  <a:pt x="33" y="672"/>
                </a:lnTo>
                <a:lnTo>
                  <a:pt x="35" y="672"/>
                </a:lnTo>
                <a:lnTo>
                  <a:pt x="37" y="669"/>
                </a:lnTo>
                <a:lnTo>
                  <a:pt x="35" y="667"/>
                </a:lnTo>
                <a:lnTo>
                  <a:pt x="33" y="665"/>
                </a:lnTo>
                <a:lnTo>
                  <a:pt x="33" y="663"/>
                </a:lnTo>
                <a:lnTo>
                  <a:pt x="31" y="662"/>
                </a:lnTo>
                <a:lnTo>
                  <a:pt x="28" y="662"/>
                </a:lnTo>
                <a:lnTo>
                  <a:pt x="26" y="660"/>
                </a:lnTo>
                <a:lnTo>
                  <a:pt x="24" y="658"/>
                </a:lnTo>
                <a:lnTo>
                  <a:pt x="23" y="657"/>
                </a:lnTo>
                <a:lnTo>
                  <a:pt x="21" y="655"/>
                </a:lnTo>
                <a:lnTo>
                  <a:pt x="17" y="653"/>
                </a:lnTo>
                <a:lnTo>
                  <a:pt x="16" y="651"/>
                </a:lnTo>
                <a:lnTo>
                  <a:pt x="12" y="648"/>
                </a:lnTo>
                <a:lnTo>
                  <a:pt x="9" y="646"/>
                </a:lnTo>
                <a:lnTo>
                  <a:pt x="7" y="644"/>
                </a:lnTo>
                <a:lnTo>
                  <a:pt x="5" y="643"/>
                </a:lnTo>
                <a:lnTo>
                  <a:pt x="5" y="641"/>
                </a:lnTo>
                <a:lnTo>
                  <a:pt x="7" y="639"/>
                </a:lnTo>
                <a:lnTo>
                  <a:pt x="7" y="637"/>
                </a:lnTo>
                <a:lnTo>
                  <a:pt x="9" y="636"/>
                </a:lnTo>
                <a:lnTo>
                  <a:pt x="10" y="632"/>
                </a:lnTo>
                <a:lnTo>
                  <a:pt x="12" y="632"/>
                </a:lnTo>
                <a:lnTo>
                  <a:pt x="14" y="630"/>
                </a:lnTo>
                <a:lnTo>
                  <a:pt x="14" y="632"/>
                </a:lnTo>
                <a:lnTo>
                  <a:pt x="16" y="632"/>
                </a:lnTo>
                <a:lnTo>
                  <a:pt x="17" y="632"/>
                </a:lnTo>
                <a:lnTo>
                  <a:pt x="19" y="632"/>
                </a:lnTo>
                <a:lnTo>
                  <a:pt x="21" y="632"/>
                </a:lnTo>
                <a:lnTo>
                  <a:pt x="24" y="632"/>
                </a:lnTo>
                <a:lnTo>
                  <a:pt x="26" y="630"/>
                </a:lnTo>
                <a:lnTo>
                  <a:pt x="28" y="630"/>
                </a:lnTo>
                <a:lnTo>
                  <a:pt x="30" y="629"/>
                </a:lnTo>
                <a:lnTo>
                  <a:pt x="31" y="627"/>
                </a:lnTo>
                <a:lnTo>
                  <a:pt x="33" y="625"/>
                </a:lnTo>
                <a:lnTo>
                  <a:pt x="35" y="623"/>
                </a:lnTo>
                <a:lnTo>
                  <a:pt x="38" y="623"/>
                </a:lnTo>
                <a:lnTo>
                  <a:pt x="42" y="622"/>
                </a:lnTo>
                <a:lnTo>
                  <a:pt x="45" y="622"/>
                </a:lnTo>
                <a:lnTo>
                  <a:pt x="49" y="620"/>
                </a:lnTo>
                <a:lnTo>
                  <a:pt x="51" y="618"/>
                </a:lnTo>
                <a:lnTo>
                  <a:pt x="54" y="618"/>
                </a:lnTo>
                <a:lnTo>
                  <a:pt x="56" y="618"/>
                </a:lnTo>
                <a:lnTo>
                  <a:pt x="59" y="616"/>
                </a:lnTo>
                <a:lnTo>
                  <a:pt x="63" y="615"/>
                </a:lnTo>
                <a:lnTo>
                  <a:pt x="65" y="615"/>
                </a:lnTo>
                <a:lnTo>
                  <a:pt x="68" y="613"/>
                </a:lnTo>
                <a:lnTo>
                  <a:pt x="72" y="611"/>
                </a:lnTo>
                <a:lnTo>
                  <a:pt x="72" y="609"/>
                </a:lnTo>
                <a:lnTo>
                  <a:pt x="73" y="609"/>
                </a:lnTo>
                <a:lnTo>
                  <a:pt x="73" y="608"/>
                </a:lnTo>
                <a:lnTo>
                  <a:pt x="73" y="606"/>
                </a:lnTo>
                <a:lnTo>
                  <a:pt x="75" y="604"/>
                </a:lnTo>
                <a:lnTo>
                  <a:pt x="77" y="604"/>
                </a:lnTo>
                <a:lnTo>
                  <a:pt x="79" y="602"/>
                </a:lnTo>
                <a:lnTo>
                  <a:pt x="80" y="602"/>
                </a:lnTo>
                <a:lnTo>
                  <a:pt x="80" y="601"/>
                </a:lnTo>
                <a:lnTo>
                  <a:pt x="80" y="599"/>
                </a:lnTo>
                <a:lnTo>
                  <a:pt x="82" y="599"/>
                </a:lnTo>
                <a:lnTo>
                  <a:pt x="82" y="597"/>
                </a:lnTo>
                <a:lnTo>
                  <a:pt x="82" y="595"/>
                </a:lnTo>
                <a:lnTo>
                  <a:pt x="85" y="595"/>
                </a:lnTo>
                <a:lnTo>
                  <a:pt x="87" y="594"/>
                </a:lnTo>
                <a:lnTo>
                  <a:pt x="87" y="592"/>
                </a:lnTo>
                <a:lnTo>
                  <a:pt x="89" y="590"/>
                </a:lnTo>
                <a:lnTo>
                  <a:pt x="89" y="588"/>
                </a:lnTo>
                <a:lnTo>
                  <a:pt x="91" y="588"/>
                </a:lnTo>
                <a:lnTo>
                  <a:pt x="91" y="587"/>
                </a:lnTo>
                <a:lnTo>
                  <a:pt x="92" y="585"/>
                </a:lnTo>
                <a:lnTo>
                  <a:pt x="92" y="583"/>
                </a:lnTo>
                <a:lnTo>
                  <a:pt x="94" y="583"/>
                </a:lnTo>
                <a:lnTo>
                  <a:pt x="96" y="581"/>
                </a:lnTo>
                <a:lnTo>
                  <a:pt x="98" y="580"/>
                </a:lnTo>
                <a:lnTo>
                  <a:pt x="99" y="578"/>
                </a:lnTo>
                <a:lnTo>
                  <a:pt x="101" y="578"/>
                </a:lnTo>
                <a:lnTo>
                  <a:pt x="101" y="576"/>
                </a:lnTo>
                <a:lnTo>
                  <a:pt x="101" y="574"/>
                </a:lnTo>
                <a:lnTo>
                  <a:pt x="103" y="574"/>
                </a:lnTo>
                <a:lnTo>
                  <a:pt x="103" y="573"/>
                </a:lnTo>
                <a:lnTo>
                  <a:pt x="103" y="571"/>
                </a:lnTo>
                <a:lnTo>
                  <a:pt x="103" y="569"/>
                </a:lnTo>
                <a:lnTo>
                  <a:pt x="103" y="567"/>
                </a:lnTo>
                <a:lnTo>
                  <a:pt x="105" y="567"/>
                </a:lnTo>
                <a:lnTo>
                  <a:pt x="105" y="566"/>
                </a:lnTo>
                <a:lnTo>
                  <a:pt x="103" y="566"/>
                </a:lnTo>
                <a:lnTo>
                  <a:pt x="103" y="564"/>
                </a:lnTo>
                <a:lnTo>
                  <a:pt x="105" y="562"/>
                </a:lnTo>
                <a:lnTo>
                  <a:pt x="105" y="561"/>
                </a:lnTo>
                <a:lnTo>
                  <a:pt x="105" y="559"/>
                </a:lnTo>
                <a:lnTo>
                  <a:pt x="106" y="557"/>
                </a:lnTo>
                <a:lnTo>
                  <a:pt x="108" y="557"/>
                </a:lnTo>
                <a:lnTo>
                  <a:pt x="108" y="555"/>
                </a:lnTo>
                <a:lnTo>
                  <a:pt x="110" y="555"/>
                </a:lnTo>
                <a:lnTo>
                  <a:pt x="110" y="554"/>
                </a:lnTo>
                <a:lnTo>
                  <a:pt x="108" y="554"/>
                </a:lnTo>
                <a:lnTo>
                  <a:pt x="106" y="554"/>
                </a:lnTo>
                <a:lnTo>
                  <a:pt x="106" y="552"/>
                </a:lnTo>
                <a:lnTo>
                  <a:pt x="106" y="550"/>
                </a:lnTo>
                <a:lnTo>
                  <a:pt x="105" y="550"/>
                </a:lnTo>
                <a:lnTo>
                  <a:pt x="105" y="548"/>
                </a:lnTo>
                <a:lnTo>
                  <a:pt x="103" y="547"/>
                </a:lnTo>
                <a:lnTo>
                  <a:pt x="103" y="545"/>
                </a:lnTo>
                <a:lnTo>
                  <a:pt x="103" y="543"/>
                </a:lnTo>
                <a:lnTo>
                  <a:pt x="103" y="541"/>
                </a:lnTo>
                <a:lnTo>
                  <a:pt x="103" y="540"/>
                </a:lnTo>
                <a:lnTo>
                  <a:pt x="101" y="540"/>
                </a:lnTo>
                <a:lnTo>
                  <a:pt x="99" y="541"/>
                </a:lnTo>
                <a:lnTo>
                  <a:pt x="99" y="540"/>
                </a:lnTo>
                <a:lnTo>
                  <a:pt x="99" y="538"/>
                </a:lnTo>
                <a:lnTo>
                  <a:pt x="99" y="536"/>
                </a:lnTo>
                <a:lnTo>
                  <a:pt x="98" y="536"/>
                </a:lnTo>
                <a:lnTo>
                  <a:pt x="96" y="534"/>
                </a:lnTo>
                <a:lnTo>
                  <a:pt x="94" y="529"/>
                </a:lnTo>
                <a:lnTo>
                  <a:pt x="96" y="527"/>
                </a:lnTo>
                <a:lnTo>
                  <a:pt x="98" y="526"/>
                </a:lnTo>
                <a:lnTo>
                  <a:pt x="98" y="524"/>
                </a:lnTo>
                <a:lnTo>
                  <a:pt x="98" y="522"/>
                </a:lnTo>
                <a:lnTo>
                  <a:pt x="98" y="520"/>
                </a:lnTo>
                <a:lnTo>
                  <a:pt x="98" y="519"/>
                </a:lnTo>
                <a:lnTo>
                  <a:pt x="98" y="517"/>
                </a:lnTo>
                <a:lnTo>
                  <a:pt x="98" y="515"/>
                </a:lnTo>
                <a:lnTo>
                  <a:pt x="96" y="515"/>
                </a:lnTo>
                <a:lnTo>
                  <a:pt x="94" y="515"/>
                </a:lnTo>
                <a:lnTo>
                  <a:pt x="94" y="513"/>
                </a:lnTo>
                <a:lnTo>
                  <a:pt x="94" y="512"/>
                </a:lnTo>
                <a:lnTo>
                  <a:pt x="96" y="512"/>
                </a:lnTo>
                <a:lnTo>
                  <a:pt x="96" y="510"/>
                </a:lnTo>
                <a:lnTo>
                  <a:pt x="98" y="510"/>
                </a:lnTo>
                <a:lnTo>
                  <a:pt x="98" y="508"/>
                </a:lnTo>
                <a:lnTo>
                  <a:pt x="98" y="506"/>
                </a:lnTo>
                <a:lnTo>
                  <a:pt x="99" y="505"/>
                </a:lnTo>
                <a:lnTo>
                  <a:pt x="101" y="505"/>
                </a:lnTo>
                <a:lnTo>
                  <a:pt x="103" y="503"/>
                </a:lnTo>
                <a:lnTo>
                  <a:pt x="101" y="501"/>
                </a:lnTo>
                <a:lnTo>
                  <a:pt x="101" y="499"/>
                </a:lnTo>
                <a:lnTo>
                  <a:pt x="103" y="499"/>
                </a:lnTo>
                <a:lnTo>
                  <a:pt x="105" y="499"/>
                </a:lnTo>
                <a:lnTo>
                  <a:pt x="105" y="498"/>
                </a:lnTo>
                <a:lnTo>
                  <a:pt x="105" y="496"/>
                </a:lnTo>
                <a:lnTo>
                  <a:pt x="106" y="494"/>
                </a:lnTo>
                <a:lnTo>
                  <a:pt x="106" y="496"/>
                </a:lnTo>
                <a:lnTo>
                  <a:pt x="108" y="496"/>
                </a:lnTo>
                <a:lnTo>
                  <a:pt x="110" y="496"/>
                </a:lnTo>
                <a:lnTo>
                  <a:pt x="110" y="494"/>
                </a:lnTo>
                <a:lnTo>
                  <a:pt x="108" y="492"/>
                </a:lnTo>
                <a:lnTo>
                  <a:pt x="106" y="491"/>
                </a:lnTo>
                <a:lnTo>
                  <a:pt x="106" y="489"/>
                </a:lnTo>
                <a:lnTo>
                  <a:pt x="108" y="489"/>
                </a:lnTo>
                <a:lnTo>
                  <a:pt x="108" y="487"/>
                </a:lnTo>
                <a:lnTo>
                  <a:pt x="110" y="487"/>
                </a:lnTo>
                <a:lnTo>
                  <a:pt x="112" y="487"/>
                </a:lnTo>
                <a:lnTo>
                  <a:pt x="113" y="487"/>
                </a:lnTo>
                <a:lnTo>
                  <a:pt x="113" y="485"/>
                </a:lnTo>
                <a:lnTo>
                  <a:pt x="115" y="485"/>
                </a:lnTo>
                <a:lnTo>
                  <a:pt x="117" y="487"/>
                </a:lnTo>
                <a:lnTo>
                  <a:pt x="117" y="489"/>
                </a:lnTo>
                <a:lnTo>
                  <a:pt x="119" y="489"/>
                </a:lnTo>
                <a:lnTo>
                  <a:pt x="120" y="487"/>
                </a:lnTo>
                <a:lnTo>
                  <a:pt x="122" y="487"/>
                </a:lnTo>
                <a:lnTo>
                  <a:pt x="124" y="487"/>
                </a:lnTo>
                <a:lnTo>
                  <a:pt x="126" y="487"/>
                </a:lnTo>
                <a:lnTo>
                  <a:pt x="126" y="489"/>
                </a:lnTo>
                <a:lnTo>
                  <a:pt x="127" y="489"/>
                </a:lnTo>
                <a:lnTo>
                  <a:pt x="129" y="491"/>
                </a:lnTo>
                <a:lnTo>
                  <a:pt x="131" y="489"/>
                </a:lnTo>
                <a:lnTo>
                  <a:pt x="133" y="489"/>
                </a:lnTo>
                <a:lnTo>
                  <a:pt x="133" y="487"/>
                </a:lnTo>
                <a:lnTo>
                  <a:pt x="134" y="487"/>
                </a:lnTo>
                <a:lnTo>
                  <a:pt x="134" y="485"/>
                </a:lnTo>
                <a:lnTo>
                  <a:pt x="136" y="485"/>
                </a:lnTo>
                <a:lnTo>
                  <a:pt x="138" y="484"/>
                </a:lnTo>
                <a:lnTo>
                  <a:pt x="140" y="482"/>
                </a:lnTo>
                <a:lnTo>
                  <a:pt x="141" y="480"/>
                </a:lnTo>
                <a:lnTo>
                  <a:pt x="141" y="478"/>
                </a:lnTo>
                <a:lnTo>
                  <a:pt x="143" y="477"/>
                </a:lnTo>
                <a:lnTo>
                  <a:pt x="143" y="475"/>
                </a:lnTo>
                <a:lnTo>
                  <a:pt x="145" y="475"/>
                </a:lnTo>
                <a:lnTo>
                  <a:pt x="145" y="473"/>
                </a:lnTo>
                <a:lnTo>
                  <a:pt x="147" y="473"/>
                </a:lnTo>
                <a:lnTo>
                  <a:pt x="147" y="472"/>
                </a:lnTo>
                <a:lnTo>
                  <a:pt x="147" y="470"/>
                </a:lnTo>
                <a:lnTo>
                  <a:pt x="148" y="468"/>
                </a:lnTo>
                <a:lnTo>
                  <a:pt x="150" y="468"/>
                </a:lnTo>
                <a:lnTo>
                  <a:pt x="150" y="466"/>
                </a:lnTo>
                <a:lnTo>
                  <a:pt x="152" y="465"/>
                </a:lnTo>
                <a:lnTo>
                  <a:pt x="154" y="465"/>
                </a:lnTo>
                <a:lnTo>
                  <a:pt x="155" y="465"/>
                </a:lnTo>
                <a:lnTo>
                  <a:pt x="157" y="465"/>
                </a:lnTo>
                <a:lnTo>
                  <a:pt x="159" y="463"/>
                </a:lnTo>
                <a:lnTo>
                  <a:pt x="161" y="461"/>
                </a:lnTo>
                <a:lnTo>
                  <a:pt x="162" y="459"/>
                </a:lnTo>
                <a:lnTo>
                  <a:pt x="164" y="458"/>
                </a:lnTo>
                <a:lnTo>
                  <a:pt x="166" y="458"/>
                </a:lnTo>
                <a:lnTo>
                  <a:pt x="166" y="456"/>
                </a:lnTo>
                <a:lnTo>
                  <a:pt x="168" y="454"/>
                </a:lnTo>
                <a:lnTo>
                  <a:pt x="168" y="452"/>
                </a:lnTo>
                <a:lnTo>
                  <a:pt x="176" y="412"/>
                </a:lnTo>
                <a:lnTo>
                  <a:pt x="169" y="407"/>
                </a:lnTo>
                <a:lnTo>
                  <a:pt x="145" y="391"/>
                </a:lnTo>
                <a:lnTo>
                  <a:pt x="79" y="346"/>
                </a:lnTo>
                <a:lnTo>
                  <a:pt x="0" y="307"/>
                </a:lnTo>
                <a:lnTo>
                  <a:pt x="10" y="273"/>
                </a:lnTo>
                <a:lnTo>
                  <a:pt x="10" y="271"/>
                </a:lnTo>
                <a:lnTo>
                  <a:pt x="12" y="269"/>
                </a:lnTo>
                <a:lnTo>
                  <a:pt x="12" y="267"/>
                </a:lnTo>
                <a:lnTo>
                  <a:pt x="14" y="266"/>
                </a:lnTo>
                <a:lnTo>
                  <a:pt x="16" y="262"/>
                </a:lnTo>
                <a:lnTo>
                  <a:pt x="16" y="260"/>
                </a:lnTo>
                <a:lnTo>
                  <a:pt x="16" y="259"/>
                </a:lnTo>
                <a:lnTo>
                  <a:pt x="17" y="257"/>
                </a:lnTo>
                <a:lnTo>
                  <a:pt x="17" y="255"/>
                </a:lnTo>
                <a:lnTo>
                  <a:pt x="19" y="253"/>
                </a:lnTo>
                <a:lnTo>
                  <a:pt x="19" y="252"/>
                </a:lnTo>
                <a:lnTo>
                  <a:pt x="23" y="248"/>
                </a:lnTo>
                <a:lnTo>
                  <a:pt x="23" y="246"/>
                </a:lnTo>
                <a:lnTo>
                  <a:pt x="24" y="246"/>
                </a:lnTo>
                <a:lnTo>
                  <a:pt x="24" y="245"/>
                </a:lnTo>
                <a:lnTo>
                  <a:pt x="26" y="243"/>
                </a:lnTo>
                <a:lnTo>
                  <a:pt x="28" y="241"/>
                </a:lnTo>
                <a:lnTo>
                  <a:pt x="30" y="239"/>
                </a:lnTo>
                <a:lnTo>
                  <a:pt x="31" y="236"/>
                </a:lnTo>
                <a:lnTo>
                  <a:pt x="33" y="234"/>
                </a:lnTo>
                <a:lnTo>
                  <a:pt x="35" y="232"/>
                </a:lnTo>
                <a:lnTo>
                  <a:pt x="35" y="231"/>
                </a:lnTo>
                <a:lnTo>
                  <a:pt x="35" y="229"/>
                </a:lnTo>
                <a:lnTo>
                  <a:pt x="35" y="224"/>
                </a:lnTo>
                <a:lnTo>
                  <a:pt x="35" y="222"/>
                </a:lnTo>
                <a:lnTo>
                  <a:pt x="35" y="220"/>
                </a:lnTo>
                <a:lnTo>
                  <a:pt x="37" y="220"/>
                </a:lnTo>
                <a:lnTo>
                  <a:pt x="38" y="218"/>
                </a:lnTo>
                <a:lnTo>
                  <a:pt x="40" y="218"/>
                </a:lnTo>
                <a:lnTo>
                  <a:pt x="42" y="218"/>
                </a:lnTo>
                <a:lnTo>
                  <a:pt x="44" y="222"/>
                </a:lnTo>
                <a:lnTo>
                  <a:pt x="44" y="224"/>
                </a:lnTo>
                <a:lnTo>
                  <a:pt x="45" y="225"/>
                </a:lnTo>
                <a:lnTo>
                  <a:pt x="47" y="227"/>
                </a:lnTo>
                <a:lnTo>
                  <a:pt x="49" y="227"/>
                </a:lnTo>
                <a:lnTo>
                  <a:pt x="49" y="225"/>
                </a:lnTo>
                <a:lnTo>
                  <a:pt x="52" y="222"/>
                </a:lnTo>
                <a:lnTo>
                  <a:pt x="54" y="220"/>
                </a:lnTo>
                <a:lnTo>
                  <a:pt x="56" y="220"/>
                </a:lnTo>
                <a:lnTo>
                  <a:pt x="58" y="220"/>
                </a:lnTo>
                <a:lnTo>
                  <a:pt x="59" y="220"/>
                </a:lnTo>
                <a:lnTo>
                  <a:pt x="61" y="220"/>
                </a:lnTo>
                <a:lnTo>
                  <a:pt x="65" y="220"/>
                </a:lnTo>
                <a:lnTo>
                  <a:pt x="66" y="220"/>
                </a:lnTo>
                <a:lnTo>
                  <a:pt x="68" y="220"/>
                </a:lnTo>
                <a:lnTo>
                  <a:pt x="68" y="217"/>
                </a:lnTo>
                <a:lnTo>
                  <a:pt x="68" y="215"/>
                </a:lnTo>
                <a:lnTo>
                  <a:pt x="70" y="215"/>
                </a:lnTo>
                <a:lnTo>
                  <a:pt x="70" y="213"/>
                </a:lnTo>
                <a:lnTo>
                  <a:pt x="72" y="213"/>
                </a:lnTo>
                <a:lnTo>
                  <a:pt x="72" y="211"/>
                </a:lnTo>
                <a:lnTo>
                  <a:pt x="72" y="210"/>
                </a:lnTo>
                <a:lnTo>
                  <a:pt x="73" y="208"/>
                </a:lnTo>
                <a:lnTo>
                  <a:pt x="75" y="208"/>
                </a:lnTo>
                <a:lnTo>
                  <a:pt x="75" y="206"/>
                </a:lnTo>
                <a:lnTo>
                  <a:pt x="75" y="204"/>
                </a:lnTo>
                <a:lnTo>
                  <a:pt x="75" y="203"/>
                </a:lnTo>
                <a:lnTo>
                  <a:pt x="77" y="201"/>
                </a:lnTo>
                <a:lnTo>
                  <a:pt x="79" y="199"/>
                </a:lnTo>
                <a:lnTo>
                  <a:pt x="80" y="196"/>
                </a:lnTo>
                <a:lnTo>
                  <a:pt x="80" y="194"/>
                </a:lnTo>
                <a:lnTo>
                  <a:pt x="80" y="192"/>
                </a:lnTo>
                <a:lnTo>
                  <a:pt x="82" y="190"/>
                </a:lnTo>
                <a:lnTo>
                  <a:pt x="84" y="190"/>
                </a:lnTo>
                <a:lnTo>
                  <a:pt x="85" y="185"/>
                </a:lnTo>
                <a:lnTo>
                  <a:pt x="87" y="184"/>
                </a:lnTo>
                <a:lnTo>
                  <a:pt x="87" y="182"/>
                </a:lnTo>
                <a:lnTo>
                  <a:pt x="89" y="182"/>
                </a:lnTo>
                <a:lnTo>
                  <a:pt x="91" y="177"/>
                </a:lnTo>
                <a:lnTo>
                  <a:pt x="92" y="171"/>
                </a:lnTo>
                <a:lnTo>
                  <a:pt x="94" y="170"/>
                </a:lnTo>
                <a:lnTo>
                  <a:pt x="94" y="168"/>
                </a:lnTo>
                <a:lnTo>
                  <a:pt x="94" y="166"/>
                </a:lnTo>
                <a:lnTo>
                  <a:pt x="94" y="164"/>
                </a:lnTo>
                <a:lnTo>
                  <a:pt x="94" y="159"/>
                </a:lnTo>
                <a:lnTo>
                  <a:pt x="96" y="157"/>
                </a:lnTo>
                <a:lnTo>
                  <a:pt x="96" y="150"/>
                </a:lnTo>
                <a:lnTo>
                  <a:pt x="96" y="145"/>
                </a:lnTo>
                <a:lnTo>
                  <a:pt x="98" y="143"/>
                </a:lnTo>
                <a:lnTo>
                  <a:pt x="98" y="138"/>
                </a:lnTo>
                <a:lnTo>
                  <a:pt x="98" y="136"/>
                </a:lnTo>
                <a:lnTo>
                  <a:pt x="99" y="135"/>
                </a:lnTo>
                <a:lnTo>
                  <a:pt x="99" y="133"/>
                </a:lnTo>
                <a:lnTo>
                  <a:pt x="98" y="131"/>
                </a:lnTo>
                <a:lnTo>
                  <a:pt x="96" y="126"/>
                </a:lnTo>
                <a:lnTo>
                  <a:pt x="94" y="122"/>
                </a:lnTo>
                <a:lnTo>
                  <a:pt x="94" y="121"/>
                </a:lnTo>
                <a:lnTo>
                  <a:pt x="94" y="119"/>
                </a:lnTo>
                <a:lnTo>
                  <a:pt x="98" y="119"/>
                </a:lnTo>
                <a:lnTo>
                  <a:pt x="99" y="119"/>
                </a:lnTo>
                <a:lnTo>
                  <a:pt x="101" y="117"/>
                </a:lnTo>
                <a:lnTo>
                  <a:pt x="103" y="117"/>
                </a:lnTo>
                <a:lnTo>
                  <a:pt x="105" y="117"/>
                </a:lnTo>
                <a:lnTo>
                  <a:pt x="106" y="115"/>
                </a:lnTo>
                <a:lnTo>
                  <a:pt x="108" y="115"/>
                </a:lnTo>
                <a:lnTo>
                  <a:pt x="110" y="114"/>
                </a:lnTo>
                <a:lnTo>
                  <a:pt x="112" y="112"/>
                </a:lnTo>
                <a:lnTo>
                  <a:pt x="113" y="112"/>
                </a:lnTo>
                <a:lnTo>
                  <a:pt x="115" y="110"/>
                </a:lnTo>
                <a:lnTo>
                  <a:pt x="117" y="110"/>
                </a:lnTo>
                <a:lnTo>
                  <a:pt x="117" y="108"/>
                </a:lnTo>
                <a:lnTo>
                  <a:pt x="119" y="107"/>
                </a:lnTo>
                <a:lnTo>
                  <a:pt x="120" y="107"/>
                </a:lnTo>
                <a:lnTo>
                  <a:pt x="122" y="105"/>
                </a:lnTo>
                <a:lnTo>
                  <a:pt x="124" y="105"/>
                </a:lnTo>
                <a:lnTo>
                  <a:pt x="126" y="105"/>
                </a:lnTo>
                <a:lnTo>
                  <a:pt x="127" y="105"/>
                </a:lnTo>
                <a:lnTo>
                  <a:pt x="129" y="105"/>
                </a:lnTo>
                <a:lnTo>
                  <a:pt x="131" y="105"/>
                </a:lnTo>
                <a:lnTo>
                  <a:pt x="131" y="103"/>
                </a:lnTo>
                <a:lnTo>
                  <a:pt x="133" y="103"/>
                </a:lnTo>
                <a:lnTo>
                  <a:pt x="134" y="101"/>
                </a:lnTo>
                <a:lnTo>
                  <a:pt x="136" y="101"/>
                </a:lnTo>
                <a:lnTo>
                  <a:pt x="138" y="101"/>
                </a:lnTo>
                <a:lnTo>
                  <a:pt x="140" y="101"/>
                </a:lnTo>
                <a:lnTo>
                  <a:pt x="140" y="103"/>
                </a:lnTo>
                <a:lnTo>
                  <a:pt x="141" y="101"/>
                </a:lnTo>
                <a:lnTo>
                  <a:pt x="143" y="101"/>
                </a:lnTo>
                <a:lnTo>
                  <a:pt x="143" y="100"/>
                </a:lnTo>
                <a:lnTo>
                  <a:pt x="145" y="98"/>
                </a:lnTo>
                <a:lnTo>
                  <a:pt x="147" y="100"/>
                </a:lnTo>
                <a:lnTo>
                  <a:pt x="148" y="100"/>
                </a:lnTo>
                <a:lnTo>
                  <a:pt x="150" y="100"/>
                </a:lnTo>
                <a:lnTo>
                  <a:pt x="152" y="100"/>
                </a:lnTo>
                <a:lnTo>
                  <a:pt x="154" y="98"/>
                </a:lnTo>
                <a:lnTo>
                  <a:pt x="155" y="98"/>
                </a:lnTo>
                <a:lnTo>
                  <a:pt x="155" y="96"/>
                </a:lnTo>
                <a:lnTo>
                  <a:pt x="155" y="95"/>
                </a:lnTo>
                <a:lnTo>
                  <a:pt x="157" y="95"/>
                </a:lnTo>
                <a:lnTo>
                  <a:pt x="157" y="93"/>
                </a:lnTo>
                <a:lnTo>
                  <a:pt x="159" y="93"/>
                </a:lnTo>
                <a:lnTo>
                  <a:pt x="161" y="95"/>
                </a:lnTo>
                <a:lnTo>
                  <a:pt x="162" y="95"/>
                </a:lnTo>
                <a:lnTo>
                  <a:pt x="164" y="96"/>
                </a:lnTo>
                <a:lnTo>
                  <a:pt x="166" y="96"/>
                </a:lnTo>
                <a:lnTo>
                  <a:pt x="166" y="98"/>
                </a:lnTo>
                <a:lnTo>
                  <a:pt x="168" y="98"/>
                </a:lnTo>
                <a:lnTo>
                  <a:pt x="169" y="98"/>
                </a:lnTo>
                <a:lnTo>
                  <a:pt x="171" y="96"/>
                </a:lnTo>
                <a:lnTo>
                  <a:pt x="171" y="95"/>
                </a:lnTo>
                <a:lnTo>
                  <a:pt x="169" y="95"/>
                </a:lnTo>
                <a:lnTo>
                  <a:pt x="169" y="93"/>
                </a:lnTo>
                <a:lnTo>
                  <a:pt x="169" y="91"/>
                </a:lnTo>
                <a:lnTo>
                  <a:pt x="169" y="89"/>
                </a:lnTo>
                <a:lnTo>
                  <a:pt x="171" y="91"/>
                </a:lnTo>
                <a:lnTo>
                  <a:pt x="173" y="91"/>
                </a:lnTo>
                <a:lnTo>
                  <a:pt x="173" y="89"/>
                </a:lnTo>
                <a:lnTo>
                  <a:pt x="174" y="89"/>
                </a:lnTo>
                <a:lnTo>
                  <a:pt x="176" y="89"/>
                </a:lnTo>
                <a:lnTo>
                  <a:pt x="178" y="88"/>
                </a:lnTo>
                <a:lnTo>
                  <a:pt x="180" y="88"/>
                </a:lnTo>
                <a:lnTo>
                  <a:pt x="181" y="88"/>
                </a:lnTo>
                <a:lnTo>
                  <a:pt x="183" y="88"/>
                </a:lnTo>
                <a:lnTo>
                  <a:pt x="183" y="86"/>
                </a:lnTo>
                <a:lnTo>
                  <a:pt x="185" y="86"/>
                </a:lnTo>
                <a:lnTo>
                  <a:pt x="187" y="86"/>
                </a:lnTo>
                <a:lnTo>
                  <a:pt x="188" y="86"/>
                </a:lnTo>
                <a:lnTo>
                  <a:pt x="188" y="84"/>
                </a:lnTo>
                <a:lnTo>
                  <a:pt x="190" y="84"/>
                </a:lnTo>
                <a:lnTo>
                  <a:pt x="190" y="82"/>
                </a:lnTo>
                <a:lnTo>
                  <a:pt x="190" y="81"/>
                </a:lnTo>
                <a:lnTo>
                  <a:pt x="192" y="81"/>
                </a:lnTo>
                <a:lnTo>
                  <a:pt x="194" y="82"/>
                </a:lnTo>
                <a:lnTo>
                  <a:pt x="195" y="81"/>
                </a:lnTo>
                <a:lnTo>
                  <a:pt x="197" y="79"/>
                </a:lnTo>
                <a:lnTo>
                  <a:pt x="197" y="81"/>
                </a:lnTo>
                <a:lnTo>
                  <a:pt x="199" y="81"/>
                </a:lnTo>
                <a:lnTo>
                  <a:pt x="201" y="81"/>
                </a:lnTo>
                <a:lnTo>
                  <a:pt x="202" y="82"/>
                </a:lnTo>
                <a:lnTo>
                  <a:pt x="204" y="81"/>
                </a:lnTo>
                <a:lnTo>
                  <a:pt x="206" y="81"/>
                </a:lnTo>
                <a:lnTo>
                  <a:pt x="208" y="81"/>
                </a:lnTo>
                <a:lnTo>
                  <a:pt x="209" y="81"/>
                </a:lnTo>
                <a:lnTo>
                  <a:pt x="211" y="79"/>
                </a:lnTo>
                <a:lnTo>
                  <a:pt x="213" y="79"/>
                </a:lnTo>
                <a:lnTo>
                  <a:pt x="215" y="79"/>
                </a:lnTo>
                <a:lnTo>
                  <a:pt x="215" y="81"/>
                </a:lnTo>
                <a:lnTo>
                  <a:pt x="215" y="82"/>
                </a:lnTo>
                <a:lnTo>
                  <a:pt x="215" y="84"/>
                </a:lnTo>
                <a:lnTo>
                  <a:pt x="216" y="84"/>
                </a:lnTo>
                <a:lnTo>
                  <a:pt x="218" y="84"/>
                </a:lnTo>
                <a:lnTo>
                  <a:pt x="220" y="82"/>
                </a:lnTo>
                <a:lnTo>
                  <a:pt x="222" y="81"/>
                </a:lnTo>
                <a:lnTo>
                  <a:pt x="223" y="82"/>
                </a:lnTo>
                <a:lnTo>
                  <a:pt x="225" y="82"/>
                </a:lnTo>
                <a:lnTo>
                  <a:pt x="227" y="82"/>
                </a:lnTo>
                <a:lnTo>
                  <a:pt x="227" y="81"/>
                </a:lnTo>
                <a:lnTo>
                  <a:pt x="229" y="81"/>
                </a:lnTo>
                <a:lnTo>
                  <a:pt x="229" y="79"/>
                </a:lnTo>
                <a:lnTo>
                  <a:pt x="229" y="77"/>
                </a:lnTo>
                <a:lnTo>
                  <a:pt x="229" y="75"/>
                </a:lnTo>
                <a:lnTo>
                  <a:pt x="230" y="74"/>
                </a:lnTo>
                <a:lnTo>
                  <a:pt x="230" y="72"/>
                </a:lnTo>
                <a:lnTo>
                  <a:pt x="232" y="72"/>
                </a:lnTo>
                <a:lnTo>
                  <a:pt x="234" y="72"/>
                </a:lnTo>
                <a:lnTo>
                  <a:pt x="234" y="70"/>
                </a:lnTo>
                <a:lnTo>
                  <a:pt x="236" y="70"/>
                </a:lnTo>
                <a:lnTo>
                  <a:pt x="237" y="70"/>
                </a:lnTo>
                <a:lnTo>
                  <a:pt x="239" y="70"/>
                </a:lnTo>
                <a:lnTo>
                  <a:pt x="241" y="68"/>
                </a:lnTo>
                <a:lnTo>
                  <a:pt x="243" y="68"/>
                </a:lnTo>
                <a:lnTo>
                  <a:pt x="243" y="67"/>
                </a:lnTo>
                <a:lnTo>
                  <a:pt x="243" y="65"/>
                </a:lnTo>
                <a:lnTo>
                  <a:pt x="248" y="60"/>
                </a:lnTo>
                <a:lnTo>
                  <a:pt x="255" y="54"/>
                </a:lnTo>
                <a:lnTo>
                  <a:pt x="258" y="47"/>
                </a:lnTo>
                <a:lnTo>
                  <a:pt x="267" y="39"/>
                </a:lnTo>
                <a:lnTo>
                  <a:pt x="269" y="32"/>
                </a:lnTo>
                <a:lnTo>
                  <a:pt x="270" y="26"/>
                </a:lnTo>
                <a:lnTo>
                  <a:pt x="277" y="25"/>
                </a:lnTo>
                <a:lnTo>
                  <a:pt x="284" y="25"/>
                </a:lnTo>
                <a:lnTo>
                  <a:pt x="293" y="25"/>
                </a:lnTo>
                <a:lnTo>
                  <a:pt x="300" y="26"/>
                </a:lnTo>
                <a:lnTo>
                  <a:pt x="304" y="23"/>
                </a:lnTo>
                <a:lnTo>
                  <a:pt x="311" y="12"/>
                </a:lnTo>
                <a:lnTo>
                  <a:pt x="318" y="11"/>
                </a:lnTo>
                <a:lnTo>
                  <a:pt x="328" y="7"/>
                </a:lnTo>
                <a:lnTo>
                  <a:pt x="335" y="5"/>
                </a:lnTo>
                <a:lnTo>
                  <a:pt x="344" y="4"/>
                </a:lnTo>
                <a:lnTo>
                  <a:pt x="351" y="0"/>
                </a:lnTo>
                <a:lnTo>
                  <a:pt x="363" y="0"/>
                </a:lnTo>
                <a:lnTo>
                  <a:pt x="372" y="4"/>
                </a:lnTo>
                <a:lnTo>
                  <a:pt x="382" y="11"/>
                </a:lnTo>
                <a:lnTo>
                  <a:pt x="386" y="16"/>
                </a:lnTo>
                <a:lnTo>
                  <a:pt x="387" y="18"/>
                </a:lnTo>
                <a:lnTo>
                  <a:pt x="389" y="18"/>
                </a:lnTo>
                <a:lnTo>
                  <a:pt x="391" y="18"/>
                </a:lnTo>
                <a:lnTo>
                  <a:pt x="393" y="18"/>
                </a:lnTo>
                <a:lnTo>
                  <a:pt x="394" y="19"/>
                </a:lnTo>
                <a:lnTo>
                  <a:pt x="394" y="21"/>
                </a:lnTo>
                <a:lnTo>
                  <a:pt x="396" y="21"/>
                </a:lnTo>
                <a:lnTo>
                  <a:pt x="396" y="23"/>
                </a:lnTo>
                <a:lnTo>
                  <a:pt x="398" y="23"/>
                </a:lnTo>
                <a:lnTo>
                  <a:pt x="400" y="23"/>
                </a:lnTo>
                <a:lnTo>
                  <a:pt x="401" y="23"/>
                </a:lnTo>
                <a:lnTo>
                  <a:pt x="401" y="25"/>
                </a:lnTo>
                <a:lnTo>
                  <a:pt x="401" y="26"/>
                </a:lnTo>
                <a:lnTo>
                  <a:pt x="403" y="28"/>
                </a:lnTo>
                <a:lnTo>
                  <a:pt x="405" y="28"/>
                </a:lnTo>
                <a:lnTo>
                  <a:pt x="407" y="30"/>
                </a:lnTo>
                <a:lnTo>
                  <a:pt x="408" y="30"/>
                </a:lnTo>
                <a:lnTo>
                  <a:pt x="410" y="30"/>
                </a:lnTo>
                <a:lnTo>
                  <a:pt x="412" y="30"/>
                </a:lnTo>
                <a:lnTo>
                  <a:pt x="414" y="30"/>
                </a:lnTo>
                <a:lnTo>
                  <a:pt x="415" y="30"/>
                </a:lnTo>
                <a:lnTo>
                  <a:pt x="417" y="30"/>
                </a:lnTo>
                <a:lnTo>
                  <a:pt x="417" y="32"/>
                </a:lnTo>
                <a:lnTo>
                  <a:pt x="421" y="32"/>
                </a:lnTo>
                <a:lnTo>
                  <a:pt x="422" y="30"/>
                </a:lnTo>
                <a:lnTo>
                  <a:pt x="424" y="30"/>
                </a:lnTo>
                <a:lnTo>
                  <a:pt x="426" y="30"/>
                </a:lnTo>
                <a:lnTo>
                  <a:pt x="428" y="28"/>
                </a:lnTo>
                <a:lnTo>
                  <a:pt x="429" y="28"/>
                </a:lnTo>
                <a:lnTo>
                  <a:pt x="431" y="28"/>
                </a:lnTo>
                <a:lnTo>
                  <a:pt x="433" y="28"/>
                </a:lnTo>
                <a:lnTo>
                  <a:pt x="435" y="26"/>
                </a:lnTo>
                <a:lnTo>
                  <a:pt x="436" y="26"/>
                </a:lnTo>
                <a:lnTo>
                  <a:pt x="436" y="28"/>
                </a:lnTo>
                <a:lnTo>
                  <a:pt x="438" y="28"/>
                </a:lnTo>
                <a:lnTo>
                  <a:pt x="440" y="28"/>
                </a:lnTo>
                <a:lnTo>
                  <a:pt x="441" y="28"/>
                </a:lnTo>
                <a:lnTo>
                  <a:pt x="443" y="28"/>
                </a:lnTo>
                <a:lnTo>
                  <a:pt x="445" y="28"/>
                </a:lnTo>
                <a:lnTo>
                  <a:pt x="447" y="30"/>
                </a:lnTo>
                <a:lnTo>
                  <a:pt x="448" y="30"/>
                </a:lnTo>
                <a:lnTo>
                  <a:pt x="450" y="30"/>
                </a:lnTo>
                <a:lnTo>
                  <a:pt x="452" y="30"/>
                </a:lnTo>
                <a:lnTo>
                  <a:pt x="454" y="30"/>
                </a:lnTo>
                <a:lnTo>
                  <a:pt x="455" y="32"/>
                </a:lnTo>
                <a:lnTo>
                  <a:pt x="457" y="32"/>
                </a:lnTo>
                <a:lnTo>
                  <a:pt x="459" y="32"/>
                </a:lnTo>
                <a:lnTo>
                  <a:pt x="461" y="32"/>
                </a:lnTo>
                <a:lnTo>
                  <a:pt x="462" y="32"/>
                </a:lnTo>
                <a:lnTo>
                  <a:pt x="464" y="32"/>
                </a:lnTo>
                <a:lnTo>
                  <a:pt x="464" y="30"/>
                </a:lnTo>
                <a:lnTo>
                  <a:pt x="466" y="30"/>
                </a:lnTo>
                <a:lnTo>
                  <a:pt x="468" y="30"/>
                </a:lnTo>
                <a:lnTo>
                  <a:pt x="469" y="28"/>
                </a:lnTo>
                <a:lnTo>
                  <a:pt x="471" y="28"/>
                </a:lnTo>
                <a:lnTo>
                  <a:pt x="473" y="28"/>
                </a:lnTo>
                <a:lnTo>
                  <a:pt x="475" y="28"/>
                </a:lnTo>
                <a:lnTo>
                  <a:pt x="476" y="30"/>
                </a:lnTo>
                <a:lnTo>
                  <a:pt x="476" y="28"/>
                </a:lnTo>
                <a:lnTo>
                  <a:pt x="478" y="28"/>
                </a:lnTo>
                <a:lnTo>
                  <a:pt x="480" y="28"/>
                </a:lnTo>
                <a:lnTo>
                  <a:pt x="480" y="30"/>
                </a:lnTo>
                <a:lnTo>
                  <a:pt x="480" y="32"/>
                </a:lnTo>
                <a:lnTo>
                  <a:pt x="482" y="32"/>
                </a:lnTo>
                <a:lnTo>
                  <a:pt x="483" y="32"/>
                </a:lnTo>
                <a:lnTo>
                  <a:pt x="485" y="32"/>
                </a:lnTo>
                <a:lnTo>
                  <a:pt x="485" y="30"/>
                </a:lnTo>
                <a:lnTo>
                  <a:pt x="487" y="30"/>
                </a:lnTo>
                <a:lnTo>
                  <a:pt x="487" y="28"/>
                </a:lnTo>
                <a:lnTo>
                  <a:pt x="489" y="28"/>
                </a:lnTo>
                <a:lnTo>
                  <a:pt x="490" y="26"/>
                </a:lnTo>
                <a:lnTo>
                  <a:pt x="492" y="26"/>
                </a:lnTo>
                <a:lnTo>
                  <a:pt x="494" y="26"/>
                </a:lnTo>
                <a:lnTo>
                  <a:pt x="494" y="28"/>
                </a:lnTo>
                <a:lnTo>
                  <a:pt x="496" y="28"/>
                </a:lnTo>
                <a:lnTo>
                  <a:pt x="497" y="28"/>
                </a:lnTo>
                <a:lnTo>
                  <a:pt x="499" y="26"/>
                </a:lnTo>
                <a:lnTo>
                  <a:pt x="501" y="26"/>
                </a:lnTo>
                <a:lnTo>
                  <a:pt x="503" y="26"/>
                </a:lnTo>
                <a:lnTo>
                  <a:pt x="504" y="28"/>
                </a:lnTo>
                <a:lnTo>
                  <a:pt x="506" y="28"/>
                </a:lnTo>
                <a:lnTo>
                  <a:pt x="508" y="30"/>
                </a:lnTo>
                <a:lnTo>
                  <a:pt x="510" y="30"/>
                </a:lnTo>
                <a:lnTo>
                  <a:pt x="511" y="30"/>
                </a:lnTo>
                <a:lnTo>
                  <a:pt x="513" y="32"/>
                </a:lnTo>
                <a:lnTo>
                  <a:pt x="515" y="32"/>
                </a:lnTo>
                <a:lnTo>
                  <a:pt x="515" y="33"/>
                </a:lnTo>
                <a:lnTo>
                  <a:pt x="515" y="35"/>
                </a:lnTo>
                <a:lnTo>
                  <a:pt x="517" y="35"/>
                </a:lnTo>
                <a:lnTo>
                  <a:pt x="517" y="37"/>
                </a:lnTo>
                <a:lnTo>
                  <a:pt x="518" y="39"/>
                </a:lnTo>
                <a:lnTo>
                  <a:pt x="520" y="40"/>
                </a:lnTo>
                <a:lnTo>
                  <a:pt x="520" y="42"/>
                </a:lnTo>
                <a:lnTo>
                  <a:pt x="520" y="44"/>
                </a:lnTo>
                <a:lnTo>
                  <a:pt x="520" y="46"/>
                </a:lnTo>
                <a:lnTo>
                  <a:pt x="522" y="46"/>
                </a:lnTo>
                <a:lnTo>
                  <a:pt x="522" y="47"/>
                </a:lnTo>
                <a:lnTo>
                  <a:pt x="524" y="47"/>
                </a:lnTo>
                <a:lnTo>
                  <a:pt x="524" y="49"/>
                </a:lnTo>
                <a:lnTo>
                  <a:pt x="524" y="51"/>
                </a:lnTo>
                <a:lnTo>
                  <a:pt x="525" y="51"/>
                </a:lnTo>
                <a:lnTo>
                  <a:pt x="525" y="53"/>
                </a:lnTo>
                <a:lnTo>
                  <a:pt x="527" y="53"/>
                </a:lnTo>
                <a:lnTo>
                  <a:pt x="527" y="54"/>
                </a:lnTo>
                <a:lnTo>
                  <a:pt x="527" y="56"/>
                </a:lnTo>
                <a:lnTo>
                  <a:pt x="525" y="56"/>
                </a:lnTo>
                <a:lnTo>
                  <a:pt x="525" y="58"/>
                </a:lnTo>
                <a:lnTo>
                  <a:pt x="525" y="60"/>
                </a:lnTo>
                <a:lnTo>
                  <a:pt x="525" y="61"/>
                </a:lnTo>
                <a:lnTo>
                  <a:pt x="524" y="63"/>
                </a:lnTo>
                <a:lnTo>
                  <a:pt x="524" y="65"/>
                </a:lnTo>
                <a:lnTo>
                  <a:pt x="525" y="65"/>
                </a:lnTo>
                <a:lnTo>
                  <a:pt x="525" y="67"/>
                </a:lnTo>
                <a:lnTo>
                  <a:pt x="525" y="68"/>
                </a:lnTo>
                <a:lnTo>
                  <a:pt x="525" y="70"/>
                </a:lnTo>
                <a:lnTo>
                  <a:pt x="527" y="72"/>
                </a:lnTo>
                <a:lnTo>
                  <a:pt x="527" y="74"/>
                </a:lnTo>
                <a:lnTo>
                  <a:pt x="529" y="75"/>
                </a:lnTo>
                <a:lnTo>
                  <a:pt x="529" y="77"/>
                </a:lnTo>
                <a:lnTo>
                  <a:pt x="529" y="79"/>
                </a:lnTo>
                <a:lnTo>
                  <a:pt x="529" y="81"/>
                </a:lnTo>
                <a:lnTo>
                  <a:pt x="529" y="82"/>
                </a:lnTo>
                <a:lnTo>
                  <a:pt x="530" y="84"/>
                </a:lnTo>
                <a:lnTo>
                  <a:pt x="529" y="84"/>
                </a:lnTo>
                <a:lnTo>
                  <a:pt x="529" y="86"/>
                </a:lnTo>
                <a:lnTo>
                  <a:pt x="530" y="88"/>
                </a:lnTo>
                <a:lnTo>
                  <a:pt x="530" y="89"/>
                </a:lnTo>
                <a:lnTo>
                  <a:pt x="532" y="91"/>
                </a:lnTo>
                <a:lnTo>
                  <a:pt x="532" y="93"/>
                </a:lnTo>
                <a:lnTo>
                  <a:pt x="534" y="93"/>
                </a:lnTo>
                <a:lnTo>
                  <a:pt x="534" y="95"/>
                </a:lnTo>
                <a:lnTo>
                  <a:pt x="536" y="95"/>
                </a:lnTo>
                <a:lnTo>
                  <a:pt x="536" y="96"/>
                </a:lnTo>
                <a:lnTo>
                  <a:pt x="537" y="98"/>
                </a:lnTo>
                <a:lnTo>
                  <a:pt x="539" y="98"/>
                </a:lnTo>
                <a:lnTo>
                  <a:pt x="539" y="100"/>
                </a:lnTo>
                <a:lnTo>
                  <a:pt x="541" y="100"/>
                </a:lnTo>
                <a:lnTo>
                  <a:pt x="543" y="100"/>
                </a:lnTo>
                <a:lnTo>
                  <a:pt x="543" y="101"/>
                </a:lnTo>
                <a:lnTo>
                  <a:pt x="544" y="101"/>
                </a:lnTo>
                <a:lnTo>
                  <a:pt x="544" y="103"/>
                </a:lnTo>
                <a:lnTo>
                  <a:pt x="548" y="103"/>
                </a:lnTo>
                <a:lnTo>
                  <a:pt x="550" y="101"/>
                </a:lnTo>
                <a:lnTo>
                  <a:pt x="551" y="101"/>
                </a:lnTo>
                <a:lnTo>
                  <a:pt x="553" y="101"/>
                </a:lnTo>
                <a:lnTo>
                  <a:pt x="555" y="101"/>
                </a:lnTo>
                <a:lnTo>
                  <a:pt x="557" y="103"/>
                </a:lnTo>
                <a:lnTo>
                  <a:pt x="558" y="105"/>
                </a:lnTo>
                <a:lnTo>
                  <a:pt x="558" y="107"/>
                </a:lnTo>
                <a:lnTo>
                  <a:pt x="560" y="107"/>
                </a:lnTo>
                <a:lnTo>
                  <a:pt x="560" y="108"/>
                </a:lnTo>
                <a:lnTo>
                  <a:pt x="560" y="110"/>
                </a:lnTo>
                <a:lnTo>
                  <a:pt x="562" y="112"/>
                </a:lnTo>
                <a:lnTo>
                  <a:pt x="564" y="114"/>
                </a:lnTo>
                <a:lnTo>
                  <a:pt x="565" y="115"/>
                </a:lnTo>
                <a:lnTo>
                  <a:pt x="565" y="117"/>
                </a:lnTo>
                <a:lnTo>
                  <a:pt x="567" y="119"/>
                </a:lnTo>
                <a:lnTo>
                  <a:pt x="569" y="121"/>
                </a:lnTo>
                <a:lnTo>
                  <a:pt x="569" y="122"/>
                </a:lnTo>
                <a:lnTo>
                  <a:pt x="569" y="124"/>
                </a:lnTo>
                <a:lnTo>
                  <a:pt x="569" y="126"/>
                </a:lnTo>
                <a:lnTo>
                  <a:pt x="571" y="128"/>
                </a:lnTo>
                <a:lnTo>
                  <a:pt x="571" y="129"/>
                </a:lnTo>
                <a:lnTo>
                  <a:pt x="572" y="129"/>
                </a:lnTo>
                <a:lnTo>
                  <a:pt x="572" y="131"/>
                </a:lnTo>
                <a:lnTo>
                  <a:pt x="574" y="131"/>
                </a:lnTo>
                <a:lnTo>
                  <a:pt x="574" y="133"/>
                </a:lnTo>
                <a:lnTo>
                  <a:pt x="576" y="133"/>
                </a:lnTo>
                <a:lnTo>
                  <a:pt x="576" y="135"/>
                </a:lnTo>
                <a:lnTo>
                  <a:pt x="578" y="135"/>
                </a:lnTo>
                <a:lnTo>
                  <a:pt x="579" y="135"/>
                </a:lnTo>
                <a:lnTo>
                  <a:pt x="579" y="136"/>
                </a:lnTo>
                <a:lnTo>
                  <a:pt x="579" y="138"/>
                </a:lnTo>
                <a:lnTo>
                  <a:pt x="581" y="138"/>
                </a:lnTo>
                <a:lnTo>
                  <a:pt x="581" y="140"/>
                </a:lnTo>
                <a:lnTo>
                  <a:pt x="581" y="142"/>
                </a:lnTo>
                <a:lnTo>
                  <a:pt x="583" y="142"/>
                </a:lnTo>
                <a:lnTo>
                  <a:pt x="585" y="142"/>
                </a:lnTo>
                <a:lnTo>
                  <a:pt x="586" y="143"/>
                </a:lnTo>
                <a:lnTo>
                  <a:pt x="588" y="143"/>
                </a:lnTo>
                <a:lnTo>
                  <a:pt x="590" y="145"/>
                </a:lnTo>
                <a:lnTo>
                  <a:pt x="592" y="145"/>
                </a:lnTo>
                <a:lnTo>
                  <a:pt x="593" y="145"/>
                </a:lnTo>
                <a:lnTo>
                  <a:pt x="595" y="147"/>
                </a:lnTo>
                <a:lnTo>
                  <a:pt x="597" y="147"/>
                </a:lnTo>
                <a:lnTo>
                  <a:pt x="599" y="147"/>
                </a:lnTo>
                <a:lnTo>
                  <a:pt x="600" y="147"/>
                </a:lnTo>
                <a:lnTo>
                  <a:pt x="602" y="147"/>
                </a:lnTo>
                <a:lnTo>
                  <a:pt x="604" y="149"/>
                </a:lnTo>
                <a:lnTo>
                  <a:pt x="606" y="149"/>
                </a:lnTo>
                <a:lnTo>
                  <a:pt x="606" y="150"/>
                </a:lnTo>
                <a:lnTo>
                  <a:pt x="606" y="152"/>
                </a:lnTo>
                <a:lnTo>
                  <a:pt x="606" y="154"/>
                </a:lnTo>
                <a:lnTo>
                  <a:pt x="606" y="156"/>
                </a:lnTo>
                <a:lnTo>
                  <a:pt x="607" y="156"/>
                </a:lnTo>
                <a:lnTo>
                  <a:pt x="607" y="157"/>
                </a:lnTo>
                <a:lnTo>
                  <a:pt x="609" y="157"/>
                </a:lnTo>
                <a:lnTo>
                  <a:pt x="609" y="159"/>
                </a:lnTo>
                <a:lnTo>
                  <a:pt x="609" y="161"/>
                </a:lnTo>
                <a:lnTo>
                  <a:pt x="609" y="163"/>
                </a:lnTo>
                <a:lnTo>
                  <a:pt x="607" y="163"/>
                </a:lnTo>
                <a:lnTo>
                  <a:pt x="607" y="164"/>
                </a:lnTo>
                <a:lnTo>
                  <a:pt x="609" y="166"/>
                </a:lnTo>
                <a:lnTo>
                  <a:pt x="609" y="168"/>
                </a:lnTo>
                <a:lnTo>
                  <a:pt x="611" y="170"/>
                </a:lnTo>
                <a:lnTo>
                  <a:pt x="611" y="171"/>
                </a:lnTo>
                <a:lnTo>
                  <a:pt x="611" y="173"/>
                </a:lnTo>
                <a:lnTo>
                  <a:pt x="613" y="175"/>
                </a:lnTo>
                <a:lnTo>
                  <a:pt x="613" y="177"/>
                </a:lnTo>
                <a:lnTo>
                  <a:pt x="613" y="178"/>
                </a:lnTo>
                <a:lnTo>
                  <a:pt x="614" y="178"/>
                </a:lnTo>
                <a:lnTo>
                  <a:pt x="614" y="180"/>
                </a:lnTo>
                <a:lnTo>
                  <a:pt x="614" y="182"/>
                </a:lnTo>
                <a:lnTo>
                  <a:pt x="616" y="184"/>
                </a:lnTo>
                <a:lnTo>
                  <a:pt x="616" y="185"/>
                </a:lnTo>
                <a:lnTo>
                  <a:pt x="614" y="185"/>
                </a:lnTo>
                <a:lnTo>
                  <a:pt x="614" y="187"/>
                </a:lnTo>
                <a:lnTo>
                  <a:pt x="614" y="189"/>
                </a:lnTo>
                <a:lnTo>
                  <a:pt x="614" y="190"/>
                </a:lnTo>
                <a:lnTo>
                  <a:pt x="614" y="192"/>
                </a:lnTo>
                <a:lnTo>
                  <a:pt x="614" y="194"/>
                </a:lnTo>
                <a:lnTo>
                  <a:pt x="616" y="196"/>
                </a:lnTo>
                <a:lnTo>
                  <a:pt x="618" y="196"/>
                </a:lnTo>
                <a:lnTo>
                  <a:pt x="619" y="196"/>
                </a:lnTo>
                <a:lnTo>
                  <a:pt x="621" y="196"/>
                </a:lnTo>
                <a:lnTo>
                  <a:pt x="623" y="196"/>
                </a:lnTo>
                <a:lnTo>
                  <a:pt x="625" y="196"/>
                </a:lnTo>
                <a:lnTo>
                  <a:pt x="626" y="196"/>
                </a:lnTo>
                <a:lnTo>
                  <a:pt x="628" y="197"/>
                </a:lnTo>
                <a:lnTo>
                  <a:pt x="630" y="197"/>
                </a:lnTo>
                <a:lnTo>
                  <a:pt x="632" y="197"/>
                </a:lnTo>
                <a:lnTo>
                  <a:pt x="632" y="199"/>
                </a:lnTo>
                <a:lnTo>
                  <a:pt x="633" y="199"/>
                </a:lnTo>
                <a:lnTo>
                  <a:pt x="635" y="199"/>
                </a:lnTo>
                <a:lnTo>
                  <a:pt x="635" y="201"/>
                </a:lnTo>
                <a:lnTo>
                  <a:pt x="637" y="201"/>
                </a:lnTo>
                <a:lnTo>
                  <a:pt x="637" y="203"/>
                </a:lnTo>
                <a:lnTo>
                  <a:pt x="639" y="203"/>
                </a:lnTo>
                <a:lnTo>
                  <a:pt x="640" y="204"/>
                </a:lnTo>
                <a:lnTo>
                  <a:pt x="642" y="206"/>
                </a:lnTo>
                <a:lnTo>
                  <a:pt x="644" y="206"/>
                </a:lnTo>
                <a:lnTo>
                  <a:pt x="644" y="208"/>
                </a:lnTo>
                <a:lnTo>
                  <a:pt x="646" y="208"/>
                </a:lnTo>
                <a:lnTo>
                  <a:pt x="646" y="210"/>
                </a:lnTo>
                <a:lnTo>
                  <a:pt x="647" y="210"/>
                </a:lnTo>
                <a:lnTo>
                  <a:pt x="649" y="211"/>
                </a:lnTo>
                <a:lnTo>
                  <a:pt x="651" y="211"/>
                </a:lnTo>
                <a:lnTo>
                  <a:pt x="651" y="213"/>
                </a:lnTo>
                <a:lnTo>
                  <a:pt x="653" y="213"/>
                </a:lnTo>
                <a:lnTo>
                  <a:pt x="654" y="213"/>
                </a:lnTo>
                <a:lnTo>
                  <a:pt x="656" y="215"/>
                </a:lnTo>
                <a:lnTo>
                  <a:pt x="658" y="217"/>
                </a:lnTo>
                <a:lnTo>
                  <a:pt x="660" y="217"/>
                </a:lnTo>
                <a:lnTo>
                  <a:pt x="660" y="218"/>
                </a:lnTo>
                <a:lnTo>
                  <a:pt x="661" y="218"/>
                </a:lnTo>
                <a:lnTo>
                  <a:pt x="663" y="218"/>
                </a:lnTo>
                <a:lnTo>
                  <a:pt x="665" y="220"/>
                </a:lnTo>
                <a:lnTo>
                  <a:pt x="667" y="220"/>
                </a:lnTo>
                <a:lnTo>
                  <a:pt x="668" y="222"/>
                </a:lnTo>
                <a:lnTo>
                  <a:pt x="670" y="222"/>
                </a:lnTo>
                <a:lnTo>
                  <a:pt x="672" y="222"/>
                </a:lnTo>
                <a:lnTo>
                  <a:pt x="672" y="224"/>
                </a:lnTo>
                <a:lnTo>
                  <a:pt x="670" y="224"/>
                </a:lnTo>
                <a:lnTo>
                  <a:pt x="670" y="225"/>
                </a:lnTo>
                <a:lnTo>
                  <a:pt x="670" y="227"/>
                </a:lnTo>
                <a:lnTo>
                  <a:pt x="670" y="229"/>
                </a:lnTo>
                <a:lnTo>
                  <a:pt x="668" y="231"/>
                </a:lnTo>
                <a:lnTo>
                  <a:pt x="668" y="232"/>
                </a:lnTo>
                <a:lnTo>
                  <a:pt x="668" y="234"/>
                </a:lnTo>
                <a:lnTo>
                  <a:pt x="668" y="236"/>
                </a:lnTo>
                <a:lnTo>
                  <a:pt x="667" y="238"/>
                </a:lnTo>
                <a:lnTo>
                  <a:pt x="665" y="239"/>
                </a:lnTo>
                <a:lnTo>
                  <a:pt x="663" y="239"/>
                </a:lnTo>
                <a:lnTo>
                  <a:pt x="661" y="239"/>
                </a:lnTo>
                <a:lnTo>
                  <a:pt x="661" y="241"/>
                </a:lnTo>
                <a:lnTo>
                  <a:pt x="660" y="243"/>
                </a:lnTo>
                <a:lnTo>
                  <a:pt x="658" y="245"/>
                </a:lnTo>
                <a:lnTo>
                  <a:pt x="658" y="246"/>
                </a:lnTo>
                <a:lnTo>
                  <a:pt x="658" y="248"/>
                </a:lnTo>
                <a:lnTo>
                  <a:pt x="656" y="248"/>
                </a:lnTo>
                <a:lnTo>
                  <a:pt x="656" y="250"/>
                </a:lnTo>
                <a:lnTo>
                  <a:pt x="656" y="252"/>
                </a:lnTo>
                <a:lnTo>
                  <a:pt x="656" y="253"/>
                </a:lnTo>
                <a:lnTo>
                  <a:pt x="654" y="255"/>
                </a:lnTo>
                <a:lnTo>
                  <a:pt x="654" y="257"/>
                </a:lnTo>
                <a:lnTo>
                  <a:pt x="653" y="259"/>
                </a:lnTo>
                <a:lnTo>
                  <a:pt x="653" y="260"/>
                </a:lnTo>
                <a:lnTo>
                  <a:pt x="653" y="262"/>
                </a:lnTo>
                <a:lnTo>
                  <a:pt x="651" y="262"/>
                </a:lnTo>
                <a:lnTo>
                  <a:pt x="649" y="264"/>
                </a:lnTo>
                <a:lnTo>
                  <a:pt x="647" y="266"/>
                </a:lnTo>
                <a:lnTo>
                  <a:pt x="647" y="267"/>
                </a:lnTo>
                <a:lnTo>
                  <a:pt x="647" y="269"/>
                </a:lnTo>
                <a:lnTo>
                  <a:pt x="647" y="271"/>
                </a:lnTo>
                <a:lnTo>
                  <a:pt x="646" y="273"/>
                </a:lnTo>
                <a:lnTo>
                  <a:pt x="646" y="274"/>
                </a:lnTo>
                <a:lnTo>
                  <a:pt x="644" y="276"/>
                </a:lnTo>
                <a:lnTo>
                  <a:pt x="642" y="278"/>
                </a:lnTo>
                <a:lnTo>
                  <a:pt x="642" y="280"/>
                </a:lnTo>
                <a:lnTo>
                  <a:pt x="640" y="280"/>
                </a:lnTo>
                <a:lnTo>
                  <a:pt x="640" y="281"/>
                </a:lnTo>
                <a:lnTo>
                  <a:pt x="639" y="283"/>
                </a:lnTo>
                <a:lnTo>
                  <a:pt x="639" y="285"/>
                </a:lnTo>
                <a:lnTo>
                  <a:pt x="637" y="285"/>
                </a:lnTo>
                <a:lnTo>
                  <a:pt x="637" y="286"/>
                </a:lnTo>
                <a:lnTo>
                  <a:pt x="635" y="286"/>
                </a:lnTo>
                <a:lnTo>
                  <a:pt x="635" y="288"/>
                </a:lnTo>
                <a:lnTo>
                  <a:pt x="633" y="288"/>
                </a:lnTo>
                <a:lnTo>
                  <a:pt x="633" y="290"/>
                </a:lnTo>
                <a:lnTo>
                  <a:pt x="632" y="290"/>
                </a:lnTo>
                <a:lnTo>
                  <a:pt x="632" y="292"/>
                </a:lnTo>
                <a:lnTo>
                  <a:pt x="630" y="292"/>
                </a:lnTo>
                <a:lnTo>
                  <a:pt x="630" y="293"/>
                </a:lnTo>
                <a:lnTo>
                  <a:pt x="630" y="295"/>
                </a:lnTo>
                <a:lnTo>
                  <a:pt x="630" y="297"/>
                </a:lnTo>
                <a:lnTo>
                  <a:pt x="625" y="316"/>
                </a:lnTo>
                <a:lnTo>
                  <a:pt x="623" y="318"/>
                </a:lnTo>
                <a:lnTo>
                  <a:pt x="623" y="320"/>
                </a:lnTo>
                <a:lnTo>
                  <a:pt x="623" y="321"/>
                </a:lnTo>
                <a:lnTo>
                  <a:pt x="623" y="325"/>
                </a:lnTo>
                <a:lnTo>
                  <a:pt x="621" y="328"/>
                </a:lnTo>
                <a:lnTo>
                  <a:pt x="628" y="328"/>
                </a:lnTo>
                <a:lnTo>
                  <a:pt x="646" y="328"/>
                </a:lnTo>
                <a:lnTo>
                  <a:pt x="656" y="328"/>
                </a:lnTo>
                <a:lnTo>
                  <a:pt x="670" y="328"/>
                </a:lnTo>
                <a:lnTo>
                  <a:pt x="682" y="327"/>
                </a:lnTo>
                <a:lnTo>
                  <a:pt x="684" y="327"/>
                </a:lnTo>
                <a:lnTo>
                  <a:pt x="686" y="327"/>
                </a:lnTo>
                <a:lnTo>
                  <a:pt x="688" y="327"/>
                </a:lnTo>
                <a:lnTo>
                  <a:pt x="689" y="327"/>
                </a:lnTo>
                <a:lnTo>
                  <a:pt x="691" y="327"/>
                </a:lnTo>
                <a:lnTo>
                  <a:pt x="693" y="327"/>
                </a:lnTo>
                <a:lnTo>
                  <a:pt x="695" y="327"/>
                </a:lnTo>
                <a:lnTo>
                  <a:pt x="696" y="325"/>
                </a:lnTo>
                <a:lnTo>
                  <a:pt x="698" y="325"/>
                </a:lnTo>
                <a:lnTo>
                  <a:pt x="700" y="325"/>
                </a:lnTo>
                <a:lnTo>
                  <a:pt x="702" y="325"/>
                </a:lnTo>
                <a:lnTo>
                  <a:pt x="703" y="325"/>
                </a:lnTo>
                <a:lnTo>
                  <a:pt x="705" y="325"/>
                </a:lnTo>
                <a:lnTo>
                  <a:pt x="707" y="323"/>
                </a:lnTo>
                <a:lnTo>
                  <a:pt x="708" y="323"/>
                </a:lnTo>
                <a:lnTo>
                  <a:pt x="710" y="323"/>
                </a:lnTo>
                <a:lnTo>
                  <a:pt x="712" y="323"/>
                </a:lnTo>
                <a:lnTo>
                  <a:pt x="714" y="323"/>
                </a:lnTo>
                <a:lnTo>
                  <a:pt x="715" y="323"/>
                </a:lnTo>
                <a:lnTo>
                  <a:pt x="717" y="323"/>
                </a:lnTo>
                <a:lnTo>
                  <a:pt x="719" y="323"/>
                </a:lnTo>
                <a:lnTo>
                  <a:pt x="721" y="323"/>
                </a:lnTo>
                <a:lnTo>
                  <a:pt x="722" y="323"/>
                </a:lnTo>
                <a:lnTo>
                  <a:pt x="724" y="321"/>
                </a:lnTo>
                <a:lnTo>
                  <a:pt x="726" y="321"/>
                </a:lnTo>
                <a:lnTo>
                  <a:pt x="728" y="321"/>
                </a:lnTo>
                <a:lnTo>
                  <a:pt x="729" y="321"/>
                </a:lnTo>
                <a:lnTo>
                  <a:pt x="731" y="321"/>
                </a:lnTo>
                <a:lnTo>
                  <a:pt x="733" y="321"/>
                </a:lnTo>
                <a:lnTo>
                  <a:pt x="735" y="321"/>
                </a:lnTo>
                <a:lnTo>
                  <a:pt x="736" y="321"/>
                </a:lnTo>
                <a:lnTo>
                  <a:pt x="738" y="321"/>
                </a:lnTo>
                <a:lnTo>
                  <a:pt x="740" y="321"/>
                </a:lnTo>
                <a:lnTo>
                  <a:pt x="742" y="321"/>
                </a:lnTo>
                <a:lnTo>
                  <a:pt x="743" y="321"/>
                </a:lnTo>
                <a:lnTo>
                  <a:pt x="745" y="321"/>
                </a:lnTo>
                <a:lnTo>
                  <a:pt x="747" y="321"/>
                </a:lnTo>
                <a:lnTo>
                  <a:pt x="749" y="321"/>
                </a:lnTo>
                <a:lnTo>
                  <a:pt x="750" y="321"/>
                </a:lnTo>
                <a:lnTo>
                  <a:pt x="752" y="321"/>
                </a:lnTo>
                <a:lnTo>
                  <a:pt x="754" y="321"/>
                </a:lnTo>
                <a:lnTo>
                  <a:pt x="756" y="321"/>
                </a:lnTo>
                <a:lnTo>
                  <a:pt x="757" y="321"/>
                </a:lnTo>
                <a:lnTo>
                  <a:pt x="759" y="321"/>
                </a:lnTo>
                <a:lnTo>
                  <a:pt x="761" y="321"/>
                </a:lnTo>
                <a:lnTo>
                  <a:pt x="761" y="323"/>
                </a:lnTo>
                <a:lnTo>
                  <a:pt x="763" y="323"/>
                </a:lnTo>
                <a:lnTo>
                  <a:pt x="764" y="321"/>
                </a:lnTo>
                <a:lnTo>
                  <a:pt x="766" y="321"/>
                </a:lnTo>
                <a:lnTo>
                  <a:pt x="768" y="321"/>
                </a:lnTo>
                <a:lnTo>
                  <a:pt x="770" y="321"/>
                </a:lnTo>
                <a:lnTo>
                  <a:pt x="773" y="321"/>
                </a:lnTo>
                <a:lnTo>
                  <a:pt x="775" y="321"/>
                </a:lnTo>
                <a:lnTo>
                  <a:pt x="777" y="321"/>
                </a:lnTo>
                <a:lnTo>
                  <a:pt x="778" y="321"/>
                </a:lnTo>
                <a:lnTo>
                  <a:pt x="780" y="321"/>
                </a:lnTo>
                <a:lnTo>
                  <a:pt x="782" y="321"/>
                </a:lnTo>
                <a:lnTo>
                  <a:pt x="784" y="321"/>
                </a:lnTo>
                <a:lnTo>
                  <a:pt x="785" y="321"/>
                </a:lnTo>
                <a:lnTo>
                  <a:pt x="787" y="321"/>
                </a:lnTo>
                <a:lnTo>
                  <a:pt x="789" y="321"/>
                </a:lnTo>
                <a:lnTo>
                  <a:pt x="789" y="320"/>
                </a:lnTo>
                <a:lnTo>
                  <a:pt x="791" y="320"/>
                </a:lnTo>
                <a:lnTo>
                  <a:pt x="792" y="320"/>
                </a:lnTo>
                <a:lnTo>
                  <a:pt x="794" y="320"/>
                </a:lnTo>
                <a:lnTo>
                  <a:pt x="796" y="320"/>
                </a:lnTo>
                <a:lnTo>
                  <a:pt x="797" y="320"/>
                </a:lnTo>
                <a:lnTo>
                  <a:pt x="799" y="320"/>
                </a:lnTo>
                <a:lnTo>
                  <a:pt x="801" y="320"/>
                </a:lnTo>
                <a:lnTo>
                  <a:pt x="801" y="321"/>
                </a:lnTo>
                <a:lnTo>
                  <a:pt x="803" y="321"/>
                </a:lnTo>
                <a:lnTo>
                  <a:pt x="804" y="321"/>
                </a:lnTo>
                <a:lnTo>
                  <a:pt x="806" y="321"/>
                </a:lnTo>
                <a:lnTo>
                  <a:pt x="808" y="321"/>
                </a:lnTo>
                <a:lnTo>
                  <a:pt x="810" y="321"/>
                </a:lnTo>
                <a:lnTo>
                  <a:pt x="811" y="321"/>
                </a:lnTo>
                <a:lnTo>
                  <a:pt x="813" y="321"/>
                </a:lnTo>
                <a:lnTo>
                  <a:pt x="815" y="321"/>
                </a:lnTo>
                <a:lnTo>
                  <a:pt x="817" y="321"/>
                </a:lnTo>
                <a:lnTo>
                  <a:pt x="818" y="321"/>
                </a:lnTo>
                <a:lnTo>
                  <a:pt x="820" y="321"/>
                </a:lnTo>
                <a:lnTo>
                  <a:pt x="820" y="323"/>
                </a:lnTo>
                <a:lnTo>
                  <a:pt x="822" y="323"/>
                </a:lnTo>
                <a:lnTo>
                  <a:pt x="824" y="323"/>
                </a:lnTo>
                <a:lnTo>
                  <a:pt x="825" y="323"/>
                </a:lnTo>
                <a:lnTo>
                  <a:pt x="827" y="323"/>
                </a:lnTo>
                <a:lnTo>
                  <a:pt x="829" y="325"/>
                </a:lnTo>
                <a:lnTo>
                  <a:pt x="831" y="325"/>
                </a:lnTo>
                <a:lnTo>
                  <a:pt x="832" y="325"/>
                </a:lnTo>
                <a:lnTo>
                  <a:pt x="834" y="327"/>
                </a:lnTo>
                <a:lnTo>
                  <a:pt x="836" y="327"/>
                </a:lnTo>
                <a:lnTo>
                  <a:pt x="838" y="328"/>
                </a:lnTo>
                <a:lnTo>
                  <a:pt x="839" y="328"/>
                </a:lnTo>
                <a:lnTo>
                  <a:pt x="841" y="328"/>
                </a:lnTo>
                <a:lnTo>
                  <a:pt x="843" y="330"/>
                </a:lnTo>
                <a:lnTo>
                  <a:pt x="845" y="330"/>
                </a:lnTo>
                <a:lnTo>
                  <a:pt x="846" y="330"/>
                </a:lnTo>
                <a:lnTo>
                  <a:pt x="848" y="330"/>
                </a:lnTo>
                <a:lnTo>
                  <a:pt x="850" y="330"/>
                </a:lnTo>
                <a:lnTo>
                  <a:pt x="852" y="330"/>
                </a:lnTo>
                <a:lnTo>
                  <a:pt x="853" y="330"/>
                </a:lnTo>
                <a:lnTo>
                  <a:pt x="855" y="330"/>
                </a:lnTo>
                <a:lnTo>
                  <a:pt x="857" y="330"/>
                </a:lnTo>
                <a:lnTo>
                  <a:pt x="859" y="330"/>
                </a:lnTo>
                <a:lnTo>
                  <a:pt x="860" y="330"/>
                </a:lnTo>
                <a:lnTo>
                  <a:pt x="862" y="330"/>
                </a:lnTo>
                <a:lnTo>
                  <a:pt x="862" y="332"/>
                </a:lnTo>
                <a:lnTo>
                  <a:pt x="864" y="332"/>
                </a:lnTo>
                <a:lnTo>
                  <a:pt x="866" y="334"/>
                </a:lnTo>
                <a:lnTo>
                  <a:pt x="867" y="335"/>
                </a:lnTo>
                <a:lnTo>
                  <a:pt x="869" y="337"/>
                </a:lnTo>
                <a:lnTo>
                  <a:pt x="871" y="339"/>
                </a:lnTo>
                <a:lnTo>
                  <a:pt x="873" y="339"/>
                </a:lnTo>
                <a:lnTo>
                  <a:pt x="873" y="341"/>
                </a:lnTo>
                <a:lnTo>
                  <a:pt x="874" y="341"/>
                </a:lnTo>
                <a:lnTo>
                  <a:pt x="876" y="342"/>
                </a:lnTo>
                <a:lnTo>
                  <a:pt x="878" y="342"/>
                </a:lnTo>
                <a:lnTo>
                  <a:pt x="880" y="344"/>
                </a:lnTo>
                <a:lnTo>
                  <a:pt x="881" y="344"/>
                </a:lnTo>
                <a:lnTo>
                  <a:pt x="883" y="346"/>
                </a:lnTo>
                <a:lnTo>
                  <a:pt x="885" y="346"/>
                </a:lnTo>
                <a:lnTo>
                  <a:pt x="887" y="346"/>
                </a:lnTo>
                <a:lnTo>
                  <a:pt x="888" y="346"/>
                </a:lnTo>
                <a:lnTo>
                  <a:pt x="890" y="346"/>
                </a:lnTo>
                <a:lnTo>
                  <a:pt x="892" y="346"/>
                </a:lnTo>
                <a:lnTo>
                  <a:pt x="892" y="348"/>
                </a:lnTo>
                <a:lnTo>
                  <a:pt x="893" y="348"/>
                </a:lnTo>
                <a:lnTo>
                  <a:pt x="895" y="348"/>
                </a:lnTo>
                <a:lnTo>
                  <a:pt x="897" y="348"/>
                </a:lnTo>
                <a:lnTo>
                  <a:pt x="899" y="348"/>
                </a:lnTo>
                <a:lnTo>
                  <a:pt x="900" y="348"/>
                </a:lnTo>
                <a:lnTo>
                  <a:pt x="902" y="348"/>
                </a:lnTo>
                <a:lnTo>
                  <a:pt x="904" y="348"/>
                </a:lnTo>
                <a:lnTo>
                  <a:pt x="906" y="348"/>
                </a:lnTo>
                <a:lnTo>
                  <a:pt x="907" y="348"/>
                </a:lnTo>
                <a:lnTo>
                  <a:pt x="909" y="348"/>
                </a:lnTo>
                <a:lnTo>
                  <a:pt x="909" y="349"/>
                </a:lnTo>
                <a:lnTo>
                  <a:pt x="911" y="349"/>
                </a:lnTo>
                <a:lnTo>
                  <a:pt x="913" y="349"/>
                </a:lnTo>
                <a:lnTo>
                  <a:pt x="914" y="349"/>
                </a:lnTo>
                <a:lnTo>
                  <a:pt x="916" y="349"/>
                </a:lnTo>
                <a:lnTo>
                  <a:pt x="918" y="351"/>
                </a:lnTo>
                <a:lnTo>
                  <a:pt x="920" y="351"/>
                </a:lnTo>
                <a:lnTo>
                  <a:pt x="921" y="351"/>
                </a:lnTo>
                <a:lnTo>
                  <a:pt x="923" y="351"/>
                </a:lnTo>
                <a:lnTo>
                  <a:pt x="923" y="353"/>
                </a:lnTo>
                <a:lnTo>
                  <a:pt x="925" y="353"/>
                </a:lnTo>
                <a:lnTo>
                  <a:pt x="927" y="353"/>
                </a:lnTo>
                <a:lnTo>
                  <a:pt x="928" y="353"/>
                </a:lnTo>
                <a:lnTo>
                  <a:pt x="930" y="353"/>
                </a:lnTo>
                <a:lnTo>
                  <a:pt x="932" y="353"/>
                </a:lnTo>
                <a:lnTo>
                  <a:pt x="934" y="353"/>
                </a:lnTo>
                <a:lnTo>
                  <a:pt x="935" y="353"/>
                </a:lnTo>
                <a:lnTo>
                  <a:pt x="937" y="353"/>
                </a:lnTo>
                <a:lnTo>
                  <a:pt x="939" y="353"/>
                </a:lnTo>
                <a:lnTo>
                  <a:pt x="941" y="353"/>
                </a:lnTo>
                <a:lnTo>
                  <a:pt x="942" y="355"/>
                </a:lnTo>
                <a:lnTo>
                  <a:pt x="944" y="355"/>
                </a:lnTo>
                <a:lnTo>
                  <a:pt x="946" y="355"/>
                </a:lnTo>
                <a:lnTo>
                  <a:pt x="948" y="355"/>
                </a:lnTo>
                <a:lnTo>
                  <a:pt x="949" y="355"/>
                </a:lnTo>
                <a:lnTo>
                  <a:pt x="951" y="355"/>
                </a:lnTo>
                <a:lnTo>
                  <a:pt x="953" y="356"/>
                </a:lnTo>
                <a:lnTo>
                  <a:pt x="955" y="356"/>
                </a:lnTo>
                <a:lnTo>
                  <a:pt x="956" y="356"/>
                </a:lnTo>
                <a:lnTo>
                  <a:pt x="958" y="356"/>
                </a:lnTo>
                <a:lnTo>
                  <a:pt x="960" y="358"/>
                </a:lnTo>
                <a:lnTo>
                  <a:pt x="962" y="358"/>
                </a:lnTo>
                <a:lnTo>
                  <a:pt x="963" y="358"/>
                </a:lnTo>
                <a:lnTo>
                  <a:pt x="965" y="358"/>
                </a:lnTo>
                <a:lnTo>
                  <a:pt x="967" y="358"/>
                </a:lnTo>
                <a:lnTo>
                  <a:pt x="969" y="358"/>
                </a:lnTo>
                <a:lnTo>
                  <a:pt x="970" y="358"/>
                </a:lnTo>
                <a:lnTo>
                  <a:pt x="972" y="360"/>
                </a:lnTo>
                <a:lnTo>
                  <a:pt x="974" y="360"/>
                </a:lnTo>
                <a:lnTo>
                  <a:pt x="976" y="360"/>
                </a:lnTo>
                <a:lnTo>
                  <a:pt x="977" y="360"/>
                </a:lnTo>
                <a:lnTo>
                  <a:pt x="979" y="360"/>
                </a:lnTo>
                <a:lnTo>
                  <a:pt x="981" y="362"/>
                </a:lnTo>
                <a:lnTo>
                  <a:pt x="982" y="362"/>
                </a:lnTo>
                <a:lnTo>
                  <a:pt x="984" y="362"/>
                </a:lnTo>
                <a:lnTo>
                  <a:pt x="986" y="362"/>
                </a:lnTo>
                <a:lnTo>
                  <a:pt x="988" y="362"/>
                </a:lnTo>
                <a:lnTo>
                  <a:pt x="989" y="362"/>
                </a:lnTo>
                <a:lnTo>
                  <a:pt x="989" y="363"/>
                </a:lnTo>
                <a:lnTo>
                  <a:pt x="989" y="365"/>
                </a:lnTo>
                <a:lnTo>
                  <a:pt x="989" y="367"/>
                </a:lnTo>
                <a:lnTo>
                  <a:pt x="989" y="369"/>
                </a:lnTo>
                <a:lnTo>
                  <a:pt x="988" y="370"/>
                </a:lnTo>
                <a:lnTo>
                  <a:pt x="988" y="372"/>
                </a:lnTo>
                <a:lnTo>
                  <a:pt x="986" y="374"/>
                </a:lnTo>
                <a:lnTo>
                  <a:pt x="984" y="376"/>
                </a:lnTo>
                <a:lnTo>
                  <a:pt x="984" y="377"/>
                </a:lnTo>
                <a:lnTo>
                  <a:pt x="982" y="379"/>
                </a:lnTo>
                <a:lnTo>
                  <a:pt x="984" y="379"/>
                </a:lnTo>
                <a:lnTo>
                  <a:pt x="986" y="381"/>
                </a:lnTo>
                <a:lnTo>
                  <a:pt x="988" y="381"/>
                </a:lnTo>
                <a:lnTo>
                  <a:pt x="989" y="381"/>
                </a:lnTo>
                <a:lnTo>
                  <a:pt x="991" y="381"/>
                </a:lnTo>
                <a:lnTo>
                  <a:pt x="993" y="381"/>
                </a:lnTo>
                <a:lnTo>
                  <a:pt x="995" y="381"/>
                </a:lnTo>
                <a:lnTo>
                  <a:pt x="996" y="381"/>
                </a:lnTo>
                <a:lnTo>
                  <a:pt x="998" y="381"/>
                </a:lnTo>
                <a:lnTo>
                  <a:pt x="1000" y="381"/>
                </a:lnTo>
                <a:lnTo>
                  <a:pt x="1000" y="379"/>
                </a:lnTo>
                <a:lnTo>
                  <a:pt x="1002" y="379"/>
                </a:lnTo>
                <a:lnTo>
                  <a:pt x="1003" y="379"/>
                </a:lnTo>
                <a:lnTo>
                  <a:pt x="1005" y="377"/>
                </a:lnTo>
                <a:lnTo>
                  <a:pt x="1007" y="377"/>
                </a:lnTo>
                <a:lnTo>
                  <a:pt x="1009" y="377"/>
                </a:lnTo>
                <a:lnTo>
                  <a:pt x="1009" y="379"/>
                </a:lnTo>
                <a:lnTo>
                  <a:pt x="1010" y="379"/>
                </a:lnTo>
                <a:lnTo>
                  <a:pt x="1012" y="379"/>
                </a:lnTo>
                <a:lnTo>
                  <a:pt x="1014" y="381"/>
                </a:lnTo>
                <a:lnTo>
                  <a:pt x="1016" y="381"/>
                </a:lnTo>
                <a:lnTo>
                  <a:pt x="1017" y="381"/>
                </a:lnTo>
                <a:lnTo>
                  <a:pt x="1019" y="382"/>
                </a:lnTo>
                <a:lnTo>
                  <a:pt x="1021" y="382"/>
                </a:lnTo>
                <a:lnTo>
                  <a:pt x="1023" y="382"/>
                </a:lnTo>
                <a:lnTo>
                  <a:pt x="1023" y="384"/>
                </a:lnTo>
                <a:lnTo>
                  <a:pt x="1024" y="384"/>
                </a:lnTo>
                <a:lnTo>
                  <a:pt x="1026" y="386"/>
                </a:lnTo>
                <a:lnTo>
                  <a:pt x="1028" y="386"/>
                </a:lnTo>
                <a:lnTo>
                  <a:pt x="1028" y="388"/>
                </a:lnTo>
                <a:lnTo>
                  <a:pt x="1030" y="389"/>
                </a:lnTo>
                <a:lnTo>
                  <a:pt x="1031" y="389"/>
                </a:lnTo>
                <a:lnTo>
                  <a:pt x="1033" y="391"/>
                </a:lnTo>
                <a:lnTo>
                  <a:pt x="1035" y="391"/>
                </a:lnTo>
                <a:lnTo>
                  <a:pt x="1037" y="393"/>
                </a:lnTo>
                <a:lnTo>
                  <a:pt x="1038" y="393"/>
                </a:lnTo>
                <a:lnTo>
                  <a:pt x="1040" y="393"/>
                </a:lnTo>
                <a:lnTo>
                  <a:pt x="1040" y="395"/>
                </a:lnTo>
                <a:lnTo>
                  <a:pt x="1038" y="395"/>
                </a:lnTo>
                <a:lnTo>
                  <a:pt x="1037" y="396"/>
                </a:lnTo>
                <a:lnTo>
                  <a:pt x="1035" y="396"/>
                </a:lnTo>
                <a:lnTo>
                  <a:pt x="1035" y="398"/>
                </a:lnTo>
                <a:lnTo>
                  <a:pt x="1033" y="398"/>
                </a:lnTo>
                <a:lnTo>
                  <a:pt x="1031" y="400"/>
                </a:lnTo>
                <a:lnTo>
                  <a:pt x="1030" y="402"/>
                </a:lnTo>
                <a:lnTo>
                  <a:pt x="1028" y="402"/>
                </a:lnTo>
                <a:lnTo>
                  <a:pt x="1028" y="403"/>
                </a:lnTo>
                <a:lnTo>
                  <a:pt x="1026" y="403"/>
                </a:lnTo>
                <a:lnTo>
                  <a:pt x="1026" y="405"/>
                </a:lnTo>
                <a:lnTo>
                  <a:pt x="1024" y="405"/>
                </a:lnTo>
                <a:lnTo>
                  <a:pt x="1024" y="407"/>
                </a:lnTo>
                <a:lnTo>
                  <a:pt x="1023" y="409"/>
                </a:lnTo>
                <a:lnTo>
                  <a:pt x="1021" y="409"/>
                </a:lnTo>
                <a:lnTo>
                  <a:pt x="1019" y="410"/>
                </a:lnTo>
                <a:lnTo>
                  <a:pt x="1017" y="412"/>
                </a:lnTo>
                <a:lnTo>
                  <a:pt x="1016" y="412"/>
                </a:lnTo>
                <a:lnTo>
                  <a:pt x="1016" y="414"/>
                </a:lnTo>
                <a:lnTo>
                  <a:pt x="1014" y="414"/>
                </a:lnTo>
                <a:lnTo>
                  <a:pt x="1014" y="416"/>
                </a:lnTo>
                <a:lnTo>
                  <a:pt x="1012" y="416"/>
                </a:lnTo>
                <a:lnTo>
                  <a:pt x="1012" y="417"/>
                </a:lnTo>
                <a:lnTo>
                  <a:pt x="1012" y="419"/>
                </a:lnTo>
                <a:lnTo>
                  <a:pt x="1007" y="419"/>
                </a:lnTo>
                <a:lnTo>
                  <a:pt x="1003" y="421"/>
                </a:lnTo>
                <a:lnTo>
                  <a:pt x="998" y="421"/>
                </a:lnTo>
                <a:lnTo>
                  <a:pt x="996" y="421"/>
                </a:lnTo>
                <a:lnTo>
                  <a:pt x="993" y="421"/>
                </a:lnTo>
                <a:lnTo>
                  <a:pt x="991" y="423"/>
                </a:lnTo>
                <a:lnTo>
                  <a:pt x="989" y="426"/>
                </a:lnTo>
                <a:lnTo>
                  <a:pt x="988" y="431"/>
                </a:lnTo>
                <a:lnTo>
                  <a:pt x="984" y="437"/>
                </a:lnTo>
                <a:lnTo>
                  <a:pt x="982" y="440"/>
                </a:lnTo>
                <a:lnTo>
                  <a:pt x="981" y="445"/>
                </a:lnTo>
                <a:lnTo>
                  <a:pt x="979" y="449"/>
                </a:lnTo>
                <a:lnTo>
                  <a:pt x="977" y="451"/>
                </a:lnTo>
                <a:lnTo>
                  <a:pt x="976" y="454"/>
                </a:lnTo>
                <a:lnTo>
                  <a:pt x="976" y="458"/>
                </a:lnTo>
                <a:lnTo>
                  <a:pt x="972" y="459"/>
                </a:lnTo>
                <a:lnTo>
                  <a:pt x="970" y="465"/>
                </a:lnTo>
                <a:lnTo>
                  <a:pt x="967" y="468"/>
                </a:lnTo>
                <a:lnTo>
                  <a:pt x="965" y="472"/>
                </a:lnTo>
                <a:lnTo>
                  <a:pt x="965" y="475"/>
                </a:lnTo>
                <a:lnTo>
                  <a:pt x="962" y="478"/>
                </a:lnTo>
                <a:lnTo>
                  <a:pt x="960" y="480"/>
                </a:lnTo>
                <a:lnTo>
                  <a:pt x="956" y="482"/>
                </a:lnTo>
                <a:lnTo>
                  <a:pt x="955" y="484"/>
                </a:lnTo>
                <a:lnTo>
                  <a:pt x="951" y="485"/>
                </a:lnTo>
                <a:lnTo>
                  <a:pt x="946" y="487"/>
                </a:lnTo>
                <a:lnTo>
                  <a:pt x="942" y="487"/>
                </a:lnTo>
                <a:lnTo>
                  <a:pt x="939" y="489"/>
                </a:lnTo>
                <a:lnTo>
                  <a:pt x="937" y="489"/>
                </a:lnTo>
                <a:lnTo>
                  <a:pt x="934" y="491"/>
                </a:lnTo>
                <a:lnTo>
                  <a:pt x="932" y="494"/>
                </a:lnTo>
                <a:lnTo>
                  <a:pt x="932" y="496"/>
                </a:lnTo>
                <a:lnTo>
                  <a:pt x="930" y="498"/>
                </a:lnTo>
                <a:lnTo>
                  <a:pt x="928" y="499"/>
                </a:lnTo>
                <a:lnTo>
                  <a:pt x="925" y="503"/>
                </a:lnTo>
                <a:lnTo>
                  <a:pt x="923" y="506"/>
                </a:lnTo>
                <a:lnTo>
                  <a:pt x="921" y="506"/>
                </a:lnTo>
                <a:lnTo>
                  <a:pt x="914" y="520"/>
                </a:lnTo>
                <a:lnTo>
                  <a:pt x="913" y="520"/>
                </a:lnTo>
                <a:lnTo>
                  <a:pt x="911" y="522"/>
                </a:lnTo>
                <a:lnTo>
                  <a:pt x="909" y="526"/>
                </a:lnTo>
                <a:lnTo>
                  <a:pt x="909" y="527"/>
                </a:lnTo>
                <a:lnTo>
                  <a:pt x="907" y="527"/>
                </a:lnTo>
                <a:lnTo>
                  <a:pt x="907" y="531"/>
                </a:lnTo>
                <a:lnTo>
                  <a:pt x="909" y="533"/>
                </a:lnTo>
                <a:lnTo>
                  <a:pt x="909" y="536"/>
                </a:lnTo>
                <a:lnTo>
                  <a:pt x="911" y="538"/>
                </a:lnTo>
                <a:lnTo>
                  <a:pt x="913" y="538"/>
                </a:lnTo>
                <a:lnTo>
                  <a:pt x="913" y="540"/>
                </a:lnTo>
                <a:lnTo>
                  <a:pt x="914" y="540"/>
                </a:lnTo>
                <a:lnTo>
                  <a:pt x="914" y="541"/>
                </a:lnTo>
                <a:lnTo>
                  <a:pt x="916" y="543"/>
                </a:lnTo>
                <a:lnTo>
                  <a:pt x="920" y="554"/>
                </a:lnTo>
                <a:lnTo>
                  <a:pt x="921" y="555"/>
                </a:lnTo>
                <a:lnTo>
                  <a:pt x="923" y="557"/>
                </a:lnTo>
                <a:lnTo>
                  <a:pt x="925" y="557"/>
                </a:lnTo>
                <a:lnTo>
                  <a:pt x="927" y="559"/>
                </a:lnTo>
                <a:lnTo>
                  <a:pt x="927" y="561"/>
                </a:lnTo>
                <a:lnTo>
                  <a:pt x="928" y="562"/>
                </a:lnTo>
                <a:lnTo>
                  <a:pt x="928" y="564"/>
                </a:lnTo>
                <a:lnTo>
                  <a:pt x="928" y="566"/>
                </a:lnTo>
                <a:lnTo>
                  <a:pt x="928" y="567"/>
                </a:lnTo>
                <a:lnTo>
                  <a:pt x="928" y="569"/>
                </a:lnTo>
                <a:lnTo>
                  <a:pt x="928" y="571"/>
                </a:lnTo>
                <a:lnTo>
                  <a:pt x="928" y="573"/>
                </a:lnTo>
                <a:lnTo>
                  <a:pt x="928" y="574"/>
                </a:lnTo>
                <a:lnTo>
                  <a:pt x="927" y="576"/>
                </a:lnTo>
                <a:lnTo>
                  <a:pt x="927" y="578"/>
                </a:lnTo>
                <a:lnTo>
                  <a:pt x="927" y="580"/>
                </a:lnTo>
                <a:lnTo>
                  <a:pt x="918" y="592"/>
                </a:lnTo>
                <a:lnTo>
                  <a:pt x="918" y="594"/>
                </a:lnTo>
                <a:lnTo>
                  <a:pt x="920" y="594"/>
                </a:lnTo>
                <a:lnTo>
                  <a:pt x="920" y="595"/>
                </a:lnTo>
                <a:lnTo>
                  <a:pt x="920" y="597"/>
                </a:lnTo>
                <a:lnTo>
                  <a:pt x="920" y="599"/>
                </a:lnTo>
                <a:lnTo>
                  <a:pt x="918" y="599"/>
                </a:lnTo>
                <a:lnTo>
                  <a:pt x="918" y="601"/>
                </a:lnTo>
                <a:lnTo>
                  <a:pt x="916" y="601"/>
                </a:lnTo>
                <a:lnTo>
                  <a:pt x="916" y="602"/>
                </a:lnTo>
                <a:lnTo>
                  <a:pt x="916" y="604"/>
                </a:lnTo>
                <a:lnTo>
                  <a:pt x="914" y="604"/>
                </a:lnTo>
                <a:lnTo>
                  <a:pt x="914" y="606"/>
                </a:lnTo>
                <a:lnTo>
                  <a:pt x="916" y="606"/>
                </a:lnTo>
                <a:lnTo>
                  <a:pt x="916" y="608"/>
                </a:lnTo>
                <a:lnTo>
                  <a:pt x="916" y="609"/>
                </a:lnTo>
                <a:lnTo>
                  <a:pt x="914" y="609"/>
                </a:lnTo>
                <a:lnTo>
                  <a:pt x="914" y="611"/>
                </a:lnTo>
                <a:lnTo>
                  <a:pt x="914" y="613"/>
                </a:lnTo>
                <a:lnTo>
                  <a:pt x="913" y="613"/>
                </a:lnTo>
                <a:lnTo>
                  <a:pt x="911" y="613"/>
                </a:lnTo>
                <a:lnTo>
                  <a:pt x="909" y="613"/>
                </a:lnTo>
                <a:lnTo>
                  <a:pt x="907" y="613"/>
                </a:lnTo>
                <a:lnTo>
                  <a:pt x="906" y="613"/>
                </a:lnTo>
                <a:lnTo>
                  <a:pt x="904" y="613"/>
                </a:lnTo>
                <a:lnTo>
                  <a:pt x="902" y="611"/>
                </a:lnTo>
                <a:lnTo>
                  <a:pt x="900" y="611"/>
                </a:lnTo>
                <a:lnTo>
                  <a:pt x="899" y="611"/>
                </a:lnTo>
                <a:lnTo>
                  <a:pt x="897" y="611"/>
                </a:lnTo>
                <a:lnTo>
                  <a:pt x="895" y="613"/>
                </a:lnTo>
                <a:lnTo>
                  <a:pt x="893" y="613"/>
                </a:lnTo>
                <a:lnTo>
                  <a:pt x="892" y="613"/>
                </a:lnTo>
                <a:lnTo>
                  <a:pt x="892" y="615"/>
                </a:lnTo>
                <a:lnTo>
                  <a:pt x="890" y="615"/>
                </a:lnTo>
                <a:lnTo>
                  <a:pt x="888" y="615"/>
                </a:lnTo>
                <a:lnTo>
                  <a:pt x="888" y="616"/>
                </a:lnTo>
                <a:lnTo>
                  <a:pt x="887" y="616"/>
                </a:lnTo>
                <a:lnTo>
                  <a:pt x="885" y="616"/>
                </a:lnTo>
                <a:lnTo>
                  <a:pt x="883" y="618"/>
                </a:lnTo>
                <a:lnTo>
                  <a:pt x="881" y="618"/>
                </a:lnTo>
                <a:lnTo>
                  <a:pt x="881" y="620"/>
                </a:lnTo>
                <a:lnTo>
                  <a:pt x="880" y="620"/>
                </a:lnTo>
                <a:lnTo>
                  <a:pt x="878" y="620"/>
                </a:lnTo>
                <a:lnTo>
                  <a:pt x="878" y="622"/>
                </a:lnTo>
                <a:lnTo>
                  <a:pt x="876" y="622"/>
                </a:lnTo>
                <a:lnTo>
                  <a:pt x="874" y="622"/>
                </a:lnTo>
                <a:lnTo>
                  <a:pt x="874" y="623"/>
                </a:lnTo>
                <a:lnTo>
                  <a:pt x="873" y="623"/>
                </a:lnTo>
                <a:lnTo>
                  <a:pt x="871" y="625"/>
                </a:lnTo>
                <a:lnTo>
                  <a:pt x="871" y="627"/>
                </a:lnTo>
                <a:lnTo>
                  <a:pt x="871" y="629"/>
                </a:lnTo>
                <a:lnTo>
                  <a:pt x="871" y="630"/>
                </a:lnTo>
                <a:lnTo>
                  <a:pt x="871" y="632"/>
                </a:lnTo>
                <a:lnTo>
                  <a:pt x="873" y="634"/>
                </a:lnTo>
                <a:lnTo>
                  <a:pt x="871" y="634"/>
                </a:lnTo>
                <a:lnTo>
                  <a:pt x="871" y="636"/>
                </a:lnTo>
                <a:lnTo>
                  <a:pt x="869" y="636"/>
                </a:lnTo>
                <a:lnTo>
                  <a:pt x="869" y="637"/>
                </a:lnTo>
                <a:lnTo>
                  <a:pt x="867" y="639"/>
                </a:lnTo>
                <a:lnTo>
                  <a:pt x="866" y="641"/>
                </a:lnTo>
                <a:lnTo>
                  <a:pt x="864" y="641"/>
                </a:lnTo>
                <a:lnTo>
                  <a:pt x="864" y="643"/>
                </a:lnTo>
                <a:lnTo>
                  <a:pt x="862" y="644"/>
                </a:lnTo>
                <a:lnTo>
                  <a:pt x="860" y="644"/>
                </a:lnTo>
                <a:lnTo>
                  <a:pt x="860" y="646"/>
                </a:lnTo>
                <a:lnTo>
                  <a:pt x="859" y="646"/>
                </a:lnTo>
                <a:lnTo>
                  <a:pt x="859" y="648"/>
                </a:lnTo>
                <a:lnTo>
                  <a:pt x="857" y="648"/>
                </a:lnTo>
                <a:lnTo>
                  <a:pt x="857" y="650"/>
                </a:lnTo>
                <a:lnTo>
                  <a:pt x="845" y="660"/>
                </a:lnTo>
                <a:lnTo>
                  <a:pt x="843" y="660"/>
                </a:lnTo>
                <a:lnTo>
                  <a:pt x="841" y="660"/>
                </a:lnTo>
                <a:lnTo>
                  <a:pt x="839" y="660"/>
                </a:lnTo>
                <a:lnTo>
                  <a:pt x="838" y="660"/>
                </a:lnTo>
                <a:lnTo>
                  <a:pt x="836" y="660"/>
                </a:lnTo>
                <a:lnTo>
                  <a:pt x="834" y="660"/>
                </a:lnTo>
                <a:lnTo>
                  <a:pt x="832" y="660"/>
                </a:lnTo>
                <a:lnTo>
                  <a:pt x="831" y="660"/>
                </a:lnTo>
                <a:lnTo>
                  <a:pt x="829" y="660"/>
                </a:lnTo>
                <a:lnTo>
                  <a:pt x="827" y="660"/>
                </a:lnTo>
                <a:lnTo>
                  <a:pt x="825" y="660"/>
                </a:lnTo>
                <a:lnTo>
                  <a:pt x="824" y="660"/>
                </a:lnTo>
                <a:lnTo>
                  <a:pt x="822" y="660"/>
                </a:lnTo>
                <a:lnTo>
                  <a:pt x="820" y="662"/>
                </a:lnTo>
                <a:lnTo>
                  <a:pt x="818" y="662"/>
                </a:lnTo>
                <a:lnTo>
                  <a:pt x="817" y="662"/>
                </a:lnTo>
                <a:lnTo>
                  <a:pt x="815" y="662"/>
                </a:lnTo>
                <a:lnTo>
                  <a:pt x="813" y="662"/>
                </a:lnTo>
                <a:lnTo>
                  <a:pt x="811" y="662"/>
                </a:lnTo>
                <a:lnTo>
                  <a:pt x="810" y="660"/>
                </a:lnTo>
                <a:lnTo>
                  <a:pt x="808" y="660"/>
                </a:lnTo>
                <a:lnTo>
                  <a:pt x="806" y="660"/>
                </a:lnTo>
                <a:lnTo>
                  <a:pt x="804" y="658"/>
                </a:lnTo>
                <a:lnTo>
                  <a:pt x="803" y="658"/>
                </a:lnTo>
                <a:lnTo>
                  <a:pt x="801" y="658"/>
                </a:lnTo>
                <a:lnTo>
                  <a:pt x="799" y="658"/>
                </a:lnTo>
                <a:lnTo>
                  <a:pt x="799" y="657"/>
                </a:lnTo>
                <a:lnTo>
                  <a:pt x="797" y="657"/>
                </a:lnTo>
                <a:lnTo>
                  <a:pt x="796" y="657"/>
                </a:lnTo>
                <a:lnTo>
                  <a:pt x="794" y="657"/>
                </a:lnTo>
                <a:lnTo>
                  <a:pt x="792" y="657"/>
                </a:lnTo>
                <a:lnTo>
                  <a:pt x="791" y="655"/>
                </a:lnTo>
                <a:lnTo>
                  <a:pt x="789" y="655"/>
                </a:lnTo>
                <a:lnTo>
                  <a:pt x="787" y="655"/>
                </a:lnTo>
                <a:lnTo>
                  <a:pt x="785" y="655"/>
                </a:lnTo>
                <a:lnTo>
                  <a:pt x="784" y="657"/>
                </a:lnTo>
                <a:lnTo>
                  <a:pt x="782" y="657"/>
                </a:lnTo>
                <a:lnTo>
                  <a:pt x="780" y="657"/>
                </a:lnTo>
                <a:lnTo>
                  <a:pt x="778" y="658"/>
                </a:lnTo>
                <a:lnTo>
                  <a:pt x="778" y="657"/>
                </a:lnTo>
                <a:lnTo>
                  <a:pt x="777" y="657"/>
                </a:lnTo>
                <a:lnTo>
                  <a:pt x="775" y="657"/>
                </a:lnTo>
                <a:lnTo>
                  <a:pt x="773" y="657"/>
                </a:lnTo>
                <a:lnTo>
                  <a:pt x="773" y="658"/>
                </a:lnTo>
                <a:lnTo>
                  <a:pt x="771" y="658"/>
                </a:lnTo>
                <a:lnTo>
                  <a:pt x="771" y="660"/>
                </a:lnTo>
                <a:lnTo>
                  <a:pt x="770" y="660"/>
                </a:lnTo>
                <a:lnTo>
                  <a:pt x="768" y="662"/>
                </a:lnTo>
                <a:lnTo>
                  <a:pt x="766" y="662"/>
                </a:lnTo>
                <a:lnTo>
                  <a:pt x="764" y="662"/>
                </a:lnTo>
                <a:lnTo>
                  <a:pt x="763" y="662"/>
                </a:lnTo>
                <a:lnTo>
                  <a:pt x="761" y="662"/>
                </a:lnTo>
                <a:lnTo>
                  <a:pt x="759" y="662"/>
                </a:lnTo>
                <a:lnTo>
                  <a:pt x="757" y="662"/>
                </a:lnTo>
                <a:lnTo>
                  <a:pt x="756" y="662"/>
                </a:lnTo>
                <a:lnTo>
                  <a:pt x="754" y="662"/>
                </a:lnTo>
                <a:lnTo>
                  <a:pt x="752" y="663"/>
                </a:lnTo>
                <a:lnTo>
                  <a:pt x="714" y="663"/>
                </a:lnTo>
                <a:lnTo>
                  <a:pt x="712" y="662"/>
                </a:lnTo>
                <a:lnTo>
                  <a:pt x="710" y="662"/>
                </a:lnTo>
                <a:lnTo>
                  <a:pt x="708" y="662"/>
                </a:lnTo>
                <a:lnTo>
                  <a:pt x="708" y="663"/>
                </a:lnTo>
                <a:lnTo>
                  <a:pt x="707" y="663"/>
                </a:lnTo>
                <a:lnTo>
                  <a:pt x="707" y="665"/>
                </a:lnTo>
                <a:lnTo>
                  <a:pt x="705" y="665"/>
                </a:lnTo>
                <a:lnTo>
                  <a:pt x="705" y="667"/>
                </a:lnTo>
                <a:lnTo>
                  <a:pt x="703" y="667"/>
                </a:lnTo>
                <a:lnTo>
                  <a:pt x="703" y="669"/>
                </a:lnTo>
                <a:lnTo>
                  <a:pt x="702" y="669"/>
                </a:lnTo>
                <a:lnTo>
                  <a:pt x="700" y="669"/>
                </a:lnTo>
                <a:lnTo>
                  <a:pt x="698" y="670"/>
                </a:lnTo>
                <a:lnTo>
                  <a:pt x="696" y="672"/>
                </a:lnTo>
                <a:lnTo>
                  <a:pt x="696" y="674"/>
                </a:lnTo>
                <a:lnTo>
                  <a:pt x="698" y="676"/>
                </a:lnTo>
                <a:lnTo>
                  <a:pt x="698" y="677"/>
                </a:lnTo>
                <a:lnTo>
                  <a:pt x="698" y="679"/>
                </a:lnTo>
                <a:lnTo>
                  <a:pt x="696" y="679"/>
                </a:lnTo>
                <a:lnTo>
                  <a:pt x="695" y="679"/>
                </a:lnTo>
                <a:lnTo>
                  <a:pt x="693" y="679"/>
                </a:lnTo>
                <a:lnTo>
                  <a:pt x="691" y="681"/>
                </a:lnTo>
                <a:lnTo>
                  <a:pt x="689" y="681"/>
                </a:lnTo>
                <a:lnTo>
                  <a:pt x="689" y="683"/>
                </a:lnTo>
                <a:lnTo>
                  <a:pt x="688" y="683"/>
                </a:lnTo>
                <a:lnTo>
                  <a:pt x="686" y="683"/>
                </a:lnTo>
                <a:lnTo>
                  <a:pt x="684" y="683"/>
                </a:lnTo>
                <a:lnTo>
                  <a:pt x="682" y="683"/>
                </a:lnTo>
                <a:lnTo>
                  <a:pt x="681" y="681"/>
                </a:lnTo>
                <a:lnTo>
                  <a:pt x="679" y="681"/>
                </a:lnTo>
                <a:lnTo>
                  <a:pt x="677" y="679"/>
                </a:lnTo>
                <a:lnTo>
                  <a:pt x="675" y="679"/>
                </a:lnTo>
                <a:lnTo>
                  <a:pt x="675" y="677"/>
                </a:lnTo>
                <a:lnTo>
                  <a:pt x="674" y="677"/>
                </a:lnTo>
                <a:lnTo>
                  <a:pt x="672" y="677"/>
                </a:lnTo>
                <a:lnTo>
                  <a:pt x="670" y="676"/>
                </a:lnTo>
                <a:lnTo>
                  <a:pt x="668" y="676"/>
                </a:lnTo>
                <a:lnTo>
                  <a:pt x="667" y="676"/>
                </a:lnTo>
                <a:lnTo>
                  <a:pt x="665" y="674"/>
                </a:lnTo>
                <a:lnTo>
                  <a:pt x="663" y="674"/>
                </a:lnTo>
                <a:lnTo>
                  <a:pt x="661" y="674"/>
                </a:lnTo>
                <a:lnTo>
                  <a:pt x="660" y="674"/>
                </a:lnTo>
                <a:lnTo>
                  <a:pt x="658" y="674"/>
                </a:lnTo>
                <a:lnTo>
                  <a:pt x="656" y="674"/>
                </a:lnTo>
                <a:lnTo>
                  <a:pt x="654" y="674"/>
                </a:lnTo>
                <a:lnTo>
                  <a:pt x="653" y="674"/>
                </a:lnTo>
                <a:lnTo>
                  <a:pt x="651" y="674"/>
                </a:lnTo>
                <a:lnTo>
                  <a:pt x="649" y="674"/>
                </a:lnTo>
                <a:lnTo>
                  <a:pt x="647" y="674"/>
                </a:lnTo>
                <a:lnTo>
                  <a:pt x="647" y="676"/>
                </a:lnTo>
                <a:lnTo>
                  <a:pt x="646" y="676"/>
                </a:lnTo>
                <a:lnTo>
                  <a:pt x="644" y="676"/>
                </a:lnTo>
                <a:lnTo>
                  <a:pt x="642" y="677"/>
                </a:lnTo>
                <a:lnTo>
                  <a:pt x="640" y="679"/>
                </a:lnTo>
                <a:lnTo>
                  <a:pt x="639" y="679"/>
                </a:lnTo>
                <a:lnTo>
                  <a:pt x="637" y="679"/>
                </a:lnTo>
                <a:lnTo>
                  <a:pt x="637" y="681"/>
                </a:lnTo>
                <a:lnTo>
                  <a:pt x="635" y="681"/>
                </a:lnTo>
                <a:lnTo>
                  <a:pt x="633" y="683"/>
                </a:lnTo>
                <a:lnTo>
                  <a:pt x="632" y="684"/>
                </a:lnTo>
                <a:lnTo>
                  <a:pt x="630" y="684"/>
                </a:lnTo>
                <a:lnTo>
                  <a:pt x="628" y="686"/>
                </a:lnTo>
                <a:lnTo>
                  <a:pt x="628" y="688"/>
                </a:lnTo>
                <a:lnTo>
                  <a:pt x="626" y="688"/>
                </a:lnTo>
                <a:lnTo>
                  <a:pt x="626" y="690"/>
                </a:lnTo>
                <a:lnTo>
                  <a:pt x="626" y="691"/>
                </a:lnTo>
                <a:lnTo>
                  <a:pt x="626" y="693"/>
                </a:lnTo>
                <a:lnTo>
                  <a:pt x="626" y="695"/>
                </a:lnTo>
                <a:lnTo>
                  <a:pt x="625" y="697"/>
                </a:lnTo>
                <a:lnTo>
                  <a:pt x="623" y="698"/>
                </a:lnTo>
                <a:lnTo>
                  <a:pt x="623" y="700"/>
                </a:lnTo>
                <a:lnTo>
                  <a:pt x="621" y="702"/>
                </a:lnTo>
                <a:lnTo>
                  <a:pt x="619" y="702"/>
                </a:lnTo>
                <a:lnTo>
                  <a:pt x="619" y="704"/>
                </a:lnTo>
                <a:lnTo>
                  <a:pt x="618" y="705"/>
                </a:lnTo>
                <a:lnTo>
                  <a:pt x="616" y="705"/>
                </a:lnTo>
                <a:lnTo>
                  <a:pt x="614" y="707"/>
                </a:lnTo>
                <a:lnTo>
                  <a:pt x="614" y="709"/>
                </a:lnTo>
                <a:lnTo>
                  <a:pt x="613" y="709"/>
                </a:lnTo>
                <a:lnTo>
                  <a:pt x="613" y="711"/>
                </a:lnTo>
                <a:lnTo>
                  <a:pt x="613" y="712"/>
                </a:lnTo>
                <a:lnTo>
                  <a:pt x="613" y="714"/>
                </a:lnTo>
                <a:lnTo>
                  <a:pt x="613" y="716"/>
                </a:lnTo>
                <a:lnTo>
                  <a:pt x="611" y="716"/>
                </a:lnTo>
                <a:lnTo>
                  <a:pt x="611" y="718"/>
                </a:lnTo>
                <a:lnTo>
                  <a:pt x="611" y="719"/>
                </a:lnTo>
                <a:lnTo>
                  <a:pt x="609" y="719"/>
                </a:lnTo>
                <a:lnTo>
                  <a:pt x="609" y="721"/>
                </a:lnTo>
                <a:lnTo>
                  <a:pt x="607" y="723"/>
                </a:lnTo>
                <a:lnTo>
                  <a:pt x="607" y="725"/>
                </a:lnTo>
                <a:lnTo>
                  <a:pt x="607" y="726"/>
                </a:lnTo>
                <a:lnTo>
                  <a:pt x="606" y="728"/>
                </a:lnTo>
                <a:lnTo>
                  <a:pt x="607" y="728"/>
                </a:lnTo>
                <a:lnTo>
                  <a:pt x="607" y="730"/>
                </a:lnTo>
                <a:lnTo>
                  <a:pt x="607" y="732"/>
                </a:lnTo>
                <a:lnTo>
                  <a:pt x="607" y="733"/>
                </a:lnTo>
                <a:lnTo>
                  <a:pt x="607" y="735"/>
                </a:lnTo>
                <a:lnTo>
                  <a:pt x="609" y="737"/>
                </a:lnTo>
                <a:lnTo>
                  <a:pt x="611" y="739"/>
                </a:lnTo>
                <a:lnTo>
                  <a:pt x="613" y="740"/>
                </a:lnTo>
                <a:lnTo>
                  <a:pt x="614" y="740"/>
                </a:lnTo>
                <a:lnTo>
                  <a:pt x="614" y="742"/>
                </a:lnTo>
                <a:lnTo>
                  <a:pt x="616" y="742"/>
                </a:lnTo>
                <a:lnTo>
                  <a:pt x="616" y="744"/>
                </a:lnTo>
                <a:lnTo>
                  <a:pt x="618" y="744"/>
                </a:lnTo>
                <a:lnTo>
                  <a:pt x="618" y="746"/>
                </a:lnTo>
                <a:lnTo>
                  <a:pt x="619" y="746"/>
                </a:lnTo>
                <a:lnTo>
                  <a:pt x="619" y="747"/>
                </a:lnTo>
                <a:lnTo>
                  <a:pt x="621" y="749"/>
                </a:lnTo>
                <a:lnTo>
                  <a:pt x="623" y="751"/>
                </a:lnTo>
                <a:lnTo>
                  <a:pt x="623" y="753"/>
                </a:lnTo>
                <a:lnTo>
                  <a:pt x="625" y="753"/>
                </a:lnTo>
                <a:lnTo>
                  <a:pt x="625" y="754"/>
                </a:lnTo>
                <a:lnTo>
                  <a:pt x="626" y="756"/>
                </a:lnTo>
                <a:lnTo>
                  <a:pt x="626" y="758"/>
                </a:lnTo>
                <a:lnTo>
                  <a:pt x="628" y="759"/>
                </a:lnTo>
                <a:lnTo>
                  <a:pt x="628" y="761"/>
                </a:lnTo>
                <a:lnTo>
                  <a:pt x="630" y="763"/>
                </a:lnTo>
                <a:lnTo>
                  <a:pt x="632" y="765"/>
                </a:lnTo>
                <a:lnTo>
                  <a:pt x="632" y="766"/>
                </a:lnTo>
                <a:lnTo>
                  <a:pt x="633" y="766"/>
                </a:lnTo>
                <a:lnTo>
                  <a:pt x="633" y="768"/>
                </a:lnTo>
                <a:lnTo>
                  <a:pt x="633" y="770"/>
                </a:lnTo>
                <a:lnTo>
                  <a:pt x="632" y="770"/>
                </a:lnTo>
                <a:lnTo>
                  <a:pt x="632" y="772"/>
                </a:lnTo>
                <a:lnTo>
                  <a:pt x="632" y="773"/>
                </a:lnTo>
                <a:lnTo>
                  <a:pt x="633" y="775"/>
                </a:lnTo>
                <a:lnTo>
                  <a:pt x="633" y="777"/>
                </a:lnTo>
                <a:lnTo>
                  <a:pt x="633" y="779"/>
                </a:lnTo>
                <a:lnTo>
                  <a:pt x="635" y="779"/>
                </a:lnTo>
                <a:lnTo>
                  <a:pt x="635" y="780"/>
                </a:lnTo>
                <a:lnTo>
                  <a:pt x="635" y="782"/>
                </a:lnTo>
                <a:lnTo>
                  <a:pt x="633" y="782"/>
                </a:lnTo>
                <a:lnTo>
                  <a:pt x="632" y="782"/>
                </a:lnTo>
                <a:lnTo>
                  <a:pt x="630" y="782"/>
                </a:lnTo>
                <a:lnTo>
                  <a:pt x="628" y="782"/>
                </a:lnTo>
                <a:lnTo>
                  <a:pt x="626" y="782"/>
                </a:lnTo>
                <a:lnTo>
                  <a:pt x="625" y="784"/>
                </a:lnTo>
                <a:lnTo>
                  <a:pt x="623" y="786"/>
                </a:lnTo>
                <a:lnTo>
                  <a:pt x="625" y="787"/>
                </a:lnTo>
                <a:lnTo>
                  <a:pt x="626" y="787"/>
                </a:lnTo>
                <a:lnTo>
                  <a:pt x="626" y="789"/>
                </a:lnTo>
                <a:lnTo>
                  <a:pt x="628" y="789"/>
                </a:lnTo>
                <a:lnTo>
                  <a:pt x="628" y="791"/>
                </a:lnTo>
                <a:lnTo>
                  <a:pt x="628" y="793"/>
                </a:lnTo>
                <a:lnTo>
                  <a:pt x="630" y="794"/>
                </a:lnTo>
                <a:lnTo>
                  <a:pt x="632" y="794"/>
                </a:lnTo>
                <a:lnTo>
                  <a:pt x="633" y="794"/>
                </a:lnTo>
                <a:lnTo>
                  <a:pt x="635" y="794"/>
                </a:lnTo>
                <a:lnTo>
                  <a:pt x="637" y="793"/>
                </a:lnTo>
                <a:lnTo>
                  <a:pt x="639" y="793"/>
                </a:lnTo>
                <a:lnTo>
                  <a:pt x="640" y="793"/>
                </a:lnTo>
                <a:lnTo>
                  <a:pt x="642" y="791"/>
                </a:lnTo>
                <a:lnTo>
                  <a:pt x="644" y="793"/>
                </a:lnTo>
                <a:lnTo>
                  <a:pt x="642" y="794"/>
                </a:lnTo>
                <a:lnTo>
                  <a:pt x="642" y="796"/>
                </a:lnTo>
                <a:lnTo>
                  <a:pt x="640" y="796"/>
                </a:lnTo>
                <a:lnTo>
                  <a:pt x="640" y="798"/>
                </a:lnTo>
                <a:lnTo>
                  <a:pt x="639" y="798"/>
                </a:lnTo>
                <a:lnTo>
                  <a:pt x="639" y="800"/>
                </a:lnTo>
                <a:lnTo>
                  <a:pt x="639" y="801"/>
                </a:lnTo>
                <a:lnTo>
                  <a:pt x="640" y="803"/>
                </a:lnTo>
                <a:lnTo>
                  <a:pt x="640" y="805"/>
                </a:lnTo>
                <a:lnTo>
                  <a:pt x="642" y="805"/>
                </a:lnTo>
                <a:lnTo>
                  <a:pt x="644" y="807"/>
                </a:lnTo>
                <a:lnTo>
                  <a:pt x="646" y="808"/>
                </a:lnTo>
                <a:lnTo>
                  <a:pt x="646" y="810"/>
                </a:lnTo>
                <a:lnTo>
                  <a:pt x="647" y="812"/>
                </a:lnTo>
                <a:lnTo>
                  <a:pt x="647" y="814"/>
                </a:lnTo>
                <a:lnTo>
                  <a:pt x="649" y="815"/>
                </a:lnTo>
                <a:lnTo>
                  <a:pt x="649" y="817"/>
                </a:lnTo>
                <a:lnTo>
                  <a:pt x="651" y="819"/>
                </a:lnTo>
                <a:lnTo>
                  <a:pt x="651" y="821"/>
                </a:lnTo>
                <a:lnTo>
                  <a:pt x="653" y="822"/>
                </a:lnTo>
                <a:lnTo>
                  <a:pt x="653" y="824"/>
                </a:lnTo>
                <a:lnTo>
                  <a:pt x="654" y="824"/>
                </a:lnTo>
                <a:lnTo>
                  <a:pt x="654" y="826"/>
                </a:lnTo>
                <a:lnTo>
                  <a:pt x="654" y="828"/>
                </a:lnTo>
                <a:lnTo>
                  <a:pt x="656" y="829"/>
                </a:lnTo>
                <a:lnTo>
                  <a:pt x="658" y="831"/>
                </a:lnTo>
                <a:lnTo>
                  <a:pt x="658" y="833"/>
                </a:lnTo>
                <a:lnTo>
                  <a:pt x="658" y="835"/>
                </a:lnTo>
                <a:lnTo>
                  <a:pt x="660" y="836"/>
                </a:lnTo>
                <a:lnTo>
                  <a:pt x="661" y="838"/>
                </a:lnTo>
                <a:lnTo>
                  <a:pt x="661" y="840"/>
                </a:lnTo>
                <a:lnTo>
                  <a:pt x="661" y="842"/>
                </a:lnTo>
                <a:lnTo>
                  <a:pt x="663" y="843"/>
                </a:lnTo>
                <a:lnTo>
                  <a:pt x="663" y="845"/>
                </a:lnTo>
                <a:lnTo>
                  <a:pt x="665" y="847"/>
                </a:lnTo>
                <a:lnTo>
                  <a:pt x="667" y="847"/>
                </a:lnTo>
                <a:lnTo>
                  <a:pt x="668" y="848"/>
                </a:lnTo>
                <a:lnTo>
                  <a:pt x="670" y="850"/>
                </a:lnTo>
                <a:lnTo>
                  <a:pt x="670" y="852"/>
                </a:lnTo>
                <a:lnTo>
                  <a:pt x="672" y="852"/>
                </a:lnTo>
                <a:lnTo>
                  <a:pt x="672" y="854"/>
                </a:lnTo>
                <a:lnTo>
                  <a:pt x="674" y="855"/>
                </a:lnTo>
                <a:lnTo>
                  <a:pt x="675" y="857"/>
                </a:lnTo>
                <a:lnTo>
                  <a:pt x="675" y="859"/>
                </a:lnTo>
                <a:lnTo>
                  <a:pt x="677" y="859"/>
                </a:lnTo>
                <a:lnTo>
                  <a:pt x="679" y="861"/>
                </a:lnTo>
                <a:lnTo>
                  <a:pt x="679" y="862"/>
                </a:lnTo>
                <a:lnTo>
                  <a:pt x="681" y="864"/>
                </a:lnTo>
                <a:lnTo>
                  <a:pt x="682" y="864"/>
                </a:lnTo>
                <a:lnTo>
                  <a:pt x="684" y="864"/>
                </a:lnTo>
                <a:lnTo>
                  <a:pt x="686" y="864"/>
                </a:lnTo>
                <a:lnTo>
                  <a:pt x="688" y="864"/>
                </a:lnTo>
                <a:lnTo>
                  <a:pt x="689" y="864"/>
                </a:lnTo>
                <a:lnTo>
                  <a:pt x="691" y="864"/>
                </a:lnTo>
                <a:lnTo>
                  <a:pt x="691" y="866"/>
                </a:lnTo>
                <a:lnTo>
                  <a:pt x="693" y="868"/>
                </a:lnTo>
                <a:lnTo>
                  <a:pt x="695" y="868"/>
                </a:lnTo>
                <a:lnTo>
                  <a:pt x="696" y="869"/>
                </a:lnTo>
                <a:lnTo>
                  <a:pt x="696" y="871"/>
                </a:lnTo>
                <a:lnTo>
                  <a:pt x="696" y="873"/>
                </a:lnTo>
                <a:lnTo>
                  <a:pt x="698" y="873"/>
                </a:lnTo>
                <a:lnTo>
                  <a:pt x="700" y="875"/>
                </a:lnTo>
                <a:lnTo>
                  <a:pt x="702" y="876"/>
                </a:lnTo>
                <a:lnTo>
                  <a:pt x="703" y="878"/>
                </a:lnTo>
                <a:lnTo>
                  <a:pt x="703" y="880"/>
                </a:lnTo>
                <a:lnTo>
                  <a:pt x="705" y="880"/>
                </a:lnTo>
                <a:lnTo>
                  <a:pt x="705" y="882"/>
                </a:lnTo>
                <a:lnTo>
                  <a:pt x="707" y="882"/>
                </a:lnTo>
                <a:lnTo>
                  <a:pt x="707" y="883"/>
                </a:lnTo>
                <a:lnTo>
                  <a:pt x="708" y="885"/>
                </a:lnTo>
                <a:lnTo>
                  <a:pt x="708" y="887"/>
                </a:lnTo>
                <a:lnTo>
                  <a:pt x="705" y="897"/>
                </a:lnTo>
                <a:lnTo>
                  <a:pt x="703" y="896"/>
                </a:lnTo>
                <a:lnTo>
                  <a:pt x="700" y="896"/>
                </a:lnTo>
                <a:lnTo>
                  <a:pt x="698" y="896"/>
                </a:lnTo>
                <a:lnTo>
                  <a:pt x="696" y="890"/>
                </a:lnTo>
                <a:lnTo>
                  <a:pt x="695" y="889"/>
                </a:lnTo>
                <a:lnTo>
                  <a:pt x="691" y="885"/>
                </a:lnTo>
                <a:lnTo>
                  <a:pt x="689" y="885"/>
                </a:lnTo>
                <a:lnTo>
                  <a:pt x="688" y="885"/>
                </a:lnTo>
                <a:lnTo>
                  <a:pt x="679" y="890"/>
                </a:lnTo>
                <a:lnTo>
                  <a:pt x="668" y="896"/>
                </a:lnTo>
                <a:lnTo>
                  <a:pt x="663" y="903"/>
                </a:lnTo>
                <a:lnTo>
                  <a:pt x="660" y="910"/>
                </a:lnTo>
                <a:lnTo>
                  <a:pt x="663" y="917"/>
                </a:lnTo>
                <a:lnTo>
                  <a:pt x="661" y="920"/>
                </a:lnTo>
                <a:lnTo>
                  <a:pt x="663" y="925"/>
                </a:lnTo>
                <a:lnTo>
                  <a:pt x="667" y="925"/>
                </a:lnTo>
                <a:lnTo>
                  <a:pt x="665" y="929"/>
                </a:lnTo>
                <a:lnTo>
                  <a:pt x="663" y="932"/>
                </a:lnTo>
                <a:lnTo>
                  <a:pt x="661" y="934"/>
                </a:lnTo>
                <a:lnTo>
                  <a:pt x="663" y="934"/>
                </a:lnTo>
                <a:lnTo>
                  <a:pt x="663" y="936"/>
                </a:lnTo>
                <a:lnTo>
                  <a:pt x="663" y="938"/>
                </a:lnTo>
                <a:lnTo>
                  <a:pt x="661" y="941"/>
                </a:lnTo>
                <a:lnTo>
                  <a:pt x="660" y="944"/>
                </a:lnTo>
                <a:lnTo>
                  <a:pt x="658" y="948"/>
                </a:lnTo>
                <a:lnTo>
                  <a:pt x="658" y="953"/>
                </a:lnTo>
                <a:lnTo>
                  <a:pt x="651" y="957"/>
                </a:lnTo>
                <a:lnTo>
                  <a:pt x="649" y="958"/>
                </a:lnTo>
                <a:lnTo>
                  <a:pt x="649" y="957"/>
                </a:lnTo>
                <a:lnTo>
                  <a:pt x="647" y="955"/>
                </a:lnTo>
                <a:lnTo>
                  <a:pt x="647" y="953"/>
                </a:lnTo>
                <a:lnTo>
                  <a:pt x="646" y="951"/>
                </a:lnTo>
                <a:lnTo>
                  <a:pt x="644" y="950"/>
                </a:lnTo>
                <a:lnTo>
                  <a:pt x="642" y="950"/>
                </a:lnTo>
                <a:lnTo>
                  <a:pt x="640" y="950"/>
                </a:lnTo>
                <a:lnTo>
                  <a:pt x="640" y="948"/>
                </a:lnTo>
                <a:lnTo>
                  <a:pt x="639" y="946"/>
                </a:lnTo>
                <a:lnTo>
                  <a:pt x="637" y="944"/>
                </a:lnTo>
                <a:lnTo>
                  <a:pt x="635" y="944"/>
                </a:lnTo>
                <a:lnTo>
                  <a:pt x="632" y="941"/>
                </a:lnTo>
                <a:lnTo>
                  <a:pt x="628" y="941"/>
                </a:lnTo>
                <a:lnTo>
                  <a:pt x="628" y="939"/>
                </a:lnTo>
                <a:lnTo>
                  <a:pt x="626" y="938"/>
                </a:lnTo>
                <a:lnTo>
                  <a:pt x="625" y="938"/>
                </a:lnTo>
                <a:lnTo>
                  <a:pt x="625" y="936"/>
                </a:lnTo>
                <a:lnTo>
                  <a:pt x="625" y="934"/>
                </a:lnTo>
                <a:lnTo>
                  <a:pt x="623" y="934"/>
                </a:lnTo>
                <a:lnTo>
                  <a:pt x="621" y="934"/>
                </a:lnTo>
                <a:lnTo>
                  <a:pt x="619" y="934"/>
                </a:lnTo>
                <a:lnTo>
                  <a:pt x="618" y="934"/>
                </a:lnTo>
                <a:lnTo>
                  <a:pt x="618" y="932"/>
                </a:lnTo>
                <a:lnTo>
                  <a:pt x="616" y="932"/>
                </a:lnTo>
                <a:lnTo>
                  <a:pt x="616" y="931"/>
                </a:lnTo>
                <a:lnTo>
                  <a:pt x="614" y="931"/>
                </a:lnTo>
                <a:lnTo>
                  <a:pt x="614" y="929"/>
                </a:lnTo>
                <a:lnTo>
                  <a:pt x="613" y="927"/>
                </a:lnTo>
                <a:lnTo>
                  <a:pt x="613" y="925"/>
                </a:lnTo>
                <a:lnTo>
                  <a:pt x="611" y="925"/>
                </a:lnTo>
                <a:lnTo>
                  <a:pt x="611" y="924"/>
                </a:lnTo>
                <a:lnTo>
                  <a:pt x="609" y="922"/>
                </a:lnTo>
                <a:lnTo>
                  <a:pt x="607" y="922"/>
                </a:lnTo>
                <a:lnTo>
                  <a:pt x="606" y="922"/>
                </a:lnTo>
                <a:lnTo>
                  <a:pt x="604" y="920"/>
                </a:lnTo>
                <a:lnTo>
                  <a:pt x="602" y="918"/>
                </a:lnTo>
                <a:lnTo>
                  <a:pt x="600" y="917"/>
                </a:lnTo>
                <a:lnTo>
                  <a:pt x="599" y="915"/>
                </a:lnTo>
                <a:lnTo>
                  <a:pt x="597" y="915"/>
                </a:lnTo>
                <a:lnTo>
                  <a:pt x="595" y="915"/>
                </a:lnTo>
                <a:lnTo>
                  <a:pt x="593" y="915"/>
                </a:lnTo>
                <a:lnTo>
                  <a:pt x="592" y="915"/>
                </a:lnTo>
                <a:lnTo>
                  <a:pt x="588" y="915"/>
                </a:lnTo>
                <a:lnTo>
                  <a:pt x="586" y="915"/>
                </a:lnTo>
                <a:lnTo>
                  <a:pt x="585" y="917"/>
                </a:lnTo>
                <a:lnTo>
                  <a:pt x="583" y="918"/>
                </a:lnTo>
                <a:lnTo>
                  <a:pt x="583" y="920"/>
                </a:lnTo>
                <a:lnTo>
                  <a:pt x="581" y="920"/>
                </a:lnTo>
                <a:lnTo>
                  <a:pt x="581" y="922"/>
                </a:lnTo>
                <a:lnTo>
                  <a:pt x="579" y="922"/>
                </a:lnTo>
                <a:lnTo>
                  <a:pt x="578" y="922"/>
                </a:lnTo>
                <a:lnTo>
                  <a:pt x="576" y="924"/>
                </a:lnTo>
                <a:lnTo>
                  <a:pt x="572" y="924"/>
                </a:lnTo>
                <a:lnTo>
                  <a:pt x="571" y="924"/>
                </a:lnTo>
                <a:lnTo>
                  <a:pt x="569" y="924"/>
                </a:lnTo>
                <a:lnTo>
                  <a:pt x="567" y="924"/>
                </a:lnTo>
                <a:lnTo>
                  <a:pt x="564" y="924"/>
                </a:lnTo>
                <a:lnTo>
                  <a:pt x="562" y="924"/>
                </a:lnTo>
                <a:lnTo>
                  <a:pt x="560" y="924"/>
                </a:lnTo>
                <a:lnTo>
                  <a:pt x="558" y="924"/>
                </a:lnTo>
                <a:lnTo>
                  <a:pt x="557" y="922"/>
                </a:lnTo>
                <a:lnTo>
                  <a:pt x="555" y="922"/>
                </a:lnTo>
                <a:lnTo>
                  <a:pt x="553" y="922"/>
                </a:lnTo>
                <a:lnTo>
                  <a:pt x="551" y="920"/>
                </a:lnTo>
                <a:lnTo>
                  <a:pt x="550" y="920"/>
                </a:lnTo>
                <a:lnTo>
                  <a:pt x="548" y="918"/>
                </a:lnTo>
                <a:lnTo>
                  <a:pt x="546" y="918"/>
                </a:lnTo>
                <a:lnTo>
                  <a:pt x="543" y="918"/>
                </a:lnTo>
                <a:lnTo>
                  <a:pt x="543" y="917"/>
                </a:lnTo>
                <a:lnTo>
                  <a:pt x="541" y="917"/>
                </a:lnTo>
                <a:lnTo>
                  <a:pt x="539" y="915"/>
                </a:lnTo>
                <a:lnTo>
                  <a:pt x="537" y="915"/>
                </a:lnTo>
                <a:lnTo>
                  <a:pt x="536" y="915"/>
                </a:lnTo>
                <a:lnTo>
                  <a:pt x="534" y="917"/>
                </a:lnTo>
                <a:lnTo>
                  <a:pt x="532" y="917"/>
                </a:lnTo>
                <a:lnTo>
                  <a:pt x="530" y="917"/>
                </a:lnTo>
                <a:lnTo>
                  <a:pt x="529" y="918"/>
                </a:lnTo>
                <a:lnTo>
                  <a:pt x="527" y="918"/>
                </a:lnTo>
                <a:lnTo>
                  <a:pt x="525" y="918"/>
                </a:lnTo>
                <a:lnTo>
                  <a:pt x="525" y="920"/>
                </a:lnTo>
                <a:lnTo>
                  <a:pt x="524" y="920"/>
                </a:lnTo>
                <a:lnTo>
                  <a:pt x="522" y="922"/>
                </a:lnTo>
                <a:lnTo>
                  <a:pt x="522" y="924"/>
                </a:lnTo>
                <a:lnTo>
                  <a:pt x="520" y="924"/>
                </a:lnTo>
                <a:lnTo>
                  <a:pt x="518" y="925"/>
                </a:lnTo>
                <a:lnTo>
                  <a:pt x="517" y="925"/>
                </a:lnTo>
                <a:lnTo>
                  <a:pt x="515" y="927"/>
                </a:lnTo>
                <a:lnTo>
                  <a:pt x="513" y="927"/>
                </a:lnTo>
                <a:lnTo>
                  <a:pt x="511" y="927"/>
                </a:lnTo>
                <a:lnTo>
                  <a:pt x="510" y="927"/>
                </a:lnTo>
                <a:close/>
              </a:path>
            </a:pathLst>
          </a:custGeom>
          <a:solidFill>
            <a:schemeClr val="tx2">
              <a:lumMod val="50000"/>
            </a:schemeClr>
          </a:solidFill>
          <a:ln>
            <a:noFill/>
          </a:ln>
        </p:spPr>
        <p:txBody>
          <a:bodyPr/>
          <a:lstStyle/>
          <a:p>
            <a:pPr>
              <a:defRPr/>
            </a:pPr>
            <a:endParaRPr lang="en-US">
              <a:latin typeface="Calibri" pitchFamily="34" charset="0"/>
              <a:cs typeface="Arial" charset="0"/>
            </a:endParaRPr>
          </a:p>
        </p:txBody>
      </p:sp>
      <p:sp>
        <p:nvSpPr>
          <p:cNvPr id="26686" name="Freeform 382"/>
          <p:cNvSpPr>
            <a:spLocks/>
          </p:cNvSpPr>
          <p:nvPr/>
        </p:nvSpPr>
        <p:spPr bwMode="auto">
          <a:xfrm>
            <a:off x="3238500" y="4181475"/>
            <a:ext cx="1066800" cy="1471613"/>
          </a:xfrm>
          <a:custGeom>
            <a:avLst/>
            <a:gdLst>
              <a:gd name="T0" fmla="*/ 2147483647 w 672"/>
              <a:gd name="T1" fmla="*/ 2147483647 h 927"/>
              <a:gd name="T2" fmla="*/ 2147483647 w 672"/>
              <a:gd name="T3" fmla="*/ 2147483647 h 927"/>
              <a:gd name="T4" fmla="*/ 2147483647 w 672"/>
              <a:gd name="T5" fmla="*/ 2147483647 h 927"/>
              <a:gd name="T6" fmla="*/ 2147483647 w 672"/>
              <a:gd name="T7" fmla="*/ 2147483647 h 927"/>
              <a:gd name="T8" fmla="*/ 2147483647 w 672"/>
              <a:gd name="T9" fmla="*/ 2147483647 h 927"/>
              <a:gd name="T10" fmla="*/ 2147483647 w 672"/>
              <a:gd name="T11" fmla="*/ 2147483647 h 927"/>
              <a:gd name="T12" fmla="*/ 2147483647 w 672"/>
              <a:gd name="T13" fmla="*/ 2147483647 h 927"/>
              <a:gd name="T14" fmla="*/ 2147483647 w 672"/>
              <a:gd name="T15" fmla="*/ 2147483647 h 927"/>
              <a:gd name="T16" fmla="*/ 2147483647 w 672"/>
              <a:gd name="T17" fmla="*/ 2147483647 h 927"/>
              <a:gd name="T18" fmla="*/ 2147483647 w 672"/>
              <a:gd name="T19" fmla="*/ 2147483647 h 927"/>
              <a:gd name="T20" fmla="*/ 2147483647 w 672"/>
              <a:gd name="T21" fmla="*/ 2147483647 h 927"/>
              <a:gd name="T22" fmla="*/ 2147483647 w 672"/>
              <a:gd name="T23" fmla="*/ 2147483647 h 927"/>
              <a:gd name="T24" fmla="*/ 2147483647 w 672"/>
              <a:gd name="T25" fmla="*/ 2147483647 h 927"/>
              <a:gd name="T26" fmla="*/ 2147483647 w 672"/>
              <a:gd name="T27" fmla="*/ 2147483647 h 927"/>
              <a:gd name="T28" fmla="*/ 2147483647 w 672"/>
              <a:gd name="T29" fmla="*/ 2147483647 h 927"/>
              <a:gd name="T30" fmla="*/ 2147483647 w 672"/>
              <a:gd name="T31" fmla="*/ 2147483647 h 927"/>
              <a:gd name="T32" fmla="*/ 2147483647 w 672"/>
              <a:gd name="T33" fmla="*/ 2147483647 h 927"/>
              <a:gd name="T34" fmla="*/ 2147483647 w 672"/>
              <a:gd name="T35" fmla="*/ 2147483647 h 927"/>
              <a:gd name="T36" fmla="*/ 2147483647 w 672"/>
              <a:gd name="T37" fmla="*/ 2147483647 h 927"/>
              <a:gd name="T38" fmla="*/ 2147483647 w 672"/>
              <a:gd name="T39" fmla="*/ 2147483647 h 927"/>
              <a:gd name="T40" fmla="*/ 2147483647 w 672"/>
              <a:gd name="T41" fmla="*/ 2147483647 h 927"/>
              <a:gd name="T42" fmla="*/ 2147483647 w 672"/>
              <a:gd name="T43" fmla="*/ 2147483647 h 927"/>
              <a:gd name="T44" fmla="*/ 2147483647 w 672"/>
              <a:gd name="T45" fmla="*/ 2147483647 h 927"/>
              <a:gd name="T46" fmla="*/ 2147483647 w 672"/>
              <a:gd name="T47" fmla="*/ 2147483647 h 927"/>
              <a:gd name="T48" fmla="*/ 2147483647 w 672"/>
              <a:gd name="T49" fmla="*/ 2147483647 h 927"/>
              <a:gd name="T50" fmla="*/ 2147483647 w 672"/>
              <a:gd name="T51" fmla="*/ 2147483647 h 927"/>
              <a:gd name="T52" fmla="*/ 2147483647 w 672"/>
              <a:gd name="T53" fmla="*/ 2147483647 h 927"/>
              <a:gd name="T54" fmla="*/ 2147483647 w 672"/>
              <a:gd name="T55" fmla="*/ 2147483647 h 927"/>
              <a:gd name="T56" fmla="*/ 2147483647 w 672"/>
              <a:gd name="T57" fmla="*/ 2147483647 h 927"/>
              <a:gd name="T58" fmla="*/ 2147483647 w 672"/>
              <a:gd name="T59" fmla="*/ 2147483647 h 927"/>
              <a:gd name="T60" fmla="*/ 2147483647 w 672"/>
              <a:gd name="T61" fmla="*/ 2147483647 h 927"/>
              <a:gd name="T62" fmla="*/ 2147483647 w 672"/>
              <a:gd name="T63" fmla="*/ 2147483647 h 927"/>
              <a:gd name="T64" fmla="*/ 2147483647 w 672"/>
              <a:gd name="T65" fmla="*/ 2147483647 h 927"/>
              <a:gd name="T66" fmla="*/ 2147483647 w 672"/>
              <a:gd name="T67" fmla="*/ 2147483647 h 927"/>
              <a:gd name="T68" fmla="*/ 2147483647 w 672"/>
              <a:gd name="T69" fmla="*/ 2147483647 h 927"/>
              <a:gd name="T70" fmla="*/ 2147483647 w 672"/>
              <a:gd name="T71" fmla="*/ 2147483647 h 927"/>
              <a:gd name="T72" fmla="*/ 2147483647 w 672"/>
              <a:gd name="T73" fmla="*/ 2147483647 h 927"/>
              <a:gd name="T74" fmla="*/ 2147483647 w 672"/>
              <a:gd name="T75" fmla="*/ 2147483647 h 927"/>
              <a:gd name="T76" fmla="*/ 2147483647 w 672"/>
              <a:gd name="T77" fmla="*/ 2147483647 h 927"/>
              <a:gd name="T78" fmla="*/ 2147483647 w 672"/>
              <a:gd name="T79" fmla="*/ 2147483647 h 927"/>
              <a:gd name="T80" fmla="*/ 2147483647 w 672"/>
              <a:gd name="T81" fmla="*/ 2147483647 h 927"/>
              <a:gd name="T82" fmla="*/ 2147483647 w 672"/>
              <a:gd name="T83" fmla="*/ 2147483647 h 927"/>
              <a:gd name="T84" fmla="*/ 2147483647 w 672"/>
              <a:gd name="T85" fmla="*/ 2147483647 h 927"/>
              <a:gd name="T86" fmla="*/ 2147483647 w 672"/>
              <a:gd name="T87" fmla="*/ 2147483647 h 927"/>
              <a:gd name="T88" fmla="*/ 2147483647 w 672"/>
              <a:gd name="T89" fmla="*/ 2147483647 h 927"/>
              <a:gd name="T90" fmla="*/ 2147483647 w 672"/>
              <a:gd name="T91" fmla="*/ 2147483647 h 927"/>
              <a:gd name="T92" fmla="*/ 2147483647 w 672"/>
              <a:gd name="T93" fmla="*/ 2147483647 h 927"/>
              <a:gd name="T94" fmla="*/ 2147483647 w 672"/>
              <a:gd name="T95" fmla="*/ 2147483647 h 927"/>
              <a:gd name="T96" fmla="*/ 2147483647 w 672"/>
              <a:gd name="T97" fmla="*/ 2147483647 h 927"/>
              <a:gd name="T98" fmla="*/ 2147483647 w 672"/>
              <a:gd name="T99" fmla="*/ 2147483647 h 927"/>
              <a:gd name="T100" fmla="*/ 2147483647 w 672"/>
              <a:gd name="T101" fmla="*/ 2147483647 h 927"/>
              <a:gd name="T102" fmla="*/ 2147483647 w 672"/>
              <a:gd name="T103" fmla="*/ 2147483647 h 927"/>
              <a:gd name="T104" fmla="*/ 2147483647 w 672"/>
              <a:gd name="T105" fmla="*/ 2147483647 h 927"/>
              <a:gd name="T106" fmla="*/ 2147483647 w 672"/>
              <a:gd name="T107" fmla="*/ 2147483647 h 927"/>
              <a:gd name="T108" fmla="*/ 2147483647 w 672"/>
              <a:gd name="T109" fmla="*/ 2147483647 h 927"/>
              <a:gd name="T110" fmla="*/ 2147483647 w 672"/>
              <a:gd name="T111" fmla="*/ 2147483647 h 927"/>
              <a:gd name="T112" fmla="*/ 2147483647 w 672"/>
              <a:gd name="T113" fmla="*/ 2147483647 h 927"/>
              <a:gd name="T114" fmla="*/ 2147483647 w 672"/>
              <a:gd name="T115" fmla="*/ 2147483647 h 927"/>
              <a:gd name="T116" fmla="*/ 2147483647 w 672"/>
              <a:gd name="T117" fmla="*/ 2147483647 h 927"/>
              <a:gd name="T118" fmla="*/ 2147483647 w 672"/>
              <a:gd name="T119" fmla="*/ 2147483647 h 92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72"/>
              <a:gd name="T181" fmla="*/ 0 h 927"/>
              <a:gd name="T182" fmla="*/ 672 w 672"/>
              <a:gd name="T183" fmla="*/ 927 h 92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72" h="927">
                <a:moveTo>
                  <a:pt x="510" y="927"/>
                </a:moveTo>
                <a:lnTo>
                  <a:pt x="508" y="927"/>
                </a:lnTo>
                <a:lnTo>
                  <a:pt x="506" y="927"/>
                </a:lnTo>
                <a:lnTo>
                  <a:pt x="504" y="927"/>
                </a:lnTo>
                <a:lnTo>
                  <a:pt x="501" y="927"/>
                </a:lnTo>
                <a:lnTo>
                  <a:pt x="499" y="927"/>
                </a:lnTo>
                <a:lnTo>
                  <a:pt x="497" y="927"/>
                </a:lnTo>
                <a:lnTo>
                  <a:pt x="496" y="927"/>
                </a:lnTo>
                <a:lnTo>
                  <a:pt x="494" y="925"/>
                </a:lnTo>
                <a:lnTo>
                  <a:pt x="492" y="925"/>
                </a:lnTo>
                <a:lnTo>
                  <a:pt x="490" y="925"/>
                </a:lnTo>
                <a:lnTo>
                  <a:pt x="489" y="925"/>
                </a:lnTo>
                <a:lnTo>
                  <a:pt x="487" y="925"/>
                </a:lnTo>
                <a:lnTo>
                  <a:pt x="485" y="924"/>
                </a:lnTo>
                <a:lnTo>
                  <a:pt x="483" y="922"/>
                </a:lnTo>
                <a:lnTo>
                  <a:pt x="483" y="918"/>
                </a:lnTo>
                <a:lnTo>
                  <a:pt x="483" y="917"/>
                </a:lnTo>
                <a:lnTo>
                  <a:pt x="483" y="915"/>
                </a:lnTo>
                <a:lnTo>
                  <a:pt x="482" y="913"/>
                </a:lnTo>
                <a:lnTo>
                  <a:pt x="482" y="911"/>
                </a:lnTo>
                <a:lnTo>
                  <a:pt x="480" y="910"/>
                </a:lnTo>
                <a:lnTo>
                  <a:pt x="478" y="908"/>
                </a:lnTo>
                <a:lnTo>
                  <a:pt x="478" y="906"/>
                </a:lnTo>
                <a:lnTo>
                  <a:pt x="476" y="904"/>
                </a:lnTo>
                <a:lnTo>
                  <a:pt x="476" y="903"/>
                </a:lnTo>
                <a:lnTo>
                  <a:pt x="476" y="901"/>
                </a:lnTo>
                <a:lnTo>
                  <a:pt x="475" y="901"/>
                </a:lnTo>
                <a:lnTo>
                  <a:pt x="473" y="899"/>
                </a:lnTo>
                <a:lnTo>
                  <a:pt x="471" y="899"/>
                </a:lnTo>
                <a:lnTo>
                  <a:pt x="471" y="897"/>
                </a:lnTo>
                <a:lnTo>
                  <a:pt x="469" y="897"/>
                </a:lnTo>
                <a:lnTo>
                  <a:pt x="468" y="896"/>
                </a:lnTo>
                <a:lnTo>
                  <a:pt x="466" y="896"/>
                </a:lnTo>
                <a:lnTo>
                  <a:pt x="464" y="896"/>
                </a:lnTo>
                <a:lnTo>
                  <a:pt x="462" y="894"/>
                </a:lnTo>
                <a:lnTo>
                  <a:pt x="461" y="892"/>
                </a:lnTo>
                <a:lnTo>
                  <a:pt x="459" y="892"/>
                </a:lnTo>
                <a:lnTo>
                  <a:pt x="457" y="890"/>
                </a:lnTo>
                <a:lnTo>
                  <a:pt x="455" y="890"/>
                </a:lnTo>
                <a:lnTo>
                  <a:pt x="454" y="889"/>
                </a:lnTo>
                <a:lnTo>
                  <a:pt x="452" y="887"/>
                </a:lnTo>
                <a:lnTo>
                  <a:pt x="452" y="885"/>
                </a:lnTo>
                <a:lnTo>
                  <a:pt x="450" y="885"/>
                </a:lnTo>
                <a:lnTo>
                  <a:pt x="448" y="883"/>
                </a:lnTo>
                <a:lnTo>
                  <a:pt x="447" y="883"/>
                </a:lnTo>
                <a:lnTo>
                  <a:pt x="443" y="882"/>
                </a:lnTo>
                <a:lnTo>
                  <a:pt x="441" y="882"/>
                </a:lnTo>
                <a:lnTo>
                  <a:pt x="440" y="882"/>
                </a:lnTo>
                <a:lnTo>
                  <a:pt x="438" y="883"/>
                </a:lnTo>
                <a:lnTo>
                  <a:pt x="435" y="887"/>
                </a:lnTo>
                <a:lnTo>
                  <a:pt x="429" y="885"/>
                </a:lnTo>
                <a:lnTo>
                  <a:pt x="426" y="882"/>
                </a:lnTo>
                <a:lnTo>
                  <a:pt x="417" y="885"/>
                </a:lnTo>
                <a:lnTo>
                  <a:pt x="412" y="890"/>
                </a:lnTo>
                <a:lnTo>
                  <a:pt x="405" y="885"/>
                </a:lnTo>
                <a:lnTo>
                  <a:pt x="393" y="885"/>
                </a:lnTo>
                <a:lnTo>
                  <a:pt x="384" y="880"/>
                </a:lnTo>
                <a:lnTo>
                  <a:pt x="380" y="875"/>
                </a:lnTo>
                <a:lnTo>
                  <a:pt x="375" y="873"/>
                </a:lnTo>
                <a:lnTo>
                  <a:pt x="373" y="871"/>
                </a:lnTo>
                <a:lnTo>
                  <a:pt x="370" y="869"/>
                </a:lnTo>
                <a:lnTo>
                  <a:pt x="368" y="868"/>
                </a:lnTo>
                <a:lnTo>
                  <a:pt x="363" y="866"/>
                </a:lnTo>
                <a:lnTo>
                  <a:pt x="358" y="859"/>
                </a:lnTo>
                <a:lnTo>
                  <a:pt x="356" y="859"/>
                </a:lnTo>
                <a:lnTo>
                  <a:pt x="354" y="857"/>
                </a:lnTo>
                <a:lnTo>
                  <a:pt x="349" y="854"/>
                </a:lnTo>
                <a:lnTo>
                  <a:pt x="346" y="845"/>
                </a:lnTo>
                <a:lnTo>
                  <a:pt x="342" y="842"/>
                </a:lnTo>
                <a:lnTo>
                  <a:pt x="340" y="842"/>
                </a:lnTo>
                <a:lnTo>
                  <a:pt x="326" y="854"/>
                </a:lnTo>
                <a:lnTo>
                  <a:pt x="318" y="854"/>
                </a:lnTo>
                <a:lnTo>
                  <a:pt x="316" y="852"/>
                </a:lnTo>
                <a:lnTo>
                  <a:pt x="314" y="850"/>
                </a:lnTo>
                <a:lnTo>
                  <a:pt x="312" y="850"/>
                </a:lnTo>
                <a:lnTo>
                  <a:pt x="311" y="850"/>
                </a:lnTo>
                <a:lnTo>
                  <a:pt x="309" y="850"/>
                </a:lnTo>
                <a:lnTo>
                  <a:pt x="305" y="850"/>
                </a:lnTo>
                <a:lnTo>
                  <a:pt x="304" y="848"/>
                </a:lnTo>
                <a:lnTo>
                  <a:pt x="302" y="847"/>
                </a:lnTo>
                <a:lnTo>
                  <a:pt x="300" y="845"/>
                </a:lnTo>
                <a:lnTo>
                  <a:pt x="298" y="845"/>
                </a:lnTo>
                <a:lnTo>
                  <a:pt x="297" y="845"/>
                </a:lnTo>
                <a:lnTo>
                  <a:pt x="295" y="845"/>
                </a:lnTo>
                <a:lnTo>
                  <a:pt x="293" y="845"/>
                </a:lnTo>
                <a:lnTo>
                  <a:pt x="290" y="845"/>
                </a:lnTo>
                <a:lnTo>
                  <a:pt x="288" y="843"/>
                </a:lnTo>
                <a:lnTo>
                  <a:pt x="286" y="843"/>
                </a:lnTo>
                <a:lnTo>
                  <a:pt x="286" y="842"/>
                </a:lnTo>
                <a:lnTo>
                  <a:pt x="284" y="842"/>
                </a:lnTo>
                <a:lnTo>
                  <a:pt x="283" y="840"/>
                </a:lnTo>
                <a:lnTo>
                  <a:pt x="281" y="838"/>
                </a:lnTo>
                <a:lnTo>
                  <a:pt x="279" y="836"/>
                </a:lnTo>
                <a:lnTo>
                  <a:pt x="279" y="835"/>
                </a:lnTo>
                <a:lnTo>
                  <a:pt x="277" y="833"/>
                </a:lnTo>
                <a:lnTo>
                  <a:pt x="276" y="833"/>
                </a:lnTo>
                <a:lnTo>
                  <a:pt x="276" y="831"/>
                </a:lnTo>
                <a:lnTo>
                  <a:pt x="272" y="831"/>
                </a:lnTo>
                <a:lnTo>
                  <a:pt x="270" y="831"/>
                </a:lnTo>
                <a:lnTo>
                  <a:pt x="269" y="831"/>
                </a:lnTo>
                <a:lnTo>
                  <a:pt x="265" y="831"/>
                </a:lnTo>
                <a:lnTo>
                  <a:pt x="263" y="831"/>
                </a:lnTo>
                <a:lnTo>
                  <a:pt x="263" y="829"/>
                </a:lnTo>
                <a:lnTo>
                  <a:pt x="262" y="829"/>
                </a:lnTo>
                <a:lnTo>
                  <a:pt x="260" y="828"/>
                </a:lnTo>
                <a:lnTo>
                  <a:pt x="260" y="824"/>
                </a:lnTo>
                <a:lnTo>
                  <a:pt x="260" y="822"/>
                </a:lnTo>
                <a:lnTo>
                  <a:pt x="260" y="821"/>
                </a:lnTo>
                <a:lnTo>
                  <a:pt x="260" y="819"/>
                </a:lnTo>
                <a:lnTo>
                  <a:pt x="258" y="817"/>
                </a:lnTo>
                <a:lnTo>
                  <a:pt x="258" y="815"/>
                </a:lnTo>
                <a:lnTo>
                  <a:pt x="257" y="815"/>
                </a:lnTo>
                <a:lnTo>
                  <a:pt x="255" y="814"/>
                </a:lnTo>
                <a:lnTo>
                  <a:pt x="253" y="812"/>
                </a:lnTo>
                <a:lnTo>
                  <a:pt x="250" y="812"/>
                </a:lnTo>
                <a:lnTo>
                  <a:pt x="248" y="814"/>
                </a:lnTo>
                <a:lnTo>
                  <a:pt x="246" y="814"/>
                </a:lnTo>
                <a:lnTo>
                  <a:pt x="243" y="814"/>
                </a:lnTo>
                <a:lnTo>
                  <a:pt x="241" y="814"/>
                </a:lnTo>
                <a:lnTo>
                  <a:pt x="239" y="814"/>
                </a:lnTo>
                <a:lnTo>
                  <a:pt x="237" y="812"/>
                </a:lnTo>
                <a:lnTo>
                  <a:pt x="234" y="812"/>
                </a:lnTo>
                <a:lnTo>
                  <a:pt x="232" y="812"/>
                </a:lnTo>
                <a:lnTo>
                  <a:pt x="230" y="812"/>
                </a:lnTo>
                <a:lnTo>
                  <a:pt x="229" y="812"/>
                </a:lnTo>
                <a:lnTo>
                  <a:pt x="227" y="812"/>
                </a:lnTo>
                <a:lnTo>
                  <a:pt x="223" y="812"/>
                </a:lnTo>
                <a:lnTo>
                  <a:pt x="222" y="812"/>
                </a:lnTo>
                <a:lnTo>
                  <a:pt x="220" y="812"/>
                </a:lnTo>
                <a:lnTo>
                  <a:pt x="218" y="810"/>
                </a:lnTo>
                <a:lnTo>
                  <a:pt x="216" y="810"/>
                </a:lnTo>
                <a:lnTo>
                  <a:pt x="215" y="810"/>
                </a:lnTo>
                <a:lnTo>
                  <a:pt x="215" y="808"/>
                </a:lnTo>
                <a:lnTo>
                  <a:pt x="215" y="807"/>
                </a:lnTo>
                <a:lnTo>
                  <a:pt x="213" y="805"/>
                </a:lnTo>
                <a:lnTo>
                  <a:pt x="211" y="807"/>
                </a:lnTo>
                <a:lnTo>
                  <a:pt x="209" y="807"/>
                </a:lnTo>
                <a:lnTo>
                  <a:pt x="208" y="807"/>
                </a:lnTo>
                <a:lnTo>
                  <a:pt x="206" y="808"/>
                </a:lnTo>
                <a:lnTo>
                  <a:pt x="204" y="808"/>
                </a:lnTo>
                <a:lnTo>
                  <a:pt x="202" y="807"/>
                </a:lnTo>
                <a:lnTo>
                  <a:pt x="201" y="807"/>
                </a:lnTo>
                <a:lnTo>
                  <a:pt x="199" y="805"/>
                </a:lnTo>
                <a:lnTo>
                  <a:pt x="197" y="805"/>
                </a:lnTo>
                <a:lnTo>
                  <a:pt x="195" y="807"/>
                </a:lnTo>
                <a:lnTo>
                  <a:pt x="194" y="807"/>
                </a:lnTo>
                <a:lnTo>
                  <a:pt x="192" y="807"/>
                </a:lnTo>
                <a:lnTo>
                  <a:pt x="190" y="808"/>
                </a:lnTo>
                <a:lnTo>
                  <a:pt x="188" y="808"/>
                </a:lnTo>
                <a:lnTo>
                  <a:pt x="187" y="807"/>
                </a:lnTo>
                <a:lnTo>
                  <a:pt x="185" y="807"/>
                </a:lnTo>
                <a:lnTo>
                  <a:pt x="183" y="805"/>
                </a:lnTo>
                <a:lnTo>
                  <a:pt x="183" y="803"/>
                </a:lnTo>
                <a:lnTo>
                  <a:pt x="181" y="803"/>
                </a:lnTo>
                <a:lnTo>
                  <a:pt x="181" y="801"/>
                </a:lnTo>
                <a:lnTo>
                  <a:pt x="180" y="800"/>
                </a:lnTo>
                <a:lnTo>
                  <a:pt x="180" y="798"/>
                </a:lnTo>
                <a:lnTo>
                  <a:pt x="178" y="796"/>
                </a:lnTo>
                <a:lnTo>
                  <a:pt x="176" y="796"/>
                </a:lnTo>
                <a:lnTo>
                  <a:pt x="176" y="794"/>
                </a:lnTo>
                <a:lnTo>
                  <a:pt x="174" y="793"/>
                </a:lnTo>
                <a:lnTo>
                  <a:pt x="174" y="791"/>
                </a:lnTo>
                <a:lnTo>
                  <a:pt x="174" y="789"/>
                </a:lnTo>
                <a:lnTo>
                  <a:pt x="173" y="787"/>
                </a:lnTo>
                <a:lnTo>
                  <a:pt x="173" y="786"/>
                </a:lnTo>
                <a:lnTo>
                  <a:pt x="173" y="784"/>
                </a:lnTo>
                <a:lnTo>
                  <a:pt x="171" y="782"/>
                </a:lnTo>
                <a:lnTo>
                  <a:pt x="171" y="780"/>
                </a:lnTo>
                <a:lnTo>
                  <a:pt x="171" y="779"/>
                </a:lnTo>
                <a:lnTo>
                  <a:pt x="169" y="777"/>
                </a:lnTo>
                <a:lnTo>
                  <a:pt x="168" y="775"/>
                </a:lnTo>
                <a:lnTo>
                  <a:pt x="166" y="773"/>
                </a:lnTo>
                <a:lnTo>
                  <a:pt x="164" y="773"/>
                </a:lnTo>
                <a:lnTo>
                  <a:pt x="162" y="772"/>
                </a:lnTo>
                <a:lnTo>
                  <a:pt x="161" y="772"/>
                </a:lnTo>
                <a:lnTo>
                  <a:pt x="159" y="772"/>
                </a:lnTo>
                <a:lnTo>
                  <a:pt x="159" y="770"/>
                </a:lnTo>
                <a:lnTo>
                  <a:pt x="157" y="768"/>
                </a:lnTo>
                <a:lnTo>
                  <a:pt x="155" y="768"/>
                </a:lnTo>
                <a:lnTo>
                  <a:pt x="154" y="766"/>
                </a:lnTo>
                <a:lnTo>
                  <a:pt x="152" y="766"/>
                </a:lnTo>
                <a:lnTo>
                  <a:pt x="152" y="765"/>
                </a:lnTo>
                <a:lnTo>
                  <a:pt x="150" y="765"/>
                </a:lnTo>
                <a:lnTo>
                  <a:pt x="148" y="763"/>
                </a:lnTo>
                <a:lnTo>
                  <a:pt x="148" y="761"/>
                </a:lnTo>
                <a:lnTo>
                  <a:pt x="147" y="761"/>
                </a:lnTo>
                <a:lnTo>
                  <a:pt x="143" y="761"/>
                </a:lnTo>
                <a:lnTo>
                  <a:pt x="141" y="761"/>
                </a:lnTo>
                <a:lnTo>
                  <a:pt x="140" y="763"/>
                </a:lnTo>
                <a:lnTo>
                  <a:pt x="138" y="763"/>
                </a:lnTo>
                <a:lnTo>
                  <a:pt x="136" y="763"/>
                </a:lnTo>
                <a:lnTo>
                  <a:pt x="134" y="765"/>
                </a:lnTo>
                <a:lnTo>
                  <a:pt x="133" y="765"/>
                </a:lnTo>
                <a:lnTo>
                  <a:pt x="131" y="765"/>
                </a:lnTo>
                <a:lnTo>
                  <a:pt x="129" y="763"/>
                </a:lnTo>
                <a:lnTo>
                  <a:pt x="127" y="763"/>
                </a:lnTo>
                <a:lnTo>
                  <a:pt x="126" y="763"/>
                </a:lnTo>
                <a:lnTo>
                  <a:pt x="124" y="763"/>
                </a:lnTo>
                <a:lnTo>
                  <a:pt x="122" y="763"/>
                </a:lnTo>
                <a:lnTo>
                  <a:pt x="120" y="763"/>
                </a:lnTo>
                <a:lnTo>
                  <a:pt x="117" y="763"/>
                </a:lnTo>
                <a:lnTo>
                  <a:pt x="115" y="763"/>
                </a:lnTo>
                <a:lnTo>
                  <a:pt x="113" y="763"/>
                </a:lnTo>
                <a:lnTo>
                  <a:pt x="110" y="763"/>
                </a:lnTo>
                <a:lnTo>
                  <a:pt x="108" y="763"/>
                </a:lnTo>
                <a:lnTo>
                  <a:pt x="106" y="763"/>
                </a:lnTo>
                <a:lnTo>
                  <a:pt x="103" y="763"/>
                </a:lnTo>
                <a:lnTo>
                  <a:pt x="101" y="763"/>
                </a:lnTo>
                <a:lnTo>
                  <a:pt x="99" y="763"/>
                </a:lnTo>
                <a:lnTo>
                  <a:pt x="98" y="763"/>
                </a:lnTo>
                <a:lnTo>
                  <a:pt x="94" y="763"/>
                </a:lnTo>
                <a:lnTo>
                  <a:pt x="92" y="763"/>
                </a:lnTo>
                <a:lnTo>
                  <a:pt x="91" y="763"/>
                </a:lnTo>
                <a:lnTo>
                  <a:pt x="89" y="763"/>
                </a:lnTo>
                <a:lnTo>
                  <a:pt x="87" y="761"/>
                </a:lnTo>
                <a:lnTo>
                  <a:pt x="85" y="761"/>
                </a:lnTo>
                <a:lnTo>
                  <a:pt x="84" y="761"/>
                </a:lnTo>
                <a:lnTo>
                  <a:pt x="82" y="759"/>
                </a:lnTo>
                <a:lnTo>
                  <a:pt x="80" y="759"/>
                </a:lnTo>
                <a:lnTo>
                  <a:pt x="79" y="759"/>
                </a:lnTo>
                <a:lnTo>
                  <a:pt x="77" y="758"/>
                </a:lnTo>
                <a:lnTo>
                  <a:pt x="77" y="756"/>
                </a:lnTo>
                <a:lnTo>
                  <a:pt x="75" y="756"/>
                </a:lnTo>
                <a:lnTo>
                  <a:pt x="75" y="754"/>
                </a:lnTo>
                <a:lnTo>
                  <a:pt x="73" y="753"/>
                </a:lnTo>
                <a:lnTo>
                  <a:pt x="72" y="753"/>
                </a:lnTo>
                <a:lnTo>
                  <a:pt x="70" y="751"/>
                </a:lnTo>
                <a:lnTo>
                  <a:pt x="68" y="749"/>
                </a:lnTo>
                <a:lnTo>
                  <a:pt x="66" y="747"/>
                </a:lnTo>
                <a:lnTo>
                  <a:pt x="66" y="746"/>
                </a:lnTo>
                <a:lnTo>
                  <a:pt x="65" y="746"/>
                </a:lnTo>
                <a:lnTo>
                  <a:pt x="63" y="744"/>
                </a:lnTo>
                <a:lnTo>
                  <a:pt x="63" y="742"/>
                </a:lnTo>
                <a:lnTo>
                  <a:pt x="61" y="742"/>
                </a:lnTo>
                <a:lnTo>
                  <a:pt x="59" y="740"/>
                </a:lnTo>
                <a:lnTo>
                  <a:pt x="56" y="739"/>
                </a:lnTo>
                <a:lnTo>
                  <a:pt x="54" y="739"/>
                </a:lnTo>
                <a:lnTo>
                  <a:pt x="54" y="732"/>
                </a:lnTo>
                <a:lnTo>
                  <a:pt x="52" y="732"/>
                </a:lnTo>
                <a:lnTo>
                  <a:pt x="52" y="730"/>
                </a:lnTo>
                <a:lnTo>
                  <a:pt x="52" y="728"/>
                </a:lnTo>
                <a:lnTo>
                  <a:pt x="52" y="726"/>
                </a:lnTo>
                <a:lnTo>
                  <a:pt x="52" y="725"/>
                </a:lnTo>
                <a:lnTo>
                  <a:pt x="52" y="723"/>
                </a:lnTo>
                <a:lnTo>
                  <a:pt x="51" y="721"/>
                </a:lnTo>
                <a:lnTo>
                  <a:pt x="51" y="719"/>
                </a:lnTo>
                <a:lnTo>
                  <a:pt x="52" y="718"/>
                </a:lnTo>
                <a:lnTo>
                  <a:pt x="54" y="716"/>
                </a:lnTo>
                <a:lnTo>
                  <a:pt x="56" y="716"/>
                </a:lnTo>
                <a:lnTo>
                  <a:pt x="58" y="716"/>
                </a:lnTo>
                <a:lnTo>
                  <a:pt x="59" y="716"/>
                </a:lnTo>
                <a:lnTo>
                  <a:pt x="61" y="714"/>
                </a:lnTo>
                <a:lnTo>
                  <a:pt x="61" y="712"/>
                </a:lnTo>
                <a:lnTo>
                  <a:pt x="61" y="711"/>
                </a:lnTo>
                <a:lnTo>
                  <a:pt x="59" y="709"/>
                </a:lnTo>
                <a:lnTo>
                  <a:pt x="59" y="707"/>
                </a:lnTo>
                <a:lnTo>
                  <a:pt x="58" y="705"/>
                </a:lnTo>
                <a:lnTo>
                  <a:pt x="58" y="704"/>
                </a:lnTo>
                <a:lnTo>
                  <a:pt x="56" y="702"/>
                </a:lnTo>
                <a:lnTo>
                  <a:pt x="54" y="700"/>
                </a:lnTo>
                <a:lnTo>
                  <a:pt x="52" y="698"/>
                </a:lnTo>
                <a:lnTo>
                  <a:pt x="51" y="698"/>
                </a:lnTo>
                <a:lnTo>
                  <a:pt x="51" y="697"/>
                </a:lnTo>
                <a:lnTo>
                  <a:pt x="49" y="697"/>
                </a:lnTo>
                <a:lnTo>
                  <a:pt x="49" y="695"/>
                </a:lnTo>
                <a:lnTo>
                  <a:pt x="47" y="695"/>
                </a:lnTo>
                <a:lnTo>
                  <a:pt x="47" y="693"/>
                </a:lnTo>
                <a:lnTo>
                  <a:pt x="45" y="693"/>
                </a:lnTo>
                <a:lnTo>
                  <a:pt x="44" y="691"/>
                </a:lnTo>
                <a:lnTo>
                  <a:pt x="42" y="690"/>
                </a:lnTo>
                <a:lnTo>
                  <a:pt x="40" y="690"/>
                </a:lnTo>
                <a:lnTo>
                  <a:pt x="40" y="688"/>
                </a:lnTo>
                <a:lnTo>
                  <a:pt x="38" y="688"/>
                </a:lnTo>
                <a:lnTo>
                  <a:pt x="38" y="686"/>
                </a:lnTo>
                <a:lnTo>
                  <a:pt x="37" y="686"/>
                </a:lnTo>
                <a:lnTo>
                  <a:pt x="35" y="684"/>
                </a:lnTo>
                <a:lnTo>
                  <a:pt x="33" y="683"/>
                </a:lnTo>
                <a:lnTo>
                  <a:pt x="31" y="681"/>
                </a:lnTo>
                <a:lnTo>
                  <a:pt x="30" y="679"/>
                </a:lnTo>
                <a:lnTo>
                  <a:pt x="28" y="677"/>
                </a:lnTo>
                <a:lnTo>
                  <a:pt x="28" y="676"/>
                </a:lnTo>
                <a:lnTo>
                  <a:pt x="30" y="674"/>
                </a:lnTo>
                <a:lnTo>
                  <a:pt x="31" y="674"/>
                </a:lnTo>
                <a:lnTo>
                  <a:pt x="33" y="672"/>
                </a:lnTo>
                <a:lnTo>
                  <a:pt x="35" y="672"/>
                </a:lnTo>
                <a:lnTo>
                  <a:pt x="37" y="669"/>
                </a:lnTo>
                <a:lnTo>
                  <a:pt x="35" y="667"/>
                </a:lnTo>
                <a:lnTo>
                  <a:pt x="33" y="665"/>
                </a:lnTo>
                <a:lnTo>
                  <a:pt x="33" y="663"/>
                </a:lnTo>
                <a:lnTo>
                  <a:pt x="31" y="662"/>
                </a:lnTo>
                <a:lnTo>
                  <a:pt x="28" y="662"/>
                </a:lnTo>
                <a:lnTo>
                  <a:pt x="26" y="660"/>
                </a:lnTo>
                <a:lnTo>
                  <a:pt x="24" y="658"/>
                </a:lnTo>
                <a:lnTo>
                  <a:pt x="23" y="657"/>
                </a:lnTo>
                <a:lnTo>
                  <a:pt x="21" y="655"/>
                </a:lnTo>
                <a:lnTo>
                  <a:pt x="17" y="653"/>
                </a:lnTo>
                <a:lnTo>
                  <a:pt x="16" y="651"/>
                </a:lnTo>
                <a:lnTo>
                  <a:pt x="12" y="648"/>
                </a:lnTo>
                <a:lnTo>
                  <a:pt x="9" y="646"/>
                </a:lnTo>
                <a:lnTo>
                  <a:pt x="7" y="644"/>
                </a:lnTo>
                <a:lnTo>
                  <a:pt x="5" y="643"/>
                </a:lnTo>
                <a:lnTo>
                  <a:pt x="5" y="641"/>
                </a:lnTo>
                <a:lnTo>
                  <a:pt x="7" y="639"/>
                </a:lnTo>
                <a:lnTo>
                  <a:pt x="7" y="637"/>
                </a:lnTo>
                <a:lnTo>
                  <a:pt x="9" y="636"/>
                </a:lnTo>
                <a:lnTo>
                  <a:pt x="10" y="632"/>
                </a:lnTo>
                <a:lnTo>
                  <a:pt x="12" y="632"/>
                </a:lnTo>
                <a:lnTo>
                  <a:pt x="14" y="630"/>
                </a:lnTo>
                <a:lnTo>
                  <a:pt x="14" y="632"/>
                </a:lnTo>
                <a:lnTo>
                  <a:pt x="16" y="632"/>
                </a:lnTo>
                <a:lnTo>
                  <a:pt x="17" y="632"/>
                </a:lnTo>
                <a:lnTo>
                  <a:pt x="19" y="632"/>
                </a:lnTo>
                <a:lnTo>
                  <a:pt x="21" y="632"/>
                </a:lnTo>
                <a:lnTo>
                  <a:pt x="24" y="632"/>
                </a:lnTo>
                <a:lnTo>
                  <a:pt x="26" y="630"/>
                </a:lnTo>
                <a:lnTo>
                  <a:pt x="28" y="630"/>
                </a:lnTo>
                <a:lnTo>
                  <a:pt x="30" y="629"/>
                </a:lnTo>
                <a:lnTo>
                  <a:pt x="31" y="627"/>
                </a:lnTo>
                <a:lnTo>
                  <a:pt x="33" y="625"/>
                </a:lnTo>
                <a:lnTo>
                  <a:pt x="35" y="623"/>
                </a:lnTo>
                <a:lnTo>
                  <a:pt x="38" y="623"/>
                </a:lnTo>
                <a:lnTo>
                  <a:pt x="42" y="622"/>
                </a:lnTo>
                <a:lnTo>
                  <a:pt x="45" y="622"/>
                </a:lnTo>
                <a:lnTo>
                  <a:pt x="49" y="620"/>
                </a:lnTo>
                <a:lnTo>
                  <a:pt x="51" y="618"/>
                </a:lnTo>
                <a:lnTo>
                  <a:pt x="54" y="618"/>
                </a:lnTo>
                <a:lnTo>
                  <a:pt x="56" y="618"/>
                </a:lnTo>
                <a:lnTo>
                  <a:pt x="59" y="616"/>
                </a:lnTo>
                <a:lnTo>
                  <a:pt x="63" y="615"/>
                </a:lnTo>
                <a:lnTo>
                  <a:pt x="65" y="615"/>
                </a:lnTo>
                <a:lnTo>
                  <a:pt x="68" y="613"/>
                </a:lnTo>
                <a:lnTo>
                  <a:pt x="72" y="611"/>
                </a:lnTo>
                <a:lnTo>
                  <a:pt x="72" y="609"/>
                </a:lnTo>
                <a:lnTo>
                  <a:pt x="73" y="609"/>
                </a:lnTo>
                <a:lnTo>
                  <a:pt x="73" y="608"/>
                </a:lnTo>
                <a:lnTo>
                  <a:pt x="73" y="606"/>
                </a:lnTo>
                <a:lnTo>
                  <a:pt x="75" y="604"/>
                </a:lnTo>
                <a:lnTo>
                  <a:pt x="77" y="604"/>
                </a:lnTo>
                <a:lnTo>
                  <a:pt x="79" y="602"/>
                </a:lnTo>
                <a:lnTo>
                  <a:pt x="80" y="602"/>
                </a:lnTo>
                <a:lnTo>
                  <a:pt x="80" y="601"/>
                </a:lnTo>
                <a:lnTo>
                  <a:pt x="80" y="599"/>
                </a:lnTo>
                <a:lnTo>
                  <a:pt x="82" y="599"/>
                </a:lnTo>
                <a:lnTo>
                  <a:pt x="82" y="597"/>
                </a:lnTo>
                <a:lnTo>
                  <a:pt x="82" y="595"/>
                </a:lnTo>
                <a:lnTo>
                  <a:pt x="85" y="595"/>
                </a:lnTo>
                <a:lnTo>
                  <a:pt x="87" y="594"/>
                </a:lnTo>
                <a:lnTo>
                  <a:pt x="87" y="592"/>
                </a:lnTo>
                <a:lnTo>
                  <a:pt x="89" y="590"/>
                </a:lnTo>
                <a:lnTo>
                  <a:pt x="89" y="588"/>
                </a:lnTo>
                <a:lnTo>
                  <a:pt x="91" y="588"/>
                </a:lnTo>
                <a:lnTo>
                  <a:pt x="91" y="587"/>
                </a:lnTo>
                <a:lnTo>
                  <a:pt x="92" y="585"/>
                </a:lnTo>
                <a:lnTo>
                  <a:pt x="92" y="583"/>
                </a:lnTo>
                <a:lnTo>
                  <a:pt x="94" y="583"/>
                </a:lnTo>
                <a:lnTo>
                  <a:pt x="96" y="581"/>
                </a:lnTo>
                <a:lnTo>
                  <a:pt x="98" y="580"/>
                </a:lnTo>
                <a:lnTo>
                  <a:pt x="99" y="578"/>
                </a:lnTo>
                <a:lnTo>
                  <a:pt x="101" y="578"/>
                </a:lnTo>
                <a:lnTo>
                  <a:pt x="101" y="576"/>
                </a:lnTo>
                <a:lnTo>
                  <a:pt x="101" y="574"/>
                </a:lnTo>
                <a:lnTo>
                  <a:pt x="103" y="574"/>
                </a:lnTo>
                <a:lnTo>
                  <a:pt x="103" y="573"/>
                </a:lnTo>
                <a:lnTo>
                  <a:pt x="103" y="571"/>
                </a:lnTo>
                <a:lnTo>
                  <a:pt x="103" y="569"/>
                </a:lnTo>
                <a:lnTo>
                  <a:pt x="103" y="567"/>
                </a:lnTo>
                <a:lnTo>
                  <a:pt x="105" y="567"/>
                </a:lnTo>
                <a:lnTo>
                  <a:pt x="105" y="566"/>
                </a:lnTo>
                <a:lnTo>
                  <a:pt x="103" y="566"/>
                </a:lnTo>
                <a:lnTo>
                  <a:pt x="103" y="564"/>
                </a:lnTo>
                <a:lnTo>
                  <a:pt x="105" y="562"/>
                </a:lnTo>
                <a:lnTo>
                  <a:pt x="105" y="561"/>
                </a:lnTo>
                <a:lnTo>
                  <a:pt x="105" y="559"/>
                </a:lnTo>
                <a:lnTo>
                  <a:pt x="106" y="557"/>
                </a:lnTo>
                <a:lnTo>
                  <a:pt x="108" y="557"/>
                </a:lnTo>
                <a:lnTo>
                  <a:pt x="108" y="555"/>
                </a:lnTo>
                <a:lnTo>
                  <a:pt x="110" y="555"/>
                </a:lnTo>
                <a:lnTo>
                  <a:pt x="110" y="554"/>
                </a:lnTo>
                <a:lnTo>
                  <a:pt x="108" y="554"/>
                </a:lnTo>
                <a:lnTo>
                  <a:pt x="106" y="554"/>
                </a:lnTo>
                <a:lnTo>
                  <a:pt x="106" y="552"/>
                </a:lnTo>
                <a:lnTo>
                  <a:pt x="106" y="550"/>
                </a:lnTo>
                <a:lnTo>
                  <a:pt x="105" y="550"/>
                </a:lnTo>
                <a:lnTo>
                  <a:pt x="105" y="548"/>
                </a:lnTo>
                <a:lnTo>
                  <a:pt x="103" y="547"/>
                </a:lnTo>
                <a:lnTo>
                  <a:pt x="103" y="545"/>
                </a:lnTo>
                <a:lnTo>
                  <a:pt x="103" y="543"/>
                </a:lnTo>
                <a:lnTo>
                  <a:pt x="103" y="541"/>
                </a:lnTo>
                <a:lnTo>
                  <a:pt x="103" y="540"/>
                </a:lnTo>
                <a:lnTo>
                  <a:pt x="101" y="540"/>
                </a:lnTo>
                <a:lnTo>
                  <a:pt x="99" y="541"/>
                </a:lnTo>
                <a:lnTo>
                  <a:pt x="99" y="540"/>
                </a:lnTo>
                <a:lnTo>
                  <a:pt x="99" y="538"/>
                </a:lnTo>
                <a:lnTo>
                  <a:pt x="99" y="536"/>
                </a:lnTo>
                <a:lnTo>
                  <a:pt x="98" y="536"/>
                </a:lnTo>
                <a:lnTo>
                  <a:pt x="96" y="534"/>
                </a:lnTo>
                <a:lnTo>
                  <a:pt x="94" y="529"/>
                </a:lnTo>
                <a:lnTo>
                  <a:pt x="96" y="527"/>
                </a:lnTo>
                <a:lnTo>
                  <a:pt x="98" y="526"/>
                </a:lnTo>
                <a:lnTo>
                  <a:pt x="98" y="524"/>
                </a:lnTo>
                <a:lnTo>
                  <a:pt x="98" y="522"/>
                </a:lnTo>
                <a:lnTo>
                  <a:pt x="98" y="520"/>
                </a:lnTo>
                <a:lnTo>
                  <a:pt x="98" y="519"/>
                </a:lnTo>
                <a:lnTo>
                  <a:pt x="98" y="517"/>
                </a:lnTo>
                <a:lnTo>
                  <a:pt x="98" y="515"/>
                </a:lnTo>
                <a:lnTo>
                  <a:pt x="96" y="515"/>
                </a:lnTo>
                <a:lnTo>
                  <a:pt x="94" y="515"/>
                </a:lnTo>
                <a:lnTo>
                  <a:pt x="94" y="513"/>
                </a:lnTo>
                <a:lnTo>
                  <a:pt x="94" y="512"/>
                </a:lnTo>
                <a:lnTo>
                  <a:pt x="96" y="512"/>
                </a:lnTo>
                <a:lnTo>
                  <a:pt x="96" y="510"/>
                </a:lnTo>
                <a:lnTo>
                  <a:pt x="98" y="510"/>
                </a:lnTo>
                <a:lnTo>
                  <a:pt x="98" y="508"/>
                </a:lnTo>
                <a:lnTo>
                  <a:pt x="98" y="506"/>
                </a:lnTo>
                <a:lnTo>
                  <a:pt x="99" y="505"/>
                </a:lnTo>
                <a:lnTo>
                  <a:pt x="101" y="505"/>
                </a:lnTo>
                <a:lnTo>
                  <a:pt x="103" y="503"/>
                </a:lnTo>
                <a:lnTo>
                  <a:pt x="101" y="501"/>
                </a:lnTo>
                <a:lnTo>
                  <a:pt x="101" y="499"/>
                </a:lnTo>
                <a:lnTo>
                  <a:pt x="103" y="499"/>
                </a:lnTo>
                <a:lnTo>
                  <a:pt x="105" y="499"/>
                </a:lnTo>
                <a:lnTo>
                  <a:pt x="105" y="498"/>
                </a:lnTo>
                <a:lnTo>
                  <a:pt x="105" y="496"/>
                </a:lnTo>
                <a:lnTo>
                  <a:pt x="106" y="494"/>
                </a:lnTo>
                <a:lnTo>
                  <a:pt x="106" y="496"/>
                </a:lnTo>
                <a:lnTo>
                  <a:pt x="108" y="496"/>
                </a:lnTo>
                <a:lnTo>
                  <a:pt x="110" y="496"/>
                </a:lnTo>
                <a:lnTo>
                  <a:pt x="110" y="494"/>
                </a:lnTo>
                <a:lnTo>
                  <a:pt x="108" y="492"/>
                </a:lnTo>
                <a:lnTo>
                  <a:pt x="106" y="491"/>
                </a:lnTo>
                <a:lnTo>
                  <a:pt x="106" y="489"/>
                </a:lnTo>
                <a:lnTo>
                  <a:pt x="108" y="489"/>
                </a:lnTo>
                <a:lnTo>
                  <a:pt x="108" y="487"/>
                </a:lnTo>
                <a:lnTo>
                  <a:pt x="110" y="487"/>
                </a:lnTo>
                <a:lnTo>
                  <a:pt x="112" y="487"/>
                </a:lnTo>
                <a:lnTo>
                  <a:pt x="113" y="487"/>
                </a:lnTo>
                <a:lnTo>
                  <a:pt x="113" y="485"/>
                </a:lnTo>
                <a:lnTo>
                  <a:pt x="115" y="485"/>
                </a:lnTo>
                <a:lnTo>
                  <a:pt x="117" y="487"/>
                </a:lnTo>
                <a:lnTo>
                  <a:pt x="117" y="489"/>
                </a:lnTo>
                <a:lnTo>
                  <a:pt x="119" y="489"/>
                </a:lnTo>
                <a:lnTo>
                  <a:pt x="120" y="487"/>
                </a:lnTo>
                <a:lnTo>
                  <a:pt x="122" y="487"/>
                </a:lnTo>
                <a:lnTo>
                  <a:pt x="124" y="487"/>
                </a:lnTo>
                <a:lnTo>
                  <a:pt x="126" y="487"/>
                </a:lnTo>
                <a:lnTo>
                  <a:pt x="126" y="489"/>
                </a:lnTo>
                <a:lnTo>
                  <a:pt x="127" y="489"/>
                </a:lnTo>
                <a:lnTo>
                  <a:pt x="129" y="491"/>
                </a:lnTo>
                <a:lnTo>
                  <a:pt x="131" y="489"/>
                </a:lnTo>
                <a:lnTo>
                  <a:pt x="133" y="489"/>
                </a:lnTo>
                <a:lnTo>
                  <a:pt x="133" y="487"/>
                </a:lnTo>
                <a:lnTo>
                  <a:pt x="134" y="487"/>
                </a:lnTo>
                <a:lnTo>
                  <a:pt x="134" y="485"/>
                </a:lnTo>
                <a:lnTo>
                  <a:pt x="136" y="485"/>
                </a:lnTo>
                <a:lnTo>
                  <a:pt x="138" y="484"/>
                </a:lnTo>
                <a:lnTo>
                  <a:pt x="140" y="482"/>
                </a:lnTo>
                <a:lnTo>
                  <a:pt x="141" y="480"/>
                </a:lnTo>
                <a:lnTo>
                  <a:pt x="141" y="478"/>
                </a:lnTo>
                <a:lnTo>
                  <a:pt x="143" y="477"/>
                </a:lnTo>
                <a:lnTo>
                  <a:pt x="143" y="475"/>
                </a:lnTo>
                <a:lnTo>
                  <a:pt x="145" y="475"/>
                </a:lnTo>
                <a:lnTo>
                  <a:pt x="145" y="473"/>
                </a:lnTo>
                <a:lnTo>
                  <a:pt x="147" y="473"/>
                </a:lnTo>
                <a:lnTo>
                  <a:pt x="147" y="472"/>
                </a:lnTo>
                <a:lnTo>
                  <a:pt x="147" y="470"/>
                </a:lnTo>
                <a:lnTo>
                  <a:pt x="148" y="468"/>
                </a:lnTo>
                <a:lnTo>
                  <a:pt x="150" y="468"/>
                </a:lnTo>
                <a:lnTo>
                  <a:pt x="150" y="466"/>
                </a:lnTo>
                <a:lnTo>
                  <a:pt x="152" y="465"/>
                </a:lnTo>
                <a:lnTo>
                  <a:pt x="154" y="465"/>
                </a:lnTo>
                <a:lnTo>
                  <a:pt x="155" y="465"/>
                </a:lnTo>
                <a:lnTo>
                  <a:pt x="157" y="465"/>
                </a:lnTo>
                <a:lnTo>
                  <a:pt x="159" y="463"/>
                </a:lnTo>
                <a:lnTo>
                  <a:pt x="161" y="461"/>
                </a:lnTo>
                <a:lnTo>
                  <a:pt x="162" y="459"/>
                </a:lnTo>
                <a:lnTo>
                  <a:pt x="164" y="458"/>
                </a:lnTo>
                <a:lnTo>
                  <a:pt x="166" y="458"/>
                </a:lnTo>
                <a:lnTo>
                  <a:pt x="166" y="456"/>
                </a:lnTo>
                <a:lnTo>
                  <a:pt x="168" y="454"/>
                </a:lnTo>
                <a:lnTo>
                  <a:pt x="168" y="452"/>
                </a:lnTo>
                <a:lnTo>
                  <a:pt x="176" y="412"/>
                </a:lnTo>
                <a:lnTo>
                  <a:pt x="169" y="407"/>
                </a:lnTo>
                <a:lnTo>
                  <a:pt x="145" y="391"/>
                </a:lnTo>
                <a:lnTo>
                  <a:pt x="79" y="346"/>
                </a:lnTo>
                <a:lnTo>
                  <a:pt x="0" y="307"/>
                </a:lnTo>
                <a:lnTo>
                  <a:pt x="10" y="273"/>
                </a:lnTo>
                <a:lnTo>
                  <a:pt x="10" y="271"/>
                </a:lnTo>
                <a:lnTo>
                  <a:pt x="12" y="269"/>
                </a:lnTo>
                <a:lnTo>
                  <a:pt x="12" y="267"/>
                </a:lnTo>
                <a:lnTo>
                  <a:pt x="14" y="266"/>
                </a:lnTo>
                <a:lnTo>
                  <a:pt x="16" y="262"/>
                </a:lnTo>
                <a:lnTo>
                  <a:pt x="16" y="260"/>
                </a:lnTo>
                <a:lnTo>
                  <a:pt x="16" y="259"/>
                </a:lnTo>
                <a:lnTo>
                  <a:pt x="17" y="257"/>
                </a:lnTo>
                <a:lnTo>
                  <a:pt x="17" y="255"/>
                </a:lnTo>
                <a:lnTo>
                  <a:pt x="19" y="253"/>
                </a:lnTo>
                <a:lnTo>
                  <a:pt x="19" y="252"/>
                </a:lnTo>
                <a:lnTo>
                  <a:pt x="23" y="248"/>
                </a:lnTo>
                <a:lnTo>
                  <a:pt x="23" y="246"/>
                </a:lnTo>
                <a:lnTo>
                  <a:pt x="24" y="246"/>
                </a:lnTo>
                <a:lnTo>
                  <a:pt x="24" y="245"/>
                </a:lnTo>
                <a:lnTo>
                  <a:pt x="26" y="243"/>
                </a:lnTo>
                <a:lnTo>
                  <a:pt x="28" y="241"/>
                </a:lnTo>
                <a:lnTo>
                  <a:pt x="30" y="239"/>
                </a:lnTo>
                <a:lnTo>
                  <a:pt x="31" y="236"/>
                </a:lnTo>
                <a:lnTo>
                  <a:pt x="33" y="234"/>
                </a:lnTo>
                <a:lnTo>
                  <a:pt x="35" y="232"/>
                </a:lnTo>
                <a:lnTo>
                  <a:pt x="35" y="231"/>
                </a:lnTo>
                <a:lnTo>
                  <a:pt x="35" y="229"/>
                </a:lnTo>
                <a:lnTo>
                  <a:pt x="35" y="224"/>
                </a:lnTo>
                <a:lnTo>
                  <a:pt x="35" y="222"/>
                </a:lnTo>
                <a:lnTo>
                  <a:pt x="35" y="220"/>
                </a:lnTo>
                <a:lnTo>
                  <a:pt x="37" y="220"/>
                </a:lnTo>
                <a:lnTo>
                  <a:pt x="38" y="218"/>
                </a:lnTo>
                <a:lnTo>
                  <a:pt x="40" y="218"/>
                </a:lnTo>
                <a:lnTo>
                  <a:pt x="42" y="218"/>
                </a:lnTo>
                <a:lnTo>
                  <a:pt x="44" y="222"/>
                </a:lnTo>
                <a:lnTo>
                  <a:pt x="44" y="224"/>
                </a:lnTo>
                <a:lnTo>
                  <a:pt x="45" y="225"/>
                </a:lnTo>
                <a:lnTo>
                  <a:pt x="47" y="227"/>
                </a:lnTo>
                <a:lnTo>
                  <a:pt x="49" y="227"/>
                </a:lnTo>
                <a:lnTo>
                  <a:pt x="49" y="225"/>
                </a:lnTo>
                <a:lnTo>
                  <a:pt x="52" y="222"/>
                </a:lnTo>
                <a:lnTo>
                  <a:pt x="54" y="220"/>
                </a:lnTo>
                <a:lnTo>
                  <a:pt x="56" y="220"/>
                </a:lnTo>
                <a:lnTo>
                  <a:pt x="58" y="220"/>
                </a:lnTo>
                <a:lnTo>
                  <a:pt x="59" y="220"/>
                </a:lnTo>
                <a:lnTo>
                  <a:pt x="61" y="220"/>
                </a:lnTo>
                <a:lnTo>
                  <a:pt x="65" y="220"/>
                </a:lnTo>
                <a:lnTo>
                  <a:pt x="66" y="220"/>
                </a:lnTo>
                <a:lnTo>
                  <a:pt x="68" y="220"/>
                </a:lnTo>
                <a:lnTo>
                  <a:pt x="68" y="217"/>
                </a:lnTo>
                <a:lnTo>
                  <a:pt x="68" y="215"/>
                </a:lnTo>
                <a:lnTo>
                  <a:pt x="70" y="215"/>
                </a:lnTo>
                <a:lnTo>
                  <a:pt x="70" y="213"/>
                </a:lnTo>
                <a:lnTo>
                  <a:pt x="72" y="213"/>
                </a:lnTo>
                <a:lnTo>
                  <a:pt x="72" y="211"/>
                </a:lnTo>
                <a:lnTo>
                  <a:pt x="72" y="210"/>
                </a:lnTo>
                <a:lnTo>
                  <a:pt x="73" y="208"/>
                </a:lnTo>
                <a:lnTo>
                  <a:pt x="75" y="208"/>
                </a:lnTo>
                <a:lnTo>
                  <a:pt x="75" y="206"/>
                </a:lnTo>
                <a:lnTo>
                  <a:pt x="75" y="204"/>
                </a:lnTo>
                <a:lnTo>
                  <a:pt x="75" y="203"/>
                </a:lnTo>
                <a:lnTo>
                  <a:pt x="77" y="201"/>
                </a:lnTo>
                <a:lnTo>
                  <a:pt x="79" y="199"/>
                </a:lnTo>
                <a:lnTo>
                  <a:pt x="80" y="196"/>
                </a:lnTo>
                <a:lnTo>
                  <a:pt x="80" y="194"/>
                </a:lnTo>
                <a:lnTo>
                  <a:pt x="80" y="192"/>
                </a:lnTo>
                <a:lnTo>
                  <a:pt x="82" y="190"/>
                </a:lnTo>
                <a:lnTo>
                  <a:pt x="84" y="190"/>
                </a:lnTo>
                <a:lnTo>
                  <a:pt x="85" y="185"/>
                </a:lnTo>
                <a:lnTo>
                  <a:pt x="87" y="184"/>
                </a:lnTo>
                <a:lnTo>
                  <a:pt x="87" y="182"/>
                </a:lnTo>
                <a:lnTo>
                  <a:pt x="89" y="182"/>
                </a:lnTo>
                <a:lnTo>
                  <a:pt x="91" y="177"/>
                </a:lnTo>
                <a:lnTo>
                  <a:pt x="92" y="171"/>
                </a:lnTo>
                <a:lnTo>
                  <a:pt x="94" y="170"/>
                </a:lnTo>
                <a:lnTo>
                  <a:pt x="94" y="168"/>
                </a:lnTo>
                <a:lnTo>
                  <a:pt x="94" y="166"/>
                </a:lnTo>
                <a:lnTo>
                  <a:pt x="94" y="164"/>
                </a:lnTo>
                <a:lnTo>
                  <a:pt x="94" y="159"/>
                </a:lnTo>
                <a:lnTo>
                  <a:pt x="96" y="157"/>
                </a:lnTo>
                <a:lnTo>
                  <a:pt x="96" y="150"/>
                </a:lnTo>
                <a:lnTo>
                  <a:pt x="96" y="145"/>
                </a:lnTo>
                <a:lnTo>
                  <a:pt x="98" y="143"/>
                </a:lnTo>
                <a:lnTo>
                  <a:pt x="98" y="138"/>
                </a:lnTo>
                <a:lnTo>
                  <a:pt x="98" y="136"/>
                </a:lnTo>
                <a:lnTo>
                  <a:pt x="99" y="135"/>
                </a:lnTo>
                <a:lnTo>
                  <a:pt x="99" y="133"/>
                </a:lnTo>
                <a:lnTo>
                  <a:pt x="98" y="131"/>
                </a:lnTo>
                <a:lnTo>
                  <a:pt x="96" y="126"/>
                </a:lnTo>
                <a:lnTo>
                  <a:pt x="94" y="122"/>
                </a:lnTo>
                <a:lnTo>
                  <a:pt x="94" y="121"/>
                </a:lnTo>
                <a:lnTo>
                  <a:pt x="94" y="119"/>
                </a:lnTo>
                <a:lnTo>
                  <a:pt x="98" y="119"/>
                </a:lnTo>
                <a:lnTo>
                  <a:pt x="99" y="119"/>
                </a:lnTo>
                <a:lnTo>
                  <a:pt x="101" y="117"/>
                </a:lnTo>
                <a:lnTo>
                  <a:pt x="103" y="117"/>
                </a:lnTo>
                <a:lnTo>
                  <a:pt x="105" y="117"/>
                </a:lnTo>
                <a:lnTo>
                  <a:pt x="106" y="115"/>
                </a:lnTo>
                <a:lnTo>
                  <a:pt x="108" y="115"/>
                </a:lnTo>
                <a:lnTo>
                  <a:pt x="110" y="114"/>
                </a:lnTo>
                <a:lnTo>
                  <a:pt x="112" y="112"/>
                </a:lnTo>
                <a:lnTo>
                  <a:pt x="113" y="112"/>
                </a:lnTo>
                <a:lnTo>
                  <a:pt x="115" y="110"/>
                </a:lnTo>
                <a:lnTo>
                  <a:pt x="117" y="110"/>
                </a:lnTo>
                <a:lnTo>
                  <a:pt x="117" y="108"/>
                </a:lnTo>
                <a:lnTo>
                  <a:pt x="119" y="107"/>
                </a:lnTo>
                <a:lnTo>
                  <a:pt x="120" y="107"/>
                </a:lnTo>
                <a:lnTo>
                  <a:pt x="122" y="105"/>
                </a:lnTo>
                <a:lnTo>
                  <a:pt x="124" y="105"/>
                </a:lnTo>
                <a:lnTo>
                  <a:pt x="126" y="105"/>
                </a:lnTo>
                <a:lnTo>
                  <a:pt x="127" y="105"/>
                </a:lnTo>
                <a:lnTo>
                  <a:pt x="129" y="105"/>
                </a:lnTo>
                <a:lnTo>
                  <a:pt x="131" y="105"/>
                </a:lnTo>
                <a:lnTo>
                  <a:pt x="131" y="103"/>
                </a:lnTo>
                <a:lnTo>
                  <a:pt x="133" y="103"/>
                </a:lnTo>
                <a:lnTo>
                  <a:pt x="134" y="101"/>
                </a:lnTo>
                <a:lnTo>
                  <a:pt x="136" y="101"/>
                </a:lnTo>
                <a:lnTo>
                  <a:pt x="138" y="101"/>
                </a:lnTo>
                <a:lnTo>
                  <a:pt x="140" y="101"/>
                </a:lnTo>
                <a:lnTo>
                  <a:pt x="140" y="103"/>
                </a:lnTo>
                <a:lnTo>
                  <a:pt x="141" y="101"/>
                </a:lnTo>
                <a:lnTo>
                  <a:pt x="143" y="101"/>
                </a:lnTo>
                <a:lnTo>
                  <a:pt x="143" y="100"/>
                </a:lnTo>
                <a:lnTo>
                  <a:pt x="145" y="98"/>
                </a:lnTo>
                <a:lnTo>
                  <a:pt x="147" y="100"/>
                </a:lnTo>
                <a:lnTo>
                  <a:pt x="148" y="100"/>
                </a:lnTo>
                <a:lnTo>
                  <a:pt x="150" y="100"/>
                </a:lnTo>
                <a:lnTo>
                  <a:pt x="152" y="100"/>
                </a:lnTo>
                <a:lnTo>
                  <a:pt x="154" y="98"/>
                </a:lnTo>
                <a:lnTo>
                  <a:pt x="155" y="98"/>
                </a:lnTo>
                <a:lnTo>
                  <a:pt x="155" y="96"/>
                </a:lnTo>
                <a:lnTo>
                  <a:pt x="155" y="95"/>
                </a:lnTo>
                <a:lnTo>
                  <a:pt x="157" y="95"/>
                </a:lnTo>
                <a:lnTo>
                  <a:pt x="157" y="93"/>
                </a:lnTo>
                <a:lnTo>
                  <a:pt x="159" y="93"/>
                </a:lnTo>
                <a:lnTo>
                  <a:pt x="161" y="95"/>
                </a:lnTo>
                <a:lnTo>
                  <a:pt x="162" y="95"/>
                </a:lnTo>
                <a:lnTo>
                  <a:pt x="164" y="96"/>
                </a:lnTo>
                <a:lnTo>
                  <a:pt x="166" y="96"/>
                </a:lnTo>
                <a:lnTo>
                  <a:pt x="166" y="98"/>
                </a:lnTo>
                <a:lnTo>
                  <a:pt x="168" y="98"/>
                </a:lnTo>
                <a:lnTo>
                  <a:pt x="169" y="98"/>
                </a:lnTo>
                <a:lnTo>
                  <a:pt x="171" y="96"/>
                </a:lnTo>
                <a:lnTo>
                  <a:pt x="171" y="95"/>
                </a:lnTo>
                <a:lnTo>
                  <a:pt x="169" y="95"/>
                </a:lnTo>
                <a:lnTo>
                  <a:pt x="169" y="93"/>
                </a:lnTo>
                <a:lnTo>
                  <a:pt x="169" y="91"/>
                </a:lnTo>
                <a:lnTo>
                  <a:pt x="169" y="89"/>
                </a:lnTo>
                <a:lnTo>
                  <a:pt x="171" y="91"/>
                </a:lnTo>
                <a:lnTo>
                  <a:pt x="173" y="91"/>
                </a:lnTo>
                <a:lnTo>
                  <a:pt x="173" y="89"/>
                </a:lnTo>
                <a:lnTo>
                  <a:pt x="174" y="89"/>
                </a:lnTo>
                <a:lnTo>
                  <a:pt x="176" y="89"/>
                </a:lnTo>
                <a:lnTo>
                  <a:pt x="178" y="88"/>
                </a:lnTo>
                <a:lnTo>
                  <a:pt x="180" y="88"/>
                </a:lnTo>
                <a:lnTo>
                  <a:pt x="181" y="88"/>
                </a:lnTo>
                <a:lnTo>
                  <a:pt x="183" y="88"/>
                </a:lnTo>
                <a:lnTo>
                  <a:pt x="183" y="86"/>
                </a:lnTo>
                <a:lnTo>
                  <a:pt x="185" y="86"/>
                </a:lnTo>
                <a:lnTo>
                  <a:pt x="187" y="86"/>
                </a:lnTo>
                <a:lnTo>
                  <a:pt x="188" y="86"/>
                </a:lnTo>
                <a:lnTo>
                  <a:pt x="188" y="84"/>
                </a:lnTo>
                <a:lnTo>
                  <a:pt x="190" y="84"/>
                </a:lnTo>
                <a:lnTo>
                  <a:pt x="190" y="82"/>
                </a:lnTo>
                <a:lnTo>
                  <a:pt x="190" y="81"/>
                </a:lnTo>
                <a:lnTo>
                  <a:pt x="192" y="81"/>
                </a:lnTo>
                <a:lnTo>
                  <a:pt x="194" y="82"/>
                </a:lnTo>
                <a:lnTo>
                  <a:pt x="195" y="81"/>
                </a:lnTo>
                <a:lnTo>
                  <a:pt x="197" y="79"/>
                </a:lnTo>
                <a:lnTo>
                  <a:pt x="197" y="81"/>
                </a:lnTo>
                <a:lnTo>
                  <a:pt x="199" y="81"/>
                </a:lnTo>
                <a:lnTo>
                  <a:pt x="201" y="81"/>
                </a:lnTo>
                <a:lnTo>
                  <a:pt x="202" y="82"/>
                </a:lnTo>
                <a:lnTo>
                  <a:pt x="204" y="81"/>
                </a:lnTo>
                <a:lnTo>
                  <a:pt x="206" y="81"/>
                </a:lnTo>
                <a:lnTo>
                  <a:pt x="208" y="81"/>
                </a:lnTo>
                <a:lnTo>
                  <a:pt x="209" y="81"/>
                </a:lnTo>
                <a:lnTo>
                  <a:pt x="211" y="79"/>
                </a:lnTo>
                <a:lnTo>
                  <a:pt x="213" y="79"/>
                </a:lnTo>
                <a:lnTo>
                  <a:pt x="215" y="79"/>
                </a:lnTo>
                <a:lnTo>
                  <a:pt x="215" y="81"/>
                </a:lnTo>
                <a:lnTo>
                  <a:pt x="215" y="82"/>
                </a:lnTo>
                <a:lnTo>
                  <a:pt x="215" y="84"/>
                </a:lnTo>
                <a:lnTo>
                  <a:pt x="216" y="84"/>
                </a:lnTo>
                <a:lnTo>
                  <a:pt x="218" y="84"/>
                </a:lnTo>
                <a:lnTo>
                  <a:pt x="220" y="82"/>
                </a:lnTo>
                <a:lnTo>
                  <a:pt x="222" y="81"/>
                </a:lnTo>
                <a:lnTo>
                  <a:pt x="223" y="82"/>
                </a:lnTo>
                <a:lnTo>
                  <a:pt x="225" y="82"/>
                </a:lnTo>
                <a:lnTo>
                  <a:pt x="227" y="82"/>
                </a:lnTo>
                <a:lnTo>
                  <a:pt x="227" y="81"/>
                </a:lnTo>
                <a:lnTo>
                  <a:pt x="229" y="81"/>
                </a:lnTo>
                <a:lnTo>
                  <a:pt x="229" y="79"/>
                </a:lnTo>
                <a:lnTo>
                  <a:pt x="229" y="77"/>
                </a:lnTo>
                <a:lnTo>
                  <a:pt x="229" y="75"/>
                </a:lnTo>
                <a:lnTo>
                  <a:pt x="230" y="74"/>
                </a:lnTo>
                <a:lnTo>
                  <a:pt x="230" y="72"/>
                </a:lnTo>
                <a:lnTo>
                  <a:pt x="232" y="72"/>
                </a:lnTo>
                <a:lnTo>
                  <a:pt x="234" y="72"/>
                </a:lnTo>
                <a:lnTo>
                  <a:pt x="234" y="70"/>
                </a:lnTo>
                <a:lnTo>
                  <a:pt x="236" y="70"/>
                </a:lnTo>
                <a:lnTo>
                  <a:pt x="237" y="70"/>
                </a:lnTo>
                <a:lnTo>
                  <a:pt x="239" y="70"/>
                </a:lnTo>
                <a:lnTo>
                  <a:pt x="241" y="68"/>
                </a:lnTo>
                <a:lnTo>
                  <a:pt x="243" y="68"/>
                </a:lnTo>
                <a:lnTo>
                  <a:pt x="243" y="67"/>
                </a:lnTo>
                <a:lnTo>
                  <a:pt x="243" y="65"/>
                </a:lnTo>
                <a:lnTo>
                  <a:pt x="248" y="60"/>
                </a:lnTo>
                <a:lnTo>
                  <a:pt x="255" y="54"/>
                </a:lnTo>
                <a:lnTo>
                  <a:pt x="258" y="47"/>
                </a:lnTo>
                <a:lnTo>
                  <a:pt x="267" y="39"/>
                </a:lnTo>
                <a:lnTo>
                  <a:pt x="269" y="32"/>
                </a:lnTo>
                <a:lnTo>
                  <a:pt x="270" y="26"/>
                </a:lnTo>
                <a:lnTo>
                  <a:pt x="277" y="25"/>
                </a:lnTo>
                <a:lnTo>
                  <a:pt x="284" y="25"/>
                </a:lnTo>
                <a:lnTo>
                  <a:pt x="293" y="25"/>
                </a:lnTo>
                <a:lnTo>
                  <a:pt x="300" y="26"/>
                </a:lnTo>
                <a:lnTo>
                  <a:pt x="304" y="23"/>
                </a:lnTo>
                <a:lnTo>
                  <a:pt x="311" y="12"/>
                </a:lnTo>
                <a:lnTo>
                  <a:pt x="318" y="11"/>
                </a:lnTo>
                <a:lnTo>
                  <a:pt x="328" y="7"/>
                </a:lnTo>
                <a:lnTo>
                  <a:pt x="335" y="5"/>
                </a:lnTo>
                <a:lnTo>
                  <a:pt x="344" y="4"/>
                </a:lnTo>
                <a:lnTo>
                  <a:pt x="351" y="0"/>
                </a:lnTo>
                <a:lnTo>
                  <a:pt x="363" y="0"/>
                </a:lnTo>
                <a:lnTo>
                  <a:pt x="372" y="4"/>
                </a:lnTo>
                <a:lnTo>
                  <a:pt x="382" y="11"/>
                </a:lnTo>
                <a:lnTo>
                  <a:pt x="386" y="16"/>
                </a:lnTo>
                <a:lnTo>
                  <a:pt x="387" y="18"/>
                </a:lnTo>
                <a:lnTo>
                  <a:pt x="389" y="18"/>
                </a:lnTo>
                <a:lnTo>
                  <a:pt x="391" y="18"/>
                </a:lnTo>
                <a:lnTo>
                  <a:pt x="393" y="18"/>
                </a:lnTo>
                <a:lnTo>
                  <a:pt x="394" y="19"/>
                </a:lnTo>
                <a:lnTo>
                  <a:pt x="394" y="21"/>
                </a:lnTo>
                <a:lnTo>
                  <a:pt x="396" y="21"/>
                </a:lnTo>
                <a:lnTo>
                  <a:pt x="396" y="23"/>
                </a:lnTo>
                <a:lnTo>
                  <a:pt x="398" y="23"/>
                </a:lnTo>
                <a:lnTo>
                  <a:pt x="400" y="23"/>
                </a:lnTo>
                <a:lnTo>
                  <a:pt x="401" y="23"/>
                </a:lnTo>
                <a:lnTo>
                  <a:pt x="401" y="25"/>
                </a:lnTo>
                <a:lnTo>
                  <a:pt x="401" y="26"/>
                </a:lnTo>
                <a:lnTo>
                  <a:pt x="403" y="28"/>
                </a:lnTo>
                <a:lnTo>
                  <a:pt x="405" y="28"/>
                </a:lnTo>
                <a:lnTo>
                  <a:pt x="407" y="30"/>
                </a:lnTo>
                <a:lnTo>
                  <a:pt x="408" y="30"/>
                </a:lnTo>
                <a:lnTo>
                  <a:pt x="410" y="30"/>
                </a:lnTo>
                <a:lnTo>
                  <a:pt x="412" y="30"/>
                </a:lnTo>
                <a:lnTo>
                  <a:pt x="414" y="30"/>
                </a:lnTo>
                <a:lnTo>
                  <a:pt x="415" y="30"/>
                </a:lnTo>
                <a:lnTo>
                  <a:pt x="417" y="30"/>
                </a:lnTo>
                <a:lnTo>
                  <a:pt x="417" y="32"/>
                </a:lnTo>
                <a:lnTo>
                  <a:pt x="421" y="32"/>
                </a:lnTo>
                <a:lnTo>
                  <a:pt x="422" y="30"/>
                </a:lnTo>
                <a:lnTo>
                  <a:pt x="424" y="30"/>
                </a:lnTo>
                <a:lnTo>
                  <a:pt x="426" y="30"/>
                </a:lnTo>
                <a:lnTo>
                  <a:pt x="428" y="28"/>
                </a:lnTo>
                <a:lnTo>
                  <a:pt x="429" y="28"/>
                </a:lnTo>
                <a:lnTo>
                  <a:pt x="431" y="28"/>
                </a:lnTo>
                <a:lnTo>
                  <a:pt x="433" y="28"/>
                </a:lnTo>
                <a:lnTo>
                  <a:pt x="435" y="26"/>
                </a:lnTo>
                <a:lnTo>
                  <a:pt x="436" y="26"/>
                </a:lnTo>
                <a:lnTo>
                  <a:pt x="436" y="28"/>
                </a:lnTo>
                <a:lnTo>
                  <a:pt x="438" y="28"/>
                </a:lnTo>
                <a:lnTo>
                  <a:pt x="440" y="28"/>
                </a:lnTo>
                <a:lnTo>
                  <a:pt x="441" y="28"/>
                </a:lnTo>
                <a:lnTo>
                  <a:pt x="443" y="28"/>
                </a:lnTo>
                <a:lnTo>
                  <a:pt x="445" y="28"/>
                </a:lnTo>
                <a:lnTo>
                  <a:pt x="447" y="30"/>
                </a:lnTo>
                <a:lnTo>
                  <a:pt x="448" y="30"/>
                </a:lnTo>
                <a:lnTo>
                  <a:pt x="450" y="30"/>
                </a:lnTo>
                <a:lnTo>
                  <a:pt x="452" y="30"/>
                </a:lnTo>
                <a:lnTo>
                  <a:pt x="454" y="30"/>
                </a:lnTo>
                <a:lnTo>
                  <a:pt x="455" y="32"/>
                </a:lnTo>
                <a:lnTo>
                  <a:pt x="457" y="32"/>
                </a:lnTo>
                <a:lnTo>
                  <a:pt x="459" y="32"/>
                </a:lnTo>
                <a:lnTo>
                  <a:pt x="461" y="32"/>
                </a:lnTo>
                <a:lnTo>
                  <a:pt x="462" y="32"/>
                </a:lnTo>
                <a:lnTo>
                  <a:pt x="464" y="32"/>
                </a:lnTo>
                <a:lnTo>
                  <a:pt x="464" y="30"/>
                </a:lnTo>
                <a:lnTo>
                  <a:pt x="466" y="30"/>
                </a:lnTo>
                <a:lnTo>
                  <a:pt x="468" y="30"/>
                </a:lnTo>
                <a:lnTo>
                  <a:pt x="469" y="28"/>
                </a:lnTo>
                <a:lnTo>
                  <a:pt x="471" y="28"/>
                </a:lnTo>
                <a:lnTo>
                  <a:pt x="473" y="28"/>
                </a:lnTo>
                <a:lnTo>
                  <a:pt x="475" y="28"/>
                </a:lnTo>
                <a:lnTo>
                  <a:pt x="476" y="30"/>
                </a:lnTo>
                <a:lnTo>
                  <a:pt x="476" y="28"/>
                </a:lnTo>
                <a:lnTo>
                  <a:pt x="478" y="28"/>
                </a:lnTo>
                <a:lnTo>
                  <a:pt x="480" y="28"/>
                </a:lnTo>
                <a:lnTo>
                  <a:pt x="480" y="30"/>
                </a:lnTo>
                <a:lnTo>
                  <a:pt x="480" y="32"/>
                </a:lnTo>
                <a:lnTo>
                  <a:pt x="482" y="32"/>
                </a:lnTo>
                <a:lnTo>
                  <a:pt x="483" y="32"/>
                </a:lnTo>
                <a:lnTo>
                  <a:pt x="485" y="32"/>
                </a:lnTo>
                <a:lnTo>
                  <a:pt x="485" y="30"/>
                </a:lnTo>
                <a:lnTo>
                  <a:pt x="487" y="30"/>
                </a:lnTo>
                <a:lnTo>
                  <a:pt x="487" y="28"/>
                </a:lnTo>
                <a:lnTo>
                  <a:pt x="489" y="28"/>
                </a:lnTo>
                <a:lnTo>
                  <a:pt x="490" y="26"/>
                </a:lnTo>
                <a:lnTo>
                  <a:pt x="492" y="26"/>
                </a:lnTo>
                <a:lnTo>
                  <a:pt x="494" y="26"/>
                </a:lnTo>
                <a:lnTo>
                  <a:pt x="494" y="28"/>
                </a:lnTo>
                <a:lnTo>
                  <a:pt x="496" y="28"/>
                </a:lnTo>
                <a:lnTo>
                  <a:pt x="497" y="28"/>
                </a:lnTo>
                <a:lnTo>
                  <a:pt x="499" y="26"/>
                </a:lnTo>
                <a:lnTo>
                  <a:pt x="501" y="26"/>
                </a:lnTo>
                <a:lnTo>
                  <a:pt x="503" y="26"/>
                </a:lnTo>
                <a:lnTo>
                  <a:pt x="504" y="28"/>
                </a:lnTo>
                <a:lnTo>
                  <a:pt x="506" y="28"/>
                </a:lnTo>
                <a:lnTo>
                  <a:pt x="508" y="30"/>
                </a:lnTo>
                <a:lnTo>
                  <a:pt x="510" y="30"/>
                </a:lnTo>
                <a:lnTo>
                  <a:pt x="511" y="30"/>
                </a:lnTo>
                <a:lnTo>
                  <a:pt x="513" y="32"/>
                </a:lnTo>
                <a:lnTo>
                  <a:pt x="515" y="32"/>
                </a:lnTo>
                <a:lnTo>
                  <a:pt x="515" y="33"/>
                </a:lnTo>
                <a:lnTo>
                  <a:pt x="515" y="35"/>
                </a:lnTo>
                <a:lnTo>
                  <a:pt x="517" y="35"/>
                </a:lnTo>
                <a:lnTo>
                  <a:pt x="517" y="37"/>
                </a:lnTo>
                <a:lnTo>
                  <a:pt x="518" y="39"/>
                </a:lnTo>
                <a:lnTo>
                  <a:pt x="520" y="40"/>
                </a:lnTo>
                <a:lnTo>
                  <a:pt x="520" y="42"/>
                </a:lnTo>
                <a:lnTo>
                  <a:pt x="520" y="44"/>
                </a:lnTo>
                <a:lnTo>
                  <a:pt x="520" y="46"/>
                </a:lnTo>
                <a:lnTo>
                  <a:pt x="522" y="46"/>
                </a:lnTo>
                <a:lnTo>
                  <a:pt x="522" y="47"/>
                </a:lnTo>
                <a:lnTo>
                  <a:pt x="524" y="47"/>
                </a:lnTo>
                <a:lnTo>
                  <a:pt x="524" y="49"/>
                </a:lnTo>
                <a:lnTo>
                  <a:pt x="524" y="51"/>
                </a:lnTo>
                <a:lnTo>
                  <a:pt x="525" y="51"/>
                </a:lnTo>
                <a:lnTo>
                  <a:pt x="525" y="53"/>
                </a:lnTo>
                <a:lnTo>
                  <a:pt x="527" y="53"/>
                </a:lnTo>
                <a:lnTo>
                  <a:pt x="527" y="54"/>
                </a:lnTo>
                <a:lnTo>
                  <a:pt x="527" y="56"/>
                </a:lnTo>
                <a:lnTo>
                  <a:pt x="525" y="56"/>
                </a:lnTo>
                <a:lnTo>
                  <a:pt x="525" y="58"/>
                </a:lnTo>
                <a:lnTo>
                  <a:pt x="525" y="60"/>
                </a:lnTo>
                <a:lnTo>
                  <a:pt x="525" y="61"/>
                </a:lnTo>
                <a:lnTo>
                  <a:pt x="524" y="63"/>
                </a:lnTo>
                <a:lnTo>
                  <a:pt x="524" y="65"/>
                </a:lnTo>
                <a:lnTo>
                  <a:pt x="525" y="65"/>
                </a:lnTo>
                <a:lnTo>
                  <a:pt x="525" y="67"/>
                </a:lnTo>
                <a:lnTo>
                  <a:pt x="525" y="68"/>
                </a:lnTo>
                <a:lnTo>
                  <a:pt x="525" y="70"/>
                </a:lnTo>
                <a:lnTo>
                  <a:pt x="527" y="72"/>
                </a:lnTo>
                <a:lnTo>
                  <a:pt x="527" y="74"/>
                </a:lnTo>
                <a:lnTo>
                  <a:pt x="529" y="75"/>
                </a:lnTo>
                <a:lnTo>
                  <a:pt x="529" y="77"/>
                </a:lnTo>
                <a:lnTo>
                  <a:pt x="529" y="79"/>
                </a:lnTo>
                <a:lnTo>
                  <a:pt x="529" y="81"/>
                </a:lnTo>
                <a:lnTo>
                  <a:pt x="529" y="82"/>
                </a:lnTo>
                <a:lnTo>
                  <a:pt x="530" y="84"/>
                </a:lnTo>
                <a:lnTo>
                  <a:pt x="529" y="84"/>
                </a:lnTo>
                <a:lnTo>
                  <a:pt x="529" y="86"/>
                </a:lnTo>
                <a:lnTo>
                  <a:pt x="530" y="88"/>
                </a:lnTo>
                <a:lnTo>
                  <a:pt x="530" y="89"/>
                </a:lnTo>
                <a:lnTo>
                  <a:pt x="532" y="91"/>
                </a:lnTo>
                <a:lnTo>
                  <a:pt x="532" y="93"/>
                </a:lnTo>
                <a:lnTo>
                  <a:pt x="534" y="93"/>
                </a:lnTo>
                <a:lnTo>
                  <a:pt x="534" y="95"/>
                </a:lnTo>
                <a:lnTo>
                  <a:pt x="536" y="95"/>
                </a:lnTo>
                <a:lnTo>
                  <a:pt x="536" y="96"/>
                </a:lnTo>
                <a:lnTo>
                  <a:pt x="537" y="98"/>
                </a:lnTo>
                <a:lnTo>
                  <a:pt x="539" y="98"/>
                </a:lnTo>
                <a:lnTo>
                  <a:pt x="539" y="100"/>
                </a:lnTo>
                <a:lnTo>
                  <a:pt x="541" y="100"/>
                </a:lnTo>
                <a:lnTo>
                  <a:pt x="543" y="100"/>
                </a:lnTo>
                <a:lnTo>
                  <a:pt x="543" y="101"/>
                </a:lnTo>
                <a:lnTo>
                  <a:pt x="544" y="101"/>
                </a:lnTo>
                <a:lnTo>
                  <a:pt x="544" y="103"/>
                </a:lnTo>
                <a:lnTo>
                  <a:pt x="548" y="103"/>
                </a:lnTo>
                <a:lnTo>
                  <a:pt x="550" y="101"/>
                </a:lnTo>
                <a:lnTo>
                  <a:pt x="551" y="101"/>
                </a:lnTo>
                <a:lnTo>
                  <a:pt x="553" y="101"/>
                </a:lnTo>
                <a:lnTo>
                  <a:pt x="555" y="101"/>
                </a:lnTo>
                <a:lnTo>
                  <a:pt x="557" y="103"/>
                </a:lnTo>
                <a:lnTo>
                  <a:pt x="558" y="105"/>
                </a:lnTo>
                <a:lnTo>
                  <a:pt x="558" y="107"/>
                </a:lnTo>
                <a:lnTo>
                  <a:pt x="560" y="107"/>
                </a:lnTo>
                <a:lnTo>
                  <a:pt x="560" y="108"/>
                </a:lnTo>
                <a:lnTo>
                  <a:pt x="560" y="110"/>
                </a:lnTo>
                <a:lnTo>
                  <a:pt x="562" y="112"/>
                </a:lnTo>
                <a:lnTo>
                  <a:pt x="564" y="114"/>
                </a:lnTo>
                <a:lnTo>
                  <a:pt x="565" y="115"/>
                </a:lnTo>
                <a:lnTo>
                  <a:pt x="565" y="117"/>
                </a:lnTo>
                <a:lnTo>
                  <a:pt x="567" y="119"/>
                </a:lnTo>
                <a:lnTo>
                  <a:pt x="569" y="121"/>
                </a:lnTo>
                <a:lnTo>
                  <a:pt x="569" y="122"/>
                </a:lnTo>
                <a:lnTo>
                  <a:pt x="569" y="124"/>
                </a:lnTo>
                <a:lnTo>
                  <a:pt x="569" y="126"/>
                </a:lnTo>
                <a:lnTo>
                  <a:pt x="571" y="128"/>
                </a:lnTo>
                <a:lnTo>
                  <a:pt x="571" y="129"/>
                </a:lnTo>
                <a:lnTo>
                  <a:pt x="572" y="129"/>
                </a:lnTo>
                <a:lnTo>
                  <a:pt x="572" y="131"/>
                </a:lnTo>
                <a:lnTo>
                  <a:pt x="574" y="131"/>
                </a:lnTo>
                <a:lnTo>
                  <a:pt x="574" y="133"/>
                </a:lnTo>
                <a:lnTo>
                  <a:pt x="576" y="133"/>
                </a:lnTo>
                <a:lnTo>
                  <a:pt x="576" y="135"/>
                </a:lnTo>
                <a:lnTo>
                  <a:pt x="578" y="135"/>
                </a:lnTo>
                <a:lnTo>
                  <a:pt x="579" y="135"/>
                </a:lnTo>
                <a:lnTo>
                  <a:pt x="579" y="136"/>
                </a:lnTo>
                <a:lnTo>
                  <a:pt x="579" y="138"/>
                </a:lnTo>
                <a:lnTo>
                  <a:pt x="581" y="138"/>
                </a:lnTo>
                <a:lnTo>
                  <a:pt x="581" y="140"/>
                </a:lnTo>
                <a:lnTo>
                  <a:pt x="581" y="142"/>
                </a:lnTo>
                <a:lnTo>
                  <a:pt x="583" y="142"/>
                </a:lnTo>
                <a:lnTo>
                  <a:pt x="585" y="142"/>
                </a:lnTo>
                <a:lnTo>
                  <a:pt x="586" y="143"/>
                </a:lnTo>
                <a:lnTo>
                  <a:pt x="588" y="143"/>
                </a:lnTo>
                <a:lnTo>
                  <a:pt x="590" y="145"/>
                </a:lnTo>
                <a:lnTo>
                  <a:pt x="592" y="145"/>
                </a:lnTo>
                <a:lnTo>
                  <a:pt x="593" y="145"/>
                </a:lnTo>
                <a:lnTo>
                  <a:pt x="595" y="147"/>
                </a:lnTo>
                <a:lnTo>
                  <a:pt x="597" y="147"/>
                </a:lnTo>
                <a:lnTo>
                  <a:pt x="599" y="147"/>
                </a:lnTo>
                <a:lnTo>
                  <a:pt x="600" y="147"/>
                </a:lnTo>
                <a:lnTo>
                  <a:pt x="602" y="147"/>
                </a:lnTo>
                <a:lnTo>
                  <a:pt x="604" y="149"/>
                </a:lnTo>
                <a:lnTo>
                  <a:pt x="606" y="149"/>
                </a:lnTo>
                <a:lnTo>
                  <a:pt x="606" y="150"/>
                </a:lnTo>
                <a:lnTo>
                  <a:pt x="606" y="152"/>
                </a:lnTo>
                <a:lnTo>
                  <a:pt x="606" y="154"/>
                </a:lnTo>
                <a:lnTo>
                  <a:pt x="606" y="156"/>
                </a:lnTo>
                <a:lnTo>
                  <a:pt x="607" y="156"/>
                </a:lnTo>
                <a:lnTo>
                  <a:pt x="607" y="157"/>
                </a:lnTo>
                <a:lnTo>
                  <a:pt x="609" y="157"/>
                </a:lnTo>
                <a:lnTo>
                  <a:pt x="609" y="159"/>
                </a:lnTo>
                <a:lnTo>
                  <a:pt x="609" y="161"/>
                </a:lnTo>
                <a:lnTo>
                  <a:pt x="609" y="163"/>
                </a:lnTo>
                <a:lnTo>
                  <a:pt x="607" y="163"/>
                </a:lnTo>
                <a:lnTo>
                  <a:pt x="607" y="164"/>
                </a:lnTo>
                <a:lnTo>
                  <a:pt x="609" y="166"/>
                </a:lnTo>
                <a:lnTo>
                  <a:pt x="609" y="168"/>
                </a:lnTo>
                <a:lnTo>
                  <a:pt x="611" y="170"/>
                </a:lnTo>
                <a:lnTo>
                  <a:pt x="611" y="171"/>
                </a:lnTo>
                <a:lnTo>
                  <a:pt x="611" y="173"/>
                </a:lnTo>
                <a:lnTo>
                  <a:pt x="613" y="175"/>
                </a:lnTo>
                <a:lnTo>
                  <a:pt x="613" y="177"/>
                </a:lnTo>
                <a:lnTo>
                  <a:pt x="613" y="178"/>
                </a:lnTo>
                <a:lnTo>
                  <a:pt x="614" y="178"/>
                </a:lnTo>
                <a:lnTo>
                  <a:pt x="614" y="180"/>
                </a:lnTo>
                <a:lnTo>
                  <a:pt x="614" y="182"/>
                </a:lnTo>
                <a:lnTo>
                  <a:pt x="616" y="184"/>
                </a:lnTo>
                <a:lnTo>
                  <a:pt x="616" y="185"/>
                </a:lnTo>
                <a:lnTo>
                  <a:pt x="614" y="185"/>
                </a:lnTo>
                <a:lnTo>
                  <a:pt x="614" y="187"/>
                </a:lnTo>
                <a:lnTo>
                  <a:pt x="614" y="189"/>
                </a:lnTo>
                <a:lnTo>
                  <a:pt x="614" y="190"/>
                </a:lnTo>
                <a:lnTo>
                  <a:pt x="614" y="192"/>
                </a:lnTo>
                <a:lnTo>
                  <a:pt x="614" y="194"/>
                </a:lnTo>
                <a:lnTo>
                  <a:pt x="616" y="196"/>
                </a:lnTo>
                <a:lnTo>
                  <a:pt x="618" y="196"/>
                </a:lnTo>
                <a:lnTo>
                  <a:pt x="619" y="196"/>
                </a:lnTo>
                <a:lnTo>
                  <a:pt x="621" y="196"/>
                </a:lnTo>
                <a:lnTo>
                  <a:pt x="623" y="196"/>
                </a:lnTo>
                <a:lnTo>
                  <a:pt x="625" y="196"/>
                </a:lnTo>
                <a:lnTo>
                  <a:pt x="626" y="196"/>
                </a:lnTo>
                <a:lnTo>
                  <a:pt x="628" y="197"/>
                </a:lnTo>
                <a:lnTo>
                  <a:pt x="630" y="197"/>
                </a:lnTo>
                <a:lnTo>
                  <a:pt x="632" y="197"/>
                </a:lnTo>
                <a:lnTo>
                  <a:pt x="632" y="199"/>
                </a:lnTo>
                <a:lnTo>
                  <a:pt x="633" y="199"/>
                </a:lnTo>
                <a:lnTo>
                  <a:pt x="635" y="199"/>
                </a:lnTo>
                <a:lnTo>
                  <a:pt x="635" y="201"/>
                </a:lnTo>
                <a:lnTo>
                  <a:pt x="637" y="201"/>
                </a:lnTo>
                <a:lnTo>
                  <a:pt x="637" y="203"/>
                </a:lnTo>
                <a:lnTo>
                  <a:pt x="639" y="203"/>
                </a:lnTo>
                <a:lnTo>
                  <a:pt x="640" y="204"/>
                </a:lnTo>
                <a:lnTo>
                  <a:pt x="642" y="206"/>
                </a:lnTo>
                <a:lnTo>
                  <a:pt x="644" y="206"/>
                </a:lnTo>
                <a:lnTo>
                  <a:pt x="644" y="208"/>
                </a:lnTo>
                <a:lnTo>
                  <a:pt x="646" y="208"/>
                </a:lnTo>
                <a:lnTo>
                  <a:pt x="646" y="210"/>
                </a:lnTo>
                <a:lnTo>
                  <a:pt x="647" y="210"/>
                </a:lnTo>
                <a:lnTo>
                  <a:pt x="649" y="211"/>
                </a:lnTo>
                <a:lnTo>
                  <a:pt x="651" y="211"/>
                </a:lnTo>
                <a:lnTo>
                  <a:pt x="651" y="213"/>
                </a:lnTo>
                <a:lnTo>
                  <a:pt x="653" y="213"/>
                </a:lnTo>
                <a:lnTo>
                  <a:pt x="654" y="213"/>
                </a:lnTo>
                <a:lnTo>
                  <a:pt x="656" y="215"/>
                </a:lnTo>
                <a:lnTo>
                  <a:pt x="658" y="217"/>
                </a:lnTo>
                <a:lnTo>
                  <a:pt x="660" y="217"/>
                </a:lnTo>
                <a:lnTo>
                  <a:pt x="660" y="218"/>
                </a:lnTo>
                <a:lnTo>
                  <a:pt x="661" y="218"/>
                </a:lnTo>
                <a:lnTo>
                  <a:pt x="663" y="218"/>
                </a:lnTo>
                <a:lnTo>
                  <a:pt x="665" y="220"/>
                </a:lnTo>
                <a:lnTo>
                  <a:pt x="667" y="220"/>
                </a:lnTo>
                <a:lnTo>
                  <a:pt x="668" y="222"/>
                </a:lnTo>
                <a:lnTo>
                  <a:pt x="670" y="222"/>
                </a:lnTo>
                <a:lnTo>
                  <a:pt x="672" y="222"/>
                </a:lnTo>
                <a:lnTo>
                  <a:pt x="672" y="224"/>
                </a:lnTo>
                <a:lnTo>
                  <a:pt x="670" y="224"/>
                </a:lnTo>
                <a:lnTo>
                  <a:pt x="670" y="225"/>
                </a:lnTo>
                <a:lnTo>
                  <a:pt x="670" y="227"/>
                </a:lnTo>
                <a:lnTo>
                  <a:pt x="670" y="229"/>
                </a:lnTo>
                <a:lnTo>
                  <a:pt x="668" y="231"/>
                </a:lnTo>
                <a:lnTo>
                  <a:pt x="668" y="232"/>
                </a:lnTo>
                <a:lnTo>
                  <a:pt x="668" y="234"/>
                </a:lnTo>
                <a:lnTo>
                  <a:pt x="668" y="236"/>
                </a:lnTo>
                <a:lnTo>
                  <a:pt x="667" y="238"/>
                </a:lnTo>
                <a:lnTo>
                  <a:pt x="665" y="239"/>
                </a:lnTo>
                <a:lnTo>
                  <a:pt x="663" y="239"/>
                </a:lnTo>
                <a:lnTo>
                  <a:pt x="661" y="239"/>
                </a:lnTo>
                <a:lnTo>
                  <a:pt x="661" y="241"/>
                </a:lnTo>
                <a:lnTo>
                  <a:pt x="660" y="243"/>
                </a:lnTo>
                <a:lnTo>
                  <a:pt x="658" y="245"/>
                </a:lnTo>
                <a:lnTo>
                  <a:pt x="658" y="246"/>
                </a:lnTo>
                <a:lnTo>
                  <a:pt x="658" y="248"/>
                </a:lnTo>
                <a:lnTo>
                  <a:pt x="656" y="248"/>
                </a:lnTo>
                <a:lnTo>
                  <a:pt x="656" y="250"/>
                </a:lnTo>
                <a:lnTo>
                  <a:pt x="656" y="252"/>
                </a:lnTo>
                <a:lnTo>
                  <a:pt x="656" y="253"/>
                </a:lnTo>
                <a:lnTo>
                  <a:pt x="654" y="255"/>
                </a:lnTo>
                <a:lnTo>
                  <a:pt x="654" y="257"/>
                </a:lnTo>
                <a:lnTo>
                  <a:pt x="653" y="259"/>
                </a:lnTo>
                <a:lnTo>
                  <a:pt x="653" y="260"/>
                </a:lnTo>
                <a:lnTo>
                  <a:pt x="653" y="262"/>
                </a:lnTo>
                <a:lnTo>
                  <a:pt x="651" y="262"/>
                </a:lnTo>
                <a:lnTo>
                  <a:pt x="649" y="264"/>
                </a:lnTo>
                <a:lnTo>
                  <a:pt x="647" y="266"/>
                </a:lnTo>
                <a:lnTo>
                  <a:pt x="647" y="267"/>
                </a:lnTo>
                <a:lnTo>
                  <a:pt x="647" y="269"/>
                </a:lnTo>
                <a:lnTo>
                  <a:pt x="647" y="271"/>
                </a:lnTo>
                <a:lnTo>
                  <a:pt x="646" y="273"/>
                </a:lnTo>
                <a:lnTo>
                  <a:pt x="646" y="274"/>
                </a:lnTo>
                <a:lnTo>
                  <a:pt x="644" y="276"/>
                </a:lnTo>
                <a:lnTo>
                  <a:pt x="642" y="278"/>
                </a:lnTo>
                <a:lnTo>
                  <a:pt x="642" y="280"/>
                </a:lnTo>
                <a:lnTo>
                  <a:pt x="640" y="280"/>
                </a:lnTo>
                <a:lnTo>
                  <a:pt x="640" y="281"/>
                </a:lnTo>
                <a:lnTo>
                  <a:pt x="639" y="283"/>
                </a:lnTo>
                <a:lnTo>
                  <a:pt x="639" y="285"/>
                </a:lnTo>
                <a:lnTo>
                  <a:pt x="637" y="285"/>
                </a:lnTo>
                <a:lnTo>
                  <a:pt x="637" y="286"/>
                </a:lnTo>
                <a:lnTo>
                  <a:pt x="635" y="286"/>
                </a:lnTo>
                <a:lnTo>
                  <a:pt x="635" y="288"/>
                </a:lnTo>
                <a:lnTo>
                  <a:pt x="633" y="288"/>
                </a:lnTo>
                <a:lnTo>
                  <a:pt x="633" y="290"/>
                </a:lnTo>
                <a:lnTo>
                  <a:pt x="632" y="290"/>
                </a:lnTo>
                <a:lnTo>
                  <a:pt x="632" y="292"/>
                </a:lnTo>
                <a:lnTo>
                  <a:pt x="630" y="292"/>
                </a:lnTo>
                <a:lnTo>
                  <a:pt x="630" y="293"/>
                </a:lnTo>
                <a:lnTo>
                  <a:pt x="630" y="295"/>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87" name="Freeform 383"/>
          <p:cNvSpPr>
            <a:spLocks/>
          </p:cNvSpPr>
          <p:nvPr/>
        </p:nvSpPr>
        <p:spPr bwMode="auto">
          <a:xfrm>
            <a:off x="4048125" y="4649788"/>
            <a:ext cx="841375" cy="1052512"/>
          </a:xfrm>
          <a:custGeom>
            <a:avLst/>
            <a:gdLst>
              <a:gd name="T0" fmla="*/ 2147483647 w 530"/>
              <a:gd name="T1" fmla="*/ 2147483647 h 663"/>
              <a:gd name="T2" fmla="*/ 2147483647 w 530"/>
              <a:gd name="T3" fmla="*/ 2147483647 h 663"/>
              <a:gd name="T4" fmla="*/ 2147483647 w 530"/>
              <a:gd name="T5" fmla="*/ 2147483647 h 663"/>
              <a:gd name="T6" fmla="*/ 2147483647 w 530"/>
              <a:gd name="T7" fmla="*/ 2147483647 h 663"/>
              <a:gd name="T8" fmla="*/ 2147483647 w 530"/>
              <a:gd name="T9" fmla="*/ 2147483647 h 663"/>
              <a:gd name="T10" fmla="*/ 2147483647 w 530"/>
              <a:gd name="T11" fmla="*/ 2147483647 h 663"/>
              <a:gd name="T12" fmla="*/ 2147483647 w 530"/>
              <a:gd name="T13" fmla="*/ 2147483647 h 663"/>
              <a:gd name="T14" fmla="*/ 2147483647 w 530"/>
              <a:gd name="T15" fmla="*/ 2147483647 h 663"/>
              <a:gd name="T16" fmla="*/ 2147483647 w 530"/>
              <a:gd name="T17" fmla="*/ 2147483647 h 663"/>
              <a:gd name="T18" fmla="*/ 2147483647 w 530"/>
              <a:gd name="T19" fmla="*/ 2147483647 h 663"/>
              <a:gd name="T20" fmla="*/ 2147483647 w 530"/>
              <a:gd name="T21" fmla="*/ 2147483647 h 663"/>
              <a:gd name="T22" fmla="*/ 2147483647 w 530"/>
              <a:gd name="T23" fmla="*/ 2147483647 h 663"/>
              <a:gd name="T24" fmla="*/ 2147483647 w 530"/>
              <a:gd name="T25" fmla="*/ 2147483647 h 663"/>
              <a:gd name="T26" fmla="*/ 2147483647 w 530"/>
              <a:gd name="T27" fmla="*/ 2147483647 h 663"/>
              <a:gd name="T28" fmla="*/ 2147483647 w 530"/>
              <a:gd name="T29" fmla="*/ 2147483647 h 663"/>
              <a:gd name="T30" fmla="*/ 2147483647 w 530"/>
              <a:gd name="T31" fmla="*/ 2147483647 h 663"/>
              <a:gd name="T32" fmla="*/ 2147483647 w 530"/>
              <a:gd name="T33" fmla="*/ 2147483647 h 663"/>
              <a:gd name="T34" fmla="*/ 2147483647 w 530"/>
              <a:gd name="T35" fmla="*/ 2147483647 h 663"/>
              <a:gd name="T36" fmla="*/ 2147483647 w 530"/>
              <a:gd name="T37" fmla="*/ 2147483647 h 663"/>
              <a:gd name="T38" fmla="*/ 2147483647 w 530"/>
              <a:gd name="T39" fmla="*/ 2147483647 h 663"/>
              <a:gd name="T40" fmla="*/ 2147483647 w 530"/>
              <a:gd name="T41" fmla="*/ 2147483647 h 663"/>
              <a:gd name="T42" fmla="*/ 2147483647 w 530"/>
              <a:gd name="T43" fmla="*/ 2147483647 h 663"/>
              <a:gd name="T44" fmla="*/ 2147483647 w 530"/>
              <a:gd name="T45" fmla="*/ 2147483647 h 663"/>
              <a:gd name="T46" fmla="*/ 2147483647 w 530"/>
              <a:gd name="T47" fmla="*/ 2147483647 h 663"/>
              <a:gd name="T48" fmla="*/ 2147483647 w 530"/>
              <a:gd name="T49" fmla="*/ 2147483647 h 663"/>
              <a:gd name="T50" fmla="*/ 2147483647 w 530"/>
              <a:gd name="T51" fmla="*/ 2147483647 h 663"/>
              <a:gd name="T52" fmla="*/ 2147483647 w 530"/>
              <a:gd name="T53" fmla="*/ 2147483647 h 663"/>
              <a:gd name="T54" fmla="*/ 2147483647 w 530"/>
              <a:gd name="T55" fmla="*/ 2147483647 h 663"/>
              <a:gd name="T56" fmla="*/ 2147483647 w 530"/>
              <a:gd name="T57" fmla="*/ 2147483647 h 663"/>
              <a:gd name="T58" fmla="*/ 2147483647 w 530"/>
              <a:gd name="T59" fmla="*/ 2147483647 h 663"/>
              <a:gd name="T60" fmla="*/ 2147483647 w 530"/>
              <a:gd name="T61" fmla="*/ 2147483647 h 663"/>
              <a:gd name="T62" fmla="*/ 2147483647 w 530"/>
              <a:gd name="T63" fmla="*/ 2147483647 h 663"/>
              <a:gd name="T64" fmla="*/ 2147483647 w 530"/>
              <a:gd name="T65" fmla="*/ 2147483647 h 663"/>
              <a:gd name="T66" fmla="*/ 2147483647 w 530"/>
              <a:gd name="T67" fmla="*/ 2147483647 h 663"/>
              <a:gd name="T68" fmla="*/ 2147483647 w 530"/>
              <a:gd name="T69" fmla="*/ 2147483647 h 663"/>
              <a:gd name="T70" fmla="*/ 2147483647 w 530"/>
              <a:gd name="T71" fmla="*/ 2147483647 h 663"/>
              <a:gd name="T72" fmla="*/ 2147483647 w 530"/>
              <a:gd name="T73" fmla="*/ 2147483647 h 663"/>
              <a:gd name="T74" fmla="*/ 2147483647 w 530"/>
              <a:gd name="T75" fmla="*/ 2147483647 h 663"/>
              <a:gd name="T76" fmla="*/ 2147483647 w 530"/>
              <a:gd name="T77" fmla="*/ 2147483647 h 663"/>
              <a:gd name="T78" fmla="*/ 2147483647 w 530"/>
              <a:gd name="T79" fmla="*/ 2147483647 h 663"/>
              <a:gd name="T80" fmla="*/ 2147483647 w 530"/>
              <a:gd name="T81" fmla="*/ 2147483647 h 663"/>
              <a:gd name="T82" fmla="*/ 2147483647 w 530"/>
              <a:gd name="T83" fmla="*/ 2147483647 h 663"/>
              <a:gd name="T84" fmla="*/ 2147483647 w 530"/>
              <a:gd name="T85" fmla="*/ 2147483647 h 663"/>
              <a:gd name="T86" fmla="*/ 2147483647 w 530"/>
              <a:gd name="T87" fmla="*/ 2147483647 h 663"/>
              <a:gd name="T88" fmla="*/ 2147483647 w 530"/>
              <a:gd name="T89" fmla="*/ 2147483647 h 663"/>
              <a:gd name="T90" fmla="*/ 2147483647 w 530"/>
              <a:gd name="T91" fmla="*/ 2147483647 h 663"/>
              <a:gd name="T92" fmla="*/ 2147483647 w 530"/>
              <a:gd name="T93" fmla="*/ 2147483647 h 663"/>
              <a:gd name="T94" fmla="*/ 2147483647 w 530"/>
              <a:gd name="T95" fmla="*/ 2147483647 h 663"/>
              <a:gd name="T96" fmla="*/ 2147483647 w 530"/>
              <a:gd name="T97" fmla="*/ 2147483647 h 663"/>
              <a:gd name="T98" fmla="*/ 2147483647 w 530"/>
              <a:gd name="T99" fmla="*/ 2147483647 h 663"/>
              <a:gd name="T100" fmla="*/ 2147483647 w 530"/>
              <a:gd name="T101" fmla="*/ 2147483647 h 663"/>
              <a:gd name="T102" fmla="*/ 2147483647 w 530"/>
              <a:gd name="T103" fmla="*/ 2147483647 h 663"/>
              <a:gd name="T104" fmla="*/ 2147483647 w 530"/>
              <a:gd name="T105" fmla="*/ 2147483647 h 663"/>
              <a:gd name="T106" fmla="*/ 2147483647 w 530"/>
              <a:gd name="T107" fmla="*/ 2147483647 h 663"/>
              <a:gd name="T108" fmla="*/ 2147483647 w 530"/>
              <a:gd name="T109" fmla="*/ 2147483647 h 663"/>
              <a:gd name="T110" fmla="*/ 2147483647 w 530"/>
              <a:gd name="T111" fmla="*/ 2147483647 h 663"/>
              <a:gd name="T112" fmla="*/ 2147483647 w 530"/>
              <a:gd name="T113" fmla="*/ 2147483647 h 663"/>
              <a:gd name="T114" fmla="*/ 2147483647 w 530"/>
              <a:gd name="T115" fmla="*/ 2147483647 h 663"/>
              <a:gd name="T116" fmla="*/ 2147483647 w 530"/>
              <a:gd name="T117" fmla="*/ 2147483647 h 663"/>
              <a:gd name="T118" fmla="*/ 2147483647 w 530"/>
              <a:gd name="T119" fmla="*/ 2147483647 h 663"/>
              <a:gd name="T120" fmla="*/ 2147483647 w 530"/>
              <a:gd name="T121" fmla="*/ 2147483647 h 663"/>
              <a:gd name="T122" fmla="*/ 2147483647 w 530"/>
              <a:gd name="T123" fmla="*/ 2147483647 h 6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30"/>
              <a:gd name="T187" fmla="*/ 0 h 663"/>
              <a:gd name="T188" fmla="*/ 530 w 530"/>
              <a:gd name="T189" fmla="*/ 663 h 66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30" h="663">
                <a:moveTo>
                  <a:pt x="120" y="0"/>
                </a:moveTo>
                <a:lnTo>
                  <a:pt x="120" y="2"/>
                </a:lnTo>
                <a:lnTo>
                  <a:pt x="115" y="21"/>
                </a:lnTo>
                <a:lnTo>
                  <a:pt x="113" y="23"/>
                </a:lnTo>
                <a:lnTo>
                  <a:pt x="113" y="25"/>
                </a:lnTo>
                <a:lnTo>
                  <a:pt x="113" y="26"/>
                </a:lnTo>
                <a:lnTo>
                  <a:pt x="113" y="30"/>
                </a:lnTo>
                <a:lnTo>
                  <a:pt x="111" y="33"/>
                </a:lnTo>
                <a:lnTo>
                  <a:pt x="118" y="33"/>
                </a:lnTo>
                <a:lnTo>
                  <a:pt x="136" y="33"/>
                </a:lnTo>
                <a:lnTo>
                  <a:pt x="146" y="33"/>
                </a:lnTo>
                <a:lnTo>
                  <a:pt x="160" y="33"/>
                </a:lnTo>
                <a:lnTo>
                  <a:pt x="172" y="32"/>
                </a:lnTo>
                <a:lnTo>
                  <a:pt x="174" y="32"/>
                </a:lnTo>
                <a:lnTo>
                  <a:pt x="176" y="32"/>
                </a:lnTo>
                <a:lnTo>
                  <a:pt x="178" y="32"/>
                </a:lnTo>
                <a:lnTo>
                  <a:pt x="179" y="32"/>
                </a:lnTo>
                <a:lnTo>
                  <a:pt x="181" y="32"/>
                </a:lnTo>
                <a:lnTo>
                  <a:pt x="183" y="32"/>
                </a:lnTo>
                <a:lnTo>
                  <a:pt x="185" y="32"/>
                </a:lnTo>
                <a:lnTo>
                  <a:pt x="186" y="30"/>
                </a:lnTo>
                <a:lnTo>
                  <a:pt x="188" y="30"/>
                </a:lnTo>
                <a:lnTo>
                  <a:pt x="190" y="30"/>
                </a:lnTo>
                <a:lnTo>
                  <a:pt x="192" y="30"/>
                </a:lnTo>
                <a:lnTo>
                  <a:pt x="193" y="30"/>
                </a:lnTo>
                <a:lnTo>
                  <a:pt x="195" y="30"/>
                </a:lnTo>
                <a:lnTo>
                  <a:pt x="197" y="28"/>
                </a:lnTo>
                <a:lnTo>
                  <a:pt x="198" y="28"/>
                </a:lnTo>
                <a:lnTo>
                  <a:pt x="200" y="28"/>
                </a:lnTo>
                <a:lnTo>
                  <a:pt x="202" y="28"/>
                </a:lnTo>
                <a:lnTo>
                  <a:pt x="204" y="28"/>
                </a:lnTo>
                <a:lnTo>
                  <a:pt x="205" y="28"/>
                </a:lnTo>
                <a:lnTo>
                  <a:pt x="207" y="28"/>
                </a:lnTo>
                <a:lnTo>
                  <a:pt x="209" y="28"/>
                </a:lnTo>
                <a:lnTo>
                  <a:pt x="211" y="28"/>
                </a:lnTo>
                <a:lnTo>
                  <a:pt x="212" y="28"/>
                </a:lnTo>
                <a:lnTo>
                  <a:pt x="214" y="26"/>
                </a:lnTo>
                <a:lnTo>
                  <a:pt x="216" y="26"/>
                </a:lnTo>
                <a:lnTo>
                  <a:pt x="218" y="26"/>
                </a:lnTo>
                <a:lnTo>
                  <a:pt x="219" y="26"/>
                </a:lnTo>
                <a:lnTo>
                  <a:pt x="221" y="26"/>
                </a:lnTo>
                <a:lnTo>
                  <a:pt x="223" y="26"/>
                </a:lnTo>
                <a:lnTo>
                  <a:pt x="225" y="26"/>
                </a:lnTo>
                <a:lnTo>
                  <a:pt x="226" y="26"/>
                </a:lnTo>
                <a:lnTo>
                  <a:pt x="228" y="26"/>
                </a:lnTo>
                <a:lnTo>
                  <a:pt x="230" y="26"/>
                </a:lnTo>
                <a:lnTo>
                  <a:pt x="232" y="26"/>
                </a:lnTo>
                <a:lnTo>
                  <a:pt x="233" y="26"/>
                </a:lnTo>
                <a:lnTo>
                  <a:pt x="235" y="26"/>
                </a:lnTo>
                <a:lnTo>
                  <a:pt x="237" y="26"/>
                </a:lnTo>
                <a:lnTo>
                  <a:pt x="239" y="26"/>
                </a:lnTo>
                <a:lnTo>
                  <a:pt x="240" y="26"/>
                </a:lnTo>
                <a:lnTo>
                  <a:pt x="242" y="26"/>
                </a:lnTo>
                <a:lnTo>
                  <a:pt x="244" y="26"/>
                </a:lnTo>
                <a:lnTo>
                  <a:pt x="246" y="26"/>
                </a:lnTo>
                <a:lnTo>
                  <a:pt x="247" y="26"/>
                </a:lnTo>
                <a:lnTo>
                  <a:pt x="249" y="26"/>
                </a:lnTo>
                <a:lnTo>
                  <a:pt x="251" y="26"/>
                </a:lnTo>
                <a:lnTo>
                  <a:pt x="251" y="28"/>
                </a:lnTo>
                <a:lnTo>
                  <a:pt x="253" y="28"/>
                </a:lnTo>
                <a:lnTo>
                  <a:pt x="254" y="26"/>
                </a:lnTo>
                <a:lnTo>
                  <a:pt x="256" y="26"/>
                </a:lnTo>
                <a:lnTo>
                  <a:pt x="258" y="26"/>
                </a:lnTo>
                <a:lnTo>
                  <a:pt x="260" y="26"/>
                </a:lnTo>
                <a:lnTo>
                  <a:pt x="263" y="26"/>
                </a:lnTo>
                <a:lnTo>
                  <a:pt x="265" y="26"/>
                </a:lnTo>
                <a:lnTo>
                  <a:pt x="267" y="26"/>
                </a:lnTo>
                <a:lnTo>
                  <a:pt x="268" y="26"/>
                </a:lnTo>
                <a:lnTo>
                  <a:pt x="270" y="26"/>
                </a:lnTo>
                <a:lnTo>
                  <a:pt x="272" y="26"/>
                </a:lnTo>
                <a:lnTo>
                  <a:pt x="274" y="26"/>
                </a:lnTo>
                <a:lnTo>
                  <a:pt x="275" y="26"/>
                </a:lnTo>
                <a:lnTo>
                  <a:pt x="277" y="26"/>
                </a:lnTo>
                <a:lnTo>
                  <a:pt x="279" y="26"/>
                </a:lnTo>
                <a:lnTo>
                  <a:pt x="279" y="25"/>
                </a:lnTo>
                <a:lnTo>
                  <a:pt x="281" y="25"/>
                </a:lnTo>
                <a:lnTo>
                  <a:pt x="282" y="25"/>
                </a:lnTo>
                <a:lnTo>
                  <a:pt x="284" y="25"/>
                </a:lnTo>
                <a:lnTo>
                  <a:pt x="286" y="25"/>
                </a:lnTo>
                <a:lnTo>
                  <a:pt x="287" y="25"/>
                </a:lnTo>
                <a:lnTo>
                  <a:pt x="289" y="25"/>
                </a:lnTo>
                <a:lnTo>
                  <a:pt x="291" y="25"/>
                </a:lnTo>
                <a:lnTo>
                  <a:pt x="291" y="26"/>
                </a:lnTo>
                <a:lnTo>
                  <a:pt x="293" y="26"/>
                </a:lnTo>
                <a:lnTo>
                  <a:pt x="294" y="26"/>
                </a:lnTo>
                <a:lnTo>
                  <a:pt x="296" y="26"/>
                </a:lnTo>
                <a:lnTo>
                  <a:pt x="298" y="26"/>
                </a:lnTo>
                <a:lnTo>
                  <a:pt x="300" y="26"/>
                </a:lnTo>
                <a:lnTo>
                  <a:pt x="301" y="26"/>
                </a:lnTo>
                <a:lnTo>
                  <a:pt x="303" y="26"/>
                </a:lnTo>
                <a:lnTo>
                  <a:pt x="305" y="26"/>
                </a:lnTo>
                <a:lnTo>
                  <a:pt x="307" y="26"/>
                </a:lnTo>
                <a:lnTo>
                  <a:pt x="308" y="26"/>
                </a:lnTo>
                <a:lnTo>
                  <a:pt x="310" y="26"/>
                </a:lnTo>
                <a:lnTo>
                  <a:pt x="310" y="28"/>
                </a:lnTo>
                <a:lnTo>
                  <a:pt x="312" y="28"/>
                </a:lnTo>
                <a:lnTo>
                  <a:pt x="314" y="28"/>
                </a:lnTo>
                <a:lnTo>
                  <a:pt x="315" y="28"/>
                </a:lnTo>
                <a:lnTo>
                  <a:pt x="317" y="28"/>
                </a:lnTo>
                <a:lnTo>
                  <a:pt x="319" y="30"/>
                </a:lnTo>
                <a:lnTo>
                  <a:pt x="321" y="30"/>
                </a:lnTo>
                <a:lnTo>
                  <a:pt x="322" y="30"/>
                </a:lnTo>
                <a:lnTo>
                  <a:pt x="324" y="32"/>
                </a:lnTo>
                <a:lnTo>
                  <a:pt x="326" y="32"/>
                </a:lnTo>
                <a:lnTo>
                  <a:pt x="328" y="33"/>
                </a:lnTo>
                <a:lnTo>
                  <a:pt x="329" y="33"/>
                </a:lnTo>
                <a:lnTo>
                  <a:pt x="331" y="33"/>
                </a:lnTo>
                <a:lnTo>
                  <a:pt x="333" y="35"/>
                </a:lnTo>
                <a:lnTo>
                  <a:pt x="335" y="35"/>
                </a:lnTo>
                <a:lnTo>
                  <a:pt x="336" y="35"/>
                </a:lnTo>
                <a:lnTo>
                  <a:pt x="338" y="35"/>
                </a:lnTo>
                <a:lnTo>
                  <a:pt x="340" y="35"/>
                </a:lnTo>
                <a:lnTo>
                  <a:pt x="342" y="35"/>
                </a:lnTo>
                <a:lnTo>
                  <a:pt x="343" y="35"/>
                </a:lnTo>
                <a:lnTo>
                  <a:pt x="345" y="35"/>
                </a:lnTo>
                <a:lnTo>
                  <a:pt x="347" y="35"/>
                </a:lnTo>
                <a:lnTo>
                  <a:pt x="349" y="35"/>
                </a:lnTo>
                <a:lnTo>
                  <a:pt x="350" y="35"/>
                </a:lnTo>
                <a:lnTo>
                  <a:pt x="352" y="35"/>
                </a:lnTo>
                <a:lnTo>
                  <a:pt x="352" y="37"/>
                </a:lnTo>
                <a:lnTo>
                  <a:pt x="354" y="37"/>
                </a:lnTo>
                <a:lnTo>
                  <a:pt x="356" y="39"/>
                </a:lnTo>
                <a:lnTo>
                  <a:pt x="357" y="40"/>
                </a:lnTo>
                <a:lnTo>
                  <a:pt x="359" y="42"/>
                </a:lnTo>
                <a:lnTo>
                  <a:pt x="361" y="44"/>
                </a:lnTo>
                <a:lnTo>
                  <a:pt x="363" y="44"/>
                </a:lnTo>
                <a:lnTo>
                  <a:pt x="363" y="46"/>
                </a:lnTo>
                <a:lnTo>
                  <a:pt x="364" y="46"/>
                </a:lnTo>
                <a:lnTo>
                  <a:pt x="366" y="47"/>
                </a:lnTo>
                <a:lnTo>
                  <a:pt x="368" y="47"/>
                </a:lnTo>
                <a:lnTo>
                  <a:pt x="370" y="49"/>
                </a:lnTo>
                <a:lnTo>
                  <a:pt x="371" y="49"/>
                </a:lnTo>
                <a:lnTo>
                  <a:pt x="373" y="51"/>
                </a:lnTo>
                <a:lnTo>
                  <a:pt x="375" y="51"/>
                </a:lnTo>
                <a:lnTo>
                  <a:pt x="377" y="51"/>
                </a:lnTo>
                <a:lnTo>
                  <a:pt x="378" y="51"/>
                </a:lnTo>
                <a:lnTo>
                  <a:pt x="380" y="51"/>
                </a:lnTo>
                <a:lnTo>
                  <a:pt x="382" y="51"/>
                </a:lnTo>
                <a:lnTo>
                  <a:pt x="382" y="53"/>
                </a:lnTo>
                <a:lnTo>
                  <a:pt x="383" y="53"/>
                </a:lnTo>
                <a:lnTo>
                  <a:pt x="385" y="53"/>
                </a:lnTo>
                <a:lnTo>
                  <a:pt x="387" y="53"/>
                </a:lnTo>
                <a:lnTo>
                  <a:pt x="389" y="53"/>
                </a:lnTo>
                <a:lnTo>
                  <a:pt x="390" y="53"/>
                </a:lnTo>
                <a:lnTo>
                  <a:pt x="392" y="53"/>
                </a:lnTo>
                <a:lnTo>
                  <a:pt x="394" y="53"/>
                </a:lnTo>
                <a:lnTo>
                  <a:pt x="396" y="53"/>
                </a:lnTo>
                <a:lnTo>
                  <a:pt x="397" y="53"/>
                </a:lnTo>
                <a:lnTo>
                  <a:pt x="399" y="53"/>
                </a:lnTo>
                <a:lnTo>
                  <a:pt x="399" y="54"/>
                </a:lnTo>
                <a:lnTo>
                  <a:pt x="401" y="54"/>
                </a:lnTo>
                <a:lnTo>
                  <a:pt x="403" y="54"/>
                </a:lnTo>
                <a:lnTo>
                  <a:pt x="404" y="54"/>
                </a:lnTo>
                <a:lnTo>
                  <a:pt x="406" y="54"/>
                </a:lnTo>
                <a:lnTo>
                  <a:pt x="408" y="56"/>
                </a:lnTo>
                <a:lnTo>
                  <a:pt x="410" y="56"/>
                </a:lnTo>
                <a:lnTo>
                  <a:pt x="411" y="56"/>
                </a:lnTo>
                <a:lnTo>
                  <a:pt x="413" y="56"/>
                </a:lnTo>
                <a:lnTo>
                  <a:pt x="413" y="58"/>
                </a:lnTo>
                <a:lnTo>
                  <a:pt x="415" y="58"/>
                </a:lnTo>
                <a:lnTo>
                  <a:pt x="417" y="58"/>
                </a:lnTo>
                <a:lnTo>
                  <a:pt x="418" y="58"/>
                </a:lnTo>
                <a:lnTo>
                  <a:pt x="420" y="58"/>
                </a:lnTo>
                <a:lnTo>
                  <a:pt x="422" y="58"/>
                </a:lnTo>
                <a:lnTo>
                  <a:pt x="424" y="58"/>
                </a:lnTo>
                <a:lnTo>
                  <a:pt x="425" y="58"/>
                </a:lnTo>
                <a:lnTo>
                  <a:pt x="427" y="58"/>
                </a:lnTo>
                <a:lnTo>
                  <a:pt x="429" y="58"/>
                </a:lnTo>
                <a:lnTo>
                  <a:pt x="431" y="58"/>
                </a:lnTo>
                <a:lnTo>
                  <a:pt x="432" y="60"/>
                </a:lnTo>
                <a:lnTo>
                  <a:pt x="434" y="60"/>
                </a:lnTo>
                <a:lnTo>
                  <a:pt x="436" y="60"/>
                </a:lnTo>
                <a:lnTo>
                  <a:pt x="438" y="60"/>
                </a:lnTo>
                <a:lnTo>
                  <a:pt x="439" y="60"/>
                </a:lnTo>
                <a:lnTo>
                  <a:pt x="441" y="60"/>
                </a:lnTo>
                <a:lnTo>
                  <a:pt x="443" y="61"/>
                </a:lnTo>
                <a:lnTo>
                  <a:pt x="445" y="61"/>
                </a:lnTo>
                <a:lnTo>
                  <a:pt x="446" y="61"/>
                </a:lnTo>
                <a:lnTo>
                  <a:pt x="448" y="61"/>
                </a:lnTo>
                <a:lnTo>
                  <a:pt x="450" y="63"/>
                </a:lnTo>
                <a:lnTo>
                  <a:pt x="452" y="63"/>
                </a:lnTo>
                <a:lnTo>
                  <a:pt x="453" y="63"/>
                </a:lnTo>
                <a:lnTo>
                  <a:pt x="455" y="63"/>
                </a:lnTo>
                <a:lnTo>
                  <a:pt x="457" y="63"/>
                </a:lnTo>
                <a:lnTo>
                  <a:pt x="459" y="63"/>
                </a:lnTo>
                <a:lnTo>
                  <a:pt x="460" y="63"/>
                </a:lnTo>
                <a:lnTo>
                  <a:pt x="462" y="65"/>
                </a:lnTo>
                <a:lnTo>
                  <a:pt x="464" y="65"/>
                </a:lnTo>
                <a:lnTo>
                  <a:pt x="466" y="65"/>
                </a:lnTo>
                <a:lnTo>
                  <a:pt x="467" y="65"/>
                </a:lnTo>
                <a:lnTo>
                  <a:pt x="469" y="65"/>
                </a:lnTo>
                <a:lnTo>
                  <a:pt x="471" y="67"/>
                </a:lnTo>
                <a:lnTo>
                  <a:pt x="472" y="67"/>
                </a:lnTo>
                <a:lnTo>
                  <a:pt x="474" y="67"/>
                </a:lnTo>
                <a:lnTo>
                  <a:pt x="476" y="67"/>
                </a:lnTo>
                <a:lnTo>
                  <a:pt x="478" y="67"/>
                </a:lnTo>
                <a:lnTo>
                  <a:pt x="479" y="67"/>
                </a:lnTo>
                <a:lnTo>
                  <a:pt x="479" y="68"/>
                </a:lnTo>
                <a:lnTo>
                  <a:pt x="479" y="70"/>
                </a:lnTo>
                <a:lnTo>
                  <a:pt x="479" y="72"/>
                </a:lnTo>
                <a:lnTo>
                  <a:pt x="479" y="74"/>
                </a:lnTo>
                <a:lnTo>
                  <a:pt x="478" y="75"/>
                </a:lnTo>
                <a:lnTo>
                  <a:pt x="478" y="77"/>
                </a:lnTo>
                <a:lnTo>
                  <a:pt x="476" y="79"/>
                </a:lnTo>
                <a:lnTo>
                  <a:pt x="474" y="81"/>
                </a:lnTo>
                <a:lnTo>
                  <a:pt x="474" y="82"/>
                </a:lnTo>
                <a:lnTo>
                  <a:pt x="472" y="84"/>
                </a:lnTo>
                <a:lnTo>
                  <a:pt x="474" y="84"/>
                </a:lnTo>
                <a:lnTo>
                  <a:pt x="476" y="86"/>
                </a:lnTo>
                <a:lnTo>
                  <a:pt x="478" y="86"/>
                </a:lnTo>
                <a:lnTo>
                  <a:pt x="479" y="86"/>
                </a:lnTo>
                <a:lnTo>
                  <a:pt x="481" y="86"/>
                </a:lnTo>
                <a:lnTo>
                  <a:pt x="483" y="86"/>
                </a:lnTo>
                <a:lnTo>
                  <a:pt x="485" y="86"/>
                </a:lnTo>
                <a:lnTo>
                  <a:pt x="486" y="86"/>
                </a:lnTo>
                <a:lnTo>
                  <a:pt x="488" y="86"/>
                </a:lnTo>
                <a:lnTo>
                  <a:pt x="490" y="86"/>
                </a:lnTo>
                <a:lnTo>
                  <a:pt x="490" y="84"/>
                </a:lnTo>
                <a:lnTo>
                  <a:pt x="492" y="84"/>
                </a:lnTo>
                <a:lnTo>
                  <a:pt x="493" y="84"/>
                </a:lnTo>
                <a:lnTo>
                  <a:pt x="495" y="82"/>
                </a:lnTo>
                <a:lnTo>
                  <a:pt x="497" y="82"/>
                </a:lnTo>
                <a:lnTo>
                  <a:pt x="499" y="82"/>
                </a:lnTo>
                <a:lnTo>
                  <a:pt x="499" y="84"/>
                </a:lnTo>
                <a:lnTo>
                  <a:pt x="500" y="84"/>
                </a:lnTo>
                <a:lnTo>
                  <a:pt x="502" y="84"/>
                </a:lnTo>
                <a:lnTo>
                  <a:pt x="504" y="86"/>
                </a:lnTo>
                <a:lnTo>
                  <a:pt x="506" y="86"/>
                </a:lnTo>
                <a:lnTo>
                  <a:pt x="507" y="86"/>
                </a:lnTo>
                <a:lnTo>
                  <a:pt x="509" y="87"/>
                </a:lnTo>
                <a:lnTo>
                  <a:pt x="511" y="87"/>
                </a:lnTo>
                <a:lnTo>
                  <a:pt x="513" y="87"/>
                </a:lnTo>
                <a:lnTo>
                  <a:pt x="513" y="89"/>
                </a:lnTo>
                <a:lnTo>
                  <a:pt x="514" y="89"/>
                </a:lnTo>
                <a:lnTo>
                  <a:pt x="516" y="91"/>
                </a:lnTo>
                <a:lnTo>
                  <a:pt x="518" y="91"/>
                </a:lnTo>
                <a:lnTo>
                  <a:pt x="518" y="93"/>
                </a:lnTo>
                <a:lnTo>
                  <a:pt x="520" y="94"/>
                </a:lnTo>
                <a:lnTo>
                  <a:pt x="521" y="94"/>
                </a:lnTo>
                <a:lnTo>
                  <a:pt x="523" y="96"/>
                </a:lnTo>
                <a:lnTo>
                  <a:pt x="525" y="96"/>
                </a:lnTo>
                <a:lnTo>
                  <a:pt x="527" y="98"/>
                </a:lnTo>
                <a:lnTo>
                  <a:pt x="528" y="98"/>
                </a:lnTo>
                <a:lnTo>
                  <a:pt x="530" y="98"/>
                </a:lnTo>
                <a:lnTo>
                  <a:pt x="530" y="100"/>
                </a:lnTo>
                <a:lnTo>
                  <a:pt x="528" y="100"/>
                </a:lnTo>
                <a:lnTo>
                  <a:pt x="527" y="101"/>
                </a:lnTo>
                <a:lnTo>
                  <a:pt x="525" y="101"/>
                </a:lnTo>
                <a:lnTo>
                  <a:pt x="525" y="103"/>
                </a:lnTo>
                <a:lnTo>
                  <a:pt x="523" y="103"/>
                </a:lnTo>
                <a:lnTo>
                  <a:pt x="521" y="105"/>
                </a:lnTo>
                <a:lnTo>
                  <a:pt x="520" y="107"/>
                </a:lnTo>
                <a:lnTo>
                  <a:pt x="518" y="107"/>
                </a:lnTo>
                <a:lnTo>
                  <a:pt x="518" y="108"/>
                </a:lnTo>
                <a:lnTo>
                  <a:pt x="516" y="108"/>
                </a:lnTo>
                <a:lnTo>
                  <a:pt x="516" y="110"/>
                </a:lnTo>
                <a:lnTo>
                  <a:pt x="514" y="110"/>
                </a:lnTo>
                <a:lnTo>
                  <a:pt x="514" y="112"/>
                </a:lnTo>
                <a:lnTo>
                  <a:pt x="513" y="114"/>
                </a:lnTo>
                <a:lnTo>
                  <a:pt x="511" y="114"/>
                </a:lnTo>
                <a:lnTo>
                  <a:pt x="509" y="115"/>
                </a:lnTo>
                <a:lnTo>
                  <a:pt x="507" y="117"/>
                </a:lnTo>
                <a:lnTo>
                  <a:pt x="506" y="117"/>
                </a:lnTo>
                <a:lnTo>
                  <a:pt x="506" y="119"/>
                </a:lnTo>
                <a:lnTo>
                  <a:pt x="504" y="119"/>
                </a:lnTo>
                <a:lnTo>
                  <a:pt x="504" y="121"/>
                </a:lnTo>
                <a:lnTo>
                  <a:pt x="502" y="121"/>
                </a:lnTo>
                <a:lnTo>
                  <a:pt x="502" y="122"/>
                </a:lnTo>
                <a:lnTo>
                  <a:pt x="502" y="124"/>
                </a:lnTo>
                <a:lnTo>
                  <a:pt x="497" y="124"/>
                </a:lnTo>
                <a:lnTo>
                  <a:pt x="493" y="126"/>
                </a:lnTo>
                <a:lnTo>
                  <a:pt x="488" y="126"/>
                </a:lnTo>
                <a:lnTo>
                  <a:pt x="486" y="126"/>
                </a:lnTo>
                <a:lnTo>
                  <a:pt x="483" y="126"/>
                </a:lnTo>
                <a:lnTo>
                  <a:pt x="481" y="128"/>
                </a:lnTo>
                <a:lnTo>
                  <a:pt x="479" y="131"/>
                </a:lnTo>
                <a:lnTo>
                  <a:pt x="478" y="136"/>
                </a:lnTo>
                <a:lnTo>
                  <a:pt x="474" y="142"/>
                </a:lnTo>
                <a:lnTo>
                  <a:pt x="472" y="145"/>
                </a:lnTo>
                <a:lnTo>
                  <a:pt x="471" y="150"/>
                </a:lnTo>
                <a:lnTo>
                  <a:pt x="469" y="154"/>
                </a:lnTo>
                <a:lnTo>
                  <a:pt x="467" y="156"/>
                </a:lnTo>
                <a:lnTo>
                  <a:pt x="466" y="159"/>
                </a:lnTo>
                <a:lnTo>
                  <a:pt x="466" y="163"/>
                </a:lnTo>
                <a:lnTo>
                  <a:pt x="462" y="164"/>
                </a:lnTo>
                <a:lnTo>
                  <a:pt x="460" y="170"/>
                </a:lnTo>
                <a:lnTo>
                  <a:pt x="457" y="173"/>
                </a:lnTo>
                <a:lnTo>
                  <a:pt x="455" y="177"/>
                </a:lnTo>
                <a:lnTo>
                  <a:pt x="455" y="180"/>
                </a:lnTo>
                <a:lnTo>
                  <a:pt x="452" y="183"/>
                </a:lnTo>
                <a:lnTo>
                  <a:pt x="450" y="185"/>
                </a:lnTo>
                <a:lnTo>
                  <a:pt x="446" y="187"/>
                </a:lnTo>
                <a:lnTo>
                  <a:pt x="445" y="189"/>
                </a:lnTo>
                <a:lnTo>
                  <a:pt x="441" y="190"/>
                </a:lnTo>
                <a:lnTo>
                  <a:pt x="436" y="192"/>
                </a:lnTo>
                <a:lnTo>
                  <a:pt x="432" y="192"/>
                </a:lnTo>
                <a:lnTo>
                  <a:pt x="429" y="194"/>
                </a:lnTo>
                <a:lnTo>
                  <a:pt x="427" y="194"/>
                </a:lnTo>
                <a:lnTo>
                  <a:pt x="424" y="196"/>
                </a:lnTo>
                <a:lnTo>
                  <a:pt x="422" y="199"/>
                </a:lnTo>
                <a:lnTo>
                  <a:pt x="422" y="201"/>
                </a:lnTo>
                <a:lnTo>
                  <a:pt x="420" y="203"/>
                </a:lnTo>
                <a:lnTo>
                  <a:pt x="418" y="204"/>
                </a:lnTo>
                <a:lnTo>
                  <a:pt x="415" y="208"/>
                </a:lnTo>
                <a:lnTo>
                  <a:pt x="413" y="211"/>
                </a:lnTo>
                <a:lnTo>
                  <a:pt x="411" y="211"/>
                </a:lnTo>
                <a:lnTo>
                  <a:pt x="404" y="225"/>
                </a:lnTo>
                <a:lnTo>
                  <a:pt x="403" y="225"/>
                </a:lnTo>
                <a:lnTo>
                  <a:pt x="401" y="227"/>
                </a:lnTo>
                <a:lnTo>
                  <a:pt x="399" y="231"/>
                </a:lnTo>
                <a:lnTo>
                  <a:pt x="399" y="232"/>
                </a:lnTo>
                <a:lnTo>
                  <a:pt x="397" y="232"/>
                </a:lnTo>
                <a:lnTo>
                  <a:pt x="397" y="236"/>
                </a:lnTo>
                <a:lnTo>
                  <a:pt x="399" y="238"/>
                </a:lnTo>
                <a:lnTo>
                  <a:pt x="399" y="241"/>
                </a:lnTo>
                <a:lnTo>
                  <a:pt x="401" y="243"/>
                </a:lnTo>
                <a:lnTo>
                  <a:pt x="403" y="243"/>
                </a:lnTo>
                <a:lnTo>
                  <a:pt x="403" y="245"/>
                </a:lnTo>
                <a:lnTo>
                  <a:pt x="404" y="245"/>
                </a:lnTo>
                <a:lnTo>
                  <a:pt x="404" y="246"/>
                </a:lnTo>
                <a:lnTo>
                  <a:pt x="406" y="248"/>
                </a:lnTo>
                <a:lnTo>
                  <a:pt x="410" y="259"/>
                </a:lnTo>
                <a:lnTo>
                  <a:pt x="411" y="260"/>
                </a:lnTo>
                <a:lnTo>
                  <a:pt x="413" y="262"/>
                </a:lnTo>
                <a:lnTo>
                  <a:pt x="415" y="262"/>
                </a:lnTo>
                <a:lnTo>
                  <a:pt x="417" y="264"/>
                </a:lnTo>
                <a:lnTo>
                  <a:pt x="417" y="266"/>
                </a:lnTo>
                <a:lnTo>
                  <a:pt x="418" y="267"/>
                </a:lnTo>
                <a:lnTo>
                  <a:pt x="418" y="269"/>
                </a:lnTo>
                <a:lnTo>
                  <a:pt x="418" y="271"/>
                </a:lnTo>
                <a:lnTo>
                  <a:pt x="418" y="272"/>
                </a:lnTo>
                <a:lnTo>
                  <a:pt x="418" y="274"/>
                </a:lnTo>
                <a:lnTo>
                  <a:pt x="418" y="276"/>
                </a:lnTo>
                <a:lnTo>
                  <a:pt x="418" y="278"/>
                </a:lnTo>
                <a:lnTo>
                  <a:pt x="418" y="279"/>
                </a:lnTo>
                <a:lnTo>
                  <a:pt x="417" y="281"/>
                </a:lnTo>
                <a:lnTo>
                  <a:pt x="417" y="283"/>
                </a:lnTo>
                <a:lnTo>
                  <a:pt x="417" y="285"/>
                </a:lnTo>
                <a:lnTo>
                  <a:pt x="408" y="297"/>
                </a:lnTo>
                <a:lnTo>
                  <a:pt x="408" y="299"/>
                </a:lnTo>
                <a:lnTo>
                  <a:pt x="410" y="299"/>
                </a:lnTo>
                <a:lnTo>
                  <a:pt x="410" y="300"/>
                </a:lnTo>
                <a:lnTo>
                  <a:pt x="410" y="302"/>
                </a:lnTo>
                <a:lnTo>
                  <a:pt x="410" y="304"/>
                </a:lnTo>
                <a:lnTo>
                  <a:pt x="408" y="304"/>
                </a:lnTo>
                <a:lnTo>
                  <a:pt x="408" y="306"/>
                </a:lnTo>
                <a:lnTo>
                  <a:pt x="406" y="306"/>
                </a:lnTo>
                <a:lnTo>
                  <a:pt x="406" y="307"/>
                </a:lnTo>
                <a:lnTo>
                  <a:pt x="406" y="309"/>
                </a:lnTo>
                <a:lnTo>
                  <a:pt x="404" y="309"/>
                </a:lnTo>
                <a:lnTo>
                  <a:pt x="404" y="311"/>
                </a:lnTo>
                <a:lnTo>
                  <a:pt x="406" y="311"/>
                </a:lnTo>
                <a:lnTo>
                  <a:pt x="406" y="313"/>
                </a:lnTo>
                <a:lnTo>
                  <a:pt x="406" y="314"/>
                </a:lnTo>
                <a:lnTo>
                  <a:pt x="404" y="314"/>
                </a:lnTo>
                <a:lnTo>
                  <a:pt x="404" y="316"/>
                </a:lnTo>
                <a:lnTo>
                  <a:pt x="404" y="318"/>
                </a:lnTo>
                <a:lnTo>
                  <a:pt x="403" y="318"/>
                </a:lnTo>
                <a:lnTo>
                  <a:pt x="401" y="318"/>
                </a:lnTo>
                <a:lnTo>
                  <a:pt x="399" y="318"/>
                </a:lnTo>
                <a:lnTo>
                  <a:pt x="397" y="318"/>
                </a:lnTo>
                <a:lnTo>
                  <a:pt x="396" y="318"/>
                </a:lnTo>
                <a:lnTo>
                  <a:pt x="394" y="318"/>
                </a:lnTo>
                <a:lnTo>
                  <a:pt x="392" y="316"/>
                </a:lnTo>
                <a:lnTo>
                  <a:pt x="390" y="316"/>
                </a:lnTo>
                <a:lnTo>
                  <a:pt x="389" y="316"/>
                </a:lnTo>
                <a:lnTo>
                  <a:pt x="387" y="316"/>
                </a:lnTo>
                <a:lnTo>
                  <a:pt x="385" y="318"/>
                </a:lnTo>
                <a:lnTo>
                  <a:pt x="383" y="318"/>
                </a:lnTo>
                <a:lnTo>
                  <a:pt x="382" y="318"/>
                </a:lnTo>
                <a:lnTo>
                  <a:pt x="382" y="320"/>
                </a:lnTo>
                <a:lnTo>
                  <a:pt x="380" y="320"/>
                </a:lnTo>
                <a:lnTo>
                  <a:pt x="378" y="320"/>
                </a:lnTo>
                <a:lnTo>
                  <a:pt x="378" y="321"/>
                </a:lnTo>
                <a:lnTo>
                  <a:pt x="377" y="321"/>
                </a:lnTo>
                <a:lnTo>
                  <a:pt x="375" y="321"/>
                </a:lnTo>
                <a:lnTo>
                  <a:pt x="373" y="323"/>
                </a:lnTo>
                <a:lnTo>
                  <a:pt x="371" y="323"/>
                </a:lnTo>
                <a:lnTo>
                  <a:pt x="371" y="325"/>
                </a:lnTo>
                <a:lnTo>
                  <a:pt x="370" y="325"/>
                </a:lnTo>
                <a:lnTo>
                  <a:pt x="368" y="325"/>
                </a:lnTo>
                <a:lnTo>
                  <a:pt x="368" y="327"/>
                </a:lnTo>
                <a:lnTo>
                  <a:pt x="366" y="327"/>
                </a:lnTo>
                <a:lnTo>
                  <a:pt x="364" y="327"/>
                </a:lnTo>
                <a:lnTo>
                  <a:pt x="364" y="328"/>
                </a:lnTo>
                <a:lnTo>
                  <a:pt x="363" y="328"/>
                </a:lnTo>
                <a:lnTo>
                  <a:pt x="361" y="330"/>
                </a:lnTo>
                <a:lnTo>
                  <a:pt x="361" y="332"/>
                </a:lnTo>
                <a:lnTo>
                  <a:pt x="361" y="334"/>
                </a:lnTo>
                <a:lnTo>
                  <a:pt x="361" y="335"/>
                </a:lnTo>
                <a:lnTo>
                  <a:pt x="361" y="337"/>
                </a:lnTo>
                <a:lnTo>
                  <a:pt x="363" y="339"/>
                </a:lnTo>
                <a:lnTo>
                  <a:pt x="361" y="339"/>
                </a:lnTo>
                <a:lnTo>
                  <a:pt x="361" y="341"/>
                </a:lnTo>
                <a:lnTo>
                  <a:pt x="359" y="341"/>
                </a:lnTo>
                <a:lnTo>
                  <a:pt x="359" y="342"/>
                </a:lnTo>
                <a:lnTo>
                  <a:pt x="357" y="344"/>
                </a:lnTo>
                <a:lnTo>
                  <a:pt x="356" y="346"/>
                </a:lnTo>
                <a:lnTo>
                  <a:pt x="354" y="346"/>
                </a:lnTo>
                <a:lnTo>
                  <a:pt x="354" y="348"/>
                </a:lnTo>
                <a:lnTo>
                  <a:pt x="352" y="349"/>
                </a:lnTo>
                <a:lnTo>
                  <a:pt x="350" y="349"/>
                </a:lnTo>
                <a:lnTo>
                  <a:pt x="350" y="351"/>
                </a:lnTo>
                <a:lnTo>
                  <a:pt x="349" y="351"/>
                </a:lnTo>
                <a:lnTo>
                  <a:pt x="349" y="353"/>
                </a:lnTo>
                <a:lnTo>
                  <a:pt x="347" y="353"/>
                </a:lnTo>
                <a:lnTo>
                  <a:pt x="347" y="355"/>
                </a:lnTo>
                <a:lnTo>
                  <a:pt x="335" y="365"/>
                </a:lnTo>
                <a:lnTo>
                  <a:pt x="333" y="365"/>
                </a:lnTo>
                <a:lnTo>
                  <a:pt x="331" y="365"/>
                </a:lnTo>
                <a:lnTo>
                  <a:pt x="329" y="365"/>
                </a:lnTo>
                <a:lnTo>
                  <a:pt x="328" y="365"/>
                </a:lnTo>
                <a:lnTo>
                  <a:pt x="326" y="365"/>
                </a:lnTo>
                <a:lnTo>
                  <a:pt x="324" y="365"/>
                </a:lnTo>
                <a:lnTo>
                  <a:pt x="322" y="365"/>
                </a:lnTo>
                <a:lnTo>
                  <a:pt x="321" y="365"/>
                </a:lnTo>
                <a:lnTo>
                  <a:pt x="319" y="365"/>
                </a:lnTo>
                <a:lnTo>
                  <a:pt x="317" y="365"/>
                </a:lnTo>
                <a:lnTo>
                  <a:pt x="315" y="365"/>
                </a:lnTo>
                <a:lnTo>
                  <a:pt x="314" y="365"/>
                </a:lnTo>
                <a:lnTo>
                  <a:pt x="312" y="365"/>
                </a:lnTo>
                <a:lnTo>
                  <a:pt x="310" y="367"/>
                </a:lnTo>
                <a:lnTo>
                  <a:pt x="308" y="367"/>
                </a:lnTo>
                <a:lnTo>
                  <a:pt x="307" y="367"/>
                </a:lnTo>
                <a:lnTo>
                  <a:pt x="305" y="367"/>
                </a:lnTo>
                <a:lnTo>
                  <a:pt x="303" y="367"/>
                </a:lnTo>
                <a:lnTo>
                  <a:pt x="301" y="367"/>
                </a:lnTo>
                <a:lnTo>
                  <a:pt x="300" y="365"/>
                </a:lnTo>
                <a:lnTo>
                  <a:pt x="298" y="365"/>
                </a:lnTo>
                <a:lnTo>
                  <a:pt x="296" y="365"/>
                </a:lnTo>
                <a:lnTo>
                  <a:pt x="294" y="363"/>
                </a:lnTo>
                <a:lnTo>
                  <a:pt x="293" y="363"/>
                </a:lnTo>
                <a:lnTo>
                  <a:pt x="291" y="363"/>
                </a:lnTo>
                <a:lnTo>
                  <a:pt x="289" y="363"/>
                </a:lnTo>
                <a:lnTo>
                  <a:pt x="289" y="362"/>
                </a:lnTo>
                <a:lnTo>
                  <a:pt x="287" y="362"/>
                </a:lnTo>
                <a:lnTo>
                  <a:pt x="286" y="362"/>
                </a:lnTo>
                <a:lnTo>
                  <a:pt x="284" y="362"/>
                </a:lnTo>
                <a:lnTo>
                  <a:pt x="282" y="362"/>
                </a:lnTo>
                <a:lnTo>
                  <a:pt x="281" y="360"/>
                </a:lnTo>
                <a:lnTo>
                  <a:pt x="279" y="360"/>
                </a:lnTo>
                <a:lnTo>
                  <a:pt x="277" y="360"/>
                </a:lnTo>
                <a:lnTo>
                  <a:pt x="275" y="360"/>
                </a:lnTo>
                <a:lnTo>
                  <a:pt x="274" y="362"/>
                </a:lnTo>
                <a:lnTo>
                  <a:pt x="272" y="362"/>
                </a:lnTo>
                <a:lnTo>
                  <a:pt x="270" y="362"/>
                </a:lnTo>
                <a:lnTo>
                  <a:pt x="268" y="363"/>
                </a:lnTo>
                <a:lnTo>
                  <a:pt x="268" y="362"/>
                </a:lnTo>
                <a:lnTo>
                  <a:pt x="267" y="362"/>
                </a:lnTo>
                <a:lnTo>
                  <a:pt x="265" y="362"/>
                </a:lnTo>
                <a:lnTo>
                  <a:pt x="263" y="362"/>
                </a:lnTo>
                <a:lnTo>
                  <a:pt x="263" y="363"/>
                </a:lnTo>
                <a:lnTo>
                  <a:pt x="261" y="363"/>
                </a:lnTo>
                <a:lnTo>
                  <a:pt x="261" y="365"/>
                </a:lnTo>
                <a:lnTo>
                  <a:pt x="260" y="365"/>
                </a:lnTo>
                <a:lnTo>
                  <a:pt x="258" y="367"/>
                </a:lnTo>
                <a:lnTo>
                  <a:pt x="256" y="367"/>
                </a:lnTo>
                <a:lnTo>
                  <a:pt x="254" y="367"/>
                </a:lnTo>
                <a:lnTo>
                  <a:pt x="253" y="367"/>
                </a:lnTo>
                <a:lnTo>
                  <a:pt x="251" y="367"/>
                </a:lnTo>
                <a:lnTo>
                  <a:pt x="249" y="367"/>
                </a:lnTo>
                <a:lnTo>
                  <a:pt x="247" y="367"/>
                </a:lnTo>
                <a:lnTo>
                  <a:pt x="246" y="367"/>
                </a:lnTo>
                <a:lnTo>
                  <a:pt x="244" y="367"/>
                </a:lnTo>
                <a:lnTo>
                  <a:pt x="242" y="368"/>
                </a:lnTo>
                <a:lnTo>
                  <a:pt x="204" y="368"/>
                </a:lnTo>
                <a:lnTo>
                  <a:pt x="202" y="367"/>
                </a:lnTo>
                <a:lnTo>
                  <a:pt x="200" y="367"/>
                </a:lnTo>
                <a:lnTo>
                  <a:pt x="198" y="367"/>
                </a:lnTo>
                <a:lnTo>
                  <a:pt x="198" y="368"/>
                </a:lnTo>
                <a:lnTo>
                  <a:pt x="197" y="368"/>
                </a:lnTo>
                <a:lnTo>
                  <a:pt x="197" y="370"/>
                </a:lnTo>
                <a:lnTo>
                  <a:pt x="195" y="370"/>
                </a:lnTo>
                <a:lnTo>
                  <a:pt x="195" y="372"/>
                </a:lnTo>
                <a:lnTo>
                  <a:pt x="193" y="372"/>
                </a:lnTo>
                <a:lnTo>
                  <a:pt x="193" y="374"/>
                </a:lnTo>
                <a:lnTo>
                  <a:pt x="192" y="374"/>
                </a:lnTo>
                <a:lnTo>
                  <a:pt x="190" y="374"/>
                </a:lnTo>
                <a:lnTo>
                  <a:pt x="188" y="375"/>
                </a:lnTo>
                <a:lnTo>
                  <a:pt x="186" y="377"/>
                </a:lnTo>
                <a:lnTo>
                  <a:pt x="186" y="379"/>
                </a:lnTo>
                <a:lnTo>
                  <a:pt x="188" y="381"/>
                </a:lnTo>
                <a:lnTo>
                  <a:pt x="188" y="382"/>
                </a:lnTo>
                <a:lnTo>
                  <a:pt x="188" y="384"/>
                </a:lnTo>
                <a:lnTo>
                  <a:pt x="186" y="384"/>
                </a:lnTo>
                <a:lnTo>
                  <a:pt x="185" y="384"/>
                </a:lnTo>
                <a:lnTo>
                  <a:pt x="183" y="384"/>
                </a:lnTo>
                <a:lnTo>
                  <a:pt x="181" y="386"/>
                </a:lnTo>
                <a:lnTo>
                  <a:pt x="179" y="386"/>
                </a:lnTo>
                <a:lnTo>
                  <a:pt x="179" y="388"/>
                </a:lnTo>
                <a:lnTo>
                  <a:pt x="178" y="388"/>
                </a:lnTo>
                <a:lnTo>
                  <a:pt x="176" y="388"/>
                </a:lnTo>
                <a:lnTo>
                  <a:pt x="174" y="388"/>
                </a:lnTo>
                <a:lnTo>
                  <a:pt x="172" y="388"/>
                </a:lnTo>
                <a:lnTo>
                  <a:pt x="171" y="386"/>
                </a:lnTo>
                <a:lnTo>
                  <a:pt x="169" y="386"/>
                </a:lnTo>
                <a:lnTo>
                  <a:pt x="167" y="384"/>
                </a:lnTo>
                <a:lnTo>
                  <a:pt x="165" y="384"/>
                </a:lnTo>
                <a:lnTo>
                  <a:pt x="165" y="382"/>
                </a:lnTo>
                <a:lnTo>
                  <a:pt x="164" y="382"/>
                </a:lnTo>
                <a:lnTo>
                  <a:pt x="162" y="382"/>
                </a:lnTo>
                <a:lnTo>
                  <a:pt x="160" y="381"/>
                </a:lnTo>
                <a:lnTo>
                  <a:pt x="158" y="381"/>
                </a:lnTo>
                <a:lnTo>
                  <a:pt x="157" y="381"/>
                </a:lnTo>
                <a:lnTo>
                  <a:pt x="155" y="379"/>
                </a:lnTo>
                <a:lnTo>
                  <a:pt x="153" y="379"/>
                </a:lnTo>
                <a:lnTo>
                  <a:pt x="151" y="379"/>
                </a:lnTo>
                <a:lnTo>
                  <a:pt x="150" y="379"/>
                </a:lnTo>
                <a:lnTo>
                  <a:pt x="148" y="379"/>
                </a:lnTo>
                <a:lnTo>
                  <a:pt x="146" y="379"/>
                </a:lnTo>
                <a:lnTo>
                  <a:pt x="144" y="379"/>
                </a:lnTo>
                <a:lnTo>
                  <a:pt x="143" y="379"/>
                </a:lnTo>
                <a:lnTo>
                  <a:pt x="141" y="379"/>
                </a:lnTo>
                <a:lnTo>
                  <a:pt x="139" y="379"/>
                </a:lnTo>
                <a:lnTo>
                  <a:pt x="137" y="379"/>
                </a:lnTo>
                <a:lnTo>
                  <a:pt x="137" y="381"/>
                </a:lnTo>
                <a:lnTo>
                  <a:pt x="136" y="381"/>
                </a:lnTo>
                <a:lnTo>
                  <a:pt x="134" y="381"/>
                </a:lnTo>
                <a:lnTo>
                  <a:pt x="132" y="382"/>
                </a:lnTo>
                <a:lnTo>
                  <a:pt x="130" y="384"/>
                </a:lnTo>
                <a:lnTo>
                  <a:pt x="129" y="384"/>
                </a:lnTo>
                <a:lnTo>
                  <a:pt x="127" y="384"/>
                </a:lnTo>
                <a:lnTo>
                  <a:pt x="127" y="386"/>
                </a:lnTo>
                <a:lnTo>
                  <a:pt x="125" y="386"/>
                </a:lnTo>
                <a:lnTo>
                  <a:pt x="123" y="388"/>
                </a:lnTo>
                <a:lnTo>
                  <a:pt x="122" y="389"/>
                </a:lnTo>
                <a:lnTo>
                  <a:pt x="120" y="389"/>
                </a:lnTo>
                <a:lnTo>
                  <a:pt x="118" y="391"/>
                </a:lnTo>
                <a:lnTo>
                  <a:pt x="118" y="393"/>
                </a:lnTo>
                <a:lnTo>
                  <a:pt x="116" y="393"/>
                </a:lnTo>
                <a:lnTo>
                  <a:pt x="116" y="395"/>
                </a:lnTo>
                <a:lnTo>
                  <a:pt x="116" y="396"/>
                </a:lnTo>
                <a:lnTo>
                  <a:pt x="116" y="398"/>
                </a:lnTo>
                <a:lnTo>
                  <a:pt x="116" y="400"/>
                </a:lnTo>
                <a:lnTo>
                  <a:pt x="115" y="402"/>
                </a:lnTo>
                <a:lnTo>
                  <a:pt x="113" y="403"/>
                </a:lnTo>
                <a:lnTo>
                  <a:pt x="113" y="405"/>
                </a:lnTo>
                <a:lnTo>
                  <a:pt x="111" y="407"/>
                </a:lnTo>
                <a:lnTo>
                  <a:pt x="109" y="407"/>
                </a:lnTo>
                <a:lnTo>
                  <a:pt x="109" y="409"/>
                </a:lnTo>
                <a:lnTo>
                  <a:pt x="108" y="410"/>
                </a:lnTo>
                <a:lnTo>
                  <a:pt x="106" y="410"/>
                </a:lnTo>
                <a:lnTo>
                  <a:pt x="104" y="412"/>
                </a:lnTo>
                <a:lnTo>
                  <a:pt x="104" y="414"/>
                </a:lnTo>
                <a:lnTo>
                  <a:pt x="103" y="414"/>
                </a:lnTo>
                <a:lnTo>
                  <a:pt x="103" y="416"/>
                </a:lnTo>
                <a:lnTo>
                  <a:pt x="103" y="417"/>
                </a:lnTo>
                <a:lnTo>
                  <a:pt x="103" y="419"/>
                </a:lnTo>
                <a:lnTo>
                  <a:pt x="103" y="421"/>
                </a:lnTo>
                <a:lnTo>
                  <a:pt x="101" y="421"/>
                </a:lnTo>
                <a:lnTo>
                  <a:pt x="101" y="423"/>
                </a:lnTo>
                <a:lnTo>
                  <a:pt x="101" y="424"/>
                </a:lnTo>
                <a:lnTo>
                  <a:pt x="99" y="424"/>
                </a:lnTo>
                <a:lnTo>
                  <a:pt x="99" y="426"/>
                </a:lnTo>
                <a:lnTo>
                  <a:pt x="97" y="428"/>
                </a:lnTo>
                <a:lnTo>
                  <a:pt x="97" y="430"/>
                </a:lnTo>
                <a:lnTo>
                  <a:pt x="97" y="431"/>
                </a:lnTo>
                <a:lnTo>
                  <a:pt x="96" y="433"/>
                </a:lnTo>
                <a:lnTo>
                  <a:pt x="97" y="433"/>
                </a:lnTo>
                <a:lnTo>
                  <a:pt x="97" y="435"/>
                </a:lnTo>
                <a:lnTo>
                  <a:pt x="97" y="437"/>
                </a:lnTo>
                <a:lnTo>
                  <a:pt x="97" y="438"/>
                </a:lnTo>
                <a:lnTo>
                  <a:pt x="97" y="440"/>
                </a:lnTo>
                <a:lnTo>
                  <a:pt x="99" y="442"/>
                </a:lnTo>
                <a:lnTo>
                  <a:pt x="101" y="444"/>
                </a:lnTo>
                <a:lnTo>
                  <a:pt x="103" y="445"/>
                </a:lnTo>
                <a:lnTo>
                  <a:pt x="104" y="445"/>
                </a:lnTo>
                <a:lnTo>
                  <a:pt x="104" y="447"/>
                </a:lnTo>
                <a:lnTo>
                  <a:pt x="106" y="447"/>
                </a:lnTo>
                <a:lnTo>
                  <a:pt x="106" y="449"/>
                </a:lnTo>
                <a:lnTo>
                  <a:pt x="108" y="449"/>
                </a:lnTo>
                <a:lnTo>
                  <a:pt x="108" y="451"/>
                </a:lnTo>
                <a:lnTo>
                  <a:pt x="109" y="451"/>
                </a:lnTo>
                <a:lnTo>
                  <a:pt x="109" y="452"/>
                </a:lnTo>
                <a:lnTo>
                  <a:pt x="111" y="454"/>
                </a:lnTo>
                <a:lnTo>
                  <a:pt x="113" y="456"/>
                </a:lnTo>
                <a:lnTo>
                  <a:pt x="113" y="458"/>
                </a:lnTo>
                <a:lnTo>
                  <a:pt x="115" y="458"/>
                </a:lnTo>
                <a:lnTo>
                  <a:pt x="115" y="459"/>
                </a:lnTo>
                <a:lnTo>
                  <a:pt x="116" y="461"/>
                </a:lnTo>
                <a:lnTo>
                  <a:pt x="116" y="463"/>
                </a:lnTo>
                <a:lnTo>
                  <a:pt x="118" y="464"/>
                </a:lnTo>
                <a:lnTo>
                  <a:pt x="118" y="466"/>
                </a:lnTo>
                <a:lnTo>
                  <a:pt x="120" y="468"/>
                </a:lnTo>
                <a:lnTo>
                  <a:pt x="122" y="470"/>
                </a:lnTo>
                <a:lnTo>
                  <a:pt x="122" y="471"/>
                </a:lnTo>
                <a:lnTo>
                  <a:pt x="123" y="471"/>
                </a:lnTo>
                <a:lnTo>
                  <a:pt x="123" y="473"/>
                </a:lnTo>
                <a:lnTo>
                  <a:pt x="123" y="475"/>
                </a:lnTo>
                <a:lnTo>
                  <a:pt x="122" y="475"/>
                </a:lnTo>
                <a:lnTo>
                  <a:pt x="122" y="477"/>
                </a:lnTo>
                <a:lnTo>
                  <a:pt x="122" y="478"/>
                </a:lnTo>
                <a:lnTo>
                  <a:pt x="123" y="480"/>
                </a:lnTo>
                <a:lnTo>
                  <a:pt x="123" y="482"/>
                </a:lnTo>
                <a:lnTo>
                  <a:pt x="123" y="484"/>
                </a:lnTo>
                <a:lnTo>
                  <a:pt x="125" y="484"/>
                </a:lnTo>
                <a:lnTo>
                  <a:pt x="125" y="485"/>
                </a:lnTo>
                <a:lnTo>
                  <a:pt x="125" y="487"/>
                </a:lnTo>
                <a:lnTo>
                  <a:pt x="123" y="487"/>
                </a:lnTo>
                <a:lnTo>
                  <a:pt x="122" y="487"/>
                </a:lnTo>
                <a:lnTo>
                  <a:pt x="120" y="487"/>
                </a:lnTo>
                <a:lnTo>
                  <a:pt x="118" y="487"/>
                </a:lnTo>
                <a:lnTo>
                  <a:pt x="116" y="487"/>
                </a:lnTo>
                <a:lnTo>
                  <a:pt x="115" y="489"/>
                </a:lnTo>
                <a:lnTo>
                  <a:pt x="113" y="491"/>
                </a:lnTo>
                <a:lnTo>
                  <a:pt x="115" y="492"/>
                </a:lnTo>
                <a:lnTo>
                  <a:pt x="116" y="492"/>
                </a:lnTo>
                <a:lnTo>
                  <a:pt x="116" y="494"/>
                </a:lnTo>
                <a:lnTo>
                  <a:pt x="118" y="494"/>
                </a:lnTo>
                <a:lnTo>
                  <a:pt x="118" y="496"/>
                </a:lnTo>
                <a:lnTo>
                  <a:pt x="118" y="498"/>
                </a:lnTo>
                <a:lnTo>
                  <a:pt x="120" y="499"/>
                </a:lnTo>
                <a:lnTo>
                  <a:pt x="122" y="499"/>
                </a:lnTo>
                <a:lnTo>
                  <a:pt x="123" y="499"/>
                </a:lnTo>
                <a:lnTo>
                  <a:pt x="125" y="499"/>
                </a:lnTo>
                <a:lnTo>
                  <a:pt x="127" y="498"/>
                </a:lnTo>
                <a:lnTo>
                  <a:pt x="129" y="498"/>
                </a:lnTo>
                <a:lnTo>
                  <a:pt x="130" y="498"/>
                </a:lnTo>
                <a:lnTo>
                  <a:pt x="132" y="496"/>
                </a:lnTo>
                <a:lnTo>
                  <a:pt x="134" y="498"/>
                </a:lnTo>
                <a:lnTo>
                  <a:pt x="132" y="499"/>
                </a:lnTo>
                <a:lnTo>
                  <a:pt x="132" y="501"/>
                </a:lnTo>
                <a:lnTo>
                  <a:pt x="130" y="501"/>
                </a:lnTo>
                <a:lnTo>
                  <a:pt x="130" y="503"/>
                </a:lnTo>
                <a:lnTo>
                  <a:pt x="129" y="503"/>
                </a:lnTo>
                <a:lnTo>
                  <a:pt x="129" y="505"/>
                </a:lnTo>
                <a:lnTo>
                  <a:pt x="129" y="506"/>
                </a:lnTo>
                <a:lnTo>
                  <a:pt x="130" y="508"/>
                </a:lnTo>
                <a:lnTo>
                  <a:pt x="130" y="510"/>
                </a:lnTo>
                <a:lnTo>
                  <a:pt x="132" y="510"/>
                </a:lnTo>
                <a:lnTo>
                  <a:pt x="134" y="512"/>
                </a:lnTo>
                <a:lnTo>
                  <a:pt x="136" y="513"/>
                </a:lnTo>
                <a:lnTo>
                  <a:pt x="136" y="515"/>
                </a:lnTo>
                <a:lnTo>
                  <a:pt x="137" y="517"/>
                </a:lnTo>
                <a:lnTo>
                  <a:pt x="137" y="519"/>
                </a:lnTo>
                <a:lnTo>
                  <a:pt x="139" y="520"/>
                </a:lnTo>
                <a:lnTo>
                  <a:pt x="139" y="522"/>
                </a:lnTo>
                <a:lnTo>
                  <a:pt x="141" y="524"/>
                </a:lnTo>
                <a:lnTo>
                  <a:pt x="141" y="526"/>
                </a:lnTo>
                <a:lnTo>
                  <a:pt x="143" y="527"/>
                </a:lnTo>
                <a:lnTo>
                  <a:pt x="143" y="529"/>
                </a:lnTo>
                <a:lnTo>
                  <a:pt x="144" y="529"/>
                </a:lnTo>
                <a:lnTo>
                  <a:pt x="144" y="531"/>
                </a:lnTo>
                <a:lnTo>
                  <a:pt x="144" y="533"/>
                </a:lnTo>
                <a:lnTo>
                  <a:pt x="146" y="534"/>
                </a:lnTo>
                <a:lnTo>
                  <a:pt x="148" y="536"/>
                </a:lnTo>
                <a:lnTo>
                  <a:pt x="148" y="538"/>
                </a:lnTo>
                <a:lnTo>
                  <a:pt x="148" y="540"/>
                </a:lnTo>
                <a:lnTo>
                  <a:pt x="150" y="541"/>
                </a:lnTo>
                <a:lnTo>
                  <a:pt x="151" y="543"/>
                </a:lnTo>
                <a:lnTo>
                  <a:pt x="151" y="545"/>
                </a:lnTo>
                <a:lnTo>
                  <a:pt x="151" y="547"/>
                </a:lnTo>
                <a:lnTo>
                  <a:pt x="153" y="548"/>
                </a:lnTo>
                <a:lnTo>
                  <a:pt x="153" y="550"/>
                </a:lnTo>
                <a:lnTo>
                  <a:pt x="155" y="552"/>
                </a:lnTo>
                <a:lnTo>
                  <a:pt x="157" y="552"/>
                </a:lnTo>
                <a:lnTo>
                  <a:pt x="158" y="553"/>
                </a:lnTo>
                <a:lnTo>
                  <a:pt x="160" y="555"/>
                </a:lnTo>
                <a:lnTo>
                  <a:pt x="160" y="557"/>
                </a:lnTo>
                <a:lnTo>
                  <a:pt x="162" y="557"/>
                </a:lnTo>
                <a:lnTo>
                  <a:pt x="162" y="559"/>
                </a:lnTo>
                <a:lnTo>
                  <a:pt x="164" y="560"/>
                </a:lnTo>
                <a:lnTo>
                  <a:pt x="165" y="562"/>
                </a:lnTo>
                <a:lnTo>
                  <a:pt x="165" y="564"/>
                </a:lnTo>
                <a:lnTo>
                  <a:pt x="167" y="564"/>
                </a:lnTo>
                <a:lnTo>
                  <a:pt x="169" y="566"/>
                </a:lnTo>
                <a:lnTo>
                  <a:pt x="169" y="567"/>
                </a:lnTo>
                <a:lnTo>
                  <a:pt x="171" y="569"/>
                </a:lnTo>
                <a:lnTo>
                  <a:pt x="172" y="569"/>
                </a:lnTo>
                <a:lnTo>
                  <a:pt x="174" y="569"/>
                </a:lnTo>
                <a:lnTo>
                  <a:pt x="176" y="569"/>
                </a:lnTo>
                <a:lnTo>
                  <a:pt x="178" y="569"/>
                </a:lnTo>
                <a:lnTo>
                  <a:pt x="179" y="569"/>
                </a:lnTo>
                <a:lnTo>
                  <a:pt x="181" y="569"/>
                </a:lnTo>
                <a:lnTo>
                  <a:pt x="181" y="571"/>
                </a:lnTo>
                <a:lnTo>
                  <a:pt x="183" y="573"/>
                </a:lnTo>
                <a:lnTo>
                  <a:pt x="185" y="573"/>
                </a:lnTo>
                <a:lnTo>
                  <a:pt x="186" y="574"/>
                </a:lnTo>
                <a:lnTo>
                  <a:pt x="186" y="576"/>
                </a:lnTo>
                <a:lnTo>
                  <a:pt x="186" y="578"/>
                </a:lnTo>
                <a:lnTo>
                  <a:pt x="188" y="578"/>
                </a:lnTo>
                <a:lnTo>
                  <a:pt x="190" y="580"/>
                </a:lnTo>
                <a:lnTo>
                  <a:pt x="192" y="581"/>
                </a:lnTo>
                <a:lnTo>
                  <a:pt x="193" y="583"/>
                </a:lnTo>
                <a:lnTo>
                  <a:pt x="193" y="585"/>
                </a:lnTo>
                <a:lnTo>
                  <a:pt x="195" y="585"/>
                </a:lnTo>
                <a:lnTo>
                  <a:pt x="195" y="587"/>
                </a:lnTo>
                <a:lnTo>
                  <a:pt x="197" y="587"/>
                </a:lnTo>
                <a:lnTo>
                  <a:pt x="197" y="588"/>
                </a:lnTo>
                <a:lnTo>
                  <a:pt x="198" y="590"/>
                </a:lnTo>
                <a:lnTo>
                  <a:pt x="198" y="592"/>
                </a:lnTo>
                <a:lnTo>
                  <a:pt x="195" y="602"/>
                </a:lnTo>
                <a:lnTo>
                  <a:pt x="193" y="601"/>
                </a:lnTo>
                <a:lnTo>
                  <a:pt x="190" y="601"/>
                </a:lnTo>
                <a:lnTo>
                  <a:pt x="188" y="601"/>
                </a:lnTo>
                <a:lnTo>
                  <a:pt x="186" y="595"/>
                </a:lnTo>
                <a:lnTo>
                  <a:pt x="185" y="594"/>
                </a:lnTo>
                <a:lnTo>
                  <a:pt x="181" y="590"/>
                </a:lnTo>
                <a:lnTo>
                  <a:pt x="179" y="590"/>
                </a:lnTo>
                <a:lnTo>
                  <a:pt x="178" y="590"/>
                </a:lnTo>
                <a:lnTo>
                  <a:pt x="169" y="595"/>
                </a:lnTo>
                <a:lnTo>
                  <a:pt x="158" y="601"/>
                </a:lnTo>
                <a:lnTo>
                  <a:pt x="153" y="608"/>
                </a:lnTo>
                <a:lnTo>
                  <a:pt x="150" y="615"/>
                </a:lnTo>
                <a:lnTo>
                  <a:pt x="153" y="622"/>
                </a:lnTo>
                <a:lnTo>
                  <a:pt x="151" y="625"/>
                </a:lnTo>
                <a:lnTo>
                  <a:pt x="153" y="630"/>
                </a:lnTo>
                <a:lnTo>
                  <a:pt x="157" y="630"/>
                </a:lnTo>
                <a:lnTo>
                  <a:pt x="155" y="634"/>
                </a:lnTo>
                <a:lnTo>
                  <a:pt x="153" y="637"/>
                </a:lnTo>
                <a:lnTo>
                  <a:pt x="151" y="639"/>
                </a:lnTo>
                <a:lnTo>
                  <a:pt x="153" y="639"/>
                </a:lnTo>
                <a:lnTo>
                  <a:pt x="153" y="641"/>
                </a:lnTo>
                <a:lnTo>
                  <a:pt x="153" y="643"/>
                </a:lnTo>
                <a:lnTo>
                  <a:pt x="151" y="646"/>
                </a:lnTo>
                <a:lnTo>
                  <a:pt x="150" y="649"/>
                </a:lnTo>
                <a:lnTo>
                  <a:pt x="148" y="653"/>
                </a:lnTo>
                <a:lnTo>
                  <a:pt x="148" y="658"/>
                </a:lnTo>
                <a:lnTo>
                  <a:pt x="141" y="662"/>
                </a:lnTo>
                <a:lnTo>
                  <a:pt x="139" y="663"/>
                </a:lnTo>
                <a:lnTo>
                  <a:pt x="139" y="662"/>
                </a:lnTo>
                <a:lnTo>
                  <a:pt x="137" y="660"/>
                </a:lnTo>
                <a:lnTo>
                  <a:pt x="137" y="658"/>
                </a:lnTo>
                <a:lnTo>
                  <a:pt x="136" y="656"/>
                </a:lnTo>
                <a:lnTo>
                  <a:pt x="134" y="655"/>
                </a:lnTo>
                <a:lnTo>
                  <a:pt x="132" y="655"/>
                </a:lnTo>
                <a:lnTo>
                  <a:pt x="130" y="655"/>
                </a:lnTo>
                <a:lnTo>
                  <a:pt x="130" y="653"/>
                </a:lnTo>
                <a:lnTo>
                  <a:pt x="129" y="651"/>
                </a:lnTo>
                <a:lnTo>
                  <a:pt x="127" y="649"/>
                </a:lnTo>
                <a:lnTo>
                  <a:pt x="125" y="649"/>
                </a:lnTo>
                <a:lnTo>
                  <a:pt x="122" y="646"/>
                </a:lnTo>
                <a:lnTo>
                  <a:pt x="118" y="646"/>
                </a:lnTo>
                <a:lnTo>
                  <a:pt x="118" y="644"/>
                </a:lnTo>
                <a:lnTo>
                  <a:pt x="116" y="643"/>
                </a:lnTo>
                <a:lnTo>
                  <a:pt x="115" y="643"/>
                </a:lnTo>
                <a:lnTo>
                  <a:pt x="115" y="641"/>
                </a:lnTo>
                <a:lnTo>
                  <a:pt x="115" y="639"/>
                </a:lnTo>
                <a:lnTo>
                  <a:pt x="113" y="639"/>
                </a:lnTo>
                <a:lnTo>
                  <a:pt x="111" y="639"/>
                </a:lnTo>
                <a:lnTo>
                  <a:pt x="109" y="639"/>
                </a:lnTo>
                <a:lnTo>
                  <a:pt x="108" y="639"/>
                </a:lnTo>
                <a:lnTo>
                  <a:pt x="108" y="637"/>
                </a:lnTo>
                <a:lnTo>
                  <a:pt x="106" y="637"/>
                </a:lnTo>
                <a:lnTo>
                  <a:pt x="106" y="636"/>
                </a:lnTo>
                <a:lnTo>
                  <a:pt x="104" y="636"/>
                </a:lnTo>
                <a:lnTo>
                  <a:pt x="104" y="634"/>
                </a:lnTo>
                <a:lnTo>
                  <a:pt x="103" y="632"/>
                </a:lnTo>
                <a:lnTo>
                  <a:pt x="103" y="630"/>
                </a:lnTo>
                <a:lnTo>
                  <a:pt x="101" y="630"/>
                </a:lnTo>
                <a:lnTo>
                  <a:pt x="101" y="629"/>
                </a:lnTo>
                <a:lnTo>
                  <a:pt x="99" y="627"/>
                </a:lnTo>
                <a:lnTo>
                  <a:pt x="97" y="627"/>
                </a:lnTo>
                <a:lnTo>
                  <a:pt x="96" y="627"/>
                </a:lnTo>
                <a:lnTo>
                  <a:pt x="94" y="625"/>
                </a:lnTo>
                <a:lnTo>
                  <a:pt x="92" y="623"/>
                </a:lnTo>
                <a:lnTo>
                  <a:pt x="90" y="622"/>
                </a:lnTo>
                <a:lnTo>
                  <a:pt x="89" y="620"/>
                </a:lnTo>
                <a:lnTo>
                  <a:pt x="87" y="620"/>
                </a:lnTo>
                <a:lnTo>
                  <a:pt x="85" y="620"/>
                </a:lnTo>
                <a:lnTo>
                  <a:pt x="83" y="620"/>
                </a:lnTo>
                <a:lnTo>
                  <a:pt x="82" y="620"/>
                </a:lnTo>
                <a:lnTo>
                  <a:pt x="78" y="620"/>
                </a:lnTo>
                <a:lnTo>
                  <a:pt x="76" y="620"/>
                </a:lnTo>
                <a:lnTo>
                  <a:pt x="75" y="622"/>
                </a:lnTo>
                <a:lnTo>
                  <a:pt x="73" y="623"/>
                </a:lnTo>
                <a:lnTo>
                  <a:pt x="73" y="625"/>
                </a:lnTo>
                <a:lnTo>
                  <a:pt x="71" y="625"/>
                </a:lnTo>
                <a:lnTo>
                  <a:pt x="71" y="627"/>
                </a:lnTo>
                <a:lnTo>
                  <a:pt x="69" y="627"/>
                </a:lnTo>
                <a:lnTo>
                  <a:pt x="68" y="627"/>
                </a:lnTo>
                <a:lnTo>
                  <a:pt x="66" y="629"/>
                </a:lnTo>
                <a:lnTo>
                  <a:pt x="62" y="629"/>
                </a:lnTo>
                <a:lnTo>
                  <a:pt x="61" y="629"/>
                </a:lnTo>
                <a:lnTo>
                  <a:pt x="59" y="629"/>
                </a:lnTo>
                <a:lnTo>
                  <a:pt x="57" y="629"/>
                </a:lnTo>
                <a:lnTo>
                  <a:pt x="54" y="629"/>
                </a:lnTo>
                <a:lnTo>
                  <a:pt x="52" y="629"/>
                </a:lnTo>
                <a:lnTo>
                  <a:pt x="50" y="629"/>
                </a:lnTo>
                <a:lnTo>
                  <a:pt x="48" y="629"/>
                </a:lnTo>
                <a:lnTo>
                  <a:pt x="47" y="627"/>
                </a:lnTo>
                <a:lnTo>
                  <a:pt x="45" y="627"/>
                </a:lnTo>
                <a:lnTo>
                  <a:pt x="43" y="627"/>
                </a:lnTo>
                <a:lnTo>
                  <a:pt x="41" y="625"/>
                </a:lnTo>
                <a:lnTo>
                  <a:pt x="40" y="625"/>
                </a:lnTo>
                <a:lnTo>
                  <a:pt x="38" y="623"/>
                </a:lnTo>
                <a:lnTo>
                  <a:pt x="36" y="623"/>
                </a:lnTo>
                <a:lnTo>
                  <a:pt x="33" y="623"/>
                </a:lnTo>
                <a:lnTo>
                  <a:pt x="33" y="622"/>
                </a:lnTo>
                <a:lnTo>
                  <a:pt x="31" y="622"/>
                </a:lnTo>
                <a:lnTo>
                  <a:pt x="29" y="620"/>
                </a:lnTo>
                <a:lnTo>
                  <a:pt x="27" y="620"/>
                </a:lnTo>
                <a:lnTo>
                  <a:pt x="26" y="620"/>
                </a:lnTo>
                <a:lnTo>
                  <a:pt x="24" y="622"/>
                </a:lnTo>
                <a:lnTo>
                  <a:pt x="22" y="622"/>
                </a:lnTo>
                <a:lnTo>
                  <a:pt x="20" y="622"/>
                </a:lnTo>
                <a:lnTo>
                  <a:pt x="19" y="623"/>
                </a:lnTo>
                <a:lnTo>
                  <a:pt x="17" y="623"/>
                </a:lnTo>
                <a:lnTo>
                  <a:pt x="15" y="623"/>
                </a:lnTo>
                <a:lnTo>
                  <a:pt x="15" y="625"/>
                </a:lnTo>
                <a:lnTo>
                  <a:pt x="14" y="625"/>
                </a:lnTo>
                <a:lnTo>
                  <a:pt x="12" y="627"/>
                </a:lnTo>
                <a:lnTo>
                  <a:pt x="12" y="629"/>
                </a:lnTo>
                <a:lnTo>
                  <a:pt x="10" y="629"/>
                </a:lnTo>
                <a:lnTo>
                  <a:pt x="8" y="630"/>
                </a:lnTo>
                <a:lnTo>
                  <a:pt x="7" y="630"/>
                </a:lnTo>
                <a:lnTo>
                  <a:pt x="5" y="632"/>
                </a:lnTo>
                <a:lnTo>
                  <a:pt x="3" y="632"/>
                </a:lnTo>
                <a:lnTo>
                  <a:pt x="1" y="632"/>
                </a:lnTo>
                <a:lnTo>
                  <a:pt x="0" y="63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6" name="Freeform 384"/>
          <p:cNvSpPr>
            <a:spLocks/>
          </p:cNvSpPr>
          <p:nvPr/>
        </p:nvSpPr>
        <p:spPr bwMode="auto">
          <a:xfrm>
            <a:off x="5019675" y="3608388"/>
            <a:ext cx="1703388" cy="2230437"/>
          </a:xfrm>
          <a:custGeom>
            <a:avLst/>
            <a:gdLst>
              <a:gd name="T0" fmla="*/ 899 w 1073"/>
              <a:gd name="T1" fmla="*/ 269 h 1405"/>
              <a:gd name="T2" fmla="*/ 928 w 1073"/>
              <a:gd name="T3" fmla="*/ 295 h 1405"/>
              <a:gd name="T4" fmla="*/ 991 w 1073"/>
              <a:gd name="T5" fmla="*/ 302 h 1405"/>
              <a:gd name="T6" fmla="*/ 997 w 1073"/>
              <a:gd name="T7" fmla="*/ 349 h 1405"/>
              <a:gd name="T8" fmla="*/ 1045 w 1073"/>
              <a:gd name="T9" fmla="*/ 393 h 1405"/>
              <a:gd name="T10" fmla="*/ 1066 w 1073"/>
              <a:gd name="T11" fmla="*/ 431 h 1405"/>
              <a:gd name="T12" fmla="*/ 1038 w 1073"/>
              <a:gd name="T13" fmla="*/ 471 h 1405"/>
              <a:gd name="T14" fmla="*/ 1000 w 1073"/>
              <a:gd name="T15" fmla="*/ 503 h 1405"/>
              <a:gd name="T16" fmla="*/ 1021 w 1073"/>
              <a:gd name="T17" fmla="*/ 565 h 1405"/>
              <a:gd name="T18" fmla="*/ 963 w 1073"/>
              <a:gd name="T19" fmla="*/ 593 h 1405"/>
              <a:gd name="T20" fmla="*/ 855 w 1073"/>
              <a:gd name="T21" fmla="*/ 639 h 1405"/>
              <a:gd name="T22" fmla="*/ 796 w 1073"/>
              <a:gd name="T23" fmla="*/ 766 h 1405"/>
              <a:gd name="T24" fmla="*/ 752 w 1073"/>
              <a:gd name="T25" fmla="*/ 824 h 1405"/>
              <a:gd name="T26" fmla="*/ 707 w 1073"/>
              <a:gd name="T27" fmla="*/ 885 h 1405"/>
              <a:gd name="T28" fmla="*/ 686 w 1073"/>
              <a:gd name="T29" fmla="*/ 942 h 1405"/>
              <a:gd name="T30" fmla="*/ 670 w 1073"/>
              <a:gd name="T31" fmla="*/ 1004 h 1405"/>
              <a:gd name="T32" fmla="*/ 668 w 1073"/>
              <a:gd name="T33" fmla="*/ 1061 h 1405"/>
              <a:gd name="T34" fmla="*/ 677 w 1073"/>
              <a:gd name="T35" fmla="*/ 1107 h 1405"/>
              <a:gd name="T36" fmla="*/ 661 w 1073"/>
              <a:gd name="T37" fmla="*/ 1140 h 1405"/>
              <a:gd name="T38" fmla="*/ 637 w 1073"/>
              <a:gd name="T39" fmla="*/ 1190 h 1405"/>
              <a:gd name="T40" fmla="*/ 499 w 1073"/>
              <a:gd name="T41" fmla="*/ 1333 h 1405"/>
              <a:gd name="T42" fmla="*/ 408 w 1073"/>
              <a:gd name="T43" fmla="*/ 1405 h 1405"/>
              <a:gd name="T44" fmla="*/ 417 w 1073"/>
              <a:gd name="T45" fmla="*/ 1344 h 1405"/>
              <a:gd name="T46" fmla="*/ 393 w 1073"/>
              <a:gd name="T47" fmla="*/ 1276 h 1405"/>
              <a:gd name="T48" fmla="*/ 375 w 1073"/>
              <a:gd name="T49" fmla="*/ 1299 h 1405"/>
              <a:gd name="T50" fmla="*/ 319 w 1073"/>
              <a:gd name="T51" fmla="*/ 1326 h 1405"/>
              <a:gd name="T52" fmla="*/ 264 w 1073"/>
              <a:gd name="T53" fmla="*/ 1328 h 1405"/>
              <a:gd name="T54" fmla="*/ 223 w 1073"/>
              <a:gd name="T55" fmla="*/ 1346 h 1405"/>
              <a:gd name="T56" fmla="*/ 145 w 1073"/>
              <a:gd name="T57" fmla="*/ 1353 h 1405"/>
              <a:gd name="T58" fmla="*/ 171 w 1073"/>
              <a:gd name="T59" fmla="*/ 1285 h 1405"/>
              <a:gd name="T60" fmla="*/ 196 w 1073"/>
              <a:gd name="T61" fmla="*/ 1189 h 1405"/>
              <a:gd name="T62" fmla="*/ 182 w 1073"/>
              <a:gd name="T63" fmla="*/ 1155 h 1405"/>
              <a:gd name="T64" fmla="*/ 129 w 1073"/>
              <a:gd name="T65" fmla="*/ 1192 h 1405"/>
              <a:gd name="T66" fmla="*/ 91 w 1073"/>
              <a:gd name="T67" fmla="*/ 1140 h 1405"/>
              <a:gd name="T68" fmla="*/ 44 w 1073"/>
              <a:gd name="T69" fmla="*/ 1094 h 1405"/>
              <a:gd name="T70" fmla="*/ 11 w 1073"/>
              <a:gd name="T71" fmla="*/ 1066 h 1405"/>
              <a:gd name="T72" fmla="*/ 4 w 1073"/>
              <a:gd name="T73" fmla="*/ 988 h 1405"/>
              <a:gd name="T74" fmla="*/ 107 w 1073"/>
              <a:gd name="T75" fmla="*/ 1005 h 1405"/>
              <a:gd name="T76" fmla="*/ 166 w 1073"/>
              <a:gd name="T77" fmla="*/ 937 h 1405"/>
              <a:gd name="T78" fmla="*/ 218 w 1073"/>
              <a:gd name="T79" fmla="*/ 867 h 1405"/>
              <a:gd name="T80" fmla="*/ 264 w 1073"/>
              <a:gd name="T81" fmla="*/ 826 h 1405"/>
              <a:gd name="T82" fmla="*/ 335 w 1073"/>
              <a:gd name="T83" fmla="*/ 799 h 1405"/>
              <a:gd name="T84" fmla="*/ 354 w 1073"/>
              <a:gd name="T85" fmla="*/ 747 h 1405"/>
              <a:gd name="T86" fmla="*/ 487 w 1073"/>
              <a:gd name="T87" fmla="*/ 726 h 1405"/>
              <a:gd name="T88" fmla="*/ 555 w 1073"/>
              <a:gd name="T89" fmla="*/ 630 h 1405"/>
              <a:gd name="T90" fmla="*/ 490 w 1073"/>
              <a:gd name="T91" fmla="*/ 618 h 1405"/>
              <a:gd name="T92" fmla="*/ 445 w 1073"/>
              <a:gd name="T93" fmla="*/ 581 h 1405"/>
              <a:gd name="T94" fmla="*/ 396 w 1073"/>
              <a:gd name="T95" fmla="*/ 560 h 1405"/>
              <a:gd name="T96" fmla="*/ 400 w 1073"/>
              <a:gd name="T97" fmla="*/ 494 h 1405"/>
              <a:gd name="T98" fmla="*/ 410 w 1073"/>
              <a:gd name="T99" fmla="*/ 433 h 1405"/>
              <a:gd name="T100" fmla="*/ 443 w 1073"/>
              <a:gd name="T101" fmla="*/ 394 h 1405"/>
              <a:gd name="T102" fmla="*/ 445 w 1073"/>
              <a:gd name="T103" fmla="*/ 330 h 1405"/>
              <a:gd name="T104" fmla="*/ 461 w 1073"/>
              <a:gd name="T105" fmla="*/ 284 h 1405"/>
              <a:gd name="T106" fmla="*/ 513 w 1073"/>
              <a:gd name="T107" fmla="*/ 183 h 1405"/>
              <a:gd name="T108" fmla="*/ 559 w 1073"/>
              <a:gd name="T109" fmla="*/ 47 h 1405"/>
              <a:gd name="T110" fmla="*/ 600 w 1073"/>
              <a:gd name="T111" fmla="*/ 68 h 1405"/>
              <a:gd name="T112" fmla="*/ 637 w 1073"/>
              <a:gd name="T113" fmla="*/ 85 h 1405"/>
              <a:gd name="T114" fmla="*/ 682 w 1073"/>
              <a:gd name="T115" fmla="*/ 56 h 1405"/>
              <a:gd name="T116" fmla="*/ 702 w 1073"/>
              <a:gd name="T117" fmla="*/ 2 h 1405"/>
              <a:gd name="T118" fmla="*/ 810 w 1073"/>
              <a:gd name="T119" fmla="*/ 58 h 1405"/>
              <a:gd name="T120" fmla="*/ 860 w 1073"/>
              <a:gd name="T121" fmla="*/ 68 h 1405"/>
              <a:gd name="T122" fmla="*/ 888 w 1073"/>
              <a:gd name="T123" fmla="*/ 124 h 1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73" h="1405">
                <a:moveTo>
                  <a:pt x="911" y="141"/>
                </a:moveTo>
                <a:lnTo>
                  <a:pt x="909" y="141"/>
                </a:lnTo>
                <a:lnTo>
                  <a:pt x="908" y="141"/>
                </a:lnTo>
                <a:lnTo>
                  <a:pt x="906" y="141"/>
                </a:lnTo>
                <a:lnTo>
                  <a:pt x="904" y="141"/>
                </a:lnTo>
                <a:lnTo>
                  <a:pt x="904" y="143"/>
                </a:lnTo>
                <a:lnTo>
                  <a:pt x="906" y="145"/>
                </a:lnTo>
                <a:lnTo>
                  <a:pt x="908" y="147"/>
                </a:lnTo>
                <a:lnTo>
                  <a:pt x="909" y="147"/>
                </a:lnTo>
                <a:lnTo>
                  <a:pt x="911" y="147"/>
                </a:lnTo>
                <a:lnTo>
                  <a:pt x="913" y="148"/>
                </a:lnTo>
                <a:lnTo>
                  <a:pt x="915" y="148"/>
                </a:lnTo>
                <a:lnTo>
                  <a:pt x="916" y="148"/>
                </a:lnTo>
                <a:lnTo>
                  <a:pt x="916" y="150"/>
                </a:lnTo>
                <a:lnTo>
                  <a:pt x="918" y="150"/>
                </a:lnTo>
                <a:lnTo>
                  <a:pt x="918" y="154"/>
                </a:lnTo>
                <a:lnTo>
                  <a:pt x="918" y="159"/>
                </a:lnTo>
                <a:lnTo>
                  <a:pt x="920" y="169"/>
                </a:lnTo>
                <a:lnTo>
                  <a:pt x="920" y="180"/>
                </a:lnTo>
                <a:lnTo>
                  <a:pt x="920" y="190"/>
                </a:lnTo>
                <a:lnTo>
                  <a:pt x="918" y="204"/>
                </a:lnTo>
                <a:lnTo>
                  <a:pt x="918" y="209"/>
                </a:lnTo>
                <a:lnTo>
                  <a:pt x="915" y="223"/>
                </a:lnTo>
                <a:lnTo>
                  <a:pt x="915" y="229"/>
                </a:lnTo>
                <a:lnTo>
                  <a:pt x="909" y="246"/>
                </a:lnTo>
                <a:lnTo>
                  <a:pt x="908" y="255"/>
                </a:lnTo>
                <a:lnTo>
                  <a:pt x="906" y="255"/>
                </a:lnTo>
                <a:lnTo>
                  <a:pt x="906" y="257"/>
                </a:lnTo>
                <a:lnTo>
                  <a:pt x="904" y="255"/>
                </a:lnTo>
                <a:lnTo>
                  <a:pt x="902" y="255"/>
                </a:lnTo>
                <a:lnTo>
                  <a:pt x="901" y="255"/>
                </a:lnTo>
                <a:lnTo>
                  <a:pt x="901" y="257"/>
                </a:lnTo>
                <a:lnTo>
                  <a:pt x="901" y="258"/>
                </a:lnTo>
                <a:lnTo>
                  <a:pt x="901" y="260"/>
                </a:lnTo>
                <a:lnTo>
                  <a:pt x="901" y="262"/>
                </a:lnTo>
                <a:lnTo>
                  <a:pt x="895" y="267"/>
                </a:lnTo>
                <a:lnTo>
                  <a:pt x="897" y="267"/>
                </a:lnTo>
                <a:lnTo>
                  <a:pt x="899" y="267"/>
                </a:lnTo>
                <a:lnTo>
                  <a:pt x="899" y="269"/>
                </a:lnTo>
                <a:lnTo>
                  <a:pt x="897" y="269"/>
                </a:lnTo>
                <a:lnTo>
                  <a:pt x="897" y="267"/>
                </a:lnTo>
                <a:lnTo>
                  <a:pt x="897" y="269"/>
                </a:lnTo>
                <a:lnTo>
                  <a:pt x="899" y="270"/>
                </a:lnTo>
                <a:lnTo>
                  <a:pt x="899" y="272"/>
                </a:lnTo>
                <a:lnTo>
                  <a:pt x="899" y="274"/>
                </a:lnTo>
                <a:lnTo>
                  <a:pt x="901" y="274"/>
                </a:lnTo>
                <a:lnTo>
                  <a:pt x="901" y="276"/>
                </a:lnTo>
                <a:lnTo>
                  <a:pt x="902" y="274"/>
                </a:lnTo>
                <a:lnTo>
                  <a:pt x="902" y="276"/>
                </a:lnTo>
                <a:lnTo>
                  <a:pt x="902" y="277"/>
                </a:lnTo>
                <a:lnTo>
                  <a:pt x="904" y="277"/>
                </a:lnTo>
                <a:lnTo>
                  <a:pt x="906" y="277"/>
                </a:lnTo>
                <a:lnTo>
                  <a:pt x="906" y="279"/>
                </a:lnTo>
                <a:lnTo>
                  <a:pt x="904" y="279"/>
                </a:lnTo>
                <a:lnTo>
                  <a:pt x="904" y="281"/>
                </a:lnTo>
                <a:lnTo>
                  <a:pt x="906" y="281"/>
                </a:lnTo>
                <a:lnTo>
                  <a:pt x="906" y="283"/>
                </a:lnTo>
                <a:lnTo>
                  <a:pt x="906" y="284"/>
                </a:lnTo>
                <a:lnTo>
                  <a:pt x="908" y="284"/>
                </a:lnTo>
                <a:lnTo>
                  <a:pt x="908" y="286"/>
                </a:lnTo>
                <a:lnTo>
                  <a:pt x="909" y="286"/>
                </a:lnTo>
                <a:lnTo>
                  <a:pt x="911" y="291"/>
                </a:lnTo>
                <a:lnTo>
                  <a:pt x="913" y="291"/>
                </a:lnTo>
                <a:lnTo>
                  <a:pt x="913" y="290"/>
                </a:lnTo>
                <a:lnTo>
                  <a:pt x="915" y="290"/>
                </a:lnTo>
                <a:lnTo>
                  <a:pt x="916" y="290"/>
                </a:lnTo>
                <a:lnTo>
                  <a:pt x="916" y="288"/>
                </a:lnTo>
                <a:lnTo>
                  <a:pt x="918" y="288"/>
                </a:lnTo>
                <a:lnTo>
                  <a:pt x="920" y="288"/>
                </a:lnTo>
                <a:lnTo>
                  <a:pt x="922" y="288"/>
                </a:lnTo>
                <a:lnTo>
                  <a:pt x="922" y="290"/>
                </a:lnTo>
                <a:lnTo>
                  <a:pt x="923" y="290"/>
                </a:lnTo>
                <a:lnTo>
                  <a:pt x="923" y="291"/>
                </a:lnTo>
                <a:lnTo>
                  <a:pt x="925" y="291"/>
                </a:lnTo>
                <a:lnTo>
                  <a:pt x="925" y="293"/>
                </a:lnTo>
                <a:lnTo>
                  <a:pt x="927" y="293"/>
                </a:lnTo>
                <a:lnTo>
                  <a:pt x="927" y="295"/>
                </a:lnTo>
                <a:lnTo>
                  <a:pt x="928" y="295"/>
                </a:lnTo>
                <a:lnTo>
                  <a:pt x="932" y="295"/>
                </a:lnTo>
                <a:lnTo>
                  <a:pt x="934" y="295"/>
                </a:lnTo>
                <a:lnTo>
                  <a:pt x="935" y="295"/>
                </a:lnTo>
                <a:lnTo>
                  <a:pt x="937" y="297"/>
                </a:lnTo>
                <a:lnTo>
                  <a:pt x="939" y="297"/>
                </a:lnTo>
                <a:lnTo>
                  <a:pt x="941" y="297"/>
                </a:lnTo>
                <a:lnTo>
                  <a:pt x="942" y="297"/>
                </a:lnTo>
                <a:lnTo>
                  <a:pt x="944" y="298"/>
                </a:lnTo>
                <a:lnTo>
                  <a:pt x="946" y="298"/>
                </a:lnTo>
                <a:lnTo>
                  <a:pt x="946" y="300"/>
                </a:lnTo>
                <a:lnTo>
                  <a:pt x="948" y="300"/>
                </a:lnTo>
                <a:lnTo>
                  <a:pt x="949" y="300"/>
                </a:lnTo>
                <a:lnTo>
                  <a:pt x="951" y="302"/>
                </a:lnTo>
                <a:lnTo>
                  <a:pt x="953" y="304"/>
                </a:lnTo>
                <a:lnTo>
                  <a:pt x="955" y="304"/>
                </a:lnTo>
                <a:lnTo>
                  <a:pt x="956" y="305"/>
                </a:lnTo>
                <a:lnTo>
                  <a:pt x="958" y="305"/>
                </a:lnTo>
                <a:lnTo>
                  <a:pt x="958" y="307"/>
                </a:lnTo>
                <a:lnTo>
                  <a:pt x="960" y="307"/>
                </a:lnTo>
                <a:lnTo>
                  <a:pt x="962" y="307"/>
                </a:lnTo>
                <a:lnTo>
                  <a:pt x="963" y="307"/>
                </a:lnTo>
                <a:lnTo>
                  <a:pt x="965" y="307"/>
                </a:lnTo>
                <a:lnTo>
                  <a:pt x="967" y="307"/>
                </a:lnTo>
                <a:lnTo>
                  <a:pt x="969" y="309"/>
                </a:lnTo>
                <a:lnTo>
                  <a:pt x="970" y="309"/>
                </a:lnTo>
                <a:lnTo>
                  <a:pt x="972" y="309"/>
                </a:lnTo>
                <a:lnTo>
                  <a:pt x="974" y="309"/>
                </a:lnTo>
                <a:lnTo>
                  <a:pt x="976" y="309"/>
                </a:lnTo>
                <a:lnTo>
                  <a:pt x="977" y="309"/>
                </a:lnTo>
                <a:lnTo>
                  <a:pt x="977" y="307"/>
                </a:lnTo>
                <a:lnTo>
                  <a:pt x="979" y="307"/>
                </a:lnTo>
                <a:lnTo>
                  <a:pt x="981" y="307"/>
                </a:lnTo>
                <a:lnTo>
                  <a:pt x="983" y="307"/>
                </a:lnTo>
                <a:lnTo>
                  <a:pt x="984" y="307"/>
                </a:lnTo>
                <a:lnTo>
                  <a:pt x="986" y="307"/>
                </a:lnTo>
                <a:lnTo>
                  <a:pt x="986" y="305"/>
                </a:lnTo>
                <a:lnTo>
                  <a:pt x="988" y="304"/>
                </a:lnTo>
                <a:lnTo>
                  <a:pt x="990" y="302"/>
                </a:lnTo>
                <a:lnTo>
                  <a:pt x="991" y="302"/>
                </a:lnTo>
                <a:lnTo>
                  <a:pt x="991" y="304"/>
                </a:lnTo>
                <a:lnTo>
                  <a:pt x="993" y="304"/>
                </a:lnTo>
                <a:lnTo>
                  <a:pt x="993" y="302"/>
                </a:lnTo>
                <a:lnTo>
                  <a:pt x="995" y="302"/>
                </a:lnTo>
                <a:lnTo>
                  <a:pt x="997" y="304"/>
                </a:lnTo>
                <a:lnTo>
                  <a:pt x="998" y="302"/>
                </a:lnTo>
                <a:lnTo>
                  <a:pt x="1000" y="302"/>
                </a:lnTo>
                <a:lnTo>
                  <a:pt x="1002" y="302"/>
                </a:lnTo>
                <a:lnTo>
                  <a:pt x="1004" y="302"/>
                </a:lnTo>
                <a:lnTo>
                  <a:pt x="1004" y="304"/>
                </a:lnTo>
                <a:lnTo>
                  <a:pt x="1004" y="305"/>
                </a:lnTo>
                <a:lnTo>
                  <a:pt x="1004" y="307"/>
                </a:lnTo>
                <a:lnTo>
                  <a:pt x="1004" y="309"/>
                </a:lnTo>
                <a:lnTo>
                  <a:pt x="1004" y="311"/>
                </a:lnTo>
                <a:lnTo>
                  <a:pt x="1005" y="311"/>
                </a:lnTo>
                <a:lnTo>
                  <a:pt x="1005" y="312"/>
                </a:lnTo>
                <a:lnTo>
                  <a:pt x="1005" y="314"/>
                </a:lnTo>
                <a:lnTo>
                  <a:pt x="1005" y="316"/>
                </a:lnTo>
                <a:lnTo>
                  <a:pt x="1004" y="319"/>
                </a:lnTo>
                <a:lnTo>
                  <a:pt x="1005" y="321"/>
                </a:lnTo>
                <a:lnTo>
                  <a:pt x="1005" y="323"/>
                </a:lnTo>
                <a:lnTo>
                  <a:pt x="1007" y="325"/>
                </a:lnTo>
                <a:lnTo>
                  <a:pt x="1007" y="328"/>
                </a:lnTo>
                <a:lnTo>
                  <a:pt x="1009" y="330"/>
                </a:lnTo>
                <a:lnTo>
                  <a:pt x="1009" y="332"/>
                </a:lnTo>
                <a:lnTo>
                  <a:pt x="1009" y="335"/>
                </a:lnTo>
                <a:lnTo>
                  <a:pt x="1009" y="337"/>
                </a:lnTo>
                <a:lnTo>
                  <a:pt x="1009" y="340"/>
                </a:lnTo>
                <a:lnTo>
                  <a:pt x="1009" y="342"/>
                </a:lnTo>
                <a:lnTo>
                  <a:pt x="1009" y="344"/>
                </a:lnTo>
                <a:lnTo>
                  <a:pt x="1007" y="344"/>
                </a:lnTo>
                <a:lnTo>
                  <a:pt x="1007" y="346"/>
                </a:lnTo>
                <a:lnTo>
                  <a:pt x="1005" y="346"/>
                </a:lnTo>
                <a:lnTo>
                  <a:pt x="1004" y="346"/>
                </a:lnTo>
                <a:lnTo>
                  <a:pt x="1002" y="347"/>
                </a:lnTo>
                <a:lnTo>
                  <a:pt x="1000" y="347"/>
                </a:lnTo>
                <a:lnTo>
                  <a:pt x="997" y="346"/>
                </a:lnTo>
                <a:lnTo>
                  <a:pt x="997" y="347"/>
                </a:lnTo>
                <a:lnTo>
                  <a:pt x="997" y="349"/>
                </a:lnTo>
                <a:lnTo>
                  <a:pt x="997" y="351"/>
                </a:lnTo>
                <a:lnTo>
                  <a:pt x="997" y="353"/>
                </a:lnTo>
                <a:lnTo>
                  <a:pt x="997" y="360"/>
                </a:lnTo>
                <a:lnTo>
                  <a:pt x="997" y="361"/>
                </a:lnTo>
                <a:lnTo>
                  <a:pt x="997" y="365"/>
                </a:lnTo>
                <a:lnTo>
                  <a:pt x="997" y="366"/>
                </a:lnTo>
                <a:lnTo>
                  <a:pt x="997" y="368"/>
                </a:lnTo>
                <a:lnTo>
                  <a:pt x="997" y="370"/>
                </a:lnTo>
                <a:lnTo>
                  <a:pt x="997" y="372"/>
                </a:lnTo>
                <a:lnTo>
                  <a:pt x="997" y="373"/>
                </a:lnTo>
                <a:lnTo>
                  <a:pt x="998" y="373"/>
                </a:lnTo>
                <a:lnTo>
                  <a:pt x="1000" y="373"/>
                </a:lnTo>
                <a:lnTo>
                  <a:pt x="1000" y="375"/>
                </a:lnTo>
                <a:lnTo>
                  <a:pt x="1000" y="377"/>
                </a:lnTo>
                <a:lnTo>
                  <a:pt x="1002" y="379"/>
                </a:lnTo>
                <a:lnTo>
                  <a:pt x="1002" y="382"/>
                </a:lnTo>
                <a:lnTo>
                  <a:pt x="1002" y="384"/>
                </a:lnTo>
                <a:lnTo>
                  <a:pt x="1002" y="386"/>
                </a:lnTo>
                <a:lnTo>
                  <a:pt x="1007" y="387"/>
                </a:lnTo>
                <a:lnTo>
                  <a:pt x="1009" y="387"/>
                </a:lnTo>
                <a:lnTo>
                  <a:pt x="1011" y="387"/>
                </a:lnTo>
                <a:lnTo>
                  <a:pt x="1012" y="387"/>
                </a:lnTo>
                <a:lnTo>
                  <a:pt x="1014" y="387"/>
                </a:lnTo>
                <a:lnTo>
                  <a:pt x="1016" y="387"/>
                </a:lnTo>
                <a:lnTo>
                  <a:pt x="1017" y="387"/>
                </a:lnTo>
                <a:lnTo>
                  <a:pt x="1019" y="387"/>
                </a:lnTo>
                <a:lnTo>
                  <a:pt x="1021" y="389"/>
                </a:lnTo>
                <a:lnTo>
                  <a:pt x="1023" y="389"/>
                </a:lnTo>
                <a:lnTo>
                  <a:pt x="1024" y="393"/>
                </a:lnTo>
                <a:lnTo>
                  <a:pt x="1026" y="393"/>
                </a:lnTo>
                <a:lnTo>
                  <a:pt x="1028" y="394"/>
                </a:lnTo>
                <a:lnTo>
                  <a:pt x="1028" y="396"/>
                </a:lnTo>
                <a:lnTo>
                  <a:pt x="1030" y="398"/>
                </a:lnTo>
                <a:lnTo>
                  <a:pt x="1033" y="396"/>
                </a:lnTo>
                <a:lnTo>
                  <a:pt x="1037" y="394"/>
                </a:lnTo>
                <a:lnTo>
                  <a:pt x="1038" y="393"/>
                </a:lnTo>
                <a:lnTo>
                  <a:pt x="1040" y="393"/>
                </a:lnTo>
                <a:lnTo>
                  <a:pt x="1042" y="393"/>
                </a:lnTo>
                <a:lnTo>
                  <a:pt x="1045" y="393"/>
                </a:lnTo>
                <a:lnTo>
                  <a:pt x="1047" y="393"/>
                </a:lnTo>
                <a:lnTo>
                  <a:pt x="1049" y="393"/>
                </a:lnTo>
                <a:lnTo>
                  <a:pt x="1049" y="394"/>
                </a:lnTo>
                <a:lnTo>
                  <a:pt x="1051" y="394"/>
                </a:lnTo>
                <a:lnTo>
                  <a:pt x="1051" y="396"/>
                </a:lnTo>
                <a:lnTo>
                  <a:pt x="1052" y="398"/>
                </a:lnTo>
                <a:lnTo>
                  <a:pt x="1054" y="398"/>
                </a:lnTo>
                <a:lnTo>
                  <a:pt x="1056" y="398"/>
                </a:lnTo>
                <a:lnTo>
                  <a:pt x="1056" y="396"/>
                </a:lnTo>
                <a:lnTo>
                  <a:pt x="1058" y="396"/>
                </a:lnTo>
                <a:lnTo>
                  <a:pt x="1059" y="396"/>
                </a:lnTo>
                <a:lnTo>
                  <a:pt x="1061" y="396"/>
                </a:lnTo>
                <a:lnTo>
                  <a:pt x="1063" y="396"/>
                </a:lnTo>
                <a:lnTo>
                  <a:pt x="1065" y="396"/>
                </a:lnTo>
                <a:lnTo>
                  <a:pt x="1066" y="398"/>
                </a:lnTo>
                <a:lnTo>
                  <a:pt x="1068" y="398"/>
                </a:lnTo>
                <a:lnTo>
                  <a:pt x="1068" y="400"/>
                </a:lnTo>
                <a:lnTo>
                  <a:pt x="1068" y="401"/>
                </a:lnTo>
                <a:lnTo>
                  <a:pt x="1068" y="403"/>
                </a:lnTo>
                <a:lnTo>
                  <a:pt x="1068" y="405"/>
                </a:lnTo>
                <a:lnTo>
                  <a:pt x="1068" y="407"/>
                </a:lnTo>
                <a:lnTo>
                  <a:pt x="1068" y="408"/>
                </a:lnTo>
                <a:lnTo>
                  <a:pt x="1068" y="410"/>
                </a:lnTo>
                <a:lnTo>
                  <a:pt x="1068" y="412"/>
                </a:lnTo>
                <a:lnTo>
                  <a:pt x="1068" y="414"/>
                </a:lnTo>
                <a:lnTo>
                  <a:pt x="1068" y="415"/>
                </a:lnTo>
                <a:lnTo>
                  <a:pt x="1070" y="417"/>
                </a:lnTo>
                <a:lnTo>
                  <a:pt x="1072" y="417"/>
                </a:lnTo>
                <a:lnTo>
                  <a:pt x="1072" y="419"/>
                </a:lnTo>
                <a:lnTo>
                  <a:pt x="1073" y="419"/>
                </a:lnTo>
                <a:lnTo>
                  <a:pt x="1073" y="421"/>
                </a:lnTo>
                <a:lnTo>
                  <a:pt x="1073" y="422"/>
                </a:lnTo>
                <a:lnTo>
                  <a:pt x="1073" y="424"/>
                </a:lnTo>
                <a:lnTo>
                  <a:pt x="1073" y="426"/>
                </a:lnTo>
                <a:lnTo>
                  <a:pt x="1072" y="426"/>
                </a:lnTo>
                <a:lnTo>
                  <a:pt x="1070" y="426"/>
                </a:lnTo>
                <a:lnTo>
                  <a:pt x="1070" y="428"/>
                </a:lnTo>
                <a:lnTo>
                  <a:pt x="1068" y="429"/>
                </a:lnTo>
                <a:lnTo>
                  <a:pt x="1066" y="431"/>
                </a:lnTo>
                <a:lnTo>
                  <a:pt x="1068" y="433"/>
                </a:lnTo>
                <a:lnTo>
                  <a:pt x="1066" y="435"/>
                </a:lnTo>
                <a:lnTo>
                  <a:pt x="1066" y="436"/>
                </a:lnTo>
                <a:lnTo>
                  <a:pt x="1066" y="438"/>
                </a:lnTo>
                <a:lnTo>
                  <a:pt x="1065" y="438"/>
                </a:lnTo>
                <a:lnTo>
                  <a:pt x="1063" y="438"/>
                </a:lnTo>
                <a:lnTo>
                  <a:pt x="1063" y="440"/>
                </a:lnTo>
                <a:lnTo>
                  <a:pt x="1063" y="442"/>
                </a:lnTo>
                <a:lnTo>
                  <a:pt x="1061" y="442"/>
                </a:lnTo>
                <a:lnTo>
                  <a:pt x="1063" y="443"/>
                </a:lnTo>
                <a:lnTo>
                  <a:pt x="1063" y="445"/>
                </a:lnTo>
                <a:lnTo>
                  <a:pt x="1061" y="445"/>
                </a:lnTo>
                <a:lnTo>
                  <a:pt x="1061" y="447"/>
                </a:lnTo>
                <a:lnTo>
                  <a:pt x="1059" y="447"/>
                </a:lnTo>
                <a:lnTo>
                  <a:pt x="1059" y="449"/>
                </a:lnTo>
                <a:lnTo>
                  <a:pt x="1058" y="449"/>
                </a:lnTo>
                <a:lnTo>
                  <a:pt x="1056" y="449"/>
                </a:lnTo>
                <a:lnTo>
                  <a:pt x="1054" y="450"/>
                </a:lnTo>
                <a:lnTo>
                  <a:pt x="1054" y="452"/>
                </a:lnTo>
                <a:lnTo>
                  <a:pt x="1054" y="454"/>
                </a:lnTo>
                <a:lnTo>
                  <a:pt x="1052" y="454"/>
                </a:lnTo>
                <a:lnTo>
                  <a:pt x="1052" y="456"/>
                </a:lnTo>
                <a:lnTo>
                  <a:pt x="1052" y="457"/>
                </a:lnTo>
                <a:lnTo>
                  <a:pt x="1051" y="459"/>
                </a:lnTo>
                <a:lnTo>
                  <a:pt x="1049" y="459"/>
                </a:lnTo>
                <a:lnTo>
                  <a:pt x="1047" y="461"/>
                </a:lnTo>
                <a:lnTo>
                  <a:pt x="1049" y="462"/>
                </a:lnTo>
                <a:lnTo>
                  <a:pt x="1049" y="464"/>
                </a:lnTo>
                <a:lnTo>
                  <a:pt x="1049" y="466"/>
                </a:lnTo>
                <a:lnTo>
                  <a:pt x="1047" y="466"/>
                </a:lnTo>
                <a:lnTo>
                  <a:pt x="1047" y="468"/>
                </a:lnTo>
                <a:lnTo>
                  <a:pt x="1047" y="469"/>
                </a:lnTo>
                <a:lnTo>
                  <a:pt x="1045" y="469"/>
                </a:lnTo>
                <a:lnTo>
                  <a:pt x="1045" y="471"/>
                </a:lnTo>
                <a:lnTo>
                  <a:pt x="1044" y="471"/>
                </a:lnTo>
                <a:lnTo>
                  <a:pt x="1042" y="473"/>
                </a:lnTo>
                <a:lnTo>
                  <a:pt x="1040" y="471"/>
                </a:lnTo>
                <a:lnTo>
                  <a:pt x="1040" y="473"/>
                </a:lnTo>
                <a:lnTo>
                  <a:pt x="1038" y="471"/>
                </a:lnTo>
                <a:lnTo>
                  <a:pt x="1037" y="471"/>
                </a:lnTo>
                <a:lnTo>
                  <a:pt x="1035" y="473"/>
                </a:lnTo>
                <a:lnTo>
                  <a:pt x="1033" y="471"/>
                </a:lnTo>
                <a:lnTo>
                  <a:pt x="1033" y="469"/>
                </a:lnTo>
                <a:lnTo>
                  <a:pt x="1031" y="469"/>
                </a:lnTo>
                <a:lnTo>
                  <a:pt x="1030" y="469"/>
                </a:lnTo>
                <a:lnTo>
                  <a:pt x="1028" y="471"/>
                </a:lnTo>
                <a:lnTo>
                  <a:pt x="1026" y="471"/>
                </a:lnTo>
                <a:lnTo>
                  <a:pt x="1026" y="473"/>
                </a:lnTo>
                <a:lnTo>
                  <a:pt x="1024" y="475"/>
                </a:lnTo>
                <a:lnTo>
                  <a:pt x="1024" y="476"/>
                </a:lnTo>
                <a:lnTo>
                  <a:pt x="1023" y="476"/>
                </a:lnTo>
                <a:lnTo>
                  <a:pt x="1021" y="475"/>
                </a:lnTo>
                <a:lnTo>
                  <a:pt x="1021" y="476"/>
                </a:lnTo>
                <a:lnTo>
                  <a:pt x="1021" y="478"/>
                </a:lnTo>
                <a:lnTo>
                  <a:pt x="1019" y="476"/>
                </a:lnTo>
                <a:lnTo>
                  <a:pt x="1019" y="478"/>
                </a:lnTo>
                <a:lnTo>
                  <a:pt x="1019" y="480"/>
                </a:lnTo>
                <a:lnTo>
                  <a:pt x="1017" y="480"/>
                </a:lnTo>
                <a:lnTo>
                  <a:pt x="1016" y="478"/>
                </a:lnTo>
                <a:lnTo>
                  <a:pt x="1016" y="480"/>
                </a:lnTo>
                <a:lnTo>
                  <a:pt x="1016" y="482"/>
                </a:lnTo>
                <a:lnTo>
                  <a:pt x="1014" y="483"/>
                </a:lnTo>
                <a:lnTo>
                  <a:pt x="1012" y="485"/>
                </a:lnTo>
                <a:lnTo>
                  <a:pt x="1012" y="487"/>
                </a:lnTo>
                <a:lnTo>
                  <a:pt x="1011" y="487"/>
                </a:lnTo>
                <a:lnTo>
                  <a:pt x="1011" y="489"/>
                </a:lnTo>
                <a:lnTo>
                  <a:pt x="1009" y="490"/>
                </a:lnTo>
                <a:lnTo>
                  <a:pt x="1009" y="492"/>
                </a:lnTo>
                <a:lnTo>
                  <a:pt x="1007" y="492"/>
                </a:lnTo>
                <a:lnTo>
                  <a:pt x="1007" y="494"/>
                </a:lnTo>
                <a:lnTo>
                  <a:pt x="1005" y="494"/>
                </a:lnTo>
                <a:lnTo>
                  <a:pt x="1005" y="496"/>
                </a:lnTo>
                <a:lnTo>
                  <a:pt x="1005" y="497"/>
                </a:lnTo>
                <a:lnTo>
                  <a:pt x="1005" y="499"/>
                </a:lnTo>
                <a:lnTo>
                  <a:pt x="1004" y="497"/>
                </a:lnTo>
                <a:lnTo>
                  <a:pt x="1002" y="499"/>
                </a:lnTo>
                <a:lnTo>
                  <a:pt x="1000" y="501"/>
                </a:lnTo>
                <a:lnTo>
                  <a:pt x="1000" y="503"/>
                </a:lnTo>
                <a:lnTo>
                  <a:pt x="1000" y="504"/>
                </a:lnTo>
                <a:lnTo>
                  <a:pt x="1000" y="506"/>
                </a:lnTo>
                <a:lnTo>
                  <a:pt x="1000" y="508"/>
                </a:lnTo>
                <a:lnTo>
                  <a:pt x="1000" y="510"/>
                </a:lnTo>
                <a:lnTo>
                  <a:pt x="1000" y="511"/>
                </a:lnTo>
                <a:lnTo>
                  <a:pt x="1000" y="513"/>
                </a:lnTo>
                <a:lnTo>
                  <a:pt x="1002" y="515"/>
                </a:lnTo>
                <a:lnTo>
                  <a:pt x="1002" y="517"/>
                </a:lnTo>
                <a:lnTo>
                  <a:pt x="1002" y="518"/>
                </a:lnTo>
                <a:lnTo>
                  <a:pt x="1004" y="520"/>
                </a:lnTo>
                <a:lnTo>
                  <a:pt x="1004" y="522"/>
                </a:lnTo>
                <a:lnTo>
                  <a:pt x="1004" y="524"/>
                </a:lnTo>
                <a:lnTo>
                  <a:pt x="1005" y="525"/>
                </a:lnTo>
                <a:lnTo>
                  <a:pt x="1005" y="527"/>
                </a:lnTo>
                <a:lnTo>
                  <a:pt x="1007" y="529"/>
                </a:lnTo>
                <a:lnTo>
                  <a:pt x="1007" y="531"/>
                </a:lnTo>
                <a:lnTo>
                  <a:pt x="1009" y="532"/>
                </a:lnTo>
                <a:lnTo>
                  <a:pt x="1009" y="534"/>
                </a:lnTo>
                <a:lnTo>
                  <a:pt x="1009" y="536"/>
                </a:lnTo>
                <a:lnTo>
                  <a:pt x="1009" y="538"/>
                </a:lnTo>
                <a:lnTo>
                  <a:pt x="1011" y="539"/>
                </a:lnTo>
                <a:lnTo>
                  <a:pt x="1011" y="541"/>
                </a:lnTo>
                <a:lnTo>
                  <a:pt x="1012" y="543"/>
                </a:lnTo>
                <a:lnTo>
                  <a:pt x="1012" y="545"/>
                </a:lnTo>
                <a:lnTo>
                  <a:pt x="1012" y="546"/>
                </a:lnTo>
                <a:lnTo>
                  <a:pt x="1012" y="548"/>
                </a:lnTo>
                <a:lnTo>
                  <a:pt x="1014" y="548"/>
                </a:lnTo>
                <a:lnTo>
                  <a:pt x="1014" y="550"/>
                </a:lnTo>
                <a:lnTo>
                  <a:pt x="1014" y="551"/>
                </a:lnTo>
                <a:lnTo>
                  <a:pt x="1014" y="553"/>
                </a:lnTo>
                <a:lnTo>
                  <a:pt x="1016" y="553"/>
                </a:lnTo>
                <a:lnTo>
                  <a:pt x="1016" y="555"/>
                </a:lnTo>
                <a:lnTo>
                  <a:pt x="1016" y="557"/>
                </a:lnTo>
                <a:lnTo>
                  <a:pt x="1017" y="558"/>
                </a:lnTo>
                <a:lnTo>
                  <a:pt x="1017" y="560"/>
                </a:lnTo>
                <a:lnTo>
                  <a:pt x="1019" y="562"/>
                </a:lnTo>
                <a:lnTo>
                  <a:pt x="1019" y="564"/>
                </a:lnTo>
                <a:lnTo>
                  <a:pt x="1019" y="565"/>
                </a:lnTo>
                <a:lnTo>
                  <a:pt x="1021" y="565"/>
                </a:lnTo>
                <a:lnTo>
                  <a:pt x="1021" y="567"/>
                </a:lnTo>
                <a:lnTo>
                  <a:pt x="1023" y="569"/>
                </a:lnTo>
                <a:lnTo>
                  <a:pt x="1023" y="571"/>
                </a:lnTo>
                <a:lnTo>
                  <a:pt x="1024" y="571"/>
                </a:lnTo>
                <a:lnTo>
                  <a:pt x="1024" y="572"/>
                </a:lnTo>
                <a:lnTo>
                  <a:pt x="1024" y="574"/>
                </a:lnTo>
                <a:lnTo>
                  <a:pt x="1026" y="576"/>
                </a:lnTo>
                <a:lnTo>
                  <a:pt x="1026" y="578"/>
                </a:lnTo>
                <a:lnTo>
                  <a:pt x="1026" y="579"/>
                </a:lnTo>
                <a:lnTo>
                  <a:pt x="1026" y="581"/>
                </a:lnTo>
                <a:lnTo>
                  <a:pt x="1026" y="583"/>
                </a:lnTo>
                <a:lnTo>
                  <a:pt x="1026" y="585"/>
                </a:lnTo>
                <a:lnTo>
                  <a:pt x="1026" y="586"/>
                </a:lnTo>
                <a:lnTo>
                  <a:pt x="1024" y="585"/>
                </a:lnTo>
                <a:lnTo>
                  <a:pt x="1023" y="585"/>
                </a:lnTo>
                <a:lnTo>
                  <a:pt x="1021" y="585"/>
                </a:lnTo>
                <a:lnTo>
                  <a:pt x="1019" y="585"/>
                </a:lnTo>
                <a:lnTo>
                  <a:pt x="1016" y="585"/>
                </a:lnTo>
                <a:lnTo>
                  <a:pt x="1014" y="586"/>
                </a:lnTo>
                <a:lnTo>
                  <a:pt x="1012" y="586"/>
                </a:lnTo>
                <a:lnTo>
                  <a:pt x="1011" y="586"/>
                </a:lnTo>
                <a:lnTo>
                  <a:pt x="1007" y="586"/>
                </a:lnTo>
                <a:lnTo>
                  <a:pt x="1005" y="586"/>
                </a:lnTo>
                <a:lnTo>
                  <a:pt x="1004" y="586"/>
                </a:lnTo>
                <a:lnTo>
                  <a:pt x="1002" y="586"/>
                </a:lnTo>
                <a:lnTo>
                  <a:pt x="997" y="588"/>
                </a:lnTo>
                <a:lnTo>
                  <a:pt x="991" y="590"/>
                </a:lnTo>
                <a:lnTo>
                  <a:pt x="990" y="590"/>
                </a:lnTo>
                <a:lnTo>
                  <a:pt x="988" y="592"/>
                </a:lnTo>
                <a:lnTo>
                  <a:pt x="984" y="590"/>
                </a:lnTo>
                <a:lnTo>
                  <a:pt x="983" y="590"/>
                </a:lnTo>
                <a:lnTo>
                  <a:pt x="981" y="590"/>
                </a:lnTo>
                <a:lnTo>
                  <a:pt x="979" y="590"/>
                </a:lnTo>
                <a:lnTo>
                  <a:pt x="977" y="592"/>
                </a:lnTo>
                <a:lnTo>
                  <a:pt x="976" y="592"/>
                </a:lnTo>
                <a:lnTo>
                  <a:pt x="972" y="592"/>
                </a:lnTo>
                <a:lnTo>
                  <a:pt x="970" y="592"/>
                </a:lnTo>
                <a:lnTo>
                  <a:pt x="967" y="592"/>
                </a:lnTo>
                <a:lnTo>
                  <a:pt x="963" y="593"/>
                </a:lnTo>
                <a:lnTo>
                  <a:pt x="962" y="595"/>
                </a:lnTo>
                <a:lnTo>
                  <a:pt x="958" y="597"/>
                </a:lnTo>
                <a:lnTo>
                  <a:pt x="955" y="597"/>
                </a:lnTo>
                <a:lnTo>
                  <a:pt x="953" y="597"/>
                </a:lnTo>
                <a:lnTo>
                  <a:pt x="951" y="597"/>
                </a:lnTo>
                <a:lnTo>
                  <a:pt x="949" y="599"/>
                </a:lnTo>
                <a:lnTo>
                  <a:pt x="948" y="599"/>
                </a:lnTo>
                <a:lnTo>
                  <a:pt x="946" y="599"/>
                </a:lnTo>
                <a:lnTo>
                  <a:pt x="944" y="599"/>
                </a:lnTo>
                <a:lnTo>
                  <a:pt x="944" y="600"/>
                </a:lnTo>
                <a:lnTo>
                  <a:pt x="942" y="602"/>
                </a:lnTo>
                <a:lnTo>
                  <a:pt x="941" y="602"/>
                </a:lnTo>
                <a:lnTo>
                  <a:pt x="939" y="600"/>
                </a:lnTo>
                <a:lnTo>
                  <a:pt x="937" y="600"/>
                </a:lnTo>
                <a:lnTo>
                  <a:pt x="934" y="600"/>
                </a:lnTo>
                <a:lnTo>
                  <a:pt x="928" y="600"/>
                </a:lnTo>
                <a:lnTo>
                  <a:pt x="927" y="599"/>
                </a:lnTo>
                <a:lnTo>
                  <a:pt x="925" y="597"/>
                </a:lnTo>
                <a:lnTo>
                  <a:pt x="923" y="597"/>
                </a:lnTo>
                <a:lnTo>
                  <a:pt x="922" y="597"/>
                </a:lnTo>
                <a:lnTo>
                  <a:pt x="920" y="597"/>
                </a:lnTo>
                <a:lnTo>
                  <a:pt x="918" y="599"/>
                </a:lnTo>
                <a:lnTo>
                  <a:pt x="911" y="597"/>
                </a:lnTo>
                <a:lnTo>
                  <a:pt x="908" y="597"/>
                </a:lnTo>
                <a:lnTo>
                  <a:pt x="906" y="597"/>
                </a:lnTo>
                <a:lnTo>
                  <a:pt x="904" y="597"/>
                </a:lnTo>
                <a:lnTo>
                  <a:pt x="902" y="597"/>
                </a:lnTo>
                <a:lnTo>
                  <a:pt x="899" y="597"/>
                </a:lnTo>
                <a:lnTo>
                  <a:pt x="881" y="604"/>
                </a:lnTo>
                <a:lnTo>
                  <a:pt x="874" y="604"/>
                </a:lnTo>
                <a:lnTo>
                  <a:pt x="869" y="606"/>
                </a:lnTo>
                <a:lnTo>
                  <a:pt x="864" y="609"/>
                </a:lnTo>
                <a:lnTo>
                  <a:pt x="860" y="611"/>
                </a:lnTo>
                <a:lnTo>
                  <a:pt x="859" y="614"/>
                </a:lnTo>
                <a:lnTo>
                  <a:pt x="857" y="618"/>
                </a:lnTo>
                <a:lnTo>
                  <a:pt x="855" y="623"/>
                </a:lnTo>
                <a:lnTo>
                  <a:pt x="855" y="630"/>
                </a:lnTo>
                <a:lnTo>
                  <a:pt x="855" y="634"/>
                </a:lnTo>
                <a:lnTo>
                  <a:pt x="855" y="639"/>
                </a:lnTo>
                <a:lnTo>
                  <a:pt x="855" y="641"/>
                </a:lnTo>
                <a:lnTo>
                  <a:pt x="855" y="644"/>
                </a:lnTo>
                <a:lnTo>
                  <a:pt x="855" y="647"/>
                </a:lnTo>
                <a:lnTo>
                  <a:pt x="855" y="651"/>
                </a:lnTo>
                <a:lnTo>
                  <a:pt x="855" y="653"/>
                </a:lnTo>
                <a:lnTo>
                  <a:pt x="855" y="656"/>
                </a:lnTo>
                <a:lnTo>
                  <a:pt x="839" y="698"/>
                </a:lnTo>
                <a:lnTo>
                  <a:pt x="838" y="700"/>
                </a:lnTo>
                <a:lnTo>
                  <a:pt x="838" y="703"/>
                </a:lnTo>
                <a:lnTo>
                  <a:pt x="834" y="705"/>
                </a:lnTo>
                <a:lnTo>
                  <a:pt x="834" y="709"/>
                </a:lnTo>
                <a:lnTo>
                  <a:pt x="833" y="717"/>
                </a:lnTo>
                <a:lnTo>
                  <a:pt x="831" y="721"/>
                </a:lnTo>
                <a:lnTo>
                  <a:pt x="833" y="723"/>
                </a:lnTo>
                <a:lnTo>
                  <a:pt x="834" y="724"/>
                </a:lnTo>
                <a:lnTo>
                  <a:pt x="834" y="728"/>
                </a:lnTo>
                <a:lnTo>
                  <a:pt x="833" y="731"/>
                </a:lnTo>
                <a:lnTo>
                  <a:pt x="831" y="733"/>
                </a:lnTo>
                <a:lnTo>
                  <a:pt x="827" y="738"/>
                </a:lnTo>
                <a:lnTo>
                  <a:pt x="826" y="743"/>
                </a:lnTo>
                <a:lnTo>
                  <a:pt x="820" y="747"/>
                </a:lnTo>
                <a:lnTo>
                  <a:pt x="819" y="749"/>
                </a:lnTo>
                <a:lnTo>
                  <a:pt x="817" y="749"/>
                </a:lnTo>
                <a:lnTo>
                  <a:pt x="815" y="749"/>
                </a:lnTo>
                <a:lnTo>
                  <a:pt x="813" y="750"/>
                </a:lnTo>
                <a:lnTo>
                  <a:pt x="812" y="750"/>
                </a:lnTo>
                <a:lnTo>
                  <a:pt x="812" y="752"/>
                </a:lnTo>
                <a:lnTo>
                  <a:pt x="810" y="752"/>
                </a:lnTo>
                <a:lnTo>
                  <a:pt x="808" y="754"/>
                </a:lnTo>
                <a:lnTo>
                  <a:pt x="806" y="754"/>
                </a:lnTo>
                <a:lnTo>
                  <a:pt x="805" y="756"/>
                </a:lnTo>
                <a:lnTo>
                  <a:pt x="803" y="757"/>
                </a:lnTo>
                <a:lnTo>
                  <a:pt x="803" y="759"/>
                </a:lnTo>
                <a:lnTo>
                  <a:pt x="803" y="761"/>
                </a:lnTo>
                <a:lnTo>
                  <a:pt x="801" y="763"/>
                </a:lnTo>
                <a:lnTo>
                  <a:pt x="799" y="763"/>
                </a:lnTo>
                <a:lnTo>
                  <a:pt x="798" y="764"/>
                </a:lnTo>
                <a:lnTo>
                  <a:pt x="796" y="764"/>
                </a:lnTo>
                <a:lnTo>
                  <a:pt x="796" y="766"/>
                </a:lnTo>
                <a:lnTo>
                  <a:pt x="796" y="768"/>
                </a:lnTo>
                <a:lnTo>
                  <a:pt x="796" y="770"/>
                </a:lnTo>
                <a:lnTo>
                  <a:pt x="794" y="771"/>
                </a:lnTo>
                <a:lnTo>
                  <a:pt x="794" y="773"/>
                </a:lnTo>
                <a:lnTo>
                  <a:pt x="794" y="775"/>
                </a:lnTo>
                <a:lnTo>
                  <a:pt x="794" y="777"/>
                </a:lnTo>
                <a:lnTo>
                  <a:pt x="792" y="778"/>
                </a:lnTo>
                <a:lnTo>
                  <a:pt x="791" y="780"/>
                </a:lnTo>
                <a:lnTo>
                  <a:pt x="789" y="782"/>
                </a:lnTo>
                <a:lnTo>
                  <a:pt x="789" y="784"/>
                </a:lnTo>
                <a:lnTo>
                  <a:pt x="787" y="785"/>
                </a:lnTo>
                <a:lnTo>
                  <a:pt x="787" y="787"/>
                </a:lnTo>
                <a:lnTo>
                  <a:pt x="787" y="789"/>
                </a:lnTo>
                <a:lnTo>
                  <a:pt x="785" y="791"/>
                </a:lnTo>
                <a:lnTo>
                  <a:pt x="784" y="791"/>
                </a:lnTo>
                <a:lnTo>
                  <a:pt x="784" y="792"/>
                </a:lnTo>
                <a:lnTo>
                  <a:pt x="782" y="792"/>
                </a:lnTo>
                <a:lnTo>
                  <a:pt x="780" y="794"/>
                </a:lnTo>
                <a:lnTo>
                  <a:pt x="780" y="796"/>
                </a:lnTo>
                <a:lnTo>
                  <a:pt x="778" y="798"/>
                </a:lnTo>
                <a:lnTo>
                  <a:pt x="778" y="799"/>
                </a:lnTo>
                <a:lnTo>
                  <a:pt x="777" y="801"/>
                </a:lnTo>
                <a:lnTo>
                  <a:pt x="777" y="803"/>
                </a:lnTo>
                <a:lnTo>
                  <a:pt x="775" y="805"/>
                </a:lnTo>
                <a:lnTo>
                  <a:pt x="775" y="806"/>
                </a:lnTo>
                <a:lnTo>
                  <a:pt x="775" y="808"/>
                </a:lnTo>
                <a:lnTo>
                  <a:pt x="773" y="810"/>
                </a:lnTo>
                <a:lnTo>
                  <a:pt x="771" y="810"/>
                </a:lnTo>
                <a:lnTo>
                  <a:pt x="770" y="812"/>
                </a:lnTo>
                <a:lnTo>
                  <a:pt x="768" y="813"/>
                </a:lnTo>
                <a:lnTo>
                  <a:pt x="766" y="815"/>
                </a:lnTo>
                <a:lnTo>
                  <a:pt x="763" y="815"/>
                </a:lnTo>
                <a:lnTo>
                  <a:pt x="759" y="817"/>
                </a:lnTo>
                <a:lnTo>
                  <a:pt x="757" y="819"/>
                </a:lnTo>
                <a:lnTo>
                  <a:pt x="757" y="820"/>
                </a:lnTo>
                <a:lnTo>
                  <a:pt x="756" y="820"/>
                </a:lnTo>
                <a:lnTo>
                  <a:pt x="754" y="822"/>
                </a:lnTo>
                <a:lnTo>
                  <a:pt x="754" y="824"/>
                </a:lnTo>
                <a:lnTo>
                  <a:pt x="752" y="824"/>
                </a:lnTo>
                <a:lnTo>
                  <a:pt x="752" y="826"/>
                </a:lnTo>
                <a:lnTo>
                  <a:pt x="750" y="826"/>
                </a:lnTo>
                <a:lnTo>
                  <a:pt x="750" y="827"/>
                </a:lnTo>
                <a:lnTo>
                  <a:pt x="749" y="829"/>
                </a:lnTo>
                <a:lnTo>
                  <a:pt x="747" y="831"/>
                </a:lnTo>
                <a:lnTo>
                  <a:pt x="745" y="831"/>
                </a:lnTo>
                <a:lnTo>
                  <a:pt x="745" y="833"/>
                </a:lnTo>
                <a:lnTo>
                  <a:pt x="745" y="834"/>
                </a:lnTo>
                <a:lnTo>
                  <a:pt x="745" y="836"/>
                </a:lnTo>
                <a:lnTo>
                  <a:pt x="744" y="838"/>
                </a:lnTo>
                <a:lnTo>
                  <a:pt x="742" y="839"/>
                </a:lnTo>
                <a:lnTo>
                  <a:pt x="742" y="841"/>
                </a:lnTo>
                <a:lnTo>
                  <a:pt x="742" y="843"/>
                </a:lnTo>
                <a:lnTo>
                  <a:pt x="740" y="845"/>
                </a:lnTo>
                <a:lnTo>
                  <a:pt x="740" y="846"/>
                </a:lnTo>
                <a:lnTo>
                  <a:pt x="740" y="848"/>
                </a:lnTo>
                <a:lnTo>
                  <a:pt x="740" y="850"/>
                </a:lnTo>
                <a:lnTo>
                  <a:pt x="738" y="852"/>
                </a:lnTo>
                <a:lnTo>
                  <a:pt x="737" y="853"/>
                </a:lnTo>
                <a:lnTo>
                  <a:pt x="735" y="853"/>
                </a:lnTo>
                <a:lnTo>
                  <a:pt x="735" y="855"/>
                </a:lnTo>
                <a:lnTo>
                  <a:pt x="735" y="857"/>
                </a:lnTo>
                <a:lnTo>
                  <a:pt x="735" y="859"/>
                </a:lnTo>
                <a:lnTo>
                  <a:pt x="733" y="859"/>
                </a:lnTo>
                <a:lnTo>
                  <a:pt x="731" y="860"/>
                </a:lnTo>
                <a:lnTo>
                  <a:pt x="730" y="862"/>
                </a:lnTo>
                <a:lnTo>
                  <a:pt x="728" y="864"/>
                </a:lnTo>
                <a:lnTo>
                  <a:pt x="724" y="864"/>
                </a:lnTo>
                <a:lnTo>
                  <a:pt x="724" y="866"/>
                </a:lnTo>
                <a:lnTo>
                  <a:pt x="723" y="866"/>
                </a:lnTo>
                <a:lnTo>
                  <a:pt x="719" y="867"/>
                </a:lnTo>
                <a:lnTo>
                  <a:pt x="717" y="871"/>
                </a:lnTo>
                <a:lnTo>
                  <a:pt x="716" y="874"/>
                </a:lnTo>
                <a:lnTo>
                  <a:pt x="712" y="878"/>
                </a:lnTo>
                <a:lnTo>
                  <a:pt x="712" y="880"/>
                </a:lnTo>
                <a:lnTo>
                  <a:pt x="710" y="880"/>
                </a:lnTo>
                <a:lnTo>
                  <a:pt x="709" y="881"/>
                </a:lnTo>
                <a:lnTo>
                  <a:pt x="707" y="883"/>
                </a:lnTo>
                <a:lnTo>
                  <a:pt x="707" y="885"/>
                </a:lnTo>
                <a:lnTo>
                  <a:pt x="707" y="887"/>
                </a:lnTo>
                <a:lnTo>
                  <a:pt x="707" y="888"/>
                </a:lnTo>
                <a:lnTo>
                  <a:pt x="707" y="890"/>
                </a:lnTo>
                <a:lnTo>
                  <a:pt x="707" y="892"/>
                </a:lnTo>
                <a:lnTo>
                  <a:pt x="707" y="894"/>
                </a:lnTo>
                <a:lnTo>
                  <a:pt x="702" y="895"/>
                </a:lnTo>
                <a:lnTo>
                  <a:pt x="700" y="895"/>
                </a:lnTo>
                <a:lnTo>
                  <a:pt x="698" y="897"/>
                </a:lnTo>
                <a:lnTo>
                  <a:pt x="696" y="899"/>
                </a:lnTo>
                <a:lnTo>
                  <a:pt x="695" y="901"/>
                </a:lnTo>
                <a:lnTo>
                  <a:pt x="695" y="902"/>
                </a:lnTo>
                <a:lnTo>
                  <a:pt x="695" y="904"/>
                </a:lnTo>
                <a:lnTo>
                  <a:pt x="695" y="906"/>
                </a:lnTo>
                <a:lnTo>
                  <a:pt x="693" y="906"/>
                </a:lnTo>
                <a:lnTo>
                  <a:pt x="689" y="906"/>
                </a:lnTo>
                <a:lnTo>
                  <a:pt x="689" y="908"/>
                </a:lnTo>
                <a:lnTo>
                  <a:pt x="688" y="909"/>
                </a:lnTo>
                <a:lnTo>
                  <a:pt x="688" y="911"/>
                </a:lnTo>
                <a:lnTo>
                  <a:pt x="686" y="913"/>
                </a:lnTo>
                <a:lnTo>
                  <a:pt x="684" y="913"/>
                </a:lnTo>
                <a:lnTo>
                  <a:pt x="682" y="913"/>
                </a:lnTo>
                <a:lnTo>
                  <a:pt x="681" y="915"/>
                </a:lnTo>
                <a:lnTo>
                  <a:pt x="681" y="916"/>
                </a:lnTo>
                <a:lnTo>
                  <a:pt x="679" y="918"/>
                </a:lnTo>
                <a:lnTo>
                  <a:pt x="679" y="920"/>
                </a:lnTo>
                <a:lnTo>
                  <a:pt x="679" y="922"/>
                </a:lnTo>
                <a:lnTo>
                  <a:pt x="681" y="922"/>
                </a:lnTo>
                <a:lnTo>
                  <a:pt x="681" y="923"/>
                </a:lnTo>
                <a:lnTo>
                  <a:pt x="682" y="925"/>
                </a:lnTo>
                <a:lnTo>
                  <a:pt x="682" y="927"/>
                </a:lnTo>
                <a:lnTo>
                  <a:pt x="682" y="928"/>
                </a:lnTo>
                <a:lnTo>
                  <a:pt x="682" y="930"/>
                </a:lnTo>
                <a:lnTo>
                  <a:pt x="682" y="932"/>
                </a:lnTo>
                <a:lnTo>
                  <a:pt x="684" y="934"/>
                </a:lnTo>
                <a:lnTo>
                  <a:pt x="684" y="935"/>
                </a:lnTo>
                <a:lnTo>
                  <a:pt x="684" y="937"/>
                </a:lnTo>
                <a:lnTo>
                  <a:pt x="686" y="939"/>
                </a:lnTo>
                <a:lnTo>
                  <a:pt x="686" y="941"/>
                </a:lnTo>
                <a:lnTo>
                  <a:pt x="686" y="942"/>
                </a:lnTo>
                <a:lnTo>
                  <a:pt x="686" y="944"/>
                </a:lnTo>
                <a:lnTo>
                  <a:pt x="686" y="946"/>
                </a:lnTo>
                <a:lnTo>
                  <a:pt x="688" y="946"/>
                </a:lnTo>
                <a:lnTo>
                  <a:pt x="689" y="946"/>
                </a:lnTo>
                <a:lnTo>
                  <a:pt x="689" y="948"/>
                </a:lnTo>
                <a:lnTo>
                  <a:pt x="689" y="949"/>
                </a:lnTo>
                <a:lnTo>
                  <a:pt x="688" y="951"/>
                </a:lnTo>
                <a:lnTo>
                  <a:pt x="688" y="953"/>
                </a:lnTo>
                <a:lnTo>
                  <a:pt x="689" y="955"/>
                </a:lnTo>
                <a:lnTo>
                  <a:pt x="689" y="956"/>
                </a:lnTo>
                <a:lnTo>
                  <a:pt x="689" y="958"/>
                </a:lnTo>
                <a:lnTo>
                  <a:pt x="688" y="960"/>
                </a:lnTo>
                <a:lnTo>
                  <a:pt x="686" y="962"/>
                </a:lnTo>
                <a:lnTo>
                  <a:pt x="686" y="963"/>
                </a:lnTo>
                <a:lnTo>
                  <a:pt x="684" y="963"/>
                </a:lnTo>
                <a:lnTo>
                  <a:pt x="684" y="965"/>
                </a:lnTo>
                <a:lnTo>
                  <a:pt x="682" y="967"/>
                </a:lnTo>
                <a:lnTo>
                  <a:pt x="681" y="969"/>
                </a:lnTo>
                <a:lnTo>
                  <a:pt x="681" y="970"/>
                </a:lnTo>
                <a:lnTo>
                  <a:pt x="681" y="972"/>
                </a:lnTo>
                <a:lnTo>
                  <a:pt x="681" y="974"/>
                </a:lnTo>
                <a:lnTo>
                  <a:pt x="679" y="976"/>
                </a:lnTo>
                <a:lnTo>
                  <a:pt x="681" y="977"/>
                </a:lnTo>
                <a:lnTo>
                  <a:pt x="681" y="979"/>
                </a:lnTo>
                <a:lnTo>
                  <a:pt x="679" y="981"/>
                </a:lnTo>
                <a:lnTo>
                  <a:pt x="679" y="983"/>
                </a:lnTo>
                <a:lnTo>
                  <a:pt x="679" y="984"/>
                </a:lnTo>
                <a:lnTo>
                  <a:pt x="679" y="986"/>
                </a:lnTo>
                <a:lnTo>
                  <a:pt x="677" y="986"/>
                </a:lnTo>
                <a:lnTo>
                  <a:pt x="675" y="988"/>
                </a:lnTo>
                <a:lnTo>
                  <a:pt x="675" y="990"/>
                </a:lnTo>
                <a:lnTo>
                  <a:pt x="675" y="991"/>
                </a:lnTo>
                <a:lnTo>
                  <a:pt x="675" y="993"/>
                </a:lnTo>
                <a:lnTo>
                  <a:pt x="674" y="995"/>
                </a:lnTo>
                <a:lnTo>
                  <a:pt x="672" y="997"/>
                </a:lnTo>
                <a:lnTo>
                  <a:pt x="670" y="998"/>
                </a:lnTo>
                <a:lnTo>
                  <a:pt x="672" y="1000"/>
                </a:lnTo>
                <a:lnTo>
                  <a:pt x="672" y="1002"/>
                </a:lnTo>
                <a:lnTo>
                  <a:pt x="670" y="1004"/>
                </a:lnTo>
                <a:lnTo>
                  <a:pt x="668" y="1005"/>
                </a:lnTo>
                <a:lnTo>
                  <a:pt x="668" y="1007"/>
                </a:lnTo>
                <a:lnTo>
                  <a:pt x="668" y="1009"/>
                </a:lnTo>
                <a:lnTo>
                  <a:pt x="668" y="1011"/>
                </a:lnTo>
                <a:lnTo>
                  <a:pt x="665" y="1012"/>
                </a:lnTo>
                <a:lnTo>
                  <a:pt x="663" y="1014"/>
                </a:lnTo>
                <a:lnTo>
                  <a:pt x="661" y="1016"/>
                </a:lnTo>
                <a:lnTo>
                  <a:pt x="663" y="1018"/>
                </a:lnTo>
                <a:lnTo>
                  <a:pt x="663" y="1019"/>
                </a:lnTo>
                <a:lnTo>
                  <a:pt x="663" y="1021"/>
                </a:lnTo>
                <a:lnTo>
                  <a:pt x="663" y="1023"/>
                </a:lnTo>
                <a:lnTo>
                  <a:pt x="661" y="1023"/>
                </a:lnTo>
                <a:lnTo>
                  <a:pt x="660" y="1024"/>
                </a:lnTo>
                <a:lnTo>
                  <a:pt x="660" y="1026"/>
                </a:lnTo>
                <a:lnTo>
                  <a:pt x="660" y="1028"/>
                </a:lnTo>
                <a:lnTo>
                  <a:pt x="660" y="1030"/>
                </a:lnTo>
                <a:lnTo>
                  <a:pt x="661" y="1031"/>
                </a:lnTo>
                <a:lnTo>
                  <a:pt x="663" y="1033"/>
                </a:lnTo>
                <a:lnTo>
                  <a:pt x="663" y="1035"/>
                </a:lnTo>
                <a:lnTo>
                  <a:pt x="663" y="1037"/>
                </a:lnTo>
                <a:lnTo>
                  <a:pt x="661" y="1037"/>
                </a:lnTo>
                <a:lnTo>
                  <a:pt x="661" y="1038"/>
                </a:lnTo>
                <a:lnTo>
                  <a:pt x="661" y="1040"/>
                </a:lnTo>
                <a:lnTo>
                  <a:pt x="663" y="1040"/>
                </a:lnTo>
                <a:lnTo>
                  <a:pt x="663" y="1042"/>
                </a:lnTo>
                <a:lnTo>
                  <a:pt x="665" y="1042"/>
                </a:lnTo>
                <a:lnTo>
                  <a:pt x="667" y="1044"/>
                </a:lnTo>
                <a:lnTo>
                  <a:pt x="668" y="1044"/>
                </a:lnTo>
                <a:lnTo>
                  <a:pt x="668" y="1045"/>
                </a:lnTo>
                <a:lnTo>
                  <a:pt x="668" y="1047"/>
                </a:lnTo>
                <a:lnTo>
                  <a:pt x="668" y="1049"/>
                </a:lnTo>
                <a:lnTo>
                  <a:pt x="668" y="1051"/>
                </a:lnTo>
                <a:lnTo>
                  <a:pt x="670" y="1051"/>
                </a:lnTo>
                <a:lnTo>
                  <a:pt x="670" y="1052"/>
                </a:lnTo>
                <a:lnTo>
                  <a:pt x="670" y="1054"/>
                </a:lnTo>
                <a:lnTo>
                  <a:pt x="670" y="1056"/>
                </a:lnTo>
                <a:lnTo>
                  <a:pt x="670" y="1058"/>
                </a:lnTo>
                <a:lnTo>
                  <a:pt x="668" y="1059"/>
                </a:lnTo>
                <a:lnTo>
                  <a:pt x="668" y="1061"/>
                </a:lnTo>
                <a:lnTo>
                  <a:pt x="667" y="1061"/>
                </a:lnTo>
                <a:lnTo>
                  <a:pt x="667" y="1063"/>
                </a:lnTo>
                <a:lnTo>
                  <a:pt x="668" y="1065"/>
                </a:lnTo>
                <a:lnTo>
                  <a:pt x="670" y="1065"/>
                </a:lnTo>
                <a:lnTo>
                  <a:pt x="672" y="1065"/>
                </a:lnTo>
                <a:lnTo>
                  <a:pt x="674" y="1065"/>
                </a:lnTo>
                <a:lnTo>
                  <a:pt x="675" y="1066"/>
                </a:lnTo>
                <a:lnTo>
                  <a:pt x="677" y="1066"/>
                </a:lnTo>
                <a:lnTo>
                  <a:pt x="677" y="1068"/>
                </a:lnTo>
                <a:lnTo>
                  <a:pt x="679" y="1070"/>
                </a:lnTo>
                <a:lnTo>
                  <a:pt x="681" y="1072"/>
                </a:lnTo>
                <a:lnTo>
                  <a:pt x="681" y="1073"/>
                </a:lnTo>
                <a:lnTo>
                  <a:pt x="682" y="1073"/>
                </a:lnTo>
                <a:lnTo>
                  <a:pt x="682" y="1075"/>
                </a:lnTo>
                <a:lnTo>
                  <a:pt x="682" y="1077"/>
                </a:lnTo>
                <a:lnTo>
                  <a:pt x="682" y="1079"/>
                </a:lnTo>
                <a:lnTo>
                  <a:pt x="682" y="1080"/>
                </a:lnTo>
                <a:lnTo>
                  <a:pt x="682" y="1082"/>
                </a:lnTo>
                <a:lnTo>
                  <a:pt x="681" y="1084"/>
                </a:lnTo>
                <a:lnTo>
                  <a:pt x="679" y="1084"/>
                </a:lnTo>
                <a:lnTo>
                  <a:pt x="677" y="1084"/>
                </a:lnTo>
                <a:lnTo>
                  <a:pt x="675" y="1084"/>
                </a:lnTo>
                <a:lnTo>
                  <a:pt x="675" y="1086"/>
                </a:lnTo>
                <a:lnTo>
                  <a:pt x="675" y="1087"/>
                </a:lnTo>
                <a:lnTo>
                  <a:pt x="679" y="1089"/>
                </a:lnTo>
                <a:lnTo>
                  <a:pt x="679" y="1091"/>
                </a:lnTo>
                <a:lnTo>
                  <a:pt x="681" y="1091"/>
                </a:lnTo>
                <a:lnTo>
                  <a:pt x="682" y="1091"/>
                </a:lnTo>
                <a:lnTo>
                  <a:pt x="682" y="1093"/>
                </a:lnTo>
                <a:lnTo>
                  <a:pt x="681" y="1094"/>
                </a:lnTo>
                <a:lnTo>
                  <a:pt x="681" y="1096"/>
                </a:lnTo>
                <a:lnTo>
                  <a:pt x="679" y="1096"/>
                </a:lnTo>
                <a:lnTo>
                  <a:pt x="677" y="1096"/>
                </a:lnTo>
                <a:lnTo>
                  <a:pt x="675" y="1096"/>
                </a:lnTo>
                <a:lnTo>
                  <a:pt x="675" y="1100"/>
                </a:lnTo>
                <a:lnTo>
                  <a:pt x="677" y="1101"/>
                </a:lnTo>
                <a:lnTo>
                  <a:pt x="677" y="1103"/>
                </a:lnTo>
                <a:lnTo>
                  <a:pt x="677" y="1105"/>
                </a:lnTo>
                <a:lnTo>
                  <a:pt x="677" y="1107"/>
                </a:lnTo>
                <a:lnTo>
                  <a:pt x="677" y="1108"/>
                </a:lnTo>
                <a:lnTo>
                  <a:pt x="677" y="1110"/>
                </a:lnTo>
                <a:lnTo>
                  <a:pt x="681" y="1112"/>
                </a:lnTo>
                <a:lnTo>
                  <a:pt x="684" y="1114"/>
                </a:lnTo>
                <a:lnTo>
                  <a:pt x="686" y="1115"/>
                </a:lnTo>
                <a:lnTo>
                  <a:pt x="688" y="1117"/>
                </a:lnTo>
                <a:lnTo>
                  <a:pt x="689" y="1117"/>
                </a:lnTo>
                <a:lnTo>
                  <a:pt x="691" y="1117"/>
                </a:lnTo>
                <a:lnTo>
                  <a:pt x="691" y="1119"/>
                </a:lnTo>
                <a:lnTo>
                  <a:pt x="691" y="1120"/>
                </a:lnTo>
                <a:lnTo>
                  <a:pt x="691" y="1122"/>
                </a:lnTo>
                <a:lnTo>
                  <a:pt x="693" y="1124"/>
                </a:lnTo>
                <a:lnTo>
                  <a:pt x="691" y="1124"/>
                </a:lnTo>
                <a:lnTo>
                  <a:pt x="689" y="1124"/>
                </a:lnTo>
                <a:lnTo>
                  <a:pt x="686" y="1124"/>
                </a:lnTo>
                <a:lnTo>
                  <a:pt x="684" y="1126"/>
                </a:lnTo>
                <a:lnTo>
                  <a:pt x="684" y="1127"/>
                </a:lnTo>
                <a:lnTo>
                  <a:pt x="684" y="1129"/>
                </a:lnTo>
                <a:lnTo>
                  <a:pt x="682" y="1129"/>
                </a:lnTo>
                <a:lnTo>
                  <a:pt x="682" y="1127"/>
                </a:lnTo>
                <a:lnTo>
                  <a:pt x="681" y="1127"/>
                </a:lnTo>
                <a:lnTo>
                  <a:pt x="679" y="1127"/>
                </a:lnTo>
                <a:lnTo>
                  <a:pt x="677" y="1127"/>
                </a:lnTo>
                <a:lnTo>
                  <a:pt x="675" y="1129"/>
                </a:lnTo>
                <a:lnTo>
                  <a:pt x="675" y="1131"/>
                </a:lnTo>
                <a:lnTo>
                  <a:pt x="674" y="1131"/>
                </a:lnTo>
                <a:lnTo>
                  <a:pt x="672" y="1131"/>
                </a:lnTo>
                <a:lnTo>
                  <a:pt x="670" y="1131"/>
                </a:lnTo>
                <a:lnTo>
                  <a:pt x="670" y="1133"/>
                </a:lnTo>
                <a:lnTo>
                  <a:pt x="668" y="1133"/>
                </a:lnTo>
                <a:lnTo>
                  <a:pt x="668" y="1131"/>
                </a:lnTo>
                <a:lnTo>
                  <a:pt x="667" y="1129"/>
                </a:lnTo>
                <a:lnTo>
                  <a:pt x="665" y="1129"/>
                </a:lnTo>
                <a:lnTo>
                  <a:pt x="665" y="1131"/>
                </a:lnTo>
                <a:lnTo>
                  <a:pt x="665" y="1133"/>
                </a:lnTo>
                <a:lnTo>
                  <a:pt x="665" y="1134"/>
                </a:lnTo>
                <a:lnTo>
                  <a:pt x="665" y="1136"/>
                </a:lnTo>
                <a:lnTo>
                  <a:pt x="663" y="1138"/>
                </a:lnTo>
                <a:lnTo>
                  <a:pt x="661" y="1140"/>
                </a:lnTo>
                <a:lnTo>
                  <a:pt x="663" y="1141"/>
                </a:lnTo>
                <a:lnTo>
                  <a:pt x="663" y="1143"/>
                </a:lnTo>
                <a:lnTo>
                  <a:pt x="661" y="1143"/>
                </a:lnTo>
                <a:lnTo>
                  <a:pt x="660" y="1143"/>
                </a:lnTo>
                <a:lnTo>
                  <a:pt x="658" y="1143"/>
                </a:lnTo>
                <a:lnTo>
                  <a:pt x="660" y="1147"/>
                </a:lnTo>
                <a:lnTo>
                  <a:pt x="660" y="1148"/>
                </a:lnTo>
                <a:lnTo>
                  <a:pt x="658" y="1148"/>
                </a:lnTo>
                <a:lnTo>
                  <a:pt x="656" y="1148"/>
                </a:lnTo>
                <a:lnTo>
                  <a:pt x="656" y="1147"/>
                </a:lnTo>
                <a:lnTo>
                  <a:pt x="655" y="1147"/>
                </a:lnTo>
                <a:lnTo>
                  <a:pt x="655" y="1145"/>
                </a:lnTo>
                <a:lnTo>
                  <a:pt x="653" y="1145"/>
                </a:lnTo>
                <a:lnTo>
                  <a:pt x="651" y="1145"/>
                </a:lnTo>
                <a:lnTo>
                  <a:pt x="649" y="1145"/>
                </a:lnTo>
                <a:lnTo>
                  <a:pt x="649" y="1147"/>
                </a:lnTo>
                <a:lnTo>
                  <a:pt x="651" y="1147"/>
                </a:lnTo>
                <a:lnTo>
                  <a:pt x="653" y="1147"/>
                </a:lnTo>
                <a:lnTo>
                  <a:pt x="653" y="1148"/>
                </a:lnTo>
                <a:lnTo>
                  <a:pt x="655" y="1150"/>
                </a:lnTo>
                <a:lnTo>
                  <a:pt x="656" y="1152"/>
                </a:lnTo>
                <a:lnTo>
                  <a:pt x="656" y="1154"/>
                </a:lnTo>
                <a:lnTo>
                  <a:pt x="656" y="1155"/>
                </a:lnTo>
                <a:lnTo>
                  <a:pt x="656" y="1157"/>
                </a:lnTo>
                <a:lnTo>
                  <a:pt x="656" y="1159"/>
                </a:lnTo>
                <a:lnTo>
                  <a:pt x="656" y="1161"/>
                </a:lnTo>
                <a:lnTo>
                  <a:pt x="655" y="1161"/>
                </a:lnTo>
                <a:lnTo>
                  <a:pt x="653" y="1161"/>
                </a:lnTo>
                <a:lnTo>
                  <a:pt x="651" y="1162"/>
                </a:lnTo>
                <a:lnTo>
                  <a:pt x="649" y="1164"/>
                </a:lnTo>
                <a:lnTo>
                  <a:pt x="649" y="1166"/>
                </a:lnTo>
                <a:lnTo>
                  <a:pt x="649" y="1169"/>
                </a:lnTo>
                <a:lnTo>
                  <a:pt x="648" y="1169"/>
                </a:lnTo>
                <a:lnTo>
                  <a:pt x="646" y="1176"/>
                </a:lnTo>
                <a:lnTo>
                  <a:pt x="642" y="1176"/>
                </a:lnTo>
                <a:lnTo>
                  <a:pt x="641" y="1180"/>
                </a:lnTo>
                <a:lnTo>
                  <a:pt x="642" y="1183"/>
                </a:lnTo>
                <a:lnTo>
                  <a:pt x="635" y="1185"/>
                </a:lnTo>
                <a:lnTo>
                  <a:pt x="637" y="1190"/>
                </a:lnTo>
                <a:lnTo>
                  <a:pt x="630" y="1194"/>
                </a:lnTo>
                <a:lnTo>
                  <a:pt x="632" y="1197"/>
                </a:lnTo>
                <a:lnTo>
                  <a:pt x="628" y="1201"/>
                </a:lnTo>
                <a:lnTo>
                  <a:pt x="628" y="1209"/>
                </a:lnTo>
                <a:lnTo>
                  <a:pt x="628" y="1213"/>
                </a:lnTo>
                <a:lnTo>
                  <a:pt x="623" y="1225"/>
                </a:lnTo>
                <a:lnTo>
                  <a:pt x="625" y="1237"/>
                </a:lnTo>
                <a:lnTo>
                  <a:pt x="620" y="1241"/>
                </a:lnTo>
                <a:lnTo>
                  <a:pt x="613" y="1269"/>
                </a:lnTo>
                <a:lnTo>
                  <a:pt x="606" y="1271"/>
                </a:lnTo>
                <a:lnTo>
                  <a:pt x="597" y="1274"/>
                </a:lnTo>
                <a:lnTo>
                  <a:pt x="585" y="1278"/>
                </a:lnTo>
                <a:lnTo>
                  <a:pt x="571" y="1283"/>
                </a:lnTo>
                <a:lnTo>
                  <a:pt x="566" y="1292"/>
                </a:lnTo>
                <a:lnTo>
                  <a:pt x="564" y="1293"/>
                </a:lnTo>
                <a:lnTo>
                  <a:pt x="562" y="1295"/>
                </a:lnTo>
                <a:lnTo>
                  <a:pt x="560" y="1295"/>
                </a:lnTo>
                <a:lnTo>
                  <a:pt x="557" y="1299"/>
                </a:lnTo>
                <a:lnTo>
                  <a:pt x="553" y="1300"/>
                </a:lnTo>
                <a:lnTo>
                  <a:pt x="552" y="1302"/>
                </a:lnTo>
                <a:lnTo>
                  <a:pt x="546" y="1304"/>
                </a:lnTo>
                <a:lnTo>
                  <a:pt x="543" y="1304"/>
                </a:lnTo>
                <a:lnTo>
                  <a:pt x="539" y="1305"/>
                </a:lnTo>
                <a:lnTo>
                  <a:pt x="536" y="1309"/>
                </a:lnTo>
                <a:lnTo>
                  <a:pt x="532" y="1311"/>
                </a:lnTo>
                <a:lnTo>
                  <a:pt x="531" y="1312"/>
                </a:lnTo>
                <a:lnTo>
                  <a:pt x="529" y="1314"/>
                </a:lnTo>
                <a:lnTo>
                  <a:pt x="525" y="1314"/>
                </a:lnTo>
                <a:lnTo>
                  <a:pt x="522" y="1318"/>
                </a:lnTo>
                <a:lnTo>
                  <a:pt x="520" y="1319"/>
                </a:lnTo>
                <a:lnTo>
                  <a:pt x="517" y="1323"/>
                </a:lnTo>
                <a:lnTo>
                  <a:pt x="513" y="1325"/>
                </a:lnTo>
                <a:lnTo>
                  <a:pt x="510" y="1326"/>
                </a:lnTo>
                <a:lnTo>
                  <a:pt x="508" y="1328"/>
                </a:lnTo>
                <a:lnTo>
                  <a:pt x="504" y="1330"/>
                </a:lnTo>
                <a:lnTo>
                  <a:pt x="503" y="1330"/>
                </a:lnTo>
                <a:lnTo>
                  <a:pt x="503" y="1332"/>
                </a:lnTo>
                <a:lnTo>
                  <a:pt x="501" y="1332"/>
                </a:lnTo>
                <a:lnTo>
                  <a:pt x="499" y="1333"/>
                </a:lnTo>
                <a:lnTo>
                  <a:pt x="499" y="1337"/>
                </a:lnTo>
                <a:lnTo>
                  <a:pt x="497" y="1340"/>
                </a:lnTo>
                <a:lnTo>
                  <a:pt x="496" y="1344"/>
                </a:lnTo>
                <a:lnTo>
                  <a:pt x="494" y="1346"/>
                </a:lnTo>
                <a:lnTo>
                  <a:pt x="492" y="1349"/>
                </a:lnTo>
                <a:lnTo>
                  <a:pt x="489" y="1351"/>
                </a:lnTo>
                <a:lnTo>
                  <a:pt x="487" y="1353"/>
                </a:lnTo>
                <a:lnTo>
                  <a:pt x="485" y="1354"/>
                </a:lnTo>
                <a:lnTo>
                  <a:pt x="483" y="1356"/>
                </a:lnTo>
                <a:lnTo>
                  <a:pt x="482" y="1360"/>
                </a:lnTo>
                <a:lnTo>
                  <a:pt x="478" y="1361"/>
                </a:lnTo>
                <a:lnTo>
                  <a:pt x="477" y="1363"/>
                </a:lnTo>
                <a:lnTo>
                  <a:pt x="475" y="1365"/>
                </a:lnTo>
                <a:lnTo>
                  <a:pt x="471" y="1368"/>
                </a:lnTo>
                <a:lnTo>
                  <a:pt x="470" y="1370"/>
                </a:lnTo>
                <a:lnTo>
                  <a:pt x="466" y="1372"/>
                </a:lnTo>
                <a:lnTo>
                  <a:pt x="464" y="1374"/>
                </a:lnTo>
                <a:lnTo>
                  <a:pt x="463" y="1375"/>
                </a:lnTo>
                <a:lnTo>
                  <a:pt x="459" y="1377"/>
                </a:lnTo>
                <a:lnTo>
                  <a:pt x="457" y="1381"/>
                </a:lnTo>
                <a:lnTo>
                  <a:pt x="456" y="1381"/>
                </a:lnTo>
                <a:lnTo>
                  <a:pt x="452" y="1384"/>
                </a:lnTo>
                <a:lnTo>
                  <a:pt x="450" y="1384"/>
                </a:lnTo>
                <a:lnTo>
                  <a:pt x="447" y="1388"/>
                </a:lnTo>
                <a:lnTo>
                  <a:pt x="445" y="1388"/>
                </a:lnTo>
                <a:lnTo>
                  <a:pt x="442" y="1389"/>
                </a:lnTo>
                <a:lnTo>
                  <a:pt x="438" y="1393"/>
                </a:lnTo>
                <a:lnTo>
                  <a:pt x="436" y="1395"/>
                </a:lnTo>
                <a:lnTo>
                  <a:pt x="433" y="1396"/>
                </a:lnTo>
                <a:lnTo>
                  <a:pt x="431" y="1396"/>
                </a:lnTo>
                <a:lnTo>
                  <a:pt x="428" y="1398"/>
                </a:lnTo>
                <a:lnTo>
                  <a:pt x="426" y="1400"/>
                </a:lnTo>
                <a:lnTo>
                  <a:pt x="424" y="1401"/>
                </a:lnTo>
                <a:lnTo>
                  <a:pt x="421" y="1401"/>
                </a:lnTo>
                <a:lnTo>
                  <a:pt x="419" y="1403"/>
                </a:lnTo>
                <a:lnTo>
                  <a:pt x="417" y="1403"/>
                </a:lnTo>
                <a:lnTo>
                  <a:pt x="414" y="1403"/>
                </a:lnTo>
                <a:lnTo>
                  <a:pt x="412" y="1405"/>
                </a:lnTo>
                <a:lnTo>
                  <a:pt x="408" y="1405"/>
                </a:lnTo>
                <a:lnTo>
                  <a:pt x="407" y="1405"/>
                </a:lnTo>
                <a:lnTo>
                  <a:pt x="405" y="1405"/>
                </a:lnTo>
                <a:lnTo>
                  <a:pt x="403" y="1405"/>
                </a:lnTo>
                <a:lnTo>
                  <a:pt x="400" y="1405"/>
                </a:lnTo>
                <a:lnTo>
                  <a:pt x="398" y="1405"/>
                </a:lnTo>
                <a:lnTo>
                  <a:pt x="396" y="1405"/>
                </a:lnTo>
                <a:lnTo>
                  <a:pt x="394" y="1403"/>
                </a:lnTo>
                <a:lnTo>
                  <a:pt x="393" y="1403"/>
                </a:lnTo>
                <a:lnTo>
                  <a:pt x="391" y="1401"/>
                </a:lnTo>
                <a:lnTo>
                  <a:pt x="389" y="1400"/>
                </a:lnTo>
                <a:lnTo>
                  <a:pt x="389" y="1398"/>
                </a:lnTo>
                <a:lnTo>
                  <a:pt x="388" y="1396"/>
                </a:lnTo>
                <a:lnTo>
                  <a:pt x="388" y="1395"/>
                </a:lnTo>
                <a:lnTo>
                  <a:pt x="388" y="1393"/>
                </a:lnTo>
                <a:lnTo>
                  <a:pt x="388" y="1391"/>
                </a:lnTo>
                <a:lnTo>
                  <a:pt x="388" y="1389"/>
                </a:lnTo>
                <a:lnTo>
                  <a:pt x="388" y="1388"/>
                </a:lnTo>
                <a:lnTo>
                  <a:pt x="388" y="1386"/>
                </a:lnTo>
                <a:lnTo>
                  <a:pt x="389" y="1384"/>
                </a:lnTo>
                <a:lnTo>
                  <a:pt x="391" y="1382"/>
                </a:lnTo>
                <a:lnTo>
                  <a:pt x="393" y="1381"/>
                </a:lnTo>
                <a:lnTo>
                  <a:pt x="394" y="1379"/>
                </a:lnTo>
                <a:lnTo>
                  <a:pt x="394" y="1377"/>
                </a:lnTo>
                <a:lnTo>
                  <a:pt x="398" y="1375"/>
                </a:lnTo>
                <a:lnTo>
                  <a:pt x="398" y="1374"/>
                </a:lnTo>
                <a:lnTo>
                  <a:pt x="400" y="1372"/>
                </a:lnTo>
                <a:lnTo>
                  <a:pt x="401" y="1372"/>
                </a:lnTo>
                <a:lnTo>
                  <a:pt x="403" y="1368"/>
                </a:lnTo>
                <a:lnTo>
                  <a:pt x="405" y="1365"/>
                </a:lnTo>
                <a:lnTo>
                  <a:pt x="407" y="1365"/>
                </a:lnTo>
                <a:lnTo>
                  <a:pt x="408" y="1361"/>
                </a:lnTo>
                <a:lnTo>
                  <a:pt x="410" y="1361"/>
                </a:lnTo>
                <a:lnTo>
                  <a:pt x="410" y="1360"/>
                </a:lnTo>
                <a:lnTo>
                  <a:pt x="412" y="1356"/>
                </a:lnTo>
                <a:lnTo>
                  <a:pt x="412" y="1354"/>
                </a:lnTo>
                <a:lnTo>
                  <a:pt x="414" y="1353"/>
                </a:lnTo>
                <a:lnTo>
                  <a:pt x="415" y="1351"/>
                </a:lnTo>
                <a:lnTo>
                  <a:pt x="415" y="1347"/>
                </a:lnTo>
                <a:lnTo>
                  <a:pt x="417" y="1344"/>
                </a:lnTo>
                <a:lnTo>
                  <a:pt x="417" y="1342"/>
                </a:lnTo>
                <a:lnTo>
                  <a:pt x="417" y="1340"/>
                </a:lnTo>
                <a:lnTo>
                  <a:pt x="417" y="1339"/>
                </a:lnTo>
                <a:lnTo>
                  <a:pt x="417" y="1335"/>
                </a:lnTo>
                <a:lnTo>
                  <a:pt x="417" y="1332"/>
                </a:lnTo>
                <a:lnTo>
                  <a:pt x="417" y="1330"/>
                </a:lnTo>
                <a:lnTo>
                  <a:pt x="415" y="1326"/>
                </a:lnTo>
                <a:lnTo>
                  <a:pt x="414" y="1325"/>
                </a:lnTo>
                <a:lnTo>
                  <a:pt x="414" y="1323"/>
                </a:lnTo>
                <a:lnTo>
                  <a:pt x="412" y="1319"/>
                </a:lnTo>
                <a:lnTo>
                  <a:pt x="410" y="1318"/>
                </a:lnTo>
                <a:lnTo>
                  <a:pt x="408" y="1318"/>
                </a:lnTo>
                <a:lnTo>
                  <a:pt x="408" y="1316"/>
                </a:lnTo>
                <a:lnTo>
                  <a:pt x="407" y="1316"/>
                </a:lnTo>
                <a:lnTo>
                  <a:pt x="407" y="1314"/>
                </a:lnTo>
                <a:lnTo>
                  <a:pt x="405" y="1314"/>
                </a:lnTo>
                <a:lnTo>
                  <a:pt x="405" y="1312"/>
                </a:lnTo>
                <a:lnTo>
                  <a:pt x="403" y="1312"/>
                </a:lnTo>
                <a:lnTo>
                  <a:pt x="401" y="1311"/>
                </a:lnTo>
                <a:lnTo>
                  <a:pt x="401" y="1309"/>
                </a:lnTo>
                <a:lnTo>
                  <a:pt x="400" y="1309"/>
                </a:lnTo>
                <a:lnTo>
                  <a:pt x="398" y="1307"/>
                </a:lnTo>
                <a:lnTo>
                  <a:pt x="396" y="1305"/>
                </a:lnTo>
                <a:lnTo>
                  <a:pt x="396" y="1304"/>
                </a:lnTo>
                <a:lnTo>
                  <a:pt x="396" y="1302"/>
                </a:lnTo>
                <a:lnTo>
                  <a:pt x="394" y="1300"/>
                </a:lnTo>
                <a:lnTo>
                  <a:pt x="393" y="1299"/>
                </a:lnTo>
                <a:lnTo>
                  <a:pt x="393" y="1297"/>
                </a:lnTo>
                <a:lnTo>
                  <a:pt x="393" y="1295"/>
                </a:lnTo>
                <a:lnTo>
                  <a:pt x="393" y="1293"/>
                </a:lnTo>
                <a:lnTo>
                  <a:pt x="393" y="1292"/>
                </a:lnTo>
                <a:lnTo>
                  <a:pt x="393" y="1290"/>
                </a:lnTo>
                <a:lnTo>
                  <a:pt x="393" y="1286"/>
                </a:lnTo>
                <a:lnTo>
                  <a:pt x="393" y="1285"/>
                </a:lnTo>
                <a:lnTo>
                  <a:pt x="394" y="1285"/>
                </a:lnTo>
                <a:lnTo>
                  <a:pt x="394" y="1281"/>
                </a:lnTo>
                <a:lnTo>
                  <a:pt x="394" y="1279"/>
                </a:lnTo>
                <a:lnTo>
                  <a:pt x="394" y="1278"/>
                </a:lnTo>
                <a:lnTo>
                  <a:pt x="393" y="1276"/>
                </a:lnTo>
                <a:lnTo>
                  <a:pt x="393" y="1274"/>
                </a:lnTo>
                <a:lnTo>
                  <a:pt x="393" y="1272"/>
                </a:lnTo>
                <a:lnTo>
                  <a:pt x="391" y="1271"/>
                </a:lnTo>
                <a:lnTo>
                  <a:pt x="391" y="1269"/>
                </a:lnTo>
                <a:lnTo>
                  <a:pt x="391" y="1267"/>
                </a:lnTo>
                <a:lnTo>
                  <a:pt x="389" y="1265"/>
                </a:lnTo>
                <a:lnTo>
                  <a:pt x="388" y="1265"/>
                </a:lnTo>
                <a:lnTo>
                  <a:pt x="386" y="1265"/>
                </a:lnTo>
                <a:lnTo>
                  <a:pt x="384" y="1267"/>
                </a:lnTo>
                <a:lnTo>
                  <a:pt x="384" y="1269"/>
                </a:lnTo>
                <a:lnTo>
                  <a:pt x="386" y="1269"/>
                </a:lnTo>
                <a:lnTo>
                  <a:pt x="386" y="1271"/>
                </a:lnTo>
                <a:lnTo>
                  <a:pt x="388" y="1271"/>
                </a:lnTo>
                <a:lnTo>
                  <a:pt x="388" y="1272"/>
                </a:lnTo>
                <a:lnTo>
                  <a:pt x="386" y="1274"/>
                </a:lnTo>
                <a:lnTo>
                  <a:pt x="384" y="1272"/>
                </a:lnTo>
                <a:lnTo>
                  <a:pt x="382" y="1271"/>
                </a:lnTo>
                <a:lnTo>
                  <a:pt x="381" y="1269"/>
                </a:lnTo>
                <a:lnTo>
                  <a:pt x="381" y="1271"/>
                </a:lnTo>
                <a:lnTo>
                  <a:pt x="381" y="1272"/>
                </a:lnTo>
                <a:lnTo>
                  <a:pt x="384" y="1274"/>
                </a:lnTo>
                <a:lnTo>
                  <a:pt x="384" y="1276"/>
                </a:lnTo>
                <a:lnTo>
                  <a:pt x="384" y="1278"/>
                </a:lnTo>
                <a:lnTo>
                  <a:pt x="382" y="1278"/>
                </a:lnTo>
                <a:lnTo>
                  <a:pt x="381" y="1279"/>
                </a:lnTo>
                <a:lnTo>
                  <a:pt x="381" y="1281"/>
                </a:lnTo>
                <a:lnTo>
                  <a:pt x="381" y="1283"/>
                </a:lnTo>
                <a:lnTo>
                  <a:pt x="384" y="1283"/>
                </a:lnTo>
                <a:lnTo>
                  <a:pt x="384" y="1285"/>
                </a:lnTo>
                <a:lnTo>
                  <a:pt x="382" y="1285"/>
                </a:lnTo>
                <a:lnTo>
                  <a:pt x="381" y="1285"/>
                </a:lnTo>
                <a:lnTo>
                  <a:pt x="381" y="1286"/>
                </a:lnTo>
                <a:lnTo>
                  <a:pt x="379" y="1288"/>
                </a:lnTo>
                <a:lnTo>
                  <a:pt x="379" y="1290"/>
                </a:lnTo>
                <a:lnTo>
                  <a:pt x="379" y="1292"/>
                </a:lnTo>
                <a:lnTo>
                  <a:pt x="379" y="1293"/>
                </a:lnTo>
                <a:lnTo>
                  <a:pt x="377" y="1295"/>
                </a:lnTo>
                <a:lnTo>
                  <a:pt x="374" y="1297"/>
                </a:lnTo>
                <a:lnTo>
                  <a:pt x="375" y="1299"/>
                </a:lnTo>
                <a:lnTo>
                  <a:pt x="374" y="1300"/>
                </a:lnTo>
                <a:lnTo>
                  <a:pt x="372" y="1300"/>
                </a:lnTo>
                <a:lnTo>
                  <a:pt x="361" y="1312"/>
                </a:lnTo>
                <a:lnTo>
                  <a:pt x="361" y="1314"/>
                </a:lnTo>
                <a:lnTo>
                  <a:pt x="360" y="1316"/>
                </a:lnTo>
                <a:lnTo>
                  <a:pt x="358" y="1318"/>
                </a:lnTo>
                <a:lnTo>
                  <a:pt x="358" y="1319"/>
                </a:lnTo>
                <a:lnTo>
                  <a:pt x="356" y="1319"/>
                </a:lnTo>
                <a:lnTo>
                  <a:pt x="354" y="1321"/>
                </a:lnTo>
                <a:lnTo>
                  <a:pt x="354" y="1323"/>
                </a:lnTo>
                <a:lnTo>
                  <a:pt x="356" y="1323"/>
                </a:lnTo>
                <a:lnTo>
                  <a:pt x="356" y="1325"/>
                </a:lnTo>
                <a:lnTo>
                  <a:pt x="356" y="1326"/>
                </a:lnTo>
                <a:lnTo>
                  <a:pt x="354" y="1325"/>
                </a:lnTo>
                <a:lnTo>
                  <a:pt x="353" y="1326"/>
                </a:lnTo>
                <a:lnTo>
                  <a:pt x="353" y="1325"/>
                </a:lnTo>
                <a:lnTo>
                  <a:pt x="351" y="1323"/>
                </a:lnTo>
                <a:lnTo>
                  <a:pt x="349" y="1323"/>
                </a:lnTo>
                <a:lnTo>
                  <a:pt x="347" y="1323"/>
                </a:lnTo>
                <a:lnTo>
                  <a:pt x="347" y="1325"/>
                </a:lnTo>
                <a:lnTo>
                  <a:pt x="346" y="1325"/>
                </a:lnTo>
                <a:lnTo>
                  <a:pt x="346" y="1323"/>
                </a:lnTo>
                <a:lnTo>
                  <a:pt x="344" y="1325"/>
                </a:lnTo>
                <a:lnTo>
                  <a:pt x="342" y="1325"/>
                </a:lnTo>
                <a:lnTo>
                  <a:pt x="340" y="1325"/>
                </a:lnTo>
                <a:lnTo>
                  <a:pt x="339" y="1326"/>
                </a:lnTo>
                <a:lnTo>
                  <a:pt x="337" y="1328"/>
                </a:lnTo>
                <a:lnTo>
                  <a:pt x="335" y="1326"/>
                </a:lnTo>
                <a:lnTo>
                  <a:pt x="333" y="1326"/>
                </a:lnTo>
                <a:lnTo>
                  <a:pt x="332" y="1328"/>
                </a:lnTo>
                <a:lnTo>
                  <a:pt x="332" y="1330"/>
                </a:lnTo>
                <a:lnTo>
                  <a:pt x="330" y="1330"/>
                </a:lnTo>
                <a:lnTo>
                  <a:pt x="328" y="1330"/>
                </a:lnTo>
                <a:lnTo>
                  <a:pt x="326" y="1328"/>
                </a:lnTo>
                <a:lnTo>
                  <a:pt x="325" y="1326"/>
                </a:lnTo>
                <a:lnTo>
                  <a:pt x="325" y="1328"/>
                </a:lnTo>
                <a:lnTo>
                  <a:pt x="321" y="1328"/>
                </a:lnTo>
                <a:lnTo>
                  <a:pt x="321" y="1326"/>
                </a:lnTo>
                <a:lnTo>
                  <a:pt x="319" y="1326"/>
                </a:lnTo>
                <a:lnTo>
                  <a:pt x="319" y="1328"/>
                </a:lnTo>
                <a:lnTo>
                  <a:pt x="318" y="1328"/>
                </a:lnTo>
                <a:lnTo>
                  <a:pt x="316" y="1326"/>
                </a:lnTo>
                <a:lnTo>
                  <a:pt x="314" y="1326"/>
                </a:lnTo>
                <a:lnTo>
                  <a:pt x="312" y="1326"/>
                </a:lnTo>
                <a:lnTo>
                  <a:pt x="311" y="1326"/>
                </a:lnTo>
                <a:lnTo>
                  <a:pt x="309" y="1325"/>
                </a:lnTo>
                <a:lnTo>
                  <a:pt x="309" y="1326"/>
                </a:lnTo>
                <a:lnTo>
                  <a:pt x="307" y="1326"/>
                </a:lnTo>
                <a:lnTo>
                  <a:pt x="305" y="1326"/>
                </a:lnTo>
                <a:lnTo>
                  <a:pt x="304" y="1326"/>
                </a:lnTo>
                <a:lnTo>
                  <a:pt x="302" y="1326"/>
                </a:lnTo>
                <a:lnTo>
                  <a:pt x="300" y="1326"/>
                </a:lnTo>
                <a:lnTo>
                  <a:pt x="299" y="1328"/>
                </a:lnTo>
                <a:lnTo>
                  <a:pt x="297" y="1328"/>
                </a:lnTo>
                <a:lnTo>
                  <a:pt x="295" y="1328"/>
                </a:lnTo>
                <a:lnTo>
                  <a:pt x="295" y="1326"/>
                </a:lnTo>
                <a:lnTo>
                  <a:pt x="293" y="1326"/>
                </a:lnTo>
                <a:lnTo>
                  <a:pt x="292" y="1326"/>
                </a:lnTo>
                <a:lnTo>
                  <a:pt x="290" y="1325"/>
                </a:lnTo>
                <a:lnTo>
                  <a:pt x="290" y="1326"/>
                </a:lnTo>
                <a:lnTo>
                  <a:pt x="288" y="1328"/>
                </a:lnTo>
                <a:lnTo>
                  <a:pt x="286" y="1328"/>
                </a:lnTo>
                <a:lnTo>
                  <a:pt x="285" y="1330"/>
                </a:lnTo>
                <a:lnTo>
                  <a:pt x="283" y="1330"/>
                </a:lnTo>
                <a:lnTo>
                  <a:pt x="281" y="1332"/>
                </a:lnTo>
                <a:lnTo>
                  <a:pt x="281" y="1333"/>
                </a:lnTo>
                <a:lnTo>
                  <a:pt x="279" y="1332"/>
                </a:lnTo>
                <a:lnTo>
                  <a:pt x="278" y="1332"/>
                </a:lnTo>
                <a:lnTo>
                  <a:pt x="276" y="1332"/>
                </a:lnTo>
                <a:lnTo>
                  <a:pt x="274" y="1332"/>
                </a:lnTo>
                <a:lnTo>
                  <a:pt x="272" y="1332"/>
                </a:lnTo>
                <a:lnTo>
                  <a:pt x="271" y="1332"/>
                </a:lnTo>
                <a:lnTo>
                  <a:pt x="269" y="1332"/>
                </a:lnTo>
                <a:lnTo>
                  <a:pt x="267" y="1332"/>
                </a:lnTo>
                <a:lnTo>
                  <a:pt x="265" y="1330"/>
                </a:lnTo>
                <a:lnTo>
                  <a:pt x="265" y="1328"/>
                </a:lnTo>
                <a:lnTo>
                  <a:pt x="264" y="1330"/>
                </a:lnTo>
                <a:lnTo>
                  <a:pt x="264" y="1328"/>
                </a:lnTo>
                <a:lnTo>
                  <a:pt x="264" y="1326"/>
                </a:lnTo>
                <a:lnTo>
                  <a:pt x="264" y="1325"/>
                </a:lnTo>
                <a:lnTo>
                  <a:pt x="262" y="1325"/>
                </a:lnTo>
                <a:lnTo>
                  <a:pt x="262" y="1323"/>
                </a:lnTo>
                <a:lnTo>
                  <a:pt x="260" y="1325"/>
                </a:lnTo>
                <a:lnTo>
                  <a:pt x="258" y="1326"/>
                </a:lnTo>
                <a:lnTo>
                  <a:pt x="258" y="1325"/>
                </a:lnTo>
                <a:lnTo>
                  <a:pt x="257" y="1325"/>
                </a:lnTo>
                <a:lnTo>
                  <a:pt x="257" y="1323"/>
                </a:lnTo>
                <a:lnTo>
                  <a:pt x="255" y="1321"/>
                </a:lnTo>
                <a:lnTo>
                  <a:pt x="255" y="1319"/>
                </a:lnTo>
                <a:lnTo>
                  <a:pt x="257" y="1319"/>
                </a:lnTo>
                <a:lnTo>
                  <a:pt x="257" y="1318"/>
                </a:lnTo>
                <a:lnTo>
                  <a:pt x="257" y="1316"/>
                </a:lnTo>
                <a:lnTo>
                  <a:pt x="255" y="1316"/>
                </a:lnTo>
                <a:lnTo>
                  <a:pt x="253" y="1316"/>
                </a:lnTo>
                <a:lnTo>
                  <a:pt x="253" y="1318"/>
                </a:lnTo>
                <a:lnTo>
                  <a:pt x="251" y="1316"/>
                </a:lnTo>
                <a:lnTo>
                  <a:pt x="250" y="1318"/>
                </a:lnTo>
                <a:lnTo>
                  <a:pt x="248" y="1319"/>
                </a:lnTo>
                <a:lnTo>
                  <a:pt x="246" y="1321"/>
                </a:lnTo>
                <a:lnTo>
                  <a:pt x="246" y="1323"/>
                </a:lnTo>
                <a:lnTo>
                  <a:pt x="244" y="1323"/>
                </a:lnTo>
                <a:lnTo>
                  <a:pt x="243" y="1323"/>
                </a:lnTo>
                <a:lnTo>
                  <a:pt x="241" y="1323"/>
                </a:lnTo>
                <a:lnTo>
                  <a:pt x="241" y="1325"/>
                </a:lnTo>
                <a:lnTo>
                  <a:pt x="239" y="1325"/>
                </a:lnTo>
                <a:lnTo>
                  <a:pt x="237" y="1325"/>
                </a:lnTo>
                <a:lnTo>
                  <a:pt x="237" y="1326"/>
                </a:lnTo>
                <a:lnTo>
                  <a:pt x="236" y="1328"/>
                </a:lnTo>
                <a:lnTo>
                  <a:pt x="232" y="1330"/>
                </a:lnTo>
                <a:lnTo>
                  <a:pt x="229" y="1332"/>
                </a:lnTo>
                <a:lnTo>
                  <a:pt x="227" y="1337"/>
                </a:lnTo>
                <a:lnTo>
                  <a:pt x="225" y="1339"/>
                </a:lnTo>
                <a:lnTo>
                  <a:pt x="225" y="1340"/>
                </a:lnTo>
                <a:lnTo>
                  <a:pt x="225" y="1342"/>
                </a:lnTo>
                <a:lnTo>
                  <a:pt x="223" y="1342"/>
                </a:lnTo>
                <a:lnTo>
                  <a:pt x="223" y="1344"/>
                </a:lnTo>
                <a:lnTo>
                  <a:pt x="223" y="1346"/>
                </a:lnTo>
                <a:lnTo>
                  <a:pt x="223" y="1347"/>
                </a:lnTo>
                <a:lnTo>
                  <a:pt x="223" y="1349"/>
                </a:lnTo>
                <a:lnTo>
                  <a:pt x="223" y="1351"/>
                </a:lnTo>
                <a:lnTo>
                  <a:pt x="222" y="1354"/>
                </a:lnTo>
                <a:lnTo>
                  <a:pt x="222" y="1356"/>
                </a:lnTo>
                <a:lnTo>
                  <a:pt x="222" y="1354"/>
                </a:lnTo>
                <a:lnTo>
                  <a:pt x="220" y="1354"/>
                </a:lnTo>
                <a:lnTo>
                  <a:pt x="218" y="1354"/>
                </a:lnTo>
                <a:lnTo>
                  <a:pt x="216" y="1353"/>
                </a:lnTo>
                <a:lnTo>
                  <a:pt x="215" y="1353"/>
                </a:lnTo>
                <a:lnTo>
                  <a:pt x="211" y="1353"/>
                </a:lnTo>
                <a:lnTo>
                  <a:pt x="208" y="1353"/>
                </a:lnTo>
                <a:lnTo>
                  <a:pt x="204" y="1353"/>
                </a:lnTo>
                <a:lnTo>
                  <a:pt x="201" y="1353"/>
                </a:lnTo>
                <a:lnTo>
                  <a:pt x="197" y="1351"/>
                </a:lnTo>
                <a:lnTo>
                  <a:pt x="194" y="1351"/>
                </a:lnTo>
                <a:lnTo>
                  <a:pt x="192" y="1351"/>
                </a:lnTo>
                <a:lnTo>
                  <a:pt x="190" y="1351"/>
                </a:lnTo>
                <a:lnTo>
                  <a:pt x="185" y="1351"/>
                </a:lnTo>
                <a:lnTo>
                  <a:pt x="180" y="1351"/>
                </a:lnTo>
                <a:lnTo>
                  <a:pt x="178" y="1351"/>
                </a:lnTo>
                <a:lnTo>
                  <a:pt x="176" y="1353"/>
                </a:lnTo>
                <a:lnTo>
                  <a:pt x="175" y="1353"/>
                </a:lnTo>
                <a:lnTo>
                  <a:pt x="173" y="1351"/>
                </a:lnTo>
                <a:lnTo>
                  <a:pt x="171" y="1351"/>
                </a:lnTo>
                <a:lnTo>
                  <a:pt x="169" y="1351"/>
                </a:lnTo>
                <a:lnTo>
                  <a:pt x="168" y="1351"/>
                </a:lnTo>
                <a:lnTo>
                  <a:pt x="166" y="1351"/>
                </a:lnTo>
                <a:lnTo>
                  <a:pt x="164" y="1351"/>
                </a:lnTo>
                <a:lnTo>
                  <a:pt x="162" y="1351"/>
                </a:lnTo>
                <a:lnTo>
                  <a:pt x="161" y="1351"/>
                </a:lnTo>
                <a:lnTo>
                  <a:pt x="159" y="1351"/>
                </a:lnTo>
                <a:lnTo>
                  <a:pt x="157" y="1351"/>
                </a:lnTo>
                <a:lnTo>
                  <a:pt x="155" y="1351"/>
                </a:lnTo>
                <a:lnTo>
                  <a:pt x="154" y="1351"/>
                </a:lnTo>
                <a:lnTo>
                  <a:pt x="152" y="1351"/>
                </a:lnTo>
                <a:lnTo>
                  <a:pt x="150" y="1351"/>
                </a:lnTo>
                <a:lnTo>
                  <a:pt x="148" y="1351"/>
                </a:lnTo>
                <a:lnTo>
                  <a:pt x="145" y="1353"/>
                </a:lnTo>
                <a:lnTo>
                  <a:pt x="141" y="1353"/>
                </a:lnTo>
                <a:lnTo>
                  <a:pt x="140" y="1351"/>
                </a:lnTo>
                <a:lnTo>
                  <a:pt x="138" y="1347"/>
                </a:lnTo>
                <a:lnTo>
                  <a:pt x="136" y="1346"/>
                </a:lnTo>
                <a:lnTo>
                  <a:pt x="136" y="1344"/>
                </a:lnTo>
                <a:lnTo>
                  <a:pt x="134" y="1344"/>
                </a:lnTo>
                <a:lnTo>
                  <a:pt x="134" y="1342"/>
                </a:lnTo>
                <a:lnTo>
                  <a:pt x="133" y="1342"/>
                </a:lnTo>
                <a:lnTo>
                  <a:pt x="133" y="1340"/>
                </a:lnTo>
                <a:lnTo>
                  <a:pt x="131" y="1340"/>
                </a:lnTo>
                <a:lnTo>
                  <a:pt x="131" y="1339"/>
                </a:lnTo>
                <a:lnTo>
                  <a:pt x="129" y="1339"/>
                </a:lnTo>
                <a:lnTo>
                  <a:pt x="127" y="1337"/>
                </a:lnTo>
                <a:lnTo>
                  <a:pt x="129" y="1337"/>
                </a:lnTo>
                <a:lnTo>
                  <a:pt x="129" y="1335"/>
                </a:lnTo>
                <a:lnTo>
                  <a:pt x="131" y="1335"/>
                </a:lnTo>
                <a:lnTo>
                  <a:pt x="131" y="1333"/>
                </a:lnTo>
                <a:lnTo>
                  <a:pt x="133" y="1333"/>
                </a:lnTo>
                <a:lnTo>
                  <a:pt x="133" y="1332"/>
                </a:lnTo>
                <a:lnTo>
                  <a:pt x="133" y="1326"/>
                </a:lnTo>
                <a:lnTo>
                  <a:pt x="134" y="1323"/>
                </a:lnTo>
                <a:lnTo>
                  <a:pt x="136" y="1321"/>
                </a:lnTo>
                <a:lnTo>
                  <a:pt x="138" y="1319"/>
                </a:lnTo>
                <a:lnTo>
                  <a:pt x="138" y="1318"/>
                </a:lnTo>
                <a:lnTo>
                  <a:pt x="140" y="1316"/>
                </a:lnTo>
                <a:lnTo>
                  <a:pt x="147" y="1316"/>
                </a:lnTo>
                <a:lnTo>
                  <a:pt x="152" y="1316"/>
                </a:lnTo>
                <a:lnTo>
                  <a:pt x="154" y="1314"/>
                </a:lnTo>
                <a:lnTo>
                  <a:pt x="155" y="1312"/>
                </a:lnTo>
                <a:lnTo>
                  <a:pt x="157" y="1307"/>
                </a:lnTo>
                <a:lnTo>
                  <a:pt x="159" y="1302"/>
                </a:lnTo>
                <a:lnTo>
                  <a:pt x="161" y="1300"/>
                </a:lnTo>
                <a:lnTo>
                  <a:pt x="164" y="1295"/>
                </a:lnTo>
                <a:lnTo>
                  <a:pt x="166" y="1295"/>
                </a:lnTo>
                <a:lnTo>
                  <a:pt x="168" y="1293"/>
                </a:lnTo>
                <a:lnTo>
                  <a:pt x="169" y="1292"/>
                </a:lnTo>
                <a:lnTo>
                  <a:pt x="169" y="1290"/>
                </a:lnTo>
                <a:lnTo>
                  <a:pt x="169" y="1286"/>
                </a:lnTo>
                <a:lnTo>
                  <a:pt x="171" y="1285"/>
                </a:lnTo>
                <a:lnTo>
                  <a:pt x="173" y="1278"/>
                </a:lnTo>
                <a:lnTo>
                  <a:pt x="178" y="1276"/>
                </a:lnTo>
                <a:lnTo>
                  <a:pt x="180" y="1274"/>
                </a:lnTo>
                <a:lnTo>
                  <a:pt x="182" y="1272"/>
                </a:lnTo>
                <a:lnTo>
                  <a:pt x="183" y="1271"/>
                </a:lnTo>
                <a:lnTo>
                  <a:pt x="183" y="1269"/>
                </a:lnTo>
                <a:lnTo>
                  <a:pt x="183" y="1265"/>
                </a:lnTo>
                <a:lnTo>
                  <a:pt x="185" y="1264"/>
                </a:lnTo>
                <a:lnTo>
                  <a:pt x="182" y="1260"/>
                </a:lnTo>
                <a:lnTo>
                  <a:pt x="180" y="1258"/>
                </a:lnTo>
                <a:lnTo>
                  <a:pt x="180" y="1257"/>
                </a:lnTo>
                <a:lnTo>
                  <a:pt x="180" y="1253"/>
                </a:lnTo>
                <a:lnTo>
                  <a:pt x="180" y="1251"/>
                </a:lnTo>
                <a:lnTo>
                  <a:pt x="182" y="1250"/>
                </a:lnTo>
                <a:lnTo>
                  <a:pt x="185" y="1248"/>
                </a:lnTo>
                <a:lnTo>
                  <a:pt x="185" y="1246"/>
                </a:lnTo>
                <a:lnTo>
                  <a:pt x="185" y="1244"/>
                </a:lnTo>
                <a:lnTo>
                  <a:pt x="185" y="1243"/>
                </a:lnTo>
                <a:lnTo>
                  <a:pt x="187" y="1243"/>
                </a:lnTo>
                <a:lnTo>
                  <a:pt x="187" y="1239"/>
                </a:lnTo>
                <a:lnTo>
                  <a:pt x="187" y="1237"/>
                </a:lnTo>
                <a:lnTo>
                  <a:pt x="187" y="1236"/>
                </a:lnTo>
                <a:lnTo>
                  <a:pt x="192" y="1234"/>
                </a:lnTo>
                <a:lnTo>
                  <a:pt x="194" y="1232"/>
                </a:lnTo>
                <a:lnTo>
                  <a:pt x="197" y="1230"/>
                </a:lnTo>
                <a:lnTo>
                  <a:pt x="201" y="1229"/>
                </a:lnTo>
                <a:lnTo>
                  <a:pt x="203" y="1227"/>
                </a:lnTo>
                <a:lnTo>
                  <a:pt x="204" y="1225"/>
                </a:lnTo>
                <a:lnTo>
                  <a:pt x="204" y="1222"/>
                </a:lnTo>
                <a:lnTo>
                  <a:pt x="206" y="1220"/>
                </a:lnTo>
                <a:lnTo>
                  <a:pt x="206" y="1216"/>
                </a:lnTo>
                <a:lnTo>
                  <a:pt x="206" y="1215"/>
                </a:lnTo>
                <a:lnTo>
                  <a:pt x="206" y="1209"/>
                </a:lnTo>
                <a:lnTo>
                  <a:pt x="204" y="1204"/>
                </a:lnTo>
                <a:lnTo>
                  <a:pt x="201" y="1201"/>
                </a:lnTo>
                <a:lnTo>
                  <a:pt x="199" y="1197"/>
                </a:lnTo>
                <a:lnTo>
                  <a:pt x="197" y="1194"/>
                </a:lnTo>
                <a:lnTo>
                  <a:pt x="196" y="1192"/>
                </a:lnTo>
                <a:lnTo>
                  <a:pt x="196" y="1189"/>
                </a:lnTo>
                <a:lnTo>
                  <a:pt x="196" y="1187"/>
                </a:lnTo>
                <a:lnTo>
                  <a:pt x="196" y="1185"/>
                </a:lnTo>
                <a:lnTo>
                  <a:pt x="196" y="1183"/>
                </a:lnTo>
                <a:lnTo>
                  <a:pt x="196" y="1182"/>
                </a:lnTo>
                <a:lnTo>
                  <a:pt x="196" y="1180"/>
                </a:lnTo>
                <a:lnTo>
                  <a:pt x="194" y="1178"/>
                </a:lnTo>
                <a:lnTo>
                  <a:pt x="196" y="1176"/>
                </a:lnTo>
                <a:lnTo>
                  <a:pt x="196" y="1175"/>
                </a:lnTo>
                <a:lnTo>
                  <a:pt x="196" y="1173"/>
                </a:lnTo>
                <a:lnTo>
                  <a:pt x="194" y="1171"/>
                </a:lnTo>
                <a:lnTo>
                  <a:pt x="194" y="1169"/>
                </a:lnTo>
                <a:lnTo>
                  <a:pt x="194" y="1168"/>
                </a:lnTo>
                <a:lnTo>
                  <a:pt x="194" y="1166"/>
                </a:lnTo>
                <a:lnTo>
                  <a:pt x="194" y="1164"/>
                </a:lnTo>
                <a:lnTo>
                  <a:pt x="194" y="1162"/>
                </a:lnTo>
                <a:lnTo>
                  <a:pt x="194" y="1161"/>
                </a:lnTo>
                <a:lnTo>
                  <a:pt x="192" y="1159"/>
                </a:lnTo>
                <a:lnTo>
                  <a:pt x="192" y="1157"/>
                </a:lnTo>
                <a:lnTo>
                  <a:pt x="194" y="1157"/>
                </a:lnTo>
                <a:lnTo>
                  <a:pt x="192" y="1155"/>
                </a:lnTo>
                <a:lnTo>
                  <a:pt x="192" y="1154"/>
                </a:lnTo>
                <a:lnTo>
                  <a:pt x="194" y="1154"/>
                </a:lnTo>
                <a:lnTo>
                  <a:pt x="194" y="1152"/>
                </a:lnTo>
                <a:lnTo>
                  <a:pt x="192" y="1150"/>
                </a:lnTo>
                <a:lnTo>
                  <a:pt x="194" y="1148"/>
                </a:lnTo>
                <a:lnTo>
                  <a:pt x="196" y="1150"/>
                </a:lnTo>
                <a:lnTo>
                  <a:pt x="196" y="1148"/>
                </a:lnTo>
                <a:lnTo>
                  <a:pt x="196" y="1143"/>
                </a:lnTo>
                <a:lnTo>
                  <a:pt x="194" y="1143"/>
                </a:lnTo>
                <a:lnTo>
                  <a:pt x="192" y="1143"/>
                </a:lnTo>
                <a:lnTo>
                  <a:pt x="192" y="1145"/>
                </a:lnTo>
                <a:lnTo>
                  <a:pt x="190" y="1145"/>
                </a:lnTo>
                <a:lnTo>
                  <a:pt x="189" y="1147"/>
                </a:lnTo>
                <a:lnTo>
                  <a:pt x="187" y="1148"/>
                </a:lnTo>
                <a:lnTo>
                  <a:pt x="185" y="1150"/>
                </a:lnTo>
                <a:lnTo>
                  <a:pt x="185" y="1152"/>
                </a:lnTo>
                <a:lnTo>
                  <a:pt x="183" y="1152"/>
                </a:lnTo>
                <a:lnTo>
                  <a:pt x="183" y="1154"/>
                </a:lnTo>
                <a:lnTo>
                  <a:pt x="182" y="1155"/>
                </a:lnTo>
                <a:lnTo>
                  <a:pt x="182" y="1157"/>
                </a:lnTo>
                <a:lnTo>
                  <a:pt x="180" y="1159"/>
                </a:lnTo>
                <a:lnTo>
                  <a:pt x="178" y="1161"/>
                </a:lnTo>
                <a:lnTo>
                  <a:pt x="176" y="1162"/>
                </a:lnTo>
                <a:lnTo>
                  <a:pt x="176" y="1164"/>
                </a:lnTo>
                <a:lnTo>
                  <a:pt x="175" y="1166"/>
                </a:lnTo>
                <a:lnTo>
                  <a:pt x="173" y="1168"/>
                </a:lnTo>
                <a:lnTo>
                  <a:pt x="171" y="1168"/>
                </a:lnTo>
                <a:lnTo>
                  <a:pt x="171" y="1169"/>
                </a:lnTo>
                <a:lnTo>
                  <a:pt x="169" y="1171"/>
                </a:lnTo>
                <a:lnTo>
                  <a:pt x="168" y="1171"/>
                </a:lnTo>
                <a:lnTo>
                  <a:pt x="168" y="1173"/>
                </a:lnTo>
                <a:lnTo>
                  <a:pt x="166" y="1173"/>
                </a:lnTo>
                <a:lnTo>
                  <a:pt x="166" y="1175"/>
                </a:lnTo>
                <a:lnTo>
                  <a:pt x="164" y="1175"/>
                </a:lnTo>
                <a:lnTo>
                  <a:pt x="164" y="1176"/>
                </a:lnTo>
                <a:lnTo>
                  <a:pt x="162" y="1176"/>
                </a:lnTo>
                <a:lnTo>
                  <a:pt x="162" y="1178"/>
                </a:lnTo>
                <a:lnTo>
                  <a:pt x="161" y="1178"/>
                </a:lnTo>
                <a:lnTo>
                  <a:pt x="159" y="1180"/>
                </a:lnTo>
                <a:lnTo>
                  <a:pt x="157" y="1182"/>
                </a:lnTo>
                <a:lnTo>
                  <a:pt x="155" y="1183"/>
                </a:lnTo>
                <a:lnTo>
                  <a:pt x="154" y="1185"/>
                </a:lnTo>
                <a:lnTo>
                  <a:pt x="152" y="1185"/>
                </a:lnTo>
                <a:lnTo>
                  <a:pt x="152" y="1187"/>
                </a:lnTo>
                <a:lnTo>
                  <a:pt x="150" y="1187"/>
                </a:lnTo>
                <a:lnTo>
                  <a:pt x="150" y="1189"/>
                </a:lnTo>
                <a:lnTo>
                  <a:pt x="148" y="1189"/>
                </a:lnTo>
                <a:lnTo>
                  <a:pt x="147" y="1190"/>
                </a:lnTo>
                <a:lnTo>
                  <a:pt x="145" y="1192"/>
                </a:lnTo>
                <a:lnTo>
                  <a:pt x="143" y="1192"/>
                </a:lnTo>
                <a:lnTo>
                  <a:pt x="141" y="1192"/>
                </a:lnTo>
                <a:lnTo>
                  <a:pt x="140" y="1192"/>
                </a:lnTo>
                <a:lnTo>
                  <a:pt x="138" y="1192"/>
                </a:lnTo>
                <a:lnTo>
                  <a:pt x="136" y="1192"/>
                </a:lnTo>
                <a:lnTo>
                  <a:pt x="134" y="1192"/>
                </a:lnTo>
                <a:lnTo>
                  <a:pt x="133" y="1192"/>
                </a:lnTo>
                <a:lnTo>
                  <a:pt x="131" y="1192"/>
                </a:lnTo>
                <a:lnTo>
                  <a:pt x="129" y="1192"/>
                </a:lnTo>
                <a:lnTo>
                  <a:pt x="127" y="1194"/>
                </a:lnTo>
                <a:lnTo>
                  <a:pt x="126" y="1194"/>
                </a:lnTo>
                <a:lnTo>
                  <a:pt x="126" y="1192"/>
                </a:lnTo>
                <a:lnTo>
                  <a:pt x="126" y="1190"/>
                </a:lnTo>
                <a:lnTo>
                  <a:pt x="126" y="1189"/>
                </a:lnTo>
                <a:lnTo>
                  <a:pt x="126" y="1187"/>
                </a:lnTo>
                <a:lnTo>
                  <a:pt x="126" y="1185"/>
                </a:lnTo>
                <a:lnTo>
                  <a:pt x="126" y="1183"/>
                </a:lnTo>
                <a:lnTo>
                  <a:pt x="126" y="1182"/>
                </a:lnTo>
                <a:lnTo>
                  <a:pt x="126" y="1180"/>
                </a:lnTo>
                <a:lnTo>
                  <a:pt x="126" y="1178"/>
                </a:lnTo>
                <a:lnTo>
                  <a:pt x="126" y="1176"/>
                </a:lnTo>
                <a:lnTo>
                  <a:pt x="126" y="1175"/>
                </a:lnTo>
                <a:lnTo>
                  <a:pt x="126" y="1173"/>
                </a:lnTo>
                <a:lnTo>
                  <a:pt x="126" y="1169"/>
                </a:lnTo>
                <a:lnTo>
                  <a:pt x="124" y="1168"/>
                </a:lnTo>
                <a:lnTo>
                  <a:pt x="124" y="1166"/>
                </a:lnTo>
                <a:lnTo>
                  <a:pt x="122" y="1164"/>
                </a:lnTo>
                <a:lnTo>
                  <a:pt x="121" y="1162"/>
                </a:lnTo>
                <a:lnTo>
                  <a:pt x="119" y="1161"/>
                </a:lnTo>
                <a:lnTo>
                  <a:pt x="117" y="1161"/>
                </a:lnTo>
                <a:lnTo>
                  <a:pt x="117" y="1159"/>
                </a:lnTo>
                <a:lnTo>
                  <a:pt x="115" y="1159"/>
                </a:lnTo>
                <a:lnTo>
                  <a:pt x="114" y="1157"/>
                </a:lnTo>
                <a:lnTo>
                  <a:pt x="112" y="1155"/>
                </a:lnTo>
                <a:lnTo>
                  <a:pt x="110" y="1154"/>
                </a:lnTo>
                <a:lnTo>
                  <a:pt x="108" y="1154"/>
                </a:lnTo>
                <a:lnTo>
                  <a:pt x="107" y="1152"/>
                </a:lnTo>
                <a:lnTo>
                  <a:pt x="105" y="1152"/>
                </a:lnTo>
                <a:lnTo>
                  <a:pt x="105" y="1150"/>
                </a:lnTo>
                <a:lnTo>
                  <a:pt x="103" y="1150"/>
                </a:lnTo>
                <a:lnTo>
                  <a:pt x="101" y="1148"/>
                </a:lnTo>
                <a:lnTo>
                  <a:pt x="100" y="1147"/>
                </a:lnTo>
                <a:lnTo>
                  <a:pt x="98" y="1147"/>
                </a:lnTo>
                <a:lnTo>
                  <a:pt x="98" y="1145"/>
                </a:lnTo>
                <a:lnTo>
                  <a:pt x="96" y="1145"/>
                </a:lnTo>
                <a:lnTo>
                  <a:pt x="94" y="1143"/>
                </a:lnTo>
                <a:lnTo>
                  <a:pt x="93" y="1141"/>
                </a:lnTo>
                <a:lnTo>
                  <a:pt x="91" y="1140"/>
                </a:lnTo>
                <a:lnTo>
                  <a:pt x="89" y="1138"/>
                </a:lnTo>
                <a:lnTo>
                  <a:pt x="87" y="1138"/>
                </a:lnTo>
                <a:lnTo>
                  <a:pt x="87" y="1136"/>
                </a:lnTo>
                <a:lnTo>
                  <a:pt x="86" y="1136"/>
                </a:lnTo>
                <a:lnTo>
                  <a:pt x="84" y="1134"/>
                </a:lnTo>
                <a:lnTo>
                  <a:pt x="82" y="1133"/>
                </a:lnTo>
                <a:lnTo>
                  <a:pt x="80" y="1131"/>
                </a:lnTo>
                <a:lnTo>
                  <a:pt x="79" y="1131"/>
                </a:lnTo>
                <a:lnTo>
                  <a:pt x="79" y="1129"/>
                </a:lnTo>
                <a:lnTo>
                  <a:pt x="77" y="1129"/>
                </a:lnTo>
                <a:lnTo>
                  <a:pt x="75" y="1127"/>
                </a:lnTo>
                <a:lnTo>
                  <a:pt x="73" y="1126"/>
                </a:lnTo>
                <a:lnTo>
                  <a:pt x="72" y="1126"/>
                </a:lnTo>
                <a:lnTo>
                  <a:pt x="72" y="1124"/>
                </a:lnTo>
                <a:lnTo>
                  <a:pt x="70" y="1124"/>
                </a:lnTo>
                <a:lnTo>
                  <a:pt x="68" y="1122"/>
                </a:lnTo>
                <a:lnTo>
                  <a:pt x="66" y="1122"/>
                </a:lnTo>
                <a:lnTo>
                  <a:pt x="65" y="1120"/>
                </a:lnTo>
                <a:lnTo>
                  <a:pt x="63" y="1120"/>
                </a:lnTo>
                <a:lnTo>
                  <a:pt x="61" y="1119"/>
                </a:lnTo>
                <a:lnTo>
                  <a:pt x="59" y="1119"/>
                </a:lnTo>
                <a:lnTo>
                  <a:pt x="59" y="1117"/>
                </a:lnTo>
                <a:lnTo>
                  <a:pt x="58" y="1117"/>
                </a:lnTo>
                <a:lnTo>
                  <a:pt x="58" y="1115"/>
                </a:lnTo>
                <a:lnTo>
                  <a:pt x="58" y="1114"/>
                </a:lnTo>
                <a:lnTo>
                  <a:pt x="56" y="1114"/>
                </a:lnTo>
                <a:lnTo>
                  <a:pt x="56" y="1112"/>
                </a:lnTo>
                <a:lnTo>
                  <a:pt x="54" y="1112"/>
                </a:lnTo>
                <a:lnTo>
                  <a:pt x="54" y="1110"/>
                </a:lnTo>
                <a:lnTo>
                  <a:pt x="54" y="1108"/>
                </a:lnTo>
                <a:lnTo>
                  <a:pt x="52" y="1107"/>
                </a:lnTo>
                <a:lnTo>
                  <a:pt x="51" y="1105"/>
                </a:lnTo>
                <a:lnTo>
                  <a:pt x="49" y="1103"/>
                </a:lnTo>
                <a:lnTo>
                  <a:pt x="49" y="1101"/>
                </a:lnTo>
                <a:lnTo>
                  <a:pt x="47" y="1100"/>
                </a:lnTo>
                <a:lnTo>
                  <a:pt x="47" y="1098"/>
                </a:lnTo>
                <a:lnTo>
                  <a:pt x="45" y="1096"/>
                </a:lnTo>
                <a:lnTo>
                  <a:pt x="45" y="1094"/>
                </a:lnTo>
                <a:lnTo>
                  <a:pt x="44" y="1094"/>
                </a:lnTo>
                <a:lnTo>
                  <a:pt x="44" y="1093"/>
                </a:lnTo>
                <a:lnTo>
                  <a:pt x="42" y="1093"/>
                </a:lnTo>
                <a:lnTo>
                  <a:pt x="42" y="1091"/>
                </a:lnTo>
                <a:lnTo>
                  <a:pt x="40" y="1089"/>
                </a:lnTo>
                <a:lnTo>
                  <a:pt x="40" y="1087"/>
                </a:lnTo>
                <a:lnTo>
                  <a:pt x="38" y="1086"/>
                </a:lnTo>
                <a:lnTo>
                  <a:pt x="38" y="1084"/>
                </a:lnTo>
                <a:lnTo>
                  <a:pt x="37" y="1084"/>
                </a:lnTo>
                <a:lnTo>
                  <a:pt x="37" y="1082"/>
                </a:lnTo>
                <a:lnTo>
                  <a:pt x="37" y="1080"/>
                </a:lnTo>
                <a:lnTo>
                  <a:pt x="35" y="1080"/>
                </a:lnTo>
                <a:lnTo>
                  <a:pt x="35" y="1079"/>
                </a:lnTo>
                <a:lnTo>
                  <a:pt x="33" y="1079"/>
                </a:lnTo>
                <a:lnTo>
                  <a:pt x="33" y="1077"/>
                </a:lnTo>
                <a:lnTo>
                  <a:pt x="32" y="1075"/>
                </a:lnTo>
                <a:lnTo>
                  <a:pt x="32" y="1073"/>
                </a:lnTo>
                <a:lnTo>
                  <a:pt x="32" y="1072"/>
                </a:lnTo>
                <a:lnTo>
                  <a:pt x="30" y="1073"/>
                </a:lnTo>
                <a:lnTo>
                  <a:pt x="28" y="1073"/>
                </a:lnTo>
                <a:lnTo>
                  <a:pt x="28" y="1075"/>
                </a:lnTo>
                <a:lnTo>
                  <a:pt x="26" y="1075"/>
                </a:lnTo>
                <a:lnTo>
                  <a:pt x="25" y="1077"/>
                </a:lnTo>
                <a:lnTo>
                  <a:pt x="23" y="1077"/>
                </a:lnTo>
                <a:lnTo>
                  <a:pt x="23" y="1079"/>
                </a:lnTo>
                <a:lnTo>
                  <a:pt x="21" y="1079"/>
                </a:lnTo>
                <a:lnTo>
                  <a:pt x="21" y="1080"/>
                </a:lnTo>
                <a:lnTo>
                  <a:pt x="19" y="1080"/>
                </a:lnTo>
                <a:lnTo>
                  <a:pt x="18" y="1080"/>
                </a:lnTo>
                <a:lnTo>
                  <a:pt x="18" y="1082"/>
                </a:lnTo>
                <a:lnTo>
                  <a:pt x="16" y="1082"/>
                </a:lnTo>
                <a:lnTo>
                  <a:pt x="16" y="1084"/>
                </a:lnTo>
                <a:lnTo>
                  <a:pt x="14" y="1084"/>
                </a:lnTo>
                <a:lnTo>
                  <a:pt x="12" y="1082"/>
                </a:lnTo>
                <a:lnTo>
                  <a:pt x="12" y="1079"/>
                </a:lnTo>
                <a:lnTo>
                  <a:pt x="12" y="1075"/>
                </a:lnTo>
                <a:lnTo>
                  <a:pt x="11" y="1073"/>
                </a:lnTo>
                <a:lnTo>
                  <a:pt x="11" y="1072"/>
                </a:lnTo>
                <a:lnTo>
                  <a:pt x="11" y="1070"/>
                </a:lnTo>
                <a:lnTo>
                  <a:pt x="11" y="1066"/>
                </a:lnTo>
                <a:lnTo>
                  <a:pt x="11" y="1063"/>
                </a:lnTo>
                <a:lnTo>
                  <a:pt x="11" y="1061"/>
                </a:lnTo>
                <a:lnTo>
                  <a:pt x="11" y="1059"/>
                </a:lnTo>
                <a:lnTo>
                  <a:pt x="11" y="1056"/>
                </a:lnTo>
                <a:lnTo>
                  <a:pt x="11" y="1054"/>
                </a:lnTo>
                <a:lnTo>
                  <a:pt x="12" y="1052"/>
                </a:lnTo>
                <a:lnTo>
                  <a:pt x="12" y="1051"/>
                </a:lnTo>
                <a:lnTo>
                  <a:pt x="12" y="1049"/>
                </a:lnTo>
                <a:lnTo>
                  <a:pt x="11" y="1049"/>
                </a:lnTo>
                <a:lnTo>
                  <a:pt x="11" y="1047"/>
                </a:lnTo>
                <a:lnTo>
                  <a:pt x="9" y="1045"/>
                </a:lnTo>
                <a:lnTo>
                  <a:pt x="9" y="1044"/>
                </a:lnTo>
                <a:lnTo>
                  <a:pt x="9" y="1042"/>
                </a:lnTo>
                <a:lnTo>
                  <a:pt x="11" y="1042"/>
                </a:lnTo>
                <a:lnTo>
                  <a:pt x="12" y="1042"/>
                </a:lnTo>
                <a:lnTo>
                  <a:pt x="12" y="1040"/>
                </a:lnTo>
                <a:lnTo>
                  <a:pt x="11" y="1040"/>
                </a:lnTo>
                <a:lnTo>
                  <a:pt x="11" y="1038"/>
                </a:lnTo>
                <a:lnTo>
                  <a:pt x="9" y="1038"/>
                </a:lnTo>
                <a:lnTo>
                  <a:pt x="7" y="1038"/>
                </a:lnTo>
                <a:lnTo>
                  <a:pt x="5" y="1037"/>
                </a:lnTo>
                <a:lnTo>
                  <a:pt x="4" y="1037"/>
                </a:lnTo>
                <a:lnTo>
                  <a:pt x="2" y="1037"/>
                </a:lnTo>
                <a:lnTo>
                  <a:pt x="0" y="1035"/>
                </a:lnTo>
                <a:lnTo>
                  <a:pt x="0" y="1033"/>
                </a:lnTo>
                <a:lnTo>
                  <a:pt x="2" y="1031"/>
                </a:lnTo>
                <a:lnTo>
                  <a:pt x="4" y="1030"/>
                </a:lnTo>
                <a:lnTo>
                  <a:pt x="7" y="1026"/>
                </a:lnTo>
                <a:lnTo>
                  <a:pt x="11" y="1021"/>
                </a:lnTo>
                <a:lnTo>
                  <a:pt x="12" y="1016"/>
                </a:lnTo>
                <a:lnTo>
                  <a:pt x="11" y="1014"/>
                </a:lnTo>
                <a:lnTo>
                  <a:pt x="11" y="1011"/>
                </a:lnTo>
                <a:lnTo>
                  <a:pt x="11" y="1005"/>
                </a:lnTo>
                <a:lnTo>
                  <a:pt x="11" y="1004"/>
                </a:lnTo>
                <a:lnTo>
                  <a:pt x="9" y="1000"/>
                </a:lnTo>
                <a:lnTo>
                  <a:pt x="4" y="995"/>
                </a:lnTo>
                <a:lnTo>
                  <a:pt x="2" y="993"/>
                </a:lnTo>
                <a:lnTo>
                  <a:pt x="2" y="991"/>
                </a:lnTo>
                <a:lnTo>
                  <a:pt x="4" y="988"/>
                </a:lnTo>
                <a:lnTo>
                  <a:pt x="4" y="984"/>
                </a:lnTo>
                <a:lnTo>
                  <a:pt x="5" y="981"/>
                </a:lnTo>
                <a:lnTo>
                  <a:pt x="7" y="977"/>
                </a:lnTo>
                <a:lnTo>
                  <a:pt x="7" y="974"/>
                </a:lnTo>
                <a:lnTo>
                  <a:pt x="9" y="970"/>
                </a:lnTo>
                <a:lnTo>
                  <a:pt x="11" y="972"/>
                </a:lnTo>
                <a:lnTo>
                  <a:pt x="14" y="972"/>
                </a:lnTo>
                <a:lnTo>
                  <a:pt x="18" y="974"/>
                </a:lnTo>
                <a:lnTo>
                  <a:pt x="25" y="974"/>
                </a:lnTo>
                <a:lnTo>
                  <a:pt x="30" y="974"/>
                </a:lnTo>
                <a:lnTo>
                  <a:pt x="35" y="976"/>
                </a:lnTo>
                <a:lnTo>
                  <a:pt x="40" y="977"/>
                </a:lnTo>
                <a:lnTo>
                  <a:pt x="42" y="977"/>
                </a:lnTo>
                <a:lnTo>
                  <a:pt x="44" y="979"/>
                </a:lnTo>
                <a:lnTo>
                  <a:pt x="47" y="979"/>
                </a:lnTo>
                <a:lnTo>
                  <a:pt x="54" y="981"/>
                </a:lnTo>
                <a:lnTo>
                  <a:pt x="61" y="981"/>
                </a:lnTo>
                <a:lnTo>
                  <a:pt x="65" y="983"/>
                </a:lnTo>
                <a:lnTo>
                  <a:pt x="72" y="983"/>
                </a:lnTo>
                <a:lnTo>
                  <a:pt x="75" y="984"/>
                </a:lnTo>
                <a:lnTo>
                  <a:pt x="79" y="986"/>
                </a:lnTo>
                <a:lnTo>
                  <a:pt x="82" y="986"/>
                </a:lnTo>
                <a:lnTo>
                  <a:pt x="86" y="986"/>
                </a:lnTo>
                <a:lnTo>
                  <a:pt x="89" y="986"/>
                </a:lnTo>
                <a:lnTo>
                  <a:pt x="93" y="988"/>
                </a:lnTo>
                <a:lnTo>
                  <a:pt x="96" y="988"/>
                </a:lnTo>
                <a:lnTo>
                  <a:pt x="98" y="990"/>
                </a:lnTo>
                <a:lnTo>
                  <a:pt x="101" y="990"/>
                </a:lnTo>
                <a:lnTo>
                  <a:pt x="105" y="990"/>
                </a:lnTo>
                <a:lnTo>
                  <a:pt x="107" y="988"/>
                </a:lnTo>
                <a:lnTo>
                  <a:pt x="108" y="988"/>
                </a:lnTo>
                <a:lnTo>
                  <a:pt x="110" y="988"/>
                </a:lnTo>
                <a:lnTo>
                  <a:pt x="108" y="991"/>
                </a:lnTo>
                <a:lnTo>
                  <a:pt x="108" y="995"/>
                </a:lnTo>
                <a:lnTo>
                  <a:pt x="107" y="998"/>
                </a:lnTo>
                <a:lnTo>
                  <a:pt x="107" y="1000"/>
                </a:lnTo>
                <a:lnTo>
                  <a:pt x="107" y="1002"/>
                </a:lnTo>
                <a:lnTo>
                  <a:pt x="107" y="1004"/>
                </a:lnTo>
                <a:lnTo>
                  <a:pt x="107" y="1005"/>
                </a:lnTo>
                <a:lnTo>
                  <a:pt x="108" y="1007"/>
                </a:lnTo>
                <a:lnTo>
                  <a:pt x="110" y="1012"/>
                </a:lnTo>
                <a:lnTo>
                  <a:pt x="110" y="1019"/>
                </a:lnTo>
                <a:lnTo>
                  <a:pt x="110" y="1024"/>
                </a:lnTo>
                <a:lnTo>
                  <a:pt x="108" y="1028"/>
                </a:lnTo>
                <a:lnTo>
                  <a:pt x="108" y="1030"/>
                </a:lnTo>
                <a:lnTo>
                  <a:pt x="110" y="1033"/>
                </a:lnTo>
                <a:lnTo>
                  <a:pt x="112" y="1035"/>
                </a:lnTo>
                <a:lnTo>
                  <a:pt x="114" y="1033"/>
                </a:lnTo>
                <a:lnTo>
                  <a:pt x="115" y="1033"/>
                </a:lnTo>
                <a:lnTo>
                  <a:pt x="117" y="1031"/>
                </a:lnTo>
                <a:lnTo>
                  <a:pt x="119" y="1028"/>
                </a:lnTo>
                <a:lnTo>
                  <a:pt x="119" y="1026"/>
                </a:lnTo>
                <a:lnTo>
                  <a:pt x="119" y="1021"/>
                </a:lnTo>
                <a:lnTo>
                  <a:pt x="119" y="1018"/>
                </a:lnTo>
                <a:lnTo>
                  <a:pt x="121" y="1014"/>
                </a:lnTo>
                <a:lnTo>
                  <a:pt x="121" y="1009"/>
                </a:lnTo>
                <a:lnTo>
                  <a:pt x="121" y="1004"/>
                </a:lnTo>
                <a:lnTo>
                  <a:pt x="121" y="1002"/>
                </a:lnTo>
                <a:lnTo>
                  <a:pt x="121" y="997"/>
                </a:lnTo>
                <a:lnTo>
                  <a:pt x="121" y="991"/>
                </a:lnTo>
                <a:lnTo>
                  <a:pt x="121" y="990"/>
                </a:lnTo>
                <a:lnTo>
                  <a:pt x="122" y="986"/>
                </a:lnTo>
                <a:lnTo>
                  <a:pt x="124" y="983"/>
                </a:lnTo>
                <a:lnTo>
                  <a:pt x="127" y="979"/>
                </a:lnTo>
                <a:lnTo>
                  <a:pt x="129" y="976"/>
                </a:lnTo>
                <a:lnTo>
                  <a:pt x="131" y="972"/>
                </a:lnTo>
                <a:lnTo>
                  <a:pt x="131" y="969"/>
                </a:lnTo>
                <a:lnTo>
                  <a:pt x="129" y="965"/>
                </a:lnTo>
                <a:lnTo>
                  <a:pt x="131" y="962"/>
                </a:lnTo>
                <a:lnTo>
                  <a:pt x="131" y="958"/>
                </a:lnTo>
                <a:lnTo>
                  <a:pt x="133" y="956"/>
                </a:lnTo>
                <a:lnTo>
                  <a:pt x="134" y="955"/>
                </a:lnTo>
                <a:lnTo>
                  <a:pt x="138" y="953"/>
                </a:lnTo>
                <a:lnTo>
                  <a:pt x="141" y="951"/>
                </a:lnTo>
                <a:lnTo>
                  <a:pt x="147" y="948"/>
                </a:lnTo>
                <a:lnTo>
                  <a:pt x="154" y="944"/>
                </a:lnTo>
                <a:lnTo>
                  <a:pt x="161" y="941"/>
                </a:lnTo>
                <a:lnTo>
                  <a:pt x="166" y="937"/>
                </a:lnTo>
                <a:lnTo>
                  <a:pt x="169" y="934"/>
                </a:lnTo>
                <a:lnTo>
                  <a:pt x="175" y="932"/>
                </a:lnTo>
                <a:lnTo>
                  <a:pt x="180" y="928"/>
                </a:lnTo>
                <a:lnTo>
                  <a:pt x="185" y="925"/>
                </a:lnTo>
                <a:lnTo>
                  <a:pt x="192" y="922"/>
                </a:lnTo>
                <a:lnTo>
                  <a:pt x="196" y="916"/>
                </a:lnTo>
                <a:lnTo>
                  <a:pt x="197" y="916"/>
                </a:lnTo>
                <a:lnTo>
                  <a:pt x="199" y="915"/>
                </a:lnTo>
                <a:lnTo>
                  <a:pt x="199" y="913"/>
                </a:lnTo>
                <a:lnTo>
                  <a:pt x="199" y="911"/>
                </a:lnTo>
                <a:lnTo>
                  <a:pt x="199" y="909"/>
                </a:lnTo>
                <a:lnTo>
                  <a:pt x="199" y="908"/>
                </a:lnTo>
                <a:lnTo>
                  <a:pt x="199" y="906"/>
                </a:lnTo>
                <a:lnTo>
                  <a:pt x="199" y="904"/>
                </a:lnTo>
                <a:lnTo>
                  <a:pt x="199" y="902"/>
                </a:lnTo>
                <a:lnTo>
                  <a:pt x="201" y="902"/>
                </a:lnTo>
                <a:lnTo>
                  <a:pt x="201" y="901"/>
                </a:lnTo>
                <a:lnTo>
                  <a:pt x="201" y="899"/>
                </a:lnTo>
                <a:lnTo>
                  <a:pt x="203" y="899"/>
                </a:lnTo>
                <a:lnTo>
                  <a:pt x="203" y="897"/>
                </a:lnTo>
                <a:lnTo>
                  <a:pt x="203" y="895"/>
                </a:lnTo>
                <a:lnTo>
                  <a:pt x="204" y="895"/>
                </a:lnTo>
                <a:lnTo>
                  <a:pt x="204" y="892"/>
                </a:lnTo>
                <a:lnTo>
                  <a:pt x="206" y="890"/>
                </a:lnTo>
                <a:lnTo>
                  <a:pt x="206" y="888"/>
                </a:lnTo>
                <a:lnTo>
                  <a:pt x="208" y="887"/>
                </a:lnTo>
                <a:lnTo>
                  <a:pt x="208" y="885"/>
                </a:lnTo>
                <a:lnTo>
                  <a:pt x="210" y="883"/>
                </a:lnTo>
                <a:lnTo>
                  <a:pt x="210" y="881"/>
                </a:lnTo>
                <a:lnTo>
                  <a:pt x="211" y="880"/>
                </a:lnTo>
                <a:lnTo>
                  <a:pt x="211" y="878"/>
                </a:lnTo>
                <a:lnTo>
                  <a:pt x="213" y="878"/>
                </a:lnTo>
                <a:lnTo>
                  <a:pt x="213" y="876"/>
                </a:lnTo>
                <a:lnTo>
                  <a:pt x="215" y="874"/>
                </a:lnTo>
                <a:lnTo>
                  <a:pt x="215" y="873"/>
                </a:lnTo>
                <a:lnTo>
                  <a:pt x="216" y="871"/>
                </a:lnTo>
                <a:lnTo>
                  <a:pt x="216" y="869"/>
                </a:lnTo>
                <a:lnTo>
                  <a:pt x="218" y="869"/>
                </a:lnTo>
                <a:lnTo>
                  <a:pt x="218" y="867"/>
                </a:lnTo>
                <a:lnTo>
                  <a:pt x="218" y="866"/>
                </a:lnTo>
                <a:lnTo>
                  <a:pt x="220" y="864"/>
                </a:lnTo>
                <a:lnTo>
                  <a:pt x="220" y="862"/>
                </a:lnTo>
                <a:lnTo>
                  <a:pt x="222" y="862"/>
                </a:lnTo>
                <a:lnTo>
                  <a:pt x="222" y="860"/>
                </a:lnTo>
                <a:lnTo>
                  <a:pt x="222" y="859"/>
                </a:lnTo>
                <a:lnTo>
                  <a:pt x="223" y="859"/>
                </a:lnTo>
                <a:lnTo>
                  <a:pt x="223" y="857"/>
                </a:lnTo>
                <a:lnTo>
                  <a:pt x="223" y="855"/>
                </a:lnTo>
                <a:lnTo>
                  <a:pt x="225" y="855"/>
                </a:lnTo>
                <a:lnTo>
                  <a:pt x="227" y="853"/>
                </a:lnTo>
                <a:lnTo>
                  <a:pt x="229" y="853"/>
                </a:lnTo>
                <a:lnTo>
                  <a:pt x="230" y="852"/>
                </a:lnTo>
                <a:lnTo>
                  <a:pt x="232" y="850"/>
                </a:lnTo>
                <a:lnTo>
                  <a:pt x="234" y="850"/>
                </a:lnTo>
                <a:lnTo>
                  <a:pt x="236" y="850"/>
                </a:lnTo>
                <a:lnTo>
                  <a:pt x="236" y="848"/>
                </a:lnTo>
                <a:lnTo>
                  <a:pt x="237" y="848"/>
                </a:lnTo>
                <a:lnTo>
                  <a:pt x="237" y="846"/>
                </a:lnTo>
                <a:lnTo>
                  <a:pt x="239" y="846"/>
                </a:lnTo>
                <a:lnTo>
                  <a:pt x="239" y="845"/>
                </a:lnTo>
                <a:lnTo>
                  <a:pt x="241" y="845"/>
                </a:lnTo>
                <a:lnTo>
                  <a:pt x="241" y="843"/>
                </a:lnTo>
                <a:lnTo>
                  <a:pt x="243" y="843"/>
                </a:lnTo>
                <a:lnTo>
                  <a:pt x="244" y="841"/>
                </a:lnTo>
                <a:lnTo>
                  <a:pt x="246" y="839"/>
                </a:lnTo>
                <a:lnTo>
                  <a:pt x="248" y="838"/>
                </a:lnTo>
                <a:lnTo>
                  <a:pt x="250" y="836"/>
                </a:lnTo>
                <a:lnTo>
                  <a:pt x="251" y="836"/>
                </a:lnTo>
                <a:lnTo>
                  <a:pt x="251" y="834"/>
                </a:lnTo>
                <a:lnTo>
                  <a:pt x="253" y="833"/>
                </a:lnTo>
                <a:lnTo>
                  <a:pt x="255" y="833"/>
                </a:lnTo>
                <a:lnTo>
                  <a:pt x="255" y="831"/>
                </a:lnTo>
                <a:lnTo>
                  <a:pt x="257" y="831"/>
                </a:lnTo>
                <a:lnTo>
                  <a:pt x="258" y="829"/>
                </a:lnTo>
                <a:lnTo>
                  <a:pt x="258" y="827"/>
                </a:lnTo>
                <a:lnTo>
                  <a:pt x="260" y="827"/>
                </a:lnTo>
                <a:lnTo>
                  <a:pt x="262" y="826"/>
                </a:lnTo>
                <a:lnTo>
                  <a:pt x="264" y="826"/>
                </a:lnTo>
                <a:lnTo>
                  <a:pt x="264" y="824"/>
                </a:lnTo>
                <a:lnTo>
                  <a:pt x="265" y="822"/>
                </a:lnTo>
                <a:lnTo>
                  <a:pt x="267" y="820"/>
                </a:lnTo>
                <a:lnTo>
                  <a:pt x="269" y="819"/>
                </a:lnTo>
                <a:lnTo>
                  <a:pt x="271" y="817"/>
                </a:lnTo>
                <a:lnTo>
                  <a:pt x="272" y="815"/>
                </a:lnTo>
                <a:lnTo>
                  <a:pt x="274" y="813"/>
                </a:lnTo>
                <a:lnTo>
                  <a:pt x="276" y="812"/>
                </a:lnTo>
                <a:lnTo>
                  <a:pt x="278" y="812"/>
                </a:lnTo>
                <a:lnTo>
                  <a:pt x="279" y="812"/>
                </a:lnTo>
                <a:lnTo>
                  <a:pt x="279" y="810"/>
                </a:lnTo>
                <a:lnTo>
                  <a:pt x="281" y="810"/>
                </a:lnTo>
                <a:lnTo>
                  <a:pt x="283" y="808"/>
                </a:lnTo>
                <a:lnTo>
                  <a:pt x="286" y="808"/>
                </a:lnTo>
                <a:lnTo>
                  <a:pt x="290" y="808"/>
                </a:lnTo>
                <a:lnTo>
                  <a:pt x="293" y="808"/>
                </a:lnTo>
                <a:lnTo>
                  <a:pt x="295" y="806"/>
                </a:lnTo>
                <a:lnTo>
                  <a:pt x="297" y="805"/>
                </a:lnTo>
                <a:lnTo>
                  <a:pt x="300" y="808"/>
                </a:lnTo>
                <a:lnTo>
                  <a:pt x="302" y="810"/>
                </a:lnTo>
                <a:lnTo>
                  <a:pt x="305" y="812"/>
                </a:lnTo>
                <a:lnTo>
                  <a:pt x="309" y="812"/>
                </a:lnTo>
                <a:lnTo>
                  <a:pt x="311" y="810"/>
                </a:lnTo>
                <a:lnTo>
                  <a:pt x="312" y="808"/>
                </a:lnTo>
                <a:lnTo>
                  <a:pt x="314" y="806"/>
                </a:lnTo>
                <a:lnTo>
                  <a:pt x="316" y="805"/>
                </a:lnTo>
                <a:lnTo>
                  <a:pt x="318" y="803"/>
                </a:lnTo>
                <a:lnTo>
                  <a:pt x="321" y="803"/>
                </a:lnTo>
                <a:lnTo>
                  <a:pt x="325" y="805"/>
                </a:lnTo>
                <a:lnTo>
                  <a:pt x="326" y="805"/>
                </a:lnTo>
                <a:lnTo>
                  <a:pt x="328" y="808"/>
                </a:lnTo>
                <a:lnTo>
                  <a:pt x="330" y="808"/>
                </a:lnTo>
                <a:lnTo>
                  <a:pt x="330" y="806"/>
                </a:lnTo>
                <a:lnTo>
                  <a:pt x="332" y="806"/>
                </a:lnTo>
                <a:lnTo>
                  <a:pt x="332" y="805"/>
                </a:lnTo>
                <a:lnTo>
                  <a:pt x="332" y="803"/>
                </a:lnTo>
                <a:lnTo>
                  <a:pt x="333" y="801"/>
                </a:lnTo>
                <a:lnTo>
                  <a:pt x="335" y="801"/>
                </a:lnTo>
                <a:lnTo>
                  <a:pt x="335" y="799"/>
                </a:lnTo>
                <a:lnTo>
                  <a:pt x="337" y="799"/>
                </a:lnTo>
                <a:lnTo>
                  <a:pt x="337" y="798"/>
                </a:lnTo>
                <a:lnTo>
                  <a:pt x="339" y="798"/>
                </a:lnTo>
                <a:lnTo>
                  <a:pt x="339" y="796"/>
                </a:lnTo>
                <a:lnTo>
                  <a:pt x="339" y="794"/>
                </a:lnTo>
                <a:lnTo>
                  <a:pt x="339" y="792"/>
                </a:lnTo>
                <a:lnTo>
                  <a:pt x="339" y="791"/>
                </a:lnTo>
                <a:lnTo>
                  <a:pt x="337" y="791"/>
                </a:lnTo>
                <a:lnTo>
                  <a:pt x="337" y="789"/>
                </a:lnTo>
                <a:lnTo>
                  <a:pt x="337" y="787"/>
                </a:lnTo>
                <a:lnTo>
                  <a:pt x="337" y="785"/>
                </a:lnTo>
                <a:lnTo>
                  <a:pt x="335" y="785"/>
                </a:lnTo>
                <a:lnTo>
                  <a:pt x="335" y="784"/>
                </a:lnTo>
                <a:lnTo>
                  <a:pt x="333" y="782"/>
                </a:lnTo>
                <a:lnTo>
                  <a:pt x="333" y="780"/>
                </a:lnTo>
                <a:lnTo>
                  <a:pt x="335" y="778"/>
                </a:lnTo>
                <a:lnTo>
                  <a:pt x="335" y="777"/>
                </a:lnTo>
                <a:lnTo>
                  <a:pt x="333" y="775"/>
                </a:lnTo>
                <a:lnTo>
                  <a:pt x="333" y="773"/>
                </a:lnTo>
                <a:lnTo>
                  <a:pt x="333" y="771"/>
                </a:lnTo>
                <a:lnTo>
                  <a:pt x="333" y="770"/>
                </a:lnTo>
                <a:lnTo>
                  <a:pt x="335" y="768"/>
                </a:lnTo>
                <a:lnTo>
                  <a:pt x="333" y="764"/>
                </a:lnTo>
                <a:lnTo>
                  <a:pt x="335" y="763"/>
                </a:lnTo>
                <a:lnTo>
                  <a:pt x="337" y="761"/>
                </a:lnTo>
                <a:lnTo>
                  <a:pt x="339" y="761"/>
                </a:lnTo>
                <a:lnTo>
                  <a:pt x="339" y="759"/>
                </a:lnTo>
                <a:lnTo>
                  <a:pt x="340" y="759"/>
                </a:lnTo>
                <a:lnTo>
                  <a:pt x="340" y="757"/>
                </a:lnTo>
                <a:lnTo>
                  <a:pt x="342" y="757"/>
                </a:lnTo>
                <a:lnTo>
                  <a:pt x="342" y="756"/>
                </a:lnTo>
                <a:lnTo>
                  <a:pt x="344" y="756"/>
                </a:lnTo>
                <a:lnTo>
                  <a:pt x="346" y="754"/>
                </a:lnTo>
                <a:lnTo>
                  <a:pt x="347" y="752"/>
                </a:lnTo>
                <a:lnTo>
                  <a:pt x="349" y="750"/>
                </a:lnTo>
                <a:lnTo>
                  <a:pt x="351" y="749"/>
                </a:lnTo>
                <a:lnTo>
                  <a:pt x="353" y="749"/>
                </a:lnTo>
                <a:lnTo>
                  <a:pt x="353" y="747"/>
                </a:lnTo>
                <a:lnTo>
                  <a:pt x="354" y="747"/>
                </a:lnTo>
                <a:lnTo>
                  <a:pt x="354" y="745"/>
                </a:lnTo>
                <a:lnTo>
                  <a:pt x="356" y="745"/>
                </a:lnTo>
                <a:lnTo>
                  <a:pt x="358" y="743"/>
                </a:lnTo>
                <a:lnTo>
                  <a:pt x="358" y="742"/>
                </a:lnTo>
                <a:lnTo>
                  <a:pt x="360" y="742"/>
                </a:lnTo>
                <a:lnTo>
                  <a:pt x="361" y="740"/>
                </a:lnTo>
                <a:lnTo>
                  <a:pt x="363" y="738"/>
                </a:lnTo>
                <a:lnTo>
                  <a:pt x="365" y="738"/>
                </a:lnTo>
                <a:lnTo>
                  <a:pt x="367" y="737"/>
                </a:lnTo>
                <a:lnTo>
                  <a:pt x="368" y="737"/>
                </a:lnTo>
                <a:lnTo>
                  <a:pt x="370" y="735"/>
                </a:lnTo>
                <a:lnTo>
                  <a:pt x="372" y="735"/>
                </a:lnTo>
                <a:lnTo>
                  <a:pt x="374" y="733"/>
                </a:lnTo>
                <a:lnTo>
                  <a:pt x="375" y="733"/>
                </a:lnTo>
                <a:lnTo>
                  <a:pt x="377" y="731"/>
                </a:lnTo>
                <a:lnTo>
                  <a:pt x="379" y="731"/>
                </a:lnTo>
                <a:lnTo>
                  <a:pt x="381" y="731"/>
                </a:lnTo>
                <a:lnTo>
                  <a:pt x="382" y="730"/>
                </a:lnTo>
                <a:lnTo>
                  <a:pt x="384" y="730"/>
                </a:lnTo>
                <a:lnTo>
                  <a:pt x="396" y="724"/>
                </a:lnTo>
                <a:lnTo>
                  <a:pt x="410" y="723"/>
                </a:lnTo>
                <a:lnTo>
                  <a:pt x="419" y="724"/>
                </a:lnTo>
                <a:lnTo>
                  <a:pt x="429" y="726"/>
                </a:lnTo>
                <a:lnTo>
                  <a:pt x="431" y="728"/>
                </a:lnTo>
                <a:lnTo>
                  <a:pt x="440" y="730"/>
                </a:lnTo>
                <a:lnTo>
                  <a:pt x="449" y="731"/>
                </a:lnTo>
                <a:lnTo>
                  <a:pt x="452" y="733"/>
                </a:lnTo>
                <a:lnTo>
                  <a:pt x="456" y="735"/>
                </a:lnTo>
                <a:lnTo>
                  <a:pt x="463" y="735"/>
                </a:lnTo>
                <a:lnTo>
                  <a:pt x="470" y="737"/>
                </a:lnTo>
                <a:lnTo>
                  <a:pt x="477" y="737"/>
                </a:lnTo>
                <a:lnTo>
                  <a:pt x="482" y="737"/>
                </a:lnTo>
                <a:lnTo>
                  <a:pt x="483" y="735"/>
                </a:lnTo>
                <a:lnTo>
                  <a:pt x="483" y="733"/>
                </a:lnTo>
                <a:lnTo>
                  <a:pt x="483" y="731"/>
                </a:lnTo>
                <a:lnTo>
                  <a:pt x="485" y="731"/>
                </a:lnTo>
                <a:lnTo>
                  <a:pt x="485" y="730"/>
                </a:lnTo>
                <a:lnTo>
                  <a:pt x="485" y="728"/>
                </a:lnTo>
                <a:lnTo>
                  <a:pt x="487" y="726"/>
                </a:lnTo>
                <a:lnTo>
                  <a:pt x="487" y="724"/>
                </a:lnTo>
                <a:lnTo>
                  <a:pt x="487" y="723"/>
                </a:lnTo>
                <a:lnTo>
                  <a:pt x="489" y="721"/>
                </a:lnTo>
                <a:lnTo>
                  <a:pt x="490" y="719"/>
                </a:lnTo>
                <a:lnTo>
                  <a:pt x="490" y="717"/>
                </a:lnTo>
                <a:lnTo>
                  <a:pt x="490" y="716"/>
                </a:lnTo>
                <a:lnTo>
                  <a:pt x="492" y="716"/>
                </a:lnTo>
                <a:lnTo>
                  <a:pt x="492" y="714"/>
                </a:lnTo>
                <a:lnTo>
                  <a:pt x="492" y="712"/>
                </a:lnTo>
                <a:lnTo>
                  <a:pt x="494" y="710"/>
                </a:lnTo>
                <a:lnTo>
                  <a:pt x="494" y="709"/>
                </a:lnTo>
                <a:lnTo>
                  <a:pt x="496" y="705"/>
                </a:lnTo>
                <a:lnTo>
                  <a:pt x="497" y="700"/>
                </a:lnTo>
                <a:lnTo>
                  <a:pt x="501" y="695"/>
                </a:lnTo>
                <a:lnTo>
                  <a:pt x="501" y="693"/>
                </a:lnTo>
                <a:lnTo>
                  <a:pt x="501" y="691"/>
                </a:lnTo>
                <a:lnTo>
                  <a:pt x="503" y="691"/>
                </a:lnTo>
                <a:lnTo>
                  <a:pt x="504" y="684"/>
                </a:lnTo>
                <a:lnTo>
                  <a:pt x="508" y="679"/>
                </a:lnTo>
                <a:lnTo>
                  <a:pt x="510" y="677"/>
                </a:lnTo>
                <a:lnTo>
                  <a:pt x="510" y="674"/>
                </a:lnTo>
                <a:lnTo>
                  <a:pt x="511" y="674"/>
                </a:lnTo>
                <a:lnTo>
                  <a:pt x="511" y="672"/>
                </a:lnTo>
                <a:lnTo>
                  <a:pt x="513" y="670"/>
                </a:lnTo>
                <a:lnTo>
                  <a:pt x="513" y="668"/>
                </a:lnTo>
                <a:lnTo>
                  <a:pt x="515" y="667"/>
                </a:lnTo>
                <a:lnTo>
                  <a:pt x="517" y="665"/>
                </a:lnTo>
                <a:lnTo>
                  <a:pt x="518" y="663"/>
                </a:lnTo>
                <a:lnTo>
                  <a:pt x="524" y="661"/>
                </a:lnTo>
                <a:lnTo>
                  <a:pt x="532" y="653"/>
                </a:lnTo>
                <a:lnTo>
                  <a:pt x="538" y="649"/>
                </a:lnTo>
                <a:lnTo>
                  <a:pt x="541" y="646"/>
                </a:lnTo>
                <a:lnTo>
                  <a:pt x="546" y="644"/>
                </a:lnTo>
                <a:lnTo>
                  <a:pt x="548" y="641"/>
                </a:lnTo>
                <a:lnTo>
                  <a:pt x="550" y="637"/>
                </a:lnTo>
                <a:lnTo>
                  <a:pt x="553" y="634"/>
                </a:lnTo>
                <a:lnTo>
                  <a:pt x="553" y="632"/>
                </a:lnTo>
                <a:lnTo>
                  <a:pt x="557" y="630"/>
                </a:lnTo>
                <a:lnTo>
                  <a:pt x="555" y="630"/>
                </a:lnTo>
                <a:lnTo>
                  <a:pt x="555" y="628"/>
                </a:lnTo>
                <a:lnTo>
                  <a:pt x="553" y="628"/>
                </a:lnTo>
                <a:lnTo>
                  <a:pt x="552" y="628"/>
                </a:lnTo>
                <a:lnTo>
                  <a:pt x="550" y="628"/>
                </a:lnTo>
                <a:lnTo>
                  <a:pt x="548" y="627"/>
                </a:lnTo>
                <a:lnTo>
                  <a:pt x="546" y="627"/>
                </a:lnTo>
                <a:lnTo>
                  <a:pt x="545" y="625"/>
                </a:lnTo>
                <a:lnTo>
                  <a:pt x="543" y="625"/>
                </a:lnTo>
                <a:lnTo>
                  <a:pt x="543" y="623"/>
                </a:lnTo>
                <a:lnTo>
                  <a:pt x="541" y="621"/>
                </a:lnTo>
                <a:lnTo>
                  <a:pt x="539" y="621"/>
                </a:lnTo>
                <a:lnTo>
                  <a:pt x="538" y="621"/>
                </a:lnTo>
                <a:lnTo>
                  <a:pt x="536" y="621"/>
                </a:lnTo>
                <a:lnTo>
                  <a:pt x="534" y="621"/>
                </a:lnTo>
                <a:lnTo>
                  <a:pt x="532" y="621"/>
                </a:lnTo>
                <a:lnTo>
                  <a:pt x="531" y="623"/>
                </a:lnTo>
                <a:lnTo>
                  <a:pt x="529" y="621"/>
                </a:lnTo>
                <a:lnTo>
                  <a:pt x="527" y="620"/>
                </a:lnTo>
                <a:lnTo>
                  <a:pt x="524" y="621"/>
                </a:lnTo>
                <a:lnTo>
                  <a:pt x="522" y="621"/>
                </a:lnTo>
                <a:lnTo>
                  <a:pt x="520" y="621"/>
                </a:lnTo>
                <a:lnTo>
                  <a:pt x="518" y="621"/>
                </a:lnTo>
                <a:lnTo>
                  <a:pt x="517" y="621"/>
                </a:lnTo>
                <a:lnTo>
                  <a:pt x="515" y="621"/>
                </a:lnTo>
                <a:lnTo>
                  <a:pt x="511" y="621"/>
                </a:lnTo>
                <a:lnTo>
                  <a:pt x="510" y="621"/>
                </a:lnTo>
                <a:lnTo>
                  <a:pt x="510" y="623"/>
                </a:lnTo>
                <a:lnTo>
                  <a:pt x="508" y="625"/>
                </a:lnTo>
                <a:lnTo>
                  <a:pt x="506" y="625"/>
                </a:lnTo>
                <a:lnTo>
                  <a:pt x="504" y="627"/>
                </a:lnTo>
                <a:lnTo>
                  <a:pt x="503" y="625"/>
                </a:lnTo>
                <a:lnTo>
                  <a:pt x="501" y="625"/>
                </a:lnTo>
                <a:lnTo>
                  <a:pt x="497" y="625"/>
                </a:lnTo>
                <a:lnTo>
                  <a:pt x="496" y="625"/>
                </a:lnTo>
                <a:lnTo>
                  <a:pt x="492" y="625"/>
                </a:lnTo>
                <a:lnTo>
                  <a:pt x="490" y="623"/>
                </a:lnTo>
                <a:lnTo>
                  <a:pt x="489" y="621"/>
                </a:lnTo>
                <a:lnTo>
                  <a:pt x="490" y="620"/>
                </a:lnTo>
                <a:lnTo>
                  <a:pt x="490" y="618"/>
                </a:lnTo>
                <a:lnTo>
                  <a:pt x="490" y="616"/>
                </a:lnTo>
                <a:lnTo>
                  <a:pt x="492" y="614"/>
                </a:lnTo>
                <a:lnTo>
                  <a:pt x="492" y="611"/>
                </a:lnTo>
                <a:lnTo>
                  <a:pt x="494" y="609"/>
                </a:lnTo>
                <a:lnTo>
                  <a:pt x="494" y="607"/>
                </a:lnTo>
                <a:lnTo>
                  <a:pt x="494" y="606"/>
                </a:lnTo>
                <a:lnTo>
                  <a:pt x="494" y="604"/>
                </a:lnTo>
                <a:lnTo>
                  <a:pt x="492" y="602"/>
                </a:lnTo>
                <a:lnTo>
                  <a:pt x="490" y="604"/>
                </a:lnTo>
                <a:lnTo>
                  <a:pt x="489" y="604"/>
                </a:lnTo>
                <a:lnTo>
                  <a:pt x="487" y="604"/>
                </a:lnTo>
                <a:lnTo>
                  <a:pt x="487" y="602"/>
                </a:lnTo>
                <a:lnTo>
                  <a:pt x="485" y="602"/>
                </a:lnTo>
                <a:lnTo>
                  <a:pt x="482" y="600"/>
                </a:lnTo>
                <a:lnTo>
                  <a:pt x="480" y="600"/>
                </a:lnTo>
                <a:lnTo>
                  <a:pt x="478" y="600"/>
                </a:lnTo>
                <a:lnTo>
                  <a:pt x="477" y="600"/>
                </a:lnTo>
                <a:lnTo>
                  <a:pt x="475" y="599"/>
                </a:lnTo>
                <a:lnTo>
                  <a:pt x="473" y="599"/>
                </a:lnTo>
                <a:lnTo>
                  <a:pt x="471" y="599"/>
                </a:lnTo>
                <a:lnTo>
                  <a:pt x="468" y="599"/>
                </a:lnTo>
                <a:lnTo>
                  <a:pt x="464" y="599"/>
                </a:lnTo>
                <a:lnTo>
                  <a:pt x="463" y="599"/>
                </a:lnTo>
                <a:lnTo>
                  <a:pt x="461" y="597"/>
                </a:lnTo>
                <a:lnTo>
                  <a:pt x="459" y="597"/>
                </a:lnTo>
                <a:lnTo>
                  <a:pt x="457" y="597"/>
                </a:lnTo>
                <a:lnTo>
                  <a:pt x="457" y="595"/>
                </a:lnTo>
                <a:lnTo>
                  <a:pt x="456" y="595"/>
                </a:lnTo>
                <a:lnTo>
                  <a:pt x="456" y="593"/>
                </a:lnTo>
                <a:lnTo>
                  <a:pt x="456" y="592"/>
                </a:lnTo>
                <a:lnTo>
                  <a:pt x="454" y="590"/>
                </a:lnTo>
                <a:lnTo>
                  <a:pt x="454" y="588"/>
                </a:lnTo>
                <a:lnTo>
                  <a:pt x="452" y="588"/>
                </a:lnTo>
                <a:lnTo>
                  <a:pt x="452" y="586"/>
                </a:lnTo>
                <a:lnTo>
                  <a:pt x="450" y="586"/>
                </a:lnTo>
                <a:lnTo>
                  <a:pt x="450" y="585"/>
                </a:lnTo>
                <a:lnTo>
                  <a:pt x="449" y="583"/>
                </a:lnTo>
                <a:lnTo>
                  <a:pt x="447" y="581"/>
                </a:lnTo>
                <a:lnTo>
                  <a:pt x="445" y="581"/>
                </a:lnTo>
                <a:lnTo>
                  <a:pt x="443" y="581"/>
                </a:lnTo>
                <a:lnTo>
                  <a:pt x="443" y="579"/>
                </a:lnTo>
                <a:lnTo>
                  <a:pt x="442" y="579"/>
                </a:lnTo>
                <a:lnTo>
                  <a:pt x="440" y="579"/>
                </a:lnTo>
                <a:lnTo>
                  <a:pt x="438" y="581"/>
                </a:lnTo>
                <a:lnTo>
                  <a:pt x="436" y="581"/>
                </a:lnTo>
                <a:lnTo>
                  <a:pt x="435" y="583"/>
                </a:lnTo>
                <a:lnTo>
                  <a:pt x="433" y="583"/>
                </a:lnTo>
                <a:lnTo>
                  <a:pt x="431" y="581"/>
                </a:lnTo>
                <a:lnTo>
                  <a:pt x="429" y="581"/>
                </a:lnTo>
                <a:lnTo>
                  <a:pt x="428" y="581"/>
                </a:lnTo>
                <a:lnTo>
                  <a:pt x="426" y="579"/>
                </a:lnTo>
                <a:lnTo>
                  <a:pt x="424" y="578"/>
                </a:lnTo>
                <a:lnTo>
                  <a:pt x="424" y="576"/>
                </a:lnTo>
                <a:lnTo>
                  <a:pt x="422" y="576"/>
                </a:lnTo>
                <a:lnTo>
                  <a:pt x="421" y="576"/>
                </a:lnTo>
                <a:lnTo>
                  <a:pt x="419" y="576"/>
                </a:lnTo>
                <a:lnTo>
                  <a:pt x="417" y="576"/>
                </a:lnTo>
                <a:lnTo>
                  <a:pt x="415" y="576"/>
                </a:lnTo>
                <a:lnTo>
                  <a:pt x="414" y="576"/>
                </a:lnTo>
                <a:lnTo>
                  <a:pt x="412" y="576"/>
                </a:lnTo>
                <a:lnTo>
                  <a:pt x="410" y="578"/>
                </a:lnTo>
                <a:lnTo>
                  <a:pt x="408" y="578"/>
                </a:lnTo>
                <a:lnTo>
                  <a:pt x="407" y="579"/>
                </a:lnTo>
                <a:lnTo>
                  <a:pt x="405" y="578"/>
                </a:lnTo>
                <a:lnTo>
                  <a:pt x="403" y="578"/>
                </a:lnTo>
                <a:lnTo>
                  <a:pt x="403" y="576"/>
                </a:lnTo>
                <a:lnTo>
                  <a:pt x="403" y="574"/>
                </a:lnTo>
                <a:lnTo>
                  <a:pt x="405" y="572"/>
                </a:lnTo>
                <a:lnTo>
                  <a:pt x="403" y="571"/>
                </a:lnTo>
                <a:lnTo>
                  <a:pt x="401" y="571"/>
                </a:lnTo>
                <a:lnTo>
                  <a:pt x="401" y="569"/>
                </a:lnTo>
                <a:lnTo>
                  <a:pt x="401" y="567"/>
                </a:lnTo>
                <a:lnTo>
                  <a:pt x="401" y="565"/>
                </a:lnTo>
                <a:lnTo>
                  <a:pt x="401" y="564"/>
                </a:lnTo>
                <a:lnTo>
                  <a:pt x="400" y="562"/>
                </a:lnTo>
                <a:lnTo>
                  <a:pt x="398" y="562"/>
                </a:lnTo>
                <a:lnTo>
                  <a:pt x="398" y="560"/>
                </a:lnTo>
                <a:lnTo>
                  <a:pt x="396" y="560"/>
                </a:lnTo>
                <a:lnTo>
                  <a:pt x="396" y="558"/>
                </a:lnTo>
                <a:lnTo>
                  <a:pt x="396" y="557"/>
                </a:lnTo>
                <a:lnTo>
                  <a:pt x="396" y="555"/>
                </a:lnTo>
                <a:lnTo>
                  <a:pt x="396" y="553"/>
                </a:lnTo>
                <a:lnTo>
                  <a:pt x="398" y="551"/>
                </a:lnTo>
                <a:lnTo>
                  <a:pt x="394" y="550"/>
                </a:lnTo>
                <a:lnTo>
                  <a:pt x="393" y="546"/>
                </a:lnTo>
                <a:lnTo>
                  <a:pt x="391" y="545"/>
                </a:lnTo>
                <a:lnTo>
                  <a:pt x="389" y="545"/>
                </a:lnTo>
                <a:lnTo>
                  <a:pt x="388" y="545"/>
                </a:lnTo>
                <a:lnTo>
                  <a:pt x="388" y="543"/>
                </a:lnTo>
                <a:lnTo>
                  <a:pt x="389" y="541"/>
                </a:lnTo>
                <a:lnTo>
                  <a:pt x="389" y="539"/>
                </a:lnTo>
                <a:lnTo>
                  <a:pt x="389" y="536"/>
                </a:lnTo>
                <a:lnTo>
                  <a:pt x="389" y="534"/>
                </a:lnTo>
                <a:lnTo>
                  <a:pt x="389" y="531"/>
                </a:lnTo>
                <a:lnTo>
                  <a:pt x="393" y="527"/>
                </a:lnTo>
                <a:lnTo>
                  <a:pt x="398" y="524"/>
                </a:lnTo>
                <a:lnTo>
                  <a:pt x="400" y="524"/>
                </a:lnTo>
                <a:lnTo>
                  <a:pt x="400" y="522"/>
                </a:lnTo>
                <a:lnTo>
                  <a:pt x="401" y="522"/>
                </a:lnTo>
                <a:lnTo>
                  <a:pt x="401" y="520"/>
                </a:lnTo>
                <a:lnTo>
                  <a:pt x="403" y="518"/>
                </a:lnTo>
                <a:lnTo>
                  <a:pt x="405" y="517"/>
                </a:lnTo>
                <a:lnTo>
                  <a:pt x="405" y="515"/>
                </a:lnTo>
                <a:lnTo>
                  <a:pt x="405" y="513"/>
                </a:lnTo>
                <a:lnTo>
                  <a:pt x="403" y="513"/>
                </a:lnTo>
                <a:lnTo>
                  <a:pt x="403" y="511"/>
                </a:lnTo>
                <a:lnTo>
                  <a:pt x="403" y="510"/>
                </a:lnTo>
                <a:lnTo>
                  <a:pt x="403" y="508"/>
                </a:lnTo>
                <a:lnTo>
                  <a:pt x="403" y="506"/>
                </a:lnTo>
                <a:lnTo>
                  <a:pt x="403" y="504"/>
                </a:lnTo>
                <a:lnTo>
                  <a:pt x="403" y="503"/>
                </a:lnTo>
                <a:lnTo>
                  <a:pt x="403" y="501"/>
                </a:lnTo>
                <a:lnTo>
                  <a:pt x="403" y="499"/>
                </a:lnTo>
                <a:lnTo>
                  <a:pt x="403" y="497"/>
                </a:lnTo>
                <a:lnTo>
                  <a:pt x="401" y="497"/>
                </a:lnTo>
                <a:lnTo>
                  <a:pt x="401" y="496"/>
                </a:lnTo>
                <a:lnTo>
                  <a:pt x="400" y="494"/>
                </a:lnTo>
                <a:lnTo>
                  <a:pt x="400" y="492"/>
                </a:lnTo>
                <a:lnTo>
                  <a:pt x="400" y="490"/>
                </a:lnTo>
                <a:lnTo>
                  <a:pt x="400" y="489"/>
                </a:lnTo>
                <a:lnTo>
                  <a:pt x="400" y="487"/>
                </a:lnTo>
                <a:lnTo>
                  <a:pt x="398" y="485"/>
                </a:lnTo>
                <a:lnTo>
                  <a:pt x="398" y="483"/>
                </a:lnTo>
                <a:lnTo>
                  <a:pt x="398" y="482"/>
                </a:lnTo>
                <a:lnTo>
                  <a:pt x="398" y="480"/>
                </a:lnTo>
                <a:lnTo>
                  <a:pt x="398" y="478"/>
                </a:lnTo>
                <a:lnTo>
                  <a:pt x="398" y="476"/>
                </a:lnTo>
                <a:lnTo>
                  <a:pt x="396" y="475"/>
                </a:lnTo>
                <a:lnTo>
                  <a:pt x="396" y="473"/>
                </a:lnTo>
                <a:lnTo>
                  <a:pt x="396" y="471"/>
                </a:lnTo>
                <a:lnTo>
                  <a:pt x="396" y="469"/>
                </a:lnTo>
                <a:lnTo>
                  <a:pt x="396" y="468"/>
                </a:lnTo>
                <a:lnTo>
                  <a:pt x="396" y="466"/>
                </a:lnTo>
                <a:lnTo>
                  <a:pt x="398" y="464"/>
                </a:lnTo>
                <a:lnTo>
                  <a:pt x="400" y="462"/>
                </a:lnTo>
                <a:lnTo>
                  <a:pt x="398" y="461"/>
                </a:lnTo>
                <a:lnTo>
                  <a:pt x="398" y="459"/>
                </a:lnTo>
                <a:lnTo>
                  <a:pt x="400" y="457"/>
                </a:lnTo>
                <a:lnTo>
                  <a:pt x="401" y="456"/>
                </a:lnTo>
                <a:lnTo>
                  <a:pt x="401" y="454"/>
                </a:lnTo>
                <a:lnTo>
                  <a:pt x="403" y="454"/>
                </a:lnTo>
                <a:lnTo>
                  <a:pt x="403" y="452"/>
                </a:lnTo>
                <a:lnTo>
                  <a:pt x="403" y="450"/>
                </a:lnTo>
                <a:lnTo>
                  <a:pt x="405" y="450"/>
                </a:lnTo>
                <a:lnTo>
                  <a:pt x="405" y="449"/>
                </a:lnTo>
                <a:lnTo>
                  <a:pt x="407" y="449"/>
                </a:lnTo>
                <a:lnTo>
                  <a:pt x="407" y="447"/>
                </a:lnTo>
                <a:lnTo>
                  <a:pt x="407" y="445"/>
                </a:lnTo>
                <a:lnTo>
                  <a:pt x="407" y="443"/>
                </a:lnTo>
                <a:lnTo>
                  <a:pt x="407" y="442"/>
                </a:lnTo>
                <a:lnTo>
                  <a:pt x="408" y="442"/>
                </a:lnTo>
                <a:lnTo>
                  <a:pt x="408" y="440"/>
                </a:lnTo>
                <a:lnTo>
                  <a:pt x="408" y="438"/>
                </a:lnTo>
                <a:lnTo>
                  <a:pt x="410" y="436"/>
                </a:lnTo>
                <a:lnTo>
                  <a:pt x="410" y="435"/>
                </a:lnTo>
                <a:lnTo>
                  <a:pt x="410" y="433"/>
                </a:lnTo>
                <a:lnTo>
                  <a:pt x="412" y="433"/>
                </a:lnTo>
                <a:lnTo>
                  <a:pt x="412" y="431"/>
                </a:lnTo>
                <a:lnTo>
                  <a:pt x="414" y="429"/>
                </a:lnTo>
                <a:lnTo>
                  <a:pt x="414" y="428"/>
                </a:lnTo>
                <a:lnTo>
                  <a:pt x="415" y="428"/>
                </a:lnTo>
                <a:lnTo>
                  <a:pt x="415" y="426"/>
                </a:lnTo>
                <a:lnTo>
                  <a:pt x="417" y="424"/>
                </a:lnTo>
                <a:lnTo>
                  <a:pt x="417" y="422"/>
                </a:lnTo>
                <a:lnTo>
                  <a:pt x="419" y="421"/>
                </a:lnTo>
                <a:lnTo>
                  <a:pt x="421" y="421"/>
                </a:lnTo>
                <a:lnTo>
                  <a:pt x="422" y="421"/>
                </a:lnTo>
                <a:lnTo>
                  <a:pt x="422" y="419"/>
                </a:lnTo>
                <a:lnTo>
                  <a:pt x="424" y="419"/>
                </a:lnTo>
                <a:lnTo>
                  <a:pt x="426" y="419"/>
                </a:lnTo>
                <a:lnTo>
                  <a:pt x="426" y="417"/>
                </a:lnTo>
                <a:lnTo>
                  <a:pt x="428" y="417"/>
                </a:lnTo>
                <a:lnTo>
                  <a:pt x="429" y="415"/>
                </a:lnTo>
                <a:lnTo>
                  <a:pt x="431" y="415"/>
                </a:lnTo>
                <a:lnTo>
                  <a:pt x="433" y="415"/>
                </a:lnTo>
                <a:lnTo>
                  <a:pt x="433" y="414"/>
                </a:lnTo>
                <a:lnTo>
                  <a:pt x="435" y="414"/>
                </a:lnTo>
                <a:lnTo>
                  <a:pt x="436" y="414"/>
                </a:lnTo>
                <a:lnTo>
                  <a:pt x="438" y="414"/>
                </a:lnTo>
                <a:lnTo>
                  <a:pt x="440" y="412"/>
                </a:lnTo>
                <a:lnTo>
                  <a:pt x="442" y="412"/>
                </a:lnTo>
                <a:lnTo>
                  <a:pt x="443" y="412"/>
                </a:lnTo>
                <a:lnTo>
                  <a:pt x="443" y="410"/>
                </a:lnTo>
                <a:lnTo>
                  <a:pt x="443" y="408"/>
                </a:lnTo>
                <a:lnTo>
                  <a:pt x="443" y="407"/>
                </a:lnTo>
                <a:lnTo>
                  <a:pt x="445" y="407"/>
                </a:lnTo>
                <a:lnTo>
                  <a:pt x="445" y="405"/>
                </a:lnTo>
                <a:lnTo>
                  <a:pt x="447" y="405"/>
                </a:lnTo>
                <a:lnTo>
                  <a:pt x="447" y="403"/>
                </a:lnTo>
                <a:lnTo>
                  <a:pt x="447" y="401"/>
                </a:lnTo>
                <a:lnTo>
                  <a:pt x="445" y="400"/>
                </a:lnTo>
                <a:lnTo>
                  <a:pt x="445" y="398"/>
                </a:lnTo>
                <a:lnTo>
                  <a:pt x="445" y="396"/>
                </a:lnTo>
                <a:lnTo>
                  <a:pt x="443" y="396"/>
                </a:lnTo>
                <a:lnTo>
                  <a:pt x="443" y="394"/>
                </a:lnTo>
                <a:lnTo>
                  <a:pt x="445" y="393"/>
                </a:lnTo>
                <a:lnTo>
                  <a:pt x="445" y="391"/>
                </a:lnTo>
                <a:lnTo>
                  <a:pt x="445" y="389"/>
                </a:lnTo>
                <a:lnTo>
                  <a:pt x="445" y="387"/>
                </a:lnTo>
                <a:lnTo>
                  <a:pt x="445" y="386"/>
                </a:lnTo>
                <a:lnTo>
                  <a:pt x="443" y="384"/>
                </a:lnTo>
                <a:lnTo>
                  <a:pt x="443" y="382"/>
                </a:lnTo>
                <a:lnTo>
                  <a:pt x="442" y="380"/>
                </a:lnTo>
                <a:lnTo>
                  <a:pt x="442" y="379"/>
                </a:lnTo>
                <a:lnTo>
                  <a:pt x="442" y="377"/>
                </a:lnTo>
                <a:lnTo>
                  <a:pt x="442" y="375"/>
                </a:lnTo>
                <a:lnTo>
                  <a:pt x="443" y="373"/>
                </a:lnTo>
                <a:lnTo>
                  <a:pt x="443" y="372"/>
                </a:lnTo>
                <a:lnTo>
                  <a:pt x="443" y="370"/>
                </a:lnTo>
                <a:lnTo>
                  <a:pt x="443" y="368"/>
                </a:lnTo>
                <a:lnTo>
                  <a:pt x="445" y="366"/>
                </a:lnTo>
                <a:lnTo>
                  <a:pt x="445" y="365"/>
                </a:lnTo>
                <a:lnTo>
                  <a:pt x="443" y="363"/>
                </a:lnTo>
                <a:lnTo>
                  <a:pt x="443" y="361"/>
                </a:lnTo>
                <a:lnTo>
                  <a:pt x="445" y="360"/>
                </a:lnTo>
                <a:lnTo>
                  <a:pt x="443" y="360"/>
                </a:lnTo>
                <a:lnTo>
                  <a:pt x="443" y="358"/>
                </a:lnTo>
                <a:lnTo>
                  <a:pt x="443" y="356"/>
                </a:lnTo>
                <a:lnTo>
                  <a:pt x="442" y="354"/>
                </a:lnTo>
                <a:lnTo>
                  <a:pt x="443" y="353"/>
                </a:lnTo>
                <a:lnTo>
                  <a:pt x="443" y="351"/>
                </a:lnTo>
                <a:lnTo>
                  <a:pt x="443" y="349"/>
                </a:lnTo>
                <a:lnTo>
                  <a:pt x="443" y="347"/>
                </a:lnTo>
                <a:lnTo>
                  <a:pt x="443" y="346"/>
                </a:lnTo>
                <a:lnTo>
                  <a:pt x="443" y="344"/>
                </a:lnTo>
                <a:lnTo>
                  <a:pt x="443" y="342"/>
                </a:lnTo>
                <a:lnTo>
                  <a:pt x="443" y="340"/>
                </a:lnTo>
                <a:lnTo>
                  <a:pt x="443" y="339"/>
                </a:lnTo>
                <a:lnTo>
                  <a:pt x="443" y="337"/>
                </a:lnTo>
                <a:lnTo>
                  <a:pt x="443" y="335"/>
                </a:lnTo>
                <a:lnTo>
                  <a:pt x="443" y="333"/>
                </a:lnTo>
                <a:lnTo>
                  <a:pt x="445" y="333"/>
                </a:lnTo>
                <a:lnTo>
                  <a:pt x="445" y="332"/>
                </a:lnTo>
                <a:lnTo>
                  <a:pt x="445" y="330"/>
                </a:lnTo>
                <a:lnTo>
                  <a:pt x="445" y="328"/>
                </a:lnTo>
                <a:lnTo>
                  <a:pt x="443" y="326"/>
                </a:lnTo>
                <a:lnTo>
                  <a:pt x="442" y="326"/>
                </a:lnTo>
                <a:lnTo>
                  <a:pt x="442" y="325"/>
                </a:lnTo>
                <a:lnTo>
                  <a:pt x="442" y="323"/>
                </a:lnTo>
                <a:lnTo>
                  <a:pt x="443" y="321"/>
                </a:lnTo>
                <a:lnTo>
                  <a:pt x="443" y="319"/>
                </a:lnTo>
                <a:lnTo>
                  <a:pt x="445" y="318"/>
                </a:lnTo>
                <a:lnTo>
                  <a:pt x="445" y="316"/>
                </a:lnTo>
                <a:lnTo>
                  <a:pt x="447" y="316"/>
                </a:lnTo>
                <a:lnTo>
                  <a:pt x="447" y="314"/>
                </a:lnTo>
                <a:lnTo>
                  <a:pt x="449" y="312"/>
                </a:lnTo>
                <a:lnTo>
                  <a:pt x="449" y="311"/>
                </a:lnTo>
                <a:lnTo>
                  <a:pt x="450" y="311"/>
                </a:lnTo>
                <a:lnTo>
                  <a:pt x="450" y="309"/>
                </a:lnTo>
                <a:lnTo>
                  <a:pt x="452" y="307"/>
                </a:lnTo>
                <a:lnTo>
                  <a:pt x="452" y="305"/>
                </a:lnTo>
                <a:lnTo>
                  <a:pt x="454" y="304"/>
                </a:lnTo>
                <a:lnTo>
                  <a:pt x="456" y="302"/>
                </a:lnTo>
                <a:lnTo>
                  <a:pt x="456" y="300"/>
                </a:lnTo>
                <a:lnTo>
                  <a:pt x="457" y="298"/>
                </a:lnTo>
                <a:lnTo>
                  <a:pt x="457" y="297"/>
                </a:lnTo>
                <a:lnTo>
                  <a:pt x="457" y="295"/>
                </a:lnTo>
                <a:lnTo>
                  <a:pt x="456" y="293"/>
                </a:lnTo>
                <a:lnTo>
                  <a:pt x="456" y="291"/>
                </a:lnTo>
                <a:lnTo>
                  <a:pt x="454" y="290"/>
                </a:lnTo>
                <a:lnTo>
                  <a:pt x="454" y="288"/>
                </a:lnTo>
                <a:lnTo>
                  <a:pt x="452" y="286"/>
                </a:lnTo>
                <a:lnTo>
                  <a:pt x="452" y="284"/>
                </a:lnTo>
                <a:lnTo>
                  <a:pt x="452" y="283"/>
                </a:lnTo>
                <a:lnTo>
                  <a:pt x="450" y="283"/>
                </a:lnTo>
                <a:lnTo>
                  <a:pt x="450" y="281"/>
                </a:lnTo>
                <a:lnTo>
                  <a:pt x="452" y="281"/>
                </a:lnTo>
                <a:lnTo>
                  <a:pt x="454" y="281"/>
                </a:lnTo>
                <a:lnTo>
                  <a:pt x="454" y="283"/>
                </a:lnTo>
                <a:lnTo>
                  <a:pt x="456" y="283"/>
                </a:lnTo>
                <a:lnTo>
                  <a:pt x="457" y="283"/>
                </a:lnTo>
                <a:lnTo>
                  <a:pt x="459" y="284"/>
                </a:lnTo>
                <a:lnTo>
                  <a:pt x="461" y="284"/>
                </a:lnTo>
                <a:lnTo>
                  <a:pt x="463" y="284"/>
                </a:lnTo>
                <a:lnTo>
                  <a:pt x="463" y="283"/>
                </a:lnTo>
                <a:lnTo>
                  <a:pt x="470" y="269"/>
                </a:lnTo>
                <a:lnTo>
                  <a:pt x="470" y="267"/>
                </a:lnTo>
                <a:lnTo>
                  <a:pt x="471" y="265"/>
                </a:lnTo>
                <a:lnTo>
                  <a:pt x="473" y="264"/>
                </a:lnTo>
                <a:lnTo>
                  <a:pt x="475" y="260"/>
                </a:lnTo>
                <a:lnTo>
                  <a:pt x="477" y="257"/>
                </a:lnTo>
                <a:lnTo>
                  <a:pt x="477" y="255"/>
                </a:lnTo>
                <a:lnTo>
                  <a:pt x="478" y="251"/>
                </a:lnTo>
                <a:lnTo>
                  <a:pt x="480" y="244"/>
                </a:lnTo>
                <a:lnTo>
                  <a:pt x="478" y="241"/>
                </a:lnTo>
                <a:lnTo>
                  <a:pt x="480" y="239"/>
                </a:lnTo>
                <a:lnTo>
                  <a:pt x="482" y="230"/>
                </a:lnTo>
                <a:lnTo>
                  <a:pt x="482" y="225"/>
                </a:lnTo>
                <a:lnTo>
                  <a:pt x="482" y="223"/>
                </a:lnTo>
                <a:lnTo>
                  <a:pt x="482" y="220"/>
                </a:lnTo>
                <a:lnTo>
                  <a:pt x="483" y="220"/>
                </a:lnTo>
                <a:lnTo>
                  <a:pt x="485" y="218"/>
                </a:lnTo>
                <a:lnTo>
                  <a:pt x="487" y="218"/>
                </a:lnTo>
                <a:lnTo>
                  <a:pt x="489" y="215"/>
                </a:lnTo>
                <a:lnTo>
                  <a:pt x="490" y="215"/>
                </a:lnTo>
                <a:lnTo>
                  <a:pt x="492" y="215"/>
                </a:lnTo>
                <a:lnTo>
                  <a:pt x="494" y="213"/>
                </a:lnTo>
                <a:lnTo>
                  <a:pt x="496" y="213"/>
                </a:lnTo>
                <a:lnTo>
                  <a:pt x="499" y="213"/>
                </a:lnTo>
                <a:lnTo>
                  <a:pt x="503" y="213"/>
                </a:lnTo>
                <a:lnTo>
                  <a:pt x="504" y="211"/>
                </a:lnTo>
                <a:lnTo>
                  <a:pt x="506" y="209"/>
                </a:lnTo>
                <a:lnTo>
                  <a:pt x="508" y="208"/>
                </a:lnTo>
                <a:lnTo>
                  <a:pt x="510" y="206"/>
                </a:lnTo>
                <a:lnTo>
                  <a:pt x="511" y="202"/>
                </a:lnTo>
                <a:lnTo>
                  <a:pt x="513" y="199"/>
                </a:lnTo>
                <a:lnTo>
                  <a:pt x="515" y="197"/>
                </a:lnTo>
                <a:lnTo>
                  <a:pt x="515" y="194"/>
                </a:lnTo>
                <a:lnTo>
                  <a:pt x="515" y="192"/>
                </a:lnTo>
                <a:lnTo>
                  <a:pt x="517" y="190"/>
                </a:lnTo>
                <a:lnTo>
                  <a:pt x="513" y="185"/>
                </a:lnTo>
                <a:lnTo>
                  <a:pt x="513" y="183"/>
                </a:lnTo>
                <a:lnTo>
                  <a:pt x="515" y="178"/>
                </a:lnTo>
                <a:lnTo>
                  <a:pt x="515" y="175"/>
                </a:lnTo>
                <a:lnTo>
                  <a:pt x="515" y="171"/>
                </a:lnTo>
                <a:lnTo>
                  <a:pt x="515" y="169"/>
                </a:lnTo>
                <a:lnTo>
                  <a:pt x="515" y="168"/>
                </a:lnTo>
                <a:lnTo>
                  <a:pt x="513" y="164"/>
                </a:lnTo>
                <a:lnTo>
                  <a:pt x="513" y="162"/>
                </a:lnTo>
                <a:lnTo>
                  <a:pt x="513" y="159"/>
                </a:lnTo>
                <a:lnTo>
                  <a:pt x="513" y="157"/>
                </a:lnTo>
                <a:lnTo>
                  <a:pt x="513" y="155"/>
                </a:lnTo>
                <a:lnTo>
                  <a:pt x="511" y="152"/>
                </a:lnTo>
                <a:lnTo>
                  <a:pt x="511" y="148"/>
                </a:lnTo>
                <a:lnTo>
                  <a:pt x="511" y="147"/>
                </a:lnTo>
                <a:lnTo>
                  <a:pt x="510" y="143"/>
                </a:lnTo>
                <a:lnTo>
                  <a:pt x="510" y="141"/>
                </a:lnTo>
                <a:lnTo>
                  <a:pt x="510" y="140"/>
                </a:lnTo>
                <a:lnTo>
                  <a:pt x="510" y="134"/>
                </a:lnTo>
                <a:lnTo>
                  <a:pt x="510" y="133"/>
                </a:lnTo>
                <a:lnTo>
                  <a:pt x="510" y="126"/>
                </a:lnTo>
                <a:lnTo>
                  <a:pt x="508" y="120"/>
                </a:lnTo>
                <a:lnTo>
                  <a:pt x="508" y="117"/>
                </a:lnTo>
                <a:lnTo>
                  <a:pt x="508" y="115"/>
                </a:lnTo>
                <a:lnTo>
                  <a:pt x="508" y="110"/>
                </a:lnTo>
                <a:lnTo>
                  <a:pt x="506" y="105"/>
                </a:lnTo>
                <a:lnTo>
                  <a:pt x="506" y="101"/>
                </a:lnTo>
                <a:lnTo>
                  <a:pt x="506" y="98"/>
                </a:lnTo>
                <a:lnTo>
                  <a:pt x="506" y="92"/>
                </a:lnTo>
                <a:lnTo>
                  <a:pt x="506" y="89"/>
                </a:lnTo>
                <a:lnTo>
                  <a:pt x="506" y="87"/>
                </a:lnTo>
                <a:lnTo>
                  <a:pt x="506" y="85"/>
                </a:lnTo>
                <a:lnTo>
                  <a:pt x="517" y="72"/>
                </a:lnTo>
                <a:lnTo>
                  <a:pt x="518" y="72"/>
                </a:lnTo>
                <a:lnTo>
                  <a:pt x="520" y="73"/>
                </a:lnTo>
                <a:lnTo>
                  <a:pt x="532" y="68"/>
                </a:lnTo>
                <a:lnTo>
                  <a:pt x="536" y="65"/>
                </a:lnTo>
                <a:lnTo>
                  <a:pt x="541" y="59"/>
                </a:lnTo>
                <a:lnTo>
                  <a:pt x="543" y="59"/>
                </a:lnTo>
                <a:lnTo>
                  <a:pt x="557" y="49"/>
                </a:lnTo>
                <a:lnTo>
                  <a:pt x="559" y="47"/>
                </a:lnTo>
                <a:lnTo>
                  <a:pt x="560" y="45"/>
                </a:lnTo>
                <a:lnTo>
                  <a:pt x="564" y="44"/>
                </a:lnTo>
                <a:lnTo>
                  <a:pt x="569" y="38"/>
                </a:lnTo>
                <a:lnTo>
                  <a:pt x="571" y="37"/>
                </a:lnTo>
                <a:lnTo>
                  <a:pt x="572" y="37"/>
                </a:lnTo>
                <a:lnTo>
                  <a:pt x="583" y="28"/>
                </a:lnTo>
                <a:lnTo>
                  <a:pt x="585" y="26"/>
                </a:lnTo>
                <a:lnTo>
                  <a:pt x="585" y="30"/>
                </a:lnTo>
                <a:lnTo>
                  <a:pt x="585" y="31"/>
                </a:lnTo>
                <a:lnTo>
                  <a:pt x="585" y="33"/>
                </a:lnTo>
                <a:lnTo>
                  <a:pt x="585" y="35"/>
                </a:lnTo>
                <a:lnTo>
                  <a:pt x="586" y="37"/>
                </a:lnTo>
                <a:lnTo>
                  <a:pt x="586" y="38"/>
                </a:lnTo>
                <a:lnTo>
                  <a:pt x="586" y="40"/>
                </a:lnTo>
                <a:lnTo>
                  <a:pt x="586" y="42"/>
                </a:lnTo>
                <a:lnTo>
                  <a:pt x="586" y="44"/>
                </a:lnTo>
                <a:lnTo>
                  <a:pt x="586" y="45"/>
                </a:lnTo>
                <a:lnTo>
                  <a:pt x="588" y="45"/>
                </a:lnTo>
                <a:lnTo>
                  <a:pt x="588" y="47"/>
                </a:lnTo>
                <a:lnTo>
                  <a:pt x="590" y="49"/>
                </a:lnTo>
                <a:lnTo>
                  <a:pt x="590" y="51"/>
                </a:lnTo>
                <a:lnTo>
                  <a:pt x="588" y="51"/>
                </a:lnTo>
                <a:lnTo>
                  <a:pt x="588" y="52"/>
                </a:lnTo>
                <a:lnTo>
                  <a:pt x="588" y="54"/>
                </a:lnTo>
                <a:lnTo>
                  <a:pt x="588" y="56"/>
                </a:lnTo>
                <a:lnTo>
                  <a:pt x="590" y="56"/>
                </a:lnTo>
                <a:lnTo>
                  <a:pt x="590" y="58"/>
                </a:lnTo>
                <a:lnTo>
                  <a:pt x="590" y="59"/>
                </a:lnTo>
                <a:lnTo>
                  <a:pt x="590" y="61"/>
                </a:lnTo>
                <a:lnTo>
                  <a:pt x="590" y="63"/>
                </a:lnTo>
                <a:lnTo>
                  <a:pt x="590" y="65"/>
                </a:lnTo>
                <a:lnTo>
                  <a:pt x="590" y="66"/>
                </a:lnTo>
                <a:lnTo>
                  <a:pt x="592" y="66"/>
                </a:lnTo>
                <a:lnTo>
                  <a:pt x="593" y="66"/>
                </a:lnTo>
                <a:lnTo>
                  <a:pt x="595" y="66"/>
                </a:lnTo>
                <a:lnTo>
                  <a:pt x="597" y="66"/>
                </a:lnTo>
                <a:lnTo>
                  <a:pt x="599" y="66"/>
                </a:lnTo>
                <a:lnTo>
                  <a:pt x="600" y="66"/>
                </a:lnTo>
                <a:lnTo>
                  <a:pt x="600" y="68"/>
                </a:lnTo>
                <a:lnTo>
                  <a:pt x="602" y="68"/>
                </a:lnTo>
                <a:lnTo>
                  <a:pt x="604" y="68"/>
                </a:lnTo>
                <a:lnTo>
                  <a:pt x="606" y="68"/>
                </a:lnTo>
                <a:lnTo>
                  <a:pt x="607" y="68"/>
                </a:lnTo>
                <a:lnTo>
                  <a:pt x="609" y="68"/>
                </a:lnTo>
                <a:lnTo>
                  <a:pt x="611" y="70"/>
                </a:lnTo>
                <a:lnTo>
                  <a:pt x="606" y="73"/>
                </a:lnTo>
                <a:lnTo>
                  <a:pt x="604" y="75"/>
                </a:lnTo>
                <a:lnTo>
                  <a:pt x="604" y="77"/>
                </a:lnTo>
                <a:lnTo>
                  <a:pt x="602" y="79"/>
                </a:lnTo>
                <a:lnTo>
                  <a:pt x="600" y="79"/>
                </a:lnTo>
                <a:lnTo>
                  <a:pt x="600" y="80"/>
                </a:lnTo>
                <a:lnTo>
                  <a:pt x="600" y="82"/>
                </a:lnTo>
                <a:lnTo>
                  <a:pt x="599" y="84"/>
                </a:lnTo>
                <a:lnTo>
                  <a:pt x="600" y="85"/>
                </a:lnTo>
                <a:lnTo>
                  <a:pt x="602" y="87"/>
                </a:lnTo>
                <a:lnTo>
                  <a:pt x="602" y="89"/>
                </a:lnTo>
                <a:lnTo>
                  <a:pt x="604" y="89"/>
                </a:lnTo>
                <a:lnTo>
                  <a:pt x="604" y="91"/>
                </a:lnTo>
                <a:lnTo>
                  <a:pt x="604" y="92"/>
                </a:lnTo>
                <a:lnTo>
                  <a:pt x="602" y="94"/>
                </a:lnTo>
                <a:lnTo>
                  <a:pt x="604" y="94"/>
                </a:lnTo>
                <a:lnTo>
                  <a:pt x="606" y="96"/>
                </a:lnTo>
                <a:lnTo>
                  <a:pt x="607" y="99"/>
                </a:lnTo>
                <a:lnTo>
                  <a:pt x="611" y="101"/>
                </a:lnTo>
                <a:lnTo>
                  <a:pt x="613" y="103"/>
                </a:lnTo>
                <a:lnTo>
                  <a:pt x="614" y="105"/>
                </a:lnTo>
                <a:lnTo>
                  <a:pt x="618" y="106"/>
                </a:lnTo>
                <a:lnTo>
                  <a:pt x="621" y="110"/>
                </a:lnTo>
                <a:lnTo>
                  <a:pt x="621" y="112"/>
                </a:lnTo>
                <a:lnTo>
                  <a:pt x="623" y="110"/>
                </a:lnTo>
                <a:lnTo>
                  <a:pt x="625" y="108"/>
                </a:lnTo>
                <a:lnTo>
                  <a:pt x="627" y="108"/>
                </a:lnTo>
                <a:lnTo>
                  <a:pt x="628" y="106"/>
                </a:lnTo>
                <a:lnTo>
                  <a:pt x="630" y="92"/>
                </a:lnTo>
                <a:lnTo>
                  <a:pt x="632" y="91"/>
                </a:lnTo>
                <a:lnTo>
                  <a:pt x="634" y="89"/>
                </a:lnTo>
                <a:lnTo>
                  <a:pt x="635" y="87"/>
                </a:lnTo>
                <a:lnTo>
                  <a:pt x="637" y="85"/>
                </a:lnTo>
                <a:lnTo>
                  <a:pt x="639" y="84"/>
                </a:lnTo>
                <a:lnTo>
                  <a:pt x="641" y="84"/>
                </a:lnTo>
                <a:lnTo>
                  <a:pt x="641" y="82"/>
                </a:lnTo>
                <a:lnTo>
                  <a:pt x="642" y="82"/>
                </a:lnTo>
                <a:lnTo>
                  <a:pt x="642" y="80"/>
                </a:lnTo>
                <a:lnTo>
                  <a:pt x="644" y="80"/>
                </a:lnTo>
                <a:lnTo>
                  <a:pt x="644" y="79"/>
                </a:lnTo>
                <a:lnTo>
                  <a:pt x="646" y="79"/>
                </a:lnTo>
                <a:lnTo>
                  <a:pt x="648" y="77"/>
                </a:lnTo>
                <a:lnTo>
                  <a:pt x="649" y="75"/>
                </a:lnTo>
                <a:lnTo>
                  <a:pt x="651" y="75"/>
                </a:lnTo>
                <a:lnTo>
                  <a:pt x="651" y="73"/>
                </a:lnTo>
                <a:lnTo>
                  <a:pt x="653" y="72"/>
                </a:lnTo>
                <a:lnTo>
                  <a:pt x="653" y="70"/>
                </a:lnTo>
                <a:lnTo>
                  <a:pt x="655" y="70"/>
                </a:lnTo>
                <a:lnTo>
                  <a:pt x="655" y="68"/>
                </a:lnTo>
                <a:lnTo>
                  <a:pt x="656" y="68"/>
                </a:lnTo>
                <a:lnTo>
                  <a:pt x="658" y="68"/>
                </a:lnTo>
                <a:lnTo>
                  <a:pt x="660" y="68"/>
                </a:lnTo>
                <a:lnTo>
                  <a:pt x="660" y="66"/>
                </a:lnTo>
                <a:lnTo>
                  <a:pt x="661" y="66"/>
                </a:lnTo>
                <a:lnTo>
                  <a:pt x="661" y="65"/>
                </a:lnTo>
                <a:lnTo>
                  <a:pt x="661" y="63"/>
                </a:lnTo>
                <a:lnTo>
                  <a:pt x="661" y="61"/>
                </a:lnTo>
                <a:lnTo>
                  <a:pt x="661" y="59"/>
                </a:lnTo>
                <a:lnTo>
                  <a:pt x="663" y="59"/>
                </a:lnTo>
                <a:lnTo>
                  <a:pt x="663" y="58"/>
                </a:lnTo>
                <a:lnTo>
                  <a:pt x="665" y="58"/>
                </a:lnTo>
                <a:lnTo>
                  <a:pt x="667" y="58"/>
                </a:lnTo>
                <a:lnTo>
                  <a:pt x="668" y="58"/>
                </a:lnTo>
                <a:lnTo>
                  <a:pt x="670" y="58"/>
                </a:lnTo>
                <a:lnTo>
                  <a:pt x="672" y="58"/>
                </a:lnTo>
                <a:lnTo>
                  <a:pt x="674" y="58"/>
                </a:lnTo>
                <a:lnTo>
                  <a:pt x="675" y="58"/>
                </a:lnTo>
                <a:lnTo>
                  <a:pt x="677" y="59"/>
                </a:lnTo>
                <a:lnTo>
                  <a:pt x="679" y="58"/>
                </a:lnTo>
                <a:lnTo>
                  <a:pt x="681" y="58"/>
                </a:lnTo>
                <a:lnTo>
                  <a:pt x="682" y="58"/>
                </a:lnTo>
                <a:lnTo>
                  <a:pt x="682" y="56"/>
                </a:lnTo>
                <a:lnTo>
                  <a:pt x="682" y="54"/>
                </a:lnTo>
                <a:lnTo>
                  <a:pt x="682" y="52"/>
                </a:lnTo>
                <a:lnTo>
                  <a:pt x="682" y="51"/>
                </a:lnTo>
                <a:lnTo>
                  <a:pt x="684" y="51"/>
                </a:lnTo>
                <a:lnTo>
                  <a:pt x="684" y="49"/>
                </a:lnTo>
                <a:lnTo>
                  <a:pt x="684" y="47"/>
                </a:lnTo>
                <a:lnTo>
                  <a:pt x="684" y="45"/>
                </a:lnTo>
                <a:lnTo>
                  <a:pt x="684" y="44"/>
                </a:lnTo>
                <a:lnTo>
                  <a:pt x="684" y="42"/>
                </a:lnTo>
                <a:lnTo>
                  <a:pt x="684" y="40"/>
                </a:lnTo>
                <a:lnTo>
                  <a:pt x="684" y="38"/>
                </a:lnTo>
                <a:lnTo>
                  <a:pt x="684" y="37"/>
                </a:lnTo>
                <a:lnTo>
                  <a:pt x="686" y="35"/>
                </a:lnTo>
                <a:lnTo>
                  <a:pt x="686" y="33"/>
                </a:lnTo>
                <a:lnTo>
                  <a:pt x="686" y="31"/>
                </a:lnTo>
                <a:lnTo>
                  <a:pt x="688" y="31"/>
                </a:lnTo>
                <a:lnTo>
                  <a:pt x="688" y="30"/>
                </a:lnTo>
                <a:lnTo>
                  <a:pt x="688" y="28"/>
                </a:lnTo>
                <a:lnTo>
                  <a:pt x="688" y="26"/>
                </a:lnTo>
                <a:lnTo>
                  <a:pt x="689" y="24"/>
                </a:lnTo>
                <a:lnTo>
                  <a:pt x="689" y="23"/>
                </a:lnTo>
                <a:lnTo>
                  <a:pt x="689" y="21"/>
                </a:lnTo>
                <a:lnTo>
                  <a:pt x="689" y="19"/>
                </a:lnTo>
                <a:lnTo>
                  <a:pt x="689" y="17"/>
                </a:lnTo>
                <a:lnTo>
                  <a:pt x="689" y="16"/>
                </a:lnTo>
                <a:lnTo>
                  <a:pt x="689" y="14"/>
                </a:lnTo>
                <a:lnTo>
                  <a:pt x="689" y="12"/>
                </a:lnTo>
                <a:lnTo>
                  <a:pt x="691" y="10"/>
                </a:lnTo>
                <a:lnTo>
                  <a:pt x="691" y="9"/>
                </a:lnTo>
                <a:lnTo>
                  <a:pt x="691" y="7"/>
                </a:lnTo>
                <a:lnTo>
                  <a:pt x="691" y="5"/>
                </a:lnTo>
                <a:lnTo>
                  <a:pt x="691" y="3"/>
                </a:lnTo>
                <a:lnTo>
                  <a:pt x="691" y="2"/>
                </a:lnTo>
                <a:lnTo>
                  <a:pt x="693" y="2"/>
                </a:lnTo>
                <a:lnTo>
                  <a:pt x="693" y="0"/>
                </a:lnTo>
                <a:lnTo>
                  <a:pt x="695" y="0"/>
                </a:lnTo>
                <a:lnTo>
                  <a:pt x="698" y="0"/>
                </a:lnTo>
                <a:lnTo>
                  <a:pt x="700" y="2"/>
                </a:lnTo>
                <a:lnTo>
                  <a:pt x="702" y="2"/>
                </a:lnTo>
                <a:lnTo>
                  <a:pt x="703" y="3"/>
                </a:lnTo>
                <a:lnTo>
                  <a:pt x="705" y="3"/>
                </a:lnTo>
                <a:lnTo>
                  <a:pt x="707" y="3"/>
                </a:lnTo>
                <a:lnTo>
                  <a:pt x="709" y="9"/>
                </a:lnTo>
                <a:lnTo>
                  <a:pt x="714" y="9"/>
                </a:lnTo>
                <a:lnTo>
                  <a:pt x="716" y="9"/>
                </a:lnTo>
                <a:lnTo>
                  <a:pt x="719" y="9"/>
                </a:lnTo>
                <a:lnTo>
                  <a:pt x="721" y="12"/>
                </a:lnTo>
                <a:lnTo>
                  <a:pt x="723" y="10"/>
                </a:lnTo>
                <a:lnTo>
                  <a:pt x="726" y="12"/>
                </a:lnTo>
                <a:lnTo>
                  <a:pt x="730" y="14"/>
                </a:lnTo>
                <a:lnTo>
                  <a:pt x="731" y="12"/>
                </a:lnTo>
                <a:lnTo>
                  <a:pt x="733" y="10"/>
                </a:lnTo>
                <a:lnTo>
                  <a:pt x="738" y="14"/>
                </a:lnTo>
                <a:lnTo>
                  <a:pt x="742" y="14"/>
                </a:lnTo>
                <a:lnTo>
                  <a:pt x="742" y="17"/>
                </a:lnTo>
                <a:lnTo>
                  <a:pt x="744" y="24"/>
                </a:lnTo>
                <a:lnTo>
                  <a:pt x="745" y="33"/>
                </a:lnTo>
                <a:lnTo>
                  <a:pt x="749" y="37"/>
                </a:lnTo>
                <a:lnTo>
                  <a:pt x="752" y="40"/>
                </a:lnTo>
                <a:lnTo>
                  <a:pt x="759" y="45"/>
                </a:lnTo>
                <a:lnTo>
                  <a:pt x="763" y="49"/>
                </a:lnTo>
                <a:lnTo>
                  <a:pt x="766" y="58"/>
                </a:lnTo>
                <a:lnTo>
                  <a:pt x="770" y="65"/>
                </a:lnTo>
                <a:lnTo>
                  <a:pt x="771" y="66"/>
                </a:lnTo>
                <a:lnTo>
                  <a:pt x="773" y="66"/>
                </a:lnTo>
                <a:lnTo>
                  <a:pt x="775" y="66"/>
                </a:lnTo>
                <a:lnTo>
                  <a:pt x="777" y="65"/>
                </a:lnTo>
                <a:lnTo>
                  <a:pt x="778" y="63"/>
                </a:lnTo>
                <a:lnTo>
                  <a:pt x="778" y="61"/>
                </a:lnTo>
                <a:lnTo>
                  <a:pt x="778" y="59"/>
                </a:lnTo>
                <a:lnTo>
                  <a:pt x="782" y="56"/>
                </a:lnTo>
                <a:lnTo>
                  <a:pt x="785" y="56"/>
                </a:lnTo>
                <a:lnTo>
                  <a:pt x="789" y="56"/>
                </a:lnTo>
                <a:lnTo>
                  <a:pt x="792" y="54"/>
                </a:lnTo>
                <a:lnTo>
                  <a:pt x="799" y="54"/>
                </a:lnTo>
                <a:lnTo>
                  <a:pt x="805" y="56"/>
                </a:lnTo>
                <a:lnTo>
                  <a:pt x="806" y="58"/>
                </a:lnTo>
                <a:lnTo>
                  <a:pt x="810" y="58"/>
                </a:lnTo>
                <a:lnTo>
                  <a:pt x="812" y="56"/>
                </a:lnTo>
                <a:lnTo>
                  <a:pt x="815" y="54"/>
                </a:lnTo>
                <a:lnTo>
                  <a:pt x="815" y="51"/>
                </a:lnTo>
                <a:lnTo>
                  <a:pt x="815" y="45"/>
                </a:lnTo>
                <a:lnTo>
                  <a:pt x="815" y="42"/>
                </a:lnTo>
                <a:lnTo>
                  <a:pt x="815" y="38"/>
                </a:lnTo>
                <a:lnTo>
                  <a:pt x="815" y="35"/>
                </a:lnTo>
                <a:lnTo>
                  <a:pt x="819" y="38"/>
                </a:lnTo>
                <a:lnTo>
                  <a:pt x="824" y="40"/>
                </a:lnTo>
                <a:lnTo>
                  <a:pt x="827" y="40"/>
                </a:lnTo>
                <a:lnTo>
                  <a:pt x="833" y="40"/>
                </a:lnTo>
                <a:lnTo>
                  <a:pt x="834" y="37"/>
                </a:lnTo>
                <a:lnTo>
                  <a:pt x="836" y="37"/>
                </a:lnTo>
                <a:lnTo>
                  <a:pt x="838" y="38"/>
                </a:lnTo>
                <a:lnTo>
                  <a:pt x="839" y="40"/>
                </a:lnTo>
                <a:lnTo>
                  <a:pt x="841" y="42"/>
                </a:lnTo>
                <a:lnTo>
                  <a:pt x="843" y="42"/>
                </a:lnTo>
                <a:lnTo>
                  <a:pt x="843" y="44"/>
                </a:lnTo>
                <a:lnTo>
                  <a:pt x="845" y="44"/>
                </a:lnTo>
                <a:lnTo>
                  <a:pt x="845" y="45"/>
                </a:lnTo>
                <a:lnTo>
                  <a:pt x="846" y="45"/>
                </a:lnTo>
                <a:lnTo>
                  <a:pt x="848" y="47"/>
                </a:lnTo>
                <a:lnTo>
                  <a:pt x="848" y="49"/>
                </a:lnTo>
                <a:lnTo>
                  <a:pt x="850" y="49"/>
                </a:lnTo>
                <a:lnTo>
                  <a:pt x="850" y="51"/>
                </a:lnTo>
                <a:lnTo>
                  <a:pt x="852" y="51"/>
                </a:lnTo>
                <a:lnTo>
                  <a:pt x="852" y="52"/>
                </a:lnTo>
                <a:lnTo>
                  <a:pt x="853" y="54"/>
                </a:lnTo>
                <a:lnTo>
                  <a:pt x="855" y="54"/>
                </a:lnTo>
                <a:lnTo>
                  <a:pt x="855" y="56"/>
                </a:lnTo>
                <a:lnTo>
                  <a:pt x="855" y="58"/>
                </a:lnTo>
                <a:lnTo>
                  <a:pt x="855" y="59"/>
                </a:lnTo>
                <a:lnTo>
                  <a:pt x="857" y="59"/>
                </a:lnTo>
                <a:lnTo>
                  <a:pt x="857" y="61"/>
                </a:lnTo>
                <a:lnTo>
                  <a:pt x="859" y="61"/>
                </a:lnTo>
                <a:lnTo>
                  <a:pt x="860" y="63"/>
                </a:lnTo>
                <a:lnTo>
                  <a:pt x="860" y="65"/>
                </a:lnTo>
                <a:lnTo>
                  <a:pt x="860" y="66"/>
                </a:lnTo>
                <a:lnTo>
                  <a:pt x="860" y="68"/>
                </a:lnTo>
                <a:lnTo>
                  <a:pt x="860" y="70"/>
                </a:lnTo>
                <a:lnTo>
                  <a:pt x="860" y="72"/>
                </a:lnTo>
                <a:lnTo>
                  <a:pt x="860" y="73"/>
                </a:lnTo>
                <a:lnTo>
                  <a:pt x="860" y="75"/>
                </a:lnTo>
                <a:lnTo>
                  <a:pt x="860" y="77"/>
                </a:lnTo>
                <a:lnTo>
                  <a:pt x="860" y="79"/>
                </a:lnTo>
                <a:lnTo>
                  <a:pt x="860" y="80"/>
                </a:lnTo>
                <a:lnTo>
                  <a:pt x="860" y="82"/>
                </a:lnTo>
                <a:lnTo>
                  <a:pt x="862" y="84"/>
                </a:lnTo>
                <a:lnTo>
                  <a:pt x="862" y="85"/>
                </a:lnTo>
                <a:lnTo>
                  <a:pt x="864" y="87"/>
                </a:lnTo>
                <a:lnTo>
                  <a:pt x="866" y="89"/>
                </a:lnTo>
                <a:lnTo>
                  <a:pt x="867" y="91"/>
                </a:lnTo>
                <a:lnTo>
                  <a:pt x="869" y="92"/>
                </a:lnTo>
                <a:lnTo>
                  <a:pt x="871" y="92"/>
                </a:lnTo>
                <a:lnTo>
                  <a:pt x="871" y="94"/>
                </a:lnTo>
                <a:lnTo>
                  <a:pt x="871" y="96"/>
                </a:lnTo>
                <a:lnTo>
                  <a:pt x="871" y="98"/>
                </a:lnTo>
                <a:lnTo>
                  <a:pt x="871" y="99"/>
                </a:lnTo>
                <a:lnTo>
                  <a:pt x="871" y="101"/>
                </a:lnTo>
                <a:lnTo>
                  <a:pt x="871" y="103"/>
                </a:lnTo>
                <a:lnTo>
                  <a:pt x="873" y="103"/>
                </a:lnTo>
                <a:lnTo>
                  <a:pt x="874" y="103"/>
                </a:lnTo>
                <a:lnTo>
                  <a:pt x="876" y="105"/>
                </a:lnTo>
                <a:lnTo>
                  <a:pt x="876" y="106"/>
                </a:lnTo>
                <a:lnTo>
                  <a:pt x="876" y="108"/>
                </a:lnTo>
                <a:lnTo>
                  <a:pt x="878" y="110"/>
                </a:lnTo>
                <a:lnTo>
                  <a:pt x="880" y="112"/>
                </a:lnTo>
                <a:lnTo>
                  <a:pt x="881" y="113"/>
                </a:lnTo>
                <a:lnTo>
                  <a:pt x="880" y="113"/>
                </a:lnTo>
                <a:lnTo>
                  <a:pt x="881" y="113"/>
                </a:lnTo>
                <a:lnTo>
                  <a:pt x="883" y="115"/>
                </a:lnTo>
                <a:lnTo>
                  <a:pt x="883" y="117"/>
                </a:lnTo>
                <a:lnTo>
                  <a:pt x="885" y="119"/>
                </a:lnTo>
                <a:lnTo>
                  <a:pt x="885" y="120"/>
                </a:lnTo>
                <a:lnTo>
                  <a:pt x="887" y="120"/>
                </a:lnTo>
                <a:lnTo>
                  <a:pt x="887" y="122"/>
                </a:lnTo>
                <a:lnTo>
                  <a:pt x="887" y="124"/>
                </a:lnTo>
                <a:lnTo>
                  <a:pt x="888" y="124"/>
                </a:lnTo>
                <a:lnTo>
                  <a:pt x="888" y="126"/>
                </a:lnTo>
                <a:lnTo>
                  <a:pt x="890" y="127"/>
                </a:lnTo>
                <a:lnTo>
                  <a:pt x="890" y="129"/>
                </a:lnTo>
                <a:lnTo>
                  <a:pt x="890" y="131"/>
                </a:lnTo>
                <a:lnTo>
                  <a:pt x="892" y="131"/>
                </a:lnTo>
                <a:lnTo>
                  <a:pt x="892" y="133"/>
                </a:lnTo>
                <a:lnTo>
                  <a:pt x="892" y="134"/>
                </a:lnTo>
                <a:lnTo>
                  <a:pt x="894" y="136"/>
                </a:lnTo>
                <a:lnTo>
                  <a:pt x="895" y="138"/>
                </a:lnTo>
                <a:lnTo>
                  <a:pt x="897" y="138"/>
                </a:lnTo>
                <a:lnTo>
                  <a:pt x="899" y="138"/>
                </a:lnTo>
                <a:lnTo>
                  <a:pt x="899" y="140"/>
                </a:lnTo>
                <a:lnTo>
                  <a:pt x="901" y="140"/>
                </a:lnTo>
                <a:lnTo>
                  <a:pt x="902" y="140"/>
                </a:lnTo>
                <a:lnTo>
                  <a:pt x="904" y="140"/>
                </a:lnTo>
                <a:lnTo>
                  <a:pt x="906" y="140"/>
                </a:lnTo>
                <a:lnTo>
                  <a:pt x="908" y="140"/>
                </a:lnTo>
                <a:lnTo>
                  <a:pt x="909" y="140"/>
                </a:lnTo>
                <a:lnTo>
                  <a:pt x="911" y="140"/>
                </a:lnTo>
                <a:lnTo>
                  <a:pt x="911" y="141"/>
                </a:lnTo>
                <a:close/>
              </a:path>
            </a:pathLst>
          </a:custGeom>
          <a:solidFill>
            <a:schemeClr val="tx2">
              <a:lumMod val="40000"/>
              <a:lumOff val="60000"/>
            </a:schemeClr>
          </a:solidFill>
          <a:ln>
            <a:noFill/>
          </a:ln>
        </p:spPr>
        <p:txBody>
          <a:bodyPr/>
          <a:lstStyle/>
          <a:p>
            <a:pPr>
              <a:defRPr/>
            </a:pPr>
            <a:endParaRPr lang="en-US">
              <a:latin typeface="Calibri" pitchFamily="34" charset="0"/>
              <a:cs typeface="Arial" charset="0"/>
            </a:endParaRPr>
          </a:p>
        </p:txBody>
      </p:sp>
      <p:sp>
        <p:nvSpPr>
          <p:cNvPr id="26689" name="Freeform 385"/>
          <p:cNvSpPr>
            <a:spLocks/>
          </p:cNvSpPr>
          <p:nvPr/>
        </p:nvSpPr>
        <p:spPr bwMode="auto">
          <a:xfrm>
            <a:off x="5503863" y="3832225"/>
            <a:ext cx="1219200" cy="2006600"/>
          </a:xfrm>
          <a:custGeom>
            <a:avLst/>
            <a:gdLst>
              <a:gd name="T0" fmla="*/ 2147483647 w 768"/>
              <a:gd name="T1" fmla="*/ 2147483647 h 1264"/>
              <a:gd name="T2" fmla="*/ 2147483647 w 768"/>
              <a:gd name="T3" fmla="*/ 2147483647 h 1264"/>
              <a:gd name="T4" fmla="*/ 2147483647 w 768"/>
              <a:gd name="T5" fmla="*/ 2147483647 h 1264"/>
              <a:gd name="T6" fmla="*/ 2147483647 w 768"/>
              <a:gd name="T7" fmla="*/ 2147483647 h 1264"/>
              <a:gd name="T8" fmla="*/ 2147483647 w 768"/>
              <a:gd name="T9" fmla="*/ 2147483647 h 1264"/>
              <a:gd name="T10" fmla="*/ 2147483647 w 768"/>
              <a:gd name="T11" fmla="*/ 2147483647 h 1264"/>
              <a:gd name="T12" fmla="*/ 2147483647 w 768"/>
              <a:gd name="T13" fmla="*/ 2147483647 h 1264"/>
              <a:gd name="T14" fmla="*/ 2147483647 w 768"/>
              <a:gd name="T15" fmla="*/ 2147483647 h 1264"/>
              <a:gd name="T16" fmla="*/ 2147483647 w 768"/>
              <a:gd name="T17" fmla="*/ 2147483647 h 1264"/>
              <a:gd name="T18" fmla="*/ 2147483647 w 768"/>
              <a:gd name="T19" fmla="*/ 2147483647 h 1264"/>
              <a:gd name="T20" fmla="*/ 2147483647 w 768"/>
              <a:gd name="T21" fmla="*/ 2147483647 h 1264"/>
              <a:gd name="T22" fmla="*/ 2147483647 w 768"/>
              <a:gd name="T23" fmla="*/ 2147483647 h 1264"/>
              <a:gd name="T24" fmla="*/ 2147483647 w 768"/>
              <a:gd name="T25" fmla="*/ 2147483647 h 1264"/>
              <a:gd name="T26" fmla="*/ 2147483647 w 768"/>
              <a:gd name="T27" fmla="*/ 2147483647 h 1264"/>
              <a:gd name="T28" fmla="*/ 2147483647 w 768"/>
              <a:gd name="T29" fmla="*/ 2147483647 h 1264"/>
              <a:gd name="T30" fmla="*/ 2147483647 w 768"/>
              <a:gd name="T31" fmla="*/ 2147483647 h 1264"/>
              <a:gd name="T32" fmla="*/ 2147483647 w 768"/>
              <a:gd name="T33" fmla="*/ 2147483647 h 1264"/>
              <a:gd name="T34" fmla="*/ 2147483647 w 768"/>
              <a:gd name="T35" fmla="*/ 2147483647 h 1264"/>
              <a:gd name="T36" fmla="*/ 2147483647 w 768"/>
              <a:gd name="T37" fmla="*/ 2147483647 h 1264"/>
              <a:gd name="T38" fmla="*/ 2147483647 w 768"/>
              <a:gd name="T39" fmla="*/ 2147483647 h 1264"/>
              <a:gd name="T40" fmla="*/ 2147483647 w 768"/>
              <a:gd name="T41" fmla="*/ 2147483647 h 1264"/>
              <a:gd name="T42" fmla="*/ 2147483647 w 768"/>
              <a:gd name="T43" fmla="*/ 2147483647 h 1264"/>
              <a:gd name="T44" fmla="*/ 2147483647 w 768"/>
              <a:gd name="T45" fmla="*/ 2147483647 h 1264"/>
              <a:gd name="T46" fmla="*/ 2147483647 w 768"/>
              <a:gd name="T47" fmla="*/ 2147483647 h 1264"/>
              <a:gd name="T48" fmla="*/ 2147483647 w 768"/>
              <a:gd name="T49" fmla="*/ 2147483647 h 1264"/>
              <a:gd name="T50" fmla="*/ 2147483647 w 768"/>
              <a:gd name="T51" fmla="*/ 2147483647 h 1264"/>
              <a:gd name="T52" fmla="*/ 2147483647 w 768"/>
              <a:gd name="T53" fmla="*/ 2147483647 h 1264"/>
              <a:gd name="T54" fmla="*/ 2147483647 w 768"/>
              <a:gd name="T55" fmla="*/ 2147483647 h 1264"/>
              <a:gd name="T56" fmla="*/ 2147483647 w 768"/>
              <a:gd name="T57" fmla="*/ 2147483647 h 1264"/>
              <a:gd name="T58" fmla="*/ 2147483647 w 768"/>
              <a:gd name="T59" fmla="*/ 2147483647 h 1264"/>
              <a:gd name="T60" fmla="*/ 2147483647 w 768"/>
              <a:gd name="T61" fmla="*/ 2147483647 h 1264"/>
              <a:gd name="T62" fmla="*/ 2147483647 w 768"/>
              <a:gd name="T63" fmla="*/ 2147483647 h 1264"/>
              <a:gd name="T64" fmla="*/ 2147483647 w 768"/>
              <a:gd name="T65" fmla="*/ 2147483647 h 1264"/>
              <a:gd name="T66" fmla="*/ 2147483647 w 768"/>
              <a:gd name="T67" fmla="*/ 2147483647 h 1264"/>
              <a:gd name="T68" fmla="*/ 2147483647 w 768"/>
              <a:gd name="T69" fmla="*/ 2147483647 h 1264"/>
              <a:gd name="T70" fmla="*/ 2147483647 w 768"/>
              <a:gd name="T71" fmla="*/ 2147483647 h 1264"/>
              <a:gd name="T72" fmla="*/ 2147483647 w 768"/>
              <a:gd name="T73" fmla="*/ 2147483647 h 1264"/>
              <a:gd name="T74" fmla="*/ 2147483647 w 768"/>
              <a:gd name="T75" fmla="*/ 2147483647 h 1264"/>
              <a:gd name="T76" fmla="*/ 2147483647 w 768"/>
              <a:gd name="T77" fmla="*/ 2147483647 h 1264"/>
              <a:gd name="T78" fmla="*/ 2147483647 w 768"/>
              <a:gd name="T79" fmla="*/ 2147483647 h 1264"/>
              <a:gd name="T80" fmla="*/ 2147483647 w 768"/>
              <a:gd name="T81" fmla="*/ 2147483647 h 1264"/>
              <a:gd name="T82" fmla="*/ 2147483647 w 768"/>
              <a:gd name="T83" fmla="*/ 2147483647 h 1264"/>
              <a:gd name="T84" fmla="*/ 2147483647 w 768"/>
              <a:gd name="T85" fmla="*/ 2147483647 h 1264"/>
              <a:gd name="T86" fmla="*/ 2147483647 w 768"/>
              <a:gd name="T87" fmla="*/ 2147483647 h 1264"/>
              <a:gd name="T88" fmla="*/ 2147483647 w 768"/>
              <a:gd name="T89" fmla="*/ 2147483647 h 1264"/>
              <a:gd name="T90" fmla="*/ 2147483647 w 768"/>
              <a:gd name="T91" fmla="*/ 2147483647 h 1264"/>
              <a:gd name="T92" fmla="*/ 2147483647 w 768"/>
              <a:gd name="T93" fmla="*/ 2147483647 h 1264"/>
              <a:gd name="T94" fmla="*/ 2147483647 w 768"/>
              <a:gd name="T95" fmla="*/ 2147483647 h 1264"/>
              <a:gd name="T96" fmla="*/ 2147483647 w 768"/>
              <a:gd name="T97" fmla="*/ 2147483647 h 1264"/>
              <a:gd name="T98" fmla="*/ 2147483647 w 768"/>
              <a:gd name="T99" fmla="*/ 2147483647 h 1264"/>
              <a:gd name="T100" fmla="*/ 2147483647 w 768"/>
              <a:gd name="T101" fmla="*/ 2147483647 h 1264"/>
              <a:gd name="T102" fmla="*/ 2147483647 w 768"/>
              <a:gd name="T103" fmla="*/ 2147483647 h 1264"/>
              <a:gd name="T104" fmla="*/ 2147483647 w 768"/>
              <a:gd name="T105" fmla="*/ 2147483647 h 1264"/>
              <a:gd name="T106" fmla="*/ 2147483647 w 768"/>
              <a:gd name="T107" fmla="*/ 2147483647 h 1264"/>
              <a:gd name="T108" fmla="*/ 2147483647 w 768"/>
              <a:gd name="T109" fmla="*/ 2147483647 h 1264"/>
              <a:gd name="T110" fmla="*/ 2147483647 w 768"/>
              <a:gd name="T111" fmla="*/ 2147483647 h 1264"/>
              <a:gd name="T112" fmla="*/ 2147483647 w 768"/>
              <a:gd name="T113" fmla="*/ 2147483647 h 1264"/>
              <a:gd name="T114" fmla="*/ 2147483647 w 768"/>
              <a:gd name="T115" fmla="*/ 2147483647 h 1264"/>
              <a:gd name="T116" fmla="*/ 2147483647 w 768"/>
              <a:gd name="T117" fmla="*/ 2147483647 h 1264"/>
              <a:gd name="T118" fmla="*/ 2147483647 w 768"/>
              <a:gd name="T119" fmla="*/ 2147483647 h 126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68"/>
              <a:gd name="T181" fmla="*/ 0 h 1264"/>
              <a:gd name="T182" fmla="*/ 768 w 768"/>
              <a:gd name="T183" fmla="*/ 1264 h 126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68" h="1264">
                <a:moveTo>
                  <a:pt x="606" y="0"/>
                </a:moveTo>
                <a:lnTo>
                  <a:pt x="604" y="0"/>
                </a:lnTo>
                <a:lnTo>
                  <a:pt x="603" y="0"/>
                </a:lnTo>
                <a:lnTo>
                  <a:pt x="601" y="0"/>
                </a:lnTo>
                <a:lnTo>
                  <a:pt x="599" y="0"/>
                </a:lnTo>
                <a:lnTo>
                  <a:pt x="599" y="2"/>
                </a:lnTo>
                <a:lnTo>
                  <a:pt x="601" y="4"/>
                </a:lnTo>
                <a:lnTo>
                  <a:pt x="603" y="6"/>
                </a:lnTo>
                <a:lnTo>
                  <a:pt x="604" y="6"/>
                </a:lnTo>
                <a:lnTo>
                  <a:pt x="606" y="6"/>
                </a:lnTo>
                <a:lnTo>
                  <a:pt x="608" y="7"/>
                </a:lnTo>
                <a:lnTo>
                  <a:pt x="610" y="7"/>
                </a:lnTo>
                <a:lnTo>
                  <a:pt x="611" y="7"/>
                </a:lnTo>
                <a:lnTo>
                  <a:pt x="611" y="9"/>
                </a:lnTo>
                <a:lnTo>
                  <a:pt x="613" y="9"/>
                </a:lnTo>
                <a:lnTo>
                  <a:pt x="613" y="13"/>
                </a:lnTo>
                <a:lnTo>
                  <a:pt x="613" y="18"/>
                </a:lnTo>
                <a:lnTo>
                  <a:pt x="615" y="28"/>
                </a:lnTo>
                <a:lnTo>
                  <a:pt x="615" y="39"/>
                </a:lnTo>
                <a:lnTo>
                  <a:pt x="615" y="49"/>
                </a:lnTo>
                <a:lnTo>
                  <a:pt x="613" y="63"/>
                </a:lnTo>
                <a:lnTo>
                  <a:pt x="613" y="68"/>
                </a:lnTo>
                <a:lnTo>
                  <a:pt x="610" y="82"/>
                </a:lnTo>
                <a:lnTo>
                  <a:pt x="610" y="88"/>
                </a:lnTo>
                <a:lnTo>
                  <a:pt x="604" y="105"/>
                </a:lnTo>
                <a:lnTo>
                  <a:pt x="603" y="114"/>
                </a:lnTo>
                <a:lnTo>
                  <a:pt x="601" y="114"/>
                </a:lnTo>
                <a:lnTo>
                  <a:pt x="601" y="116"/>
                </a:lnTo>
                <a:lnTo>
                  <a:pt x="599" y="114"/>
                </a:lnTo>
                <a:lnTo>
                  <a:pt x="597" y="114"/>
                </a:lnTo>
                <a:lnTo>
                  <a:pt x="596" y="114"/>
                </a:lnTo>
                <a:lnTo>
                  <a:pt x="596" y="116"/>
                </a:lnTo>
                <a:lnTo>
                  <a:pt x="596" y="117"/>
                </a:lnTo>
                <a:lnTo>
                  <a:pt x="596" y="119"/>
                </a:lnTo>
                <a:lnTo>
                  <a:pt x="596" y="121"/>
                </a:lnTo>
                <a:lnTo>
                  <a:pt x="590" y="126"/>
                </a:lnTo>
                <a:lnTo>
                  <a:pt x="592" y="126"/>
                </a:lnTo>
                <a:lnTo>
                  <a:pt x="594" y="126"/>
                </a:lnTo>
                <a:lnTo>
                  <a:pt x="594" y="128"/>
                </a:lnTo>
                <a:lnTo>
                  <a:pt x="592" y="128"/>
                </a:lnTo>
                <a:lnTo>
                  <a:pt x="592" y="126"/>
                </a:lnTo>
                <a:lnTo>
                  <a:pt x="592" y="128"/>
                </a:lnTo>
                <a:lnTo>
                  <a:pt x="594" y="129"/>
                </a:lnTo>
                <a:lnTo>
                  <a:pt x="594" y="131"/>
                </a:lnTo>
                <a:lnTo>
                  <a:pt x="594" y="133"/>
                </a:lnTo>
                <a:lnTo>
                  <a:pt x="596" y="133"/>
                </a:lnTo>
                <a:lnTo>
                  <a:pt x="596" y="135"/>
                </a:lnTo>
                <a:lnTo>
                  <a:pt x="597" y="133"/>
                </a:lnTo>
                <a:lnTo>
                  <a:pt x="597" y="135"/>
                </a:lnTo>
                <a:lnTo>
                  <a:pt x="597" y="136"/>
                </a:lnTo>
                <a:lnTo>
                  <a:pt x="599" y="136"/>
                </a:lnTo>
                <a:lnTo>
                  <a:pt x="601" y="136"/>
                </a:lnTo>
                <a:lnTo>
                  <a:pt x="601" y="138"/>
                </a:lnTo>
                <a:lnTo>
                  <a:pt x="599" y="138"/>
                </a:lnTo>
                <a:lnTo>
                  <a:pt x="599" y="140"/>
                </a:lnTo>
                <a:lnTo>
                  <a:pt x="601" y="140"/>
                </a:lnTo>
                <a:lnTo>
                  <a:pt x="601" y="142"/>
                </a:lnTo>
                <a:lnTo>
                  <a:pt x="601" y="143"/>
                </a:lnTo>
                <a:lnTo>
                  <a:pt x="603" y="143"/>
                </a:lnTo>
                <a:lnTo>
                  <a:pt x="603" y="145"/>
                </a:lnTo>
                <a:lnTo>
                  <a:pt x="604" y="145"/>
                </a:lnTo>
                <a:lnTo>
                  <a:pt x="606" y="150"/>
                </a:lnTo>
                <a:lnTo>
                  <a:pt x="608" y="150"/>
                </a:lnTo>
                <a:lnTo>
                  <a:pt x="608" y="149"/>
                </a:lnTo>
                <a:lnTo>
                  <a:pt x="610" y="149"/>
                </a:lnTo>
                <a:lnTo>
                  <a:pt x="611" y="149"/>
                </a:lnTo>
                <a:lnTo>
                  <a:pt x="611" y="147"/>
                </a:lnTo>
                <a:lnTo>
                  <a:pt x="613" y="147"/>
                </a:lnTo>
                <a:lnTo>
                  <a:pt x="615" y="147"/>
                </a:lnTo>
                <a:lnTo>
                  <a:pt x="617" y="147"/>
                </a:lnTo>
                <a:lnTo>
                  <a:pt x="617" y="149"/>
                </a:lnTo>
                <a:lnTo>
                  <a:pt x="618" y="149"/>
                </a:lnTo>
                <a:lnTo>
                  <a:pt x="618" y="150"/>
                </a:lnTo>
                <a:lnTo>
                  <a:pt x="620" y="150"/>
                </a:lnTo>
                <a:lnTo>
                  <a:pt x="620" y="152"/>
                </a:lnTo>
                <a:lnTo>
                  <a:pt x="622" y="152"/>
                </a:lnTo>
                <a:lnTo>
                  <a:pt x="622" y="154"/>
                </a:lnTo>
                <a:lnTo>
                  <a:pt x="623" y="154"/>
                </a:lnTo>
                <a:lnTo>
                  <a:pt x="627" y="154"/>
                </a:lnTo>
                <a:lnTo>
                  <a:pt x="629" y="154"/>
                </a:lnTo>
                <a:lnTo>
                  <a:pt x="630" y="154"/>
                </a:lnTo>
                <a:lnTo>
                  <a:pt x="632" y="156"/>
                </a:lnTo>
                <a:lnTo>
                  <a:pt x="634" y="156"/>
                </a:lnTo>
                <a:lnTo>
                  <a:pt x="636" y="156"/>
                </a:lnTo>
                <a:lnTo>
                  <a:pt x="637" y="156"/>
                </a:lnTo>
                <a:lnTo>
                  <a:pt x="639" y="157"/>
                </a:lnTo>
                <a:lnTo>
                  <a:pt x="641" y="157"/>
                </a:lnTo>
                <a:lnTo>
                  <a:pt x="641" y="159"/>
                </a:lnTo>
                <a:lnTo>
                  <a:pt x="643" y="159"/>
                </a:lnTo>
                <a:lnTo>
                  <a:pt x="644" y="159"/>
                </a:lnTo>
                <a:lnTo>
                  <a:pt x="646" y="161"/>
                </a:lnTo>
                <a:lnTo>
                  <a:pt x="648" y="163"/>
                </a:lnTo>
                <a:lnTo>
                  <a:pt x="650" y="163"/>
                </a:lnTo>
                <a:lnTo>
                  <a:pt x="651" y="164"/>
                </a:lnTo>
                <a:lnTo>
                  <a:pt x="653" y="164"/>
                </a:lnTo>
                <a:lnTo>
                  <a:pt x="653" y="166"/>
                </a:lnTo>
                <a:lnTo>
                  <a:pt x="655" y="166"/>
                </a:lnTo>
                <a:lnTo>
                  <a:pt x="657" y="166"/>
                </a:lnTo>
                <a:lnTo>
                  <a:pt x="658" y="166"/>
                </a:lnTo>
                <a:lnTo>
                  <a:pt x="660" y="166"/>
                </a:lnTo>
                <a:lnTo>
                  <a:pt x="662" y="166"/>
                </a:lnTo>
                <a:lnTo>
                  <a:pt x="664" y="168"/>
                </a:lnTo>
                <a:lnTo>
                  <a:pt x="665" y="168"/>
                </a:lnTo>
                <a:lnTo>
                  <a:pt x="667" y="168"/>
                </a:lnTo>
                <a:lnTo>
                  <a:pt x="669" y="168"/>
                </a:lnTo>
                <a:lnTo>
                  <a:pt x="671" y="168"/>
                </a:lnTo>
                <a:lnTo>
                  <a:pt x="672" y="168"/>
                </a:lnTo>
                <a:lnTo>
                  <a:pt x="672" y="166"/>
                </a:lnTo>
                <a:lnTo>
                  <a:pt x="674" y="166"/>
                </a:lnTo>
                <a:lnTo>
                  <a:pt x="676" y="166"/>
                </a:lnTo>
                <a:lnTo>
                  <a:pt x="678" y="166"/>
                </a:lnTo>
                <a:lnTo>
                  <a:pt x="679" y="166"/>
                </a:lnTo>
                <a:lnTo>
                  <a:pt x="681" y="166"/>
                </a:lnTo>
                <a:lnTo>
                  <a:pt x="681" y="164"/>
                </a:lnTo>
                <a:lnTo>
                  <a:pt x="683" y="163"/>
                </a:lnTo>
                <a:lnTo>
                  <a:pt x="685" y="161"/>
                </a:lnTo>
                <a:lnTo>
                  <a:pt x="686" y="161"/>
                </a:lnTo>
                <a:lnTo>
                  <a:pt x="686" y="163"/>
                </a:lnTo>
                <a:lnTo>
                  <a:pt x="688" y="163"/>
                </a:lnTo>
                <a:lnTo>
                  <a:pt x="688" y="161"/>
                </a:lnTo>
                <a:lnTo>
                  <a:pt x="690" y="161"/>
                </a:lnTo>
                <a:lnTo>
                  <a:pt x="692" y="163"/>
                </a:lnTo>
                <a:lnTo>
                  <a:pt x="693" y="161"/>
                </a:lnTo>
                <a:lnTo>
                  <a:pt x="695" y="161"/>
                </a:lnTo>
                <a:lnTo>
                  <a:pt x="697" y="161"/>
                </a:lnTo>
                <a:lnTo>
                  <a:pt x="699" y="161"/>
                </a:lnTo>
                <a:lnTo>
                  <a:pt x="699" y="163"/>
                </a:lnTo>
                <a:lnTo>
                  <a:pt x="699" y="164"/>
                </a:lnTo>
                <a:lnTo>
                  <a:pt x="699" y="166"/>
                </a:lnTo>
                <a:lnTo>
                  <a:pt x="699" y="168"/>
                </a:lnTo>
                <a:lnTo>
                  <a:pt x="699" y="170"/>
                </a:lnTo>
                <a:lnTo>
                  <a:pt x="700" y="170"/>
                </a:lnTo>
                <a:lnTo>
                  <a:pt x="700" y="171"/>
                </a:lnTo>
                <a:lnTo>
                  <a:pt x="700" y="173"/>
                </a:lnTo>
                <a:lnTo>
                  <a:pt x="700" y="175"/>
                </a:lnTo>
                <a:lnTo>
                  <a:pt x="699" y="178"/>
                </a:lnTo>
                <a:lnTo>
                  <a:pt x="700" y="180"/>
                </a:lnTo>
                <a:lnTo>
                  <a:pt x="700" y="182"/>
                </a:lnTo>
                <a:lnTo>
                  <a:pt x="702" y="184"/>
                </a:lnTo>
                <a:lnTo>
                  <a:pt x="702" y="187"/>
                </a:lnTo>
                <a:lnTo>
                  <a:pt x="704" y="189"/>
                </a:lnTo>
                <a:lnTo>
                  <a:pt x="704" y="191"/>
                </a:lnTo>
                <a:lnTo>
                  <a:pt x="704" y="194"/>
                </a:lnTo>
                <a:lnTo>
                  <a:pt x="704" y="196"/>
                </a:lnTo>
                <a:lnTo>
                  <a:pt x="704" y="199"/>
                </a:lnTo>
                <a:lnTo>
                  <a:pt x="704" y="201"/>
                </a:lnTo>
                <a:lnTo>
                  <a:pt x="704" y="203"/>
                </a:lnTo>
                <a:lnTo>
                  <a:pt x="702" y="203"/>
                </a:lnTo>
                <a:lnTo>
                  <a:pt x="702" y="205"/>
                </a:lnTo>
                <a:lnTo>
                  <a:pt x="700" y="205"/>
                </a:lnTo>
                <a:lnTo>
                  <a:pt x="699" y="205"/>
                </a:lnTo>
                <a:lnTo>
                  <a:pt x="697" y="206"/>
                </a:lnTo>
                <a:lnTo>
                  <a:pt x="695" y="206"/>
                </a:lnTo>
                <a:lnTo>
                  <a:pt x="692" y="205"/>
                </a:lnTo>
                <a:lnTo>
                  <a:pt x="692" y="206"/>
                </a:lnTo>
                <a:lnTo>
                  <a:pt x="692" y="208"/>
                </a:lnTo>
                <a:lnTo>
                  <a:pt x="692" y="210"/>
                </a:lnTo>
                <a:lnTo>
                  <a:pt x="692" y="212"/>
                </a:lnTo>
                <a:lnTo>
                  <a:pt x="692" y="219"/>
                </a:lnTo>
                <a:lnTo>
                  <a:pt x="692" y="220"/>
                </a:lnTo>
                <a:lnTo>
                  <a:pt x="692" y="224"/>
                </a:lnTo>
                <a:lnTo>
                  <a:pt x="692" y="225"/>
                </a:lnTo>
                <a:lnTo>
                  <a:pt x="692" y="227"/>
                </a:lnTo>
                <a:lnTo>
                  <a:pt x="692" y="229"/>
                </a:lnTo>
                <a:lnTo>
                  <a:pt x="692" y="231"/>
                </a:lnTo>
                <a:lnTo>
                  <a:pt x="692" y="232"/>
                </a:lnTo>
                <a:lnTo>
                  <a:pt x="693" y="232"/>
                </a:lnTo>
                <a:lnTo>
                  <a:pt x="695" y="232"/>
                </a:lnTo>
                <a:lnTo>
                  <a:pt x="695" y="234"/>
                </a:lnTo>
                <a:lnTo>
                  <a:pt x="695" y="236"/>
                </a:lnTo>
                <a:lnTo>
                  <a:pt x="697" y="238"/>
                </a:lnTo>
                <a:lnTo>
                  <a:pt x="697" y="241"/>
                </a:lnTo>
                <a:lnTo>
                  <a:pt x="697" y="243"/>
                </a:lnTo>
                <a:lnTo>
                  <a:pt x="697" y="245"/>
                </a:lnTo>
                <a:lnTo>
                  <a:pt x="702" y="246"/>
                </a:lnTo>
                <a:lnTo>
                  <a:pt x="704" y="246"/>
                </a:lnTo>
                <a:lnTo>
                  <a:pt x="706" y="246"/>
                </a:lnTo>
                <a:lnTo>
                  <a:pt x="707" y="246"/>
                </a:lnTo>
                <a:lnTo>
                  <a:pt x="709" y="246"/>
                </a:lnTo>
                <a:lnTo>
                  <a:pt x="711" y="246"/>
                </a:lnTo>
                <a:lnTo>
                  <a:pt x="712" y="246"/>
                </a:lnTo>
                <a:lnTo>
                  <a:pt x="714" y="246"/>
                </a:lnTo>
                <a:lnTo>
                  <a:pt x="716" y="248"/>
                </a:lnTo>
                <a:lnTo>
                  <a:pt x="718" y="248"/>
                </a:lnTo>
                <a:lnTo>
                  <a:pt x="719" y="252"/>
                </a:lnTo>
                <a:lnTo>
                  <a:pt x="721" y="252"/>
                </a:lnTo>
                <a:lnTo>
                  <a:pt x="723" y="253"/>
                </a:lnTo>
                <a:lnTo>
                  <a:pt x="723" y="255"/>
                </a:lnTo>
                <a:lnTo>
                  <a:pt x="725" y="257"/>
                </a:lnTo>
                <a:lnTo>
                  <a:pt x="728" y="255"/>
                </a:lnTo>
                <a:lnTo>
                  <a:pt x="732" y="253"/>
                </a:lnTo>
                <a:lnTo>
                  <a:pt x="733" y="252"/>
                </a:lnTo>
                <a:lnTo>
                  <a:pt x="735" y="252"/>
                </a:lnTo>
                <a:lnTo>
                  <a:pt x="737" y="252"/>
                </a:lnTo>
                <a:lnTo>
                  <a:pt x="740" y="252"/>
                </a:lnTo>
                <a:lnTo>
                  <a:pt x="742" y="252"/>
                </a:lnTo>
                <a:lnTo>
                  <a:pt x="744" y="252"/>
                </a:lnTo>
                <a:lnTo>
                  <a:pt x="744" y="253"/>
                </a:lnTo>
                <a:lnTo>
                  <a:pt x="746" y="253"/>
                </a:lnTo>
                <a:lnTo>
                  <a:pt x="746" y="255"/>
                </a:lnTo>
                <a:lnTo>
                  <a:pt x="747" y="257"/>
                </a:lnTo>
                <a:lnTo>
                  <a:pt x="749" y="257"/>
                </a:lnTo>
                <a:lnTo>
                  <a:pt x="751" y="257"/>
                </a:lnTo>
                <a:lnTo>
                  <a:pt x="751" y="255"/>
                </a:lnTo>
                <a:lnTo>
                  <a:pt x="753" y="255"/>
                </a:lnTo>
                <a:lnTo>
                  <a:pt x="754" y="255"/>
                </a:lnTo>
                <a:lnTo>
                  <a:pt x="756" y="255"/>
                </a:lnTo>
                <a:lnTo>
                  <a:pt x="758" y="255"/>
                </a:lnTo>
                <a:lnTo>
                  <a:pt x="760" y="255"/>
                </a:lnTo>
                <a:lnTo>
                  <a:pt x="761" y="257"/>
                </a:lnTo>
                <a:lnTo>
                  <a:pt x="763" y="257"/>
                </a:lnTo>
                <a:lnTo>
                  <a:pt x="763" y="259"/>
                </a:lnTo>
                <a:lnTo>
                  <a:pt x="763" y="260"/>
                </a:lnTo>
                <a:lnTo>
                  <a:pt x="763" y="262"/>
                </a:lnTo>
                <a:lnTo>
                  <a:pt x="763" y="264"/>
                </a:lnTo>
                <a:lnTo>
                  <a:pt x="763" y="266"/>
                </a:lnTo>
                <a:lnTo>
                  <a:pt x="763" y="267"/>
                </a:lnTo>
                <a:lnTo>
                  <a:pt x="763" y="269"/>
                </a:lnTo>
                <a:lnTo>
                  <a:pt x="763" y="271"/>
                </a:lnTo>
                <a:lnTo>
                  <a:pt x="763" y="273"/>
                </a:lnTo>
                <a:lnTo>
                  <a:pt x="763" y="274"/>
                </a:lnTo>
                <a:lnTo>
                  <a:pt x="765" y="276"/>
                </a:lnTo>
                <a:lnTo>
                  <a:pt x="767" y="276"/>
                </a:lnTo>
                <a:lnTo>
                  <a:pt x="767" y="278"/>
                </a:lnTo>
                <a:lnTo>
                  <a:pt x="768" y="278"/>
                </a:lnTo>
                <a:lnTo>
                  <a:pt x="768" y="280"/>
                </a:lnTo>
                <a:lnTo>
                  <a:pt x="768" y="281"/>
                </a:lnTo>
                <a:lnTo>
                  <a:pt x="768" y="283"/>
                </a:lnTo>
                <a:lnTo>
                  <a:pt x="768" y="285"/>
                </a:lnTo>
                <a:lnTo>
                  <a:pt x="767" y="285"/>
                </a:lnTo>
                <a:lnTo>
                  <a:pt x="765" y="285"/>
                </a:lnTo>
                <a:lnTo>
                  <a:pt x="765" y="287"/>
                </a:lnTo>
                <a:lnTo>
                  <a:pt x="763" y="288"/>
                </a:lnTo>
                <a:lnTo>
                  <a:pt x="761" y="290"/>
                </a:lnTo>
                <a:lnTo>
                  <a:pt x="763" y="292"/>
                </a:lnTo>
                <a:lnTo>
                  <a:pt x="761" y="294"/>
                </a:lnTo>
                <a:lnTo>
                  <a:pt x="761" y="295"/>
                </a:lnTo>
                <a:lnTo>
                  <a:pt x="761" y="297"/>
                </a:lnTo>
                <a:lnTo>
                  <a:pt x="760" y="297"/>
                </a:lnTo>
                <a:lnTo>
                  <a:pt x="758" y="297"/>
                </a:lnTo>
                <a:lnTo>
                  <a:pt x="758" y="299"/>
                </a:lnTo>
                <a:lnTo>
                  <a:pt x="758" y="301"/>
                </a:lnTo>
                <a:lnTo>
                  <a:pt x="756" y="301"/>
                </a:lnTo>
                <a:lnTo>
                  <a:pt x="758" y="302"/>
                </a:lnTo>
                <a:lnTo>
                  <a:pt x="758" y="304"/>
                </a:lnTo>
                <a:lnTo>
                  <a:pt x="756" y="304"/>
                </a:lnTo>
                <a:lnTo>
                  <a:pt x="756" y="306"/>
                </a:lnTo>
                <a:lnTo>
                  <a:pt x="754" y="306"/>
                </a:lnTo>
                <a:lnTo>
                  <a:pt x="754" y="308"/>
                </a:lnTo>
                <a:lnTo>
                  <a:pt x="753" y="308"/>
                </a:lnTo>
                <a:lnTo>
                  <a:pt x="751" y="308"/>
                </a:lnTo>
                <a:lnTo>
                  <a:pt x="749" y="309"/>
                </a:lnTo>
                <a:lnTo>
                  <a:pt x="749" y="311"/>
                </a:lnTo>
                <a:lnTo>
                  <a:pt x="749" y="313"/>
                </a:lnTo>
                <a:lnTo>
                  <a:pt x="747" y="313"/>
                </a:lnTo>
                <a:lnTo>
                  <a:pt x="747" y="315"/>
                </a:lnTo>
                <a:lnTo>
                  <a:pt x="747" y="316"/>
                </a:lnTo>
                <a:lnTo>
                  <a:pt x="746" y="318"/>
                </a:lnTo>
                <a:lnTo>
                  <a:pt x="744" y="318"/>
                </a:lnTo>
                <a:lnTo>
                  <a:pt x="742" y="320"/>
                </a:lnTo>
                <a:lnTo>
                  <a:pt x="744" y="321"/>
                </a:lnTo>
                <a:lnTo>
                  <a:pt x="744" y="323"/>
                </a:lnTo>
                <a:lnTo>
                  <a:pt x="744" y="325"/>
                </a:lnTo>
                <a:lnTo>
                  <a:pt x="742" y="325"/>
                </a:lnTo>
                <a:lnTo>
                  <a:pt x="742" y="327"/>
                </a:lnTo>
                <a:lnTo>
                  <a:pt x="742" y="328"/>
                </a:lnTo>
                <a:lnTo>
                  <a:pt x="740" y="328"/>
                </a:lnTo>
                <a:lnTo>
                  <a:pt x="740" y="330"/>
                </a:lnTo>
                <a:lnTo>
                  <a:pt x="739" y="330"/>
                </a:lnTo>
                <a:lnTo>
                  <a:pt x="737" y="332"/>
                </a:lnTo>
                <a:lnTo>
                  <a:pt x="735" y="330"/>
                </a:lnTo>
                <a:lnTo>
                  <a:pt x="735" y="332"/>
                </a:lnTo>
                <a:lnTo>
                  <a:pt x="733" y="330"/>
                </a:lnTo>
                <a:lnTo>
                  <a:pt x="732" y="330"/>
                </a:lnTo>
                <a:lnTo>
                  <a:pt x="730" y="332"/>
                </a:lnTo>
                <a:lnTo>
                  <a:pt x="728" y="330"/>
                </a:lnTo>
                <a:lnTo>
                  <a:pt x="728" y="328"/>
                </a:lnTo>
                <a:lnTo>
                  <a:pt x="726" y="328"/>
                </a:lnTo>
                <a:lnTo>
                  <a:pt x="725" y="328"/>
                </a:lnTo>
                <a:lnTo>
                  <a:pt x="723" y="330"/>
                </a:lnTo>
                <a:lnTo>
                  <a:pt x="721" y="330"/>
                </a:lnTo>
                <a:lnTo>
                  <a:pt x="721" y="332"/>
                </a:lnTo>
                <a:lnTo>
                  <a:pt x="719" y="334"/>
                </a:lnTo>
                <a:lnTo>
                  <a:pt x="719" y="335"/>
                </a:lnTo>
                <a:lnTo>
                  <a:pt x="718" y="335"/>
                </a:lnTo>
                <a:lnTo>
                  <a:pt x="716" y="334"/>
                </a:lnTo>
                <a:lnTo>
                  <a:pt x="716" y="335"/>
                </a:lnTo>
                <a:lnTo>
                  <a:pt x="716" y="337"/>
                </a:lnTo>
                <a:lnTo>
                  <a:pt x="714" y="335"/>
                </a:lnTo>
                <a:lnTo>
                  <a:pt x="714" y="337"/>
                </a:lnTo>
                <a:lnTo>
                  <a:pt x="714" y="339"/>
                </a:lnTo>
                <a:lnTo>
                  <a:pt x="712" y="339"/>
                </a:lnTo>
                <a:lnTo>
                  <a:pt x="711" y="337"/>
                </a:lnTo>
                <a:lnTo>
                  <a:pt x="711" y="339"/>
                </a:lnTo>
                <a:lnTo>
                  <a:pt x="711" y="341"/>
                </a:lnTo>
                <a:lnTo>
                  <a:pt x="709" y="342"/>
                </a:lnTo>
                <a:lnTo>
                  <a:pt x="707" y="344"/>
                </a:lnTo>
                <a:lnTo>
                  <a:pt x="707" y="346"/>
                </a:lnTo>
                <a:lnTo>
                  <a:pt x="706" y="346"/>
                </a:lnTo>
                <a:lnTo>
                  <a:pt x="706" y="348"/>
                </a:lnTo>
                <a:lnTo>
                  <a:pt x="704" y="349"/>
                </a:lnTo>
                <a:lnTo>
                  <a:pt x="704" y="351"/>
                </a:lnTo>
                <a:lnTo>
                  <a:pt x="702" y="351"/>
                </a:lnTo>
                <a:lnTo>
                  <a:pt x="702" y="353"/>
                </a:lnTo>
                <a:lnTo>
                  <a:pt x="700" y="353"/>
                </a:lnTo>
                <a:lnTo>
                  <a:pt x="700" y="355"/>
                </a:lnTo>
                <a:lnTo>
                  <a:pt x="700" y="356"/>
                </a:lnTo>
                <a:lnTo>
                  <a:pt x="700" y="358"/>
                </a:lnTo>
                <a:lnTo>
                  <a:pt x="699" y="356"/>
                </a:lnTo>
                <a:lnTo>
                  <a:pt x="697" y="358"/>
                </a:lnTo>
                <a:lnTo>
                  <a:pt x="695" y="360"/>
                </a:lnTo>
                <a:lnTo>
                  <a:pt x="695" y="362"/>
                </a:lnTo>
                <a:lnTo>
                  <a:pt x="695" y="363"/>
                </a:lnTo>
                <a:lnTo>
                  <a:pt x="695" y="365"/>
                </a:lnTo>
                <a:lnTo>
                  <a:pt x="695" y="367"/>
                </a:lnTo>
                <a:lnTo>
                  <a:pt x="695" y="369"/>
                </a:lnTo>
                <a:lnTo>
                  <a:pt x="695" y="370"/>
                </a:lnTo>
                <a:lnTo>
                  <a:pt x="695" y="372"/>
                </a:lnTo>
                <a:lnTo>
                  <a:pt x="697" y="374"/>
                </a:lnTo>
                <a:lnTo>
                  <a:pt x="697" y="376"/>
                </a:lnTo>
                <a:lnTo>
                  <a:pt x="697" y="377"/>
                </a:lnTo>
                <a:lnTo>
                  <a:pt x="699" y="379"/>
                </a:lnTo>
                <a:lnTo>
                  <a:pt x="699" y="381"/>
                </a:lnTo>
                <a:lnTo>
                  <a:pt x="699" y="383"/>
                </a:lnTo>
                <a:lnTo>
                  <a:pt x="700" y="384"/>
                </a:lnTo>
                <a:lnTo>
                  <a:pt x="700" y="386"/>
                </a:lnTo>
                <a:lnTo>
                  <a:pt x="702" y="388"/>
                </a:lnTo>
                <a:lnTo>
                  <a:pt x="702" y="390"/>
                </a:lnTo>
                <a:lnTo>
                  <a:pt x="704" y="391"/>
                </a:lnTo>
                <a:lnTo>
                  <a:pt x="704" y="393"/>
                </a:lnTo>
                <a:lnTo>
                  <a:pt x="704" y="395"/>
                </a:lnTo>
                <a:lnTo>
                  <a:pt x="704" y="397"/>
                </a:lnTo>
                <a:lnTo>
                  <a:pt x="706" y="398"/>
                </a:lnTo>
                <a:lnTo>
                  <a:pt x="706" y="400"/>
                </a:lnTo>
                <a:lnTo>
                  <a:pt x="707" y="402"/>
                </a:lnTo>
                <a:lnTo>
                  <a:pt x="707" y="404"/>
                </a:lnTo>
                <a:lnTo>
                  <a:pt x="707" y="405"/>
                </a:lnTo>
                <a:lnTo>
                  <a:pt x="707" y="407"/>
                </a:lnTo>
                <a:lnTo>
                  <a:pt x="709" y="407"/>
                </a:lnTo>
                <a:lnTo>
                  <a:pt x="709" y="409"/>
                </a:lnTo>
                <a:lnTo>
                  <a:pt x="709" y="410"/>
                </a:lnTo>
                <a:lnTo>
                  <a:pt x="709" y="412"/>
                </a:lnTo>
                <a:lnTo>
                  <a:pt x="711" y="412"/>
                </a:lnTo>
                <a:lnTo>
                  <a:pt x="711" y="414"/>
                </a:lnTo>
                <a:lnTo>
                  <a:pt x="711" y="416"/>
                </a:lnTo>
                <a:lnTo>
                  <a:pt x="712" y="417"/>
                </a:lnTo>
                <a:lnTo>
                  <a:pt x="712" y="419"/>
                </a:lnTo>
                <a:lnTo>
                  <a:pt x="714" y="421"/>
                </a:lnTo>
                <a:lnTo>
                  <a:pt x="714" y="423"/>
                </a:lnTo>
                <a:lnTo>
                  <a:pt x="714" y="424"/>
                </a:lnTo>
                <a:lnTo>
                  <a:pt x="716" y="424"/>
                </a:lnTo>
                <a:lnTo>
                  <a:pt x="716" y="426"/>
                </a:lnTo>
                <a:lnTo>
                  <a:pt x="718" y="428"/>
                </a:lnTo>
                <a:lnTo>
                  <a:pt x="718" y="430"/>
                </a:lnTo>
                <a:lnTo>
                  <a:pt x="719" y="430"/>
                </a:lnTo>
                <a:lnTo>
                  <a:pt x="719" y="431"/>
                </a:lnTo>
                <a:lnTo>
                  <a:pt x="719" y="433"/>
                </a:lnTo>
                <a:lnTo>
                  <a:pt x="721" y="435"/>
                </a:lnTo>
                <a:lnTo>
                  <a:pt x="721" y="437"/>
                </a:lnTo>
                <a:lnTo>
                  <a:pt x="721" y="438"/>
                </a:lnTo>
                <a:lnTo>
                  <a:pt x="721" y="440"/>
                </a:lnTo>
                <a:lnTo>
                  <a:pt x="721" y="442"/>
                </a:lnTo>
                <a:lnTo>
                  <a:pt x="721" y="444"/>
                </a:lnTo>
                <a:lnTo>
                  <a:pt x="721" y="445"/>
                </a:lnTo>
                <a:lnTo>
                  <a:pt x="719" y="444"/>
                </a:lnTo>
                <a:lnTo>
                  <a:pt x="718" y="444"/>
                </a:lnTo>
                <a:lnTo>
                  <a:pt x="716" y="444"/>
                </a:lnTo>
                <a:lnTo>
                  <a:pt x="714" y="444"/>
                </a:lnTo>
                <a:lnTo>
                  <a:pt x="711" y="444"/>
                </a:lnTo>
                <a:lnTo>
                  <a:pt x="709" y="445"/>
                </a:lnTo>
                <a:lnTo>
                  <a:pt x="707" y="445"/>
                </a:lnTo>
                <a:lnTo>
                  <a:pt x="706" y="445"/>
                </a:lnTo>
                <a:lnTo>
                  <a:pt x="702" y="445"/>
                </a:lnTo>
                <a:lnTo>
                  <a:pt x="700" y="445"/>
                </a:lnTo>
                <a:lnTo>
                  <a:pt x="699" y="445"/>
                </a:lnTo>
                <a:lnTo>
                  <a:pt x="697" y="445"/>
                </a:lnTo>
                <a:lnTo>
                  <a:pt x="692" y="447"/>
                </a:lnTo>
                <a:lnTo>
                  <a:pt x="686" y="449"/>
                </a:lnTo>
                <a:lnTo>
                  <a:pt x="685" y="449"/>
                </a:lnTo>
                <a:lnTo>
                  <a:pt x="683" y="451"/>
                </a:lnTo>
                <a:lnTo>
                  <a:pt x="679" y="449"/>
                </a:lnTo>
                <a:lnTo>
                  <a:pt x="678" y="449"/>
                </a:lnTo>
                <a:lnTo>
                  <a:pt x="676" y="449"/>
                </a:lnTo>
                <a:lnTo>
                  <a:pt x="674" y="449"/>
                </a:lnTo>
                <a:lnTo>
                  <a:pt x="672" y="451"/>
                </a:lnTo>
                <a:lnTo>
                  <a:pt x="671" y="451"/>
                </a:lnTo>
                <a:lnTo>
                  <a:pt x="667" y="451"/>
                </a:lnTo>
                <a:lnTo>
                  <a:pt x="665" y="451"/>
                </a:lnTo>
                <a:lnTo>
                  <a:pt x="662" y="451"/>
                </a:lnTo>
                <a:lnTo>
                  <a:pt x="658" y="452"/>
                </a:lnTo>
                <a:lnTo>
                  <a:pt x="657" y="454"/>
                </a:lnTo>
                <a:lnTo>
                  <a:pt x="653" y="456"/>
                </a:lnTo>
                <a:lnTo>
                  <a:pt x="650" y="456"/>
                </a:lnTo>
                <a:lnTo>
                  <a:pt x="648" y="456"/>
                </a:lnTo>
                <a:lnTo>
                  <a:pt x="646" y="456"/>
                </a:lnTo>
                <a:lnTo>
                  <a:pt x="644" y="458"/>
                </a:lnTo>
                <a:lnTo>
                  <a:pt x="643" y="458"/>
                </a:lnTo>
                <a:lnTo>
                  <a:pt x="641" y="458"/>
                </a:lnTo>
                <a:lnTo>
                  <a:pt x="639" y="458"/>
                </a:lnTo>
                <a:lnTo>
                  <a:pt x="639" y="459"/>
                </a:lnTo>
                <a:lnTo>
                  <a:pt x="637" y="461"/>
                </a:lnTo>
                <a:lnTo>
                  <a:pt x="636" y="461"/>
                </a:lnTo>
                <a:lnTo>
                  <a:pt x="634" y="459"/>
                </a:lnTo>
                <a:lnTo>
                  <a:pt x="632" y="459"/>
                </a:lnTo>
                <a:lnTo>
                  <a:pt x="629" y="459"/>
                </a:lnTo>
                <a:lnTo>
                  <a:pt x="623" y="459"/>
                </a:lnTo>
                <a:lnTo>
                  <a:pt x="622" y="458"/>
                </a:lnTo>
                <a:lnTo>
                  <a:pt x="620" y="456"/>
                </a:lnTo>
                <a:lnTo>
                  <a:pt x="618" y="456"/>
                </a:lnTo>
                <a:lnTo>
                  <a:pt x="617" y="456"/>
                </a:lnTo>
                <a:lnTo>
                  <a:pt x="615" y="456"/>
                </a:lnTo>
                <a:lnTo>
                  <a:pt x="613" y="458"/>
                </a:lnTo>
                <a:lnTo>
                  <a:pt x="606" y="456"/>
                </a:lnTo>
                <a:lnTo>
                  <a:pt x="603" y="456"/>
                </a:lnTo>
                <a:lnTo>
                  <a:pt x="601" y="456"/>
                </a:lnTo>
                <a:lnTo>
                  <a:pt x="599" y="456"/>
                </a:lnTo>
                <a:lnTo>
                  <a:pt x="597" y="456"/>
                </a:lnTo>
                <a:lnTo>
                  <a:pt x="594" y="456"/>
                </a:lnTo>
                <a:lnTo>
                  <a:pt x="576" y="463"/>
                </a:lnTo>
                <a:lnTo>
                  <a:pt x="569" y="463"/>
                </a:lnTo>
                <a:lnTo>
                  <a:pt x="564" y="465"/>
                </a:lnTo>
                <a:lnTo>
                  <a:pt x="559" y="468"/>
                </a:lnTo>
                <a:lnTo>
                  <a:pt x="555" y="470"/>
                </a:lnTo>
                <a:lnTo>
                  <a:pt x="554" y="473"/>
                </a:lnTo>
                <a:lnTo>
                  <a:pt x="552" y="477"/>
                </a:lnTo>
                <a:lnTo>
                  <a:pt x="550" y="482"/>
                </a:lnTo>
                <a:lnTo>
                  <a:pt x="550" y="489"/>
                </a:lnTo>
                <a:lnTo>
                  <a:pt x="550" y="493"/>
                </a:lnTo>
                <a:lnTo>
                  <a:pt x="550" y="498"/>
                </a:lnTo>
                <a:lnTo>
                  <a:pt x="550" y="500"/>
                </a:lnTo>
                <a:lnTo>
                  <a:pt x="550" y="503"/>
                </a:lnTo>
                <a:lnTo>
                  <a:pt x="550" y="506"/>
                </a:lnTo>
                <a:lnTo>
                  <a:pt x="550" y="510"/>
                </a:lnTo>
                <a:lnTo>
                  <a:pt x="550" y="512"/>
                </a:lnTo>
                <a:lnTo>
                  <a:pt x="550" y="515"/>
                </a:lnTo>
                <a:lnTo>
                  <a:pt x="534" y="557"/>
                </a:lnTo>
                <a:lnTo>
                  <a:pt x="533" y="559"/>
                </a:lnTo>
                <a:lnTo>
                  <a:pt x="533" y="562"/>
                </a:lnTo>
                <a:lnTo>
                  <a:pt x="529" y="564"/>
                </a:lnTo>
                <a:lnTo>
                  <a:pt x="529" y="568"/>
                </a:lnTo>
                <a:lnTo>
                  <a:pt x="528" y="576"/>
                </a:lnTo>
                <a:lnTo>
                  <a:pt x="526" y="580"/>
                </a:lnTo>
                <a:lnTo>
                  <a:pt x="528" y="582"/>
                </a:lnTo>
                <a:lnTo>
                  <a:pt x="529" y="583"/>
                </a:lnTo>
                <a:lnTo>
                  <a:pt x="529" y="587"/>
                </a:lnTo>
                <a:lnTo>
                  <a:pt x="528" y="590"/>
                </a:lnTo>
                <a:lnTo>
                  <a:pt x="526" y="592"/>
                </a:lnTo>
                <a:lnTo>
                  <a:pt x="522" y="597"/>
                </a:lnTo>
                <a:lnTo>
                  <a:pt x="521" y="602"/>
                </a:lnTo>
                <a:lnTo>
                  <a:pt x="515" y="606"/>
                </a:lnTo>
                <a:lnTo>
                  <a:pt x="514" y="608"/>
                </a:lnTo>
                <a:lnTo>
                  <a:pt x="512" y="608"/>
                </a:lnTo>
                <a:lnTo>
                  <a:pt x="510" y="608"/>
                </a:lnTo>
                <a:lnTo>
                  <a:pt x="508" y="609"/>
                </a:lnTo>
                <a:lnTo>
                  <a:pt x="507" y="609"/>
                </a:lnTo>
                <a:lnTo>
                  <a:pt x="507" y="611"/>
                </a:lnTo>
                <a:lnTo>
                  <a:pt x="505" y="611"/>
                </a:lnTo>
                <a:lnTo>
                  <a:pt x="503" y="613"/>
                </a:lnTo>
                <a:lnTo>
                  <a:pt x="501" y="613"/>
                </a:lnTo>
                <a:lnTo>
                  <a:pt x="500" y="615"/>
                </a:lnTo>
                <a:lnTo>
                  <a:pt x="498" y="616"/>
                </a:lnTo>
                <a:lnTo>
                  <a:pt x="498" y="618"/>
                </a:lnTo>
                <a:lnTo>
                  <a:pt x="498" y="620"/>
                </a:lnTo>
                <a:lnTo>
                  <a:pt x="496" y="622"/>
                </a:lnTo>
                <a:lnTo>
                  <a:pt x="494" y="622"/>
                </a:lnTo>
                <a:lnTo>
                  <a:pt x="493" y="623"/>
                </a:lnTo>
                <a:lnTo>
                  <a:pt x="491" y="623"/>
                </a:lnTo>
                <a:lnTo>
                  <a:pt x="491" y="625"/>
                </a:lnTo>
                <a:lnTo>
                  <a:pt x="491" y="627"/>
                </a:lnTo>
                <a:lnTo>
                  <a:pt x="491" y="629"/>
                </a:lnTo>
                <a:lnTo>
                  <a:pt x="489" y="630"/>
                </a:lnTo>
                <a:lnTo>
                  <a:pt x="489" y="632"/>
                </a:lnTo>
                <a:lnTo>
                  <a:pt x="489" y="634"/>
                </a:lnTo>
                <a:lnTo>
                  <a:pt x="489" y="636"/>
                </a:lnTo>
                <a:lnTo>
                  <a:pt x="487" y="637"/>
                </a:lnTo>
                <a:lnTo>
                  <a:pt x="486" y="639"/>
                </a:lnTo>
                <a:lnTo>
                  <a:pt x="484" y="641"/>
                </a:lnTo>
                <a:lnTo>
                  <a:pt x="484" y="643"/>
                </a:lnTo>
                <a:lnTo>
                  <a:pt x="482" y="644"/>
                </a:lnTo>
                <a:lnTo>
                  <a:pt x="482" y="646"/>
                </a:lnTo>
                <a:lnTo>
                  <a:pt x="482" y="648"/>
                </a:lnTo>
                <a:lnTo>
                  <a:pt x="480" y="650"/>
                </a:lnTo>
                <a:lnTo>
                  <a:pt x="479" y="650"/>
                </a:lnTo>
                <a:lnTo>
                  <a:pt x="479" y="651"/>
                </a:lnTo>
                <a:lnTo>
                  <a:pt x="477" y="651"/>
                </a:lnTo>
                <a:lnTo>
                  <a:pt x="475" y="653"/>
                </a:lnTo>
                <a:lnTo>
                  <a:pt x="475" y="655"/>
                </a:lnTo>
                <a:lnTo>
                  <a:pt x="473" y="657"/>
                </a:lnTo>
                <a:lnTo>
                  <a:pt x="473" y="658"/>
                </a:lnTo>
                <a:lnTo>
                  <a:pt x="472" y="660"/>
                </a:lnTo>
                <a:lnTo>
                  <a:pt x="472" y="662"/>
                </a:lnTo>
                <a:lnTo>
                  <a:pt x="470" y="664"/>
                </a:lnTo>
                <a:lnTo>
                  <a:pt x="470" y="665"/>
                </a:lnTo>
                <a:lnTo>
                  <a:pt x="470" y="667"/>
                </a:lnTo>
                <a:lnTo>
                  <a:pt x="468" y="669"/>
                </a:lnTo>
                <a:lnTo>
                  <a:pt x="466" y="669"/>
                </a:lnTo>
                <a:lnTo>
                  <a:pt x="465" y="671"/>
                </a:lnTo>
                <a:lnTo>
                  <a:pt x="463" y="672"/>
                </a:lnTo>
                <a:lnTo>
                  <a:pt x="461" y="674"/>
                </a:lnTo>
                <a:lnTo>
                  <a:pt x="458" y="674"/>
                </a:lnTo>
                <a:lnTo>
                  <a:pt x="454" y="676"/>
                </a:lnTo>
                <a:lnTo>
                  <a:pt x="452" y="678"/>
                </a:lnTo>
                <a:lnTo>
                  <a:pt x="452" y="679"/>
                </a:lnTo>
                <a:lnTo>
                  <a:pt x="451" y="679"/>
                </a:lnTo>
                <a:lnTo>
                  <a:pt x="449" y="681"/>
                </a:lnTo>
                <a:lnTo>
                  <a:pt x="449" y="683"/>
                </a:lnTo>
                <a:lnTo>
                  <a:pt x="447" y="683"/>
                </a:lnTo>
                <a:lnTo>
                  <a:pt x="447" y="685"/>
                </a:lnTo>
                <a:lnTo>
                  <a:pt x="445" y="685"/>
                </a:lnTo>
                <a:lnTo>
                  <a:pt x="445" y="686"/>
                </a:lnTo>
                <a:lnTo>
                  <a:pt x="444" y="688"/>
                </a:lnTo>
                <a:lnTo>
                  <a:pt x="442" y="690"/>
                </a:lnTo>
                <a:lnTo>
                  <a:pt x="440" y="690"/>
                </a:lnTo>
                <a:lnTo>
                  <a:pt x="440" y="692"/>
                </a:lnTo>
                <a:lnTo>
                  <a:pt x="440" y="693"/>
                </a:lnTo>
                <a:lnTo>
                  <a:pt x="440" y="695"/>
                </a:lnTo>
                <a:lnTo>
                  <a:pt x="439" y="697"/>
                </a:lnTo>
                <a:lnTo>
                  <a:pt x="437" y="698"/>
                </a:lnTo>
                <a:lnTo>
                  <a:pt x="437" y="700"/>
                </a:lnTo>
                <a:lnTo>
                  <a:pt x="437" y="702"/>
                </a:lnTo>
                <a:lnTo>
                  <a:pt x="435" y="704"/>
                </a:lnTo>
                <a:lnTo>
                  <a:pt x="435" y="705"/>
                </a:lnTo>
                <a:lnTo>
                  <a:pt x="435" y="707"/>
                </a:lnTo>
                <a:lnTo>
                  <a:pt x="435" y="709"/>
                </a:lnTo>
                <a:lnTo>
                  <a:pt x="433" y="711"/>
                </a:lnTo>
                <a:lnTo>
                  <a:pt x="432" y="712"/>
                </a:lnTo>
                <a:lnTo>
                  <a:pt x="430" y="712"/>
                </a:lnTo>
                <a:lnTo>
                  <a:pt x="430" y="714"/>
                </a:lnTo>
                <a:lnTo>
                  <a:pt x="430" y="716"/>
                </a:lnTo>
                <a:lnTo>
                  <a:pt x="430" y="718"/>
                </a:lnTo>
                <a:lnTo>
                  <a:pt x="428" y="718"/>
                </a:lnTo>
                <a:lnTo>
                  <a:pt x="426" y="719"/>
                </a:lnTo>
                <a:lnTo>
                  <a:pt x="425" y="721"/>
                </a:lnTo>
                <a:lnTo>
                  <a:pt x="423" y="723"/>
                </a:lnTo>
                <a:lnTo>
                  <a:pt x="419" y="723"/>
                </a:lnTo>
                <a:lnTo>
                  <a:pt x="419" y="725"/>
                </a:lnTo>
                <a:lnTo>
                  <a:pt x="418" y="725"/>
                </a:lnTo>
                <a:lnTo>
                  <a:pt x="414" y="726"/>
                </a:lnTo>
                <a:lnTo>
                  <a:pt x="412" y="730"/>
                </a:lnTo>
                <a:lnTo>
                  <a:pt x="411" y="733"/>
                </a:lnTo>
                <a:lnTo>
                  <a:pt x="407" y="737"/>
                </a:lnTo>
                <a:lnTo>
                  <a:pt x="407" y="739"/>
                </a:lnTo>
                <a:lnTo>
                  <a:pt x="405" y="739"/>
                </a:lnTo>
                <a:lnTo>
                  <a:pt x="404" y="740"/>
                </a:lnTo>
                <a:lnTo>
                  <a:pt x="402" y="742"/>
                </a:lnTo>
                <a:lnTo>
                  <a:pt x="402" y="744"/>
                </a:lnTo>
                <a:lnTo>
                  <a:pt x="402" y="746"/>
                </a:lnTo>
                <a:lnTo>
                  <a:pt x="402" y="747"/>
                </a:lnTo>
                <a:lnTo>
                  <a:pt x="402" y="749"/>
                </a:lnTo>
                <a:lnTo>
                  <a:pt x="402" y="751"/>
                </a:lnTo>
                <a:lnTo>
                  <a:pt x="402" y="753"/>
                </a:lnTo>
                <a:lnTo>
                  <a:pt x="397" y="754"/>
                </a:lnTo>
                <a:lnTo>
                  <a:pt x="395" y="754"/>
                </a:lnTo>
                <a:lnTo>
                  <a:pt x="393" y="756"/>
                </a:lnTo>
                <a:lnTo>
                  <a:pt x="391" y="758"/>
                </a:lnTo>
                <a:lnTo>
                  <a:pt x="390" y="760"/>
                </a:lnTo>
                <a:lnTo>
                  <a:pt x="390" y="761"/>
                </a:lnTo>
                <a:lnTo>
                  <a:pt x="390" y="763"/>
                </a:lnTo>
                <a:lnTo>
                  <a:pt x="390" y="765"/>
                </a:lnTo>
                <a:lnTo>
                  <a:pt x="388" y="765"/>
                </a:lnTo>
                <a:lnTo>
                  <a:pt x="384" y="765"/>
                </a:lnTo>
                <a:lnTo>
                  <a:pt x="384" y="767"/>
                </a:lnTo>
                <a:lnTo>
                  <a:pt x="383" y="768"/>
                </a:lnTo>
                <a:lnTo>
                  <a:pt x="383" y="770"/>
                </a:lnTo>
                <a:lnTo>
                  <a:pt x="381" y="772"/>
                </a:lnTo>
                <a:lnTo>
                  <a:pt x="379" y="772"/>
                </a:lnTo>
                <a:lnTo>
                  <a:pt x="377" y="772"/>
                </a:lnTo>
                <a:lnTo>
                  <a:pt x="376" y="774"/>
                </a:lnTo>
                <a:lnTo>
                  <a:pt x="376" y="775"/>
                </a:lnTo>
                <a:lnTo>
                  <a:pt x="374" y="777"/>
                </a:lnTo>
                <a:lnTo>
                  <a:pt x="374" y="779"/>
                </a:lnTo>
                <a:lnTo>
                  <a:pt x="374" y="781"/>
                </a:lnTo>
                <a:lnTo>
                  <a:pt x="376" y="781"/>
                </a:lnTo>
                <a:lnTo>
                  <a:pt x="376" y="782"/>
                </a:lnTo>
                <a:lnTo>
                  <a:pt x="377" y="784"/>
                </a:lnTo>
                <a:lnTo>
                  <a:pt x="377" y="786"/>
                </a:lnTo>
                <a:lnTo>
                  <a:pt x="377" y="787"/>
                </a:lnTo>
                <a:lnTo>
                  <a:pt x="377" y="789"/>
                </a:lnTo>
                <a:lnTo>
                  <a:pt x="377" y="791"/>
                </a:lnTo>
                <a:lnTo>
                  <a:pt x="379" y="793"/>
                </a:lnTo>
                <a:lnTo>
                  <a:pt x="379" y="794"/>
                </a:lnTo>
                <a:lnTo>
                  <a:pt x="379" y="796"/>
                </a:lnTo>
                <a:lnTo>
                  <a:pt x="381" y="798"/>
                </a:lnTo>
                <a:lnTo>
                  <a:pt x="381" y="800"/>
                </a:lnTo>
                <a:lnTo>
                  <a:pt x="381" y="801"/>
                </a:lnTo>
                <a:lnTo>
                  <a:pt x="381" y="803"/>
                </a:lnTo>
                <a:lnTo>
                  <a:pt x="381" y="805"/>
                </a:lnTo>
                <a:lnTo>
                  <a:pt x="383" y="805"/>
                </a:lnTo>
                <a:lnTo>
                  <a:pt x="384" y="805"/>
                </a:lnTo>
                <a:lnTo>
                  <a:pt x="384" y="807"/>
                </a:lnTo>
                <a:lnTo>
                  <a:pt x="384" y="808"/>
                </a:lnTo>
                <a:lnTo>
                  <a:pt x="383" y="810"/>
                </a:lnTo>
                <a:lnTo>
                  <a:pt x="383" y="812"/>
                </a:lnTo>
                <a:lnTo>
                  <a:pt x="384" y="814"/>
                </a:lnTo>
                <a:lnTo>
                  <a:pt x="384" y="815"/>
                </a:lnTo>
                <a:lnTo>
                  <a:pt x="384" y="817"/>
                </a:lnTo>
                <a:lnTo>
                  <a:pt x="383" y="819"/>
                </a:lnTo>
                <a:lnTo>
                  <a:pt x="381" y="821"/>
                </a:lnTo>
                <a:lnTo>
                  <a:pt x="381" y="822"/>
                </a:lnTo>
                <a:lnTo>
                  <a:pt x="379" y="822"/>
                </a:lnTo>
                <a:lnTo>
                  <a:pt x="379" y="824"/>
                </a:lnTo>
                <a:lnTo>
                  <a:pt x="377" y="826"/>
                </a:lnTo>
                <a:lnTo>
                  <a:pt x="376" y="828"/>
                </a:lnTo>
                <a:lnTo>
                  <a:pt x="376" y="829"/>
                </a:lnTo>
                <a:lnTo>
                  <a:pt x="376" y="831"/>
                </a:lnTo>
                <a:lnTo>
                  <a:pt x="376" y="833"/>
                </a:lnTo>
                <a:lnTo>
                  <a:pt x="374" y="835"/>
                </a:lnTo>
                <a:lnTo>
                  <a:pt x="376" y="836"/>
                </a:lnTo>
                <a:lnTo>
                  <a:pt x="376" y="838"/>
                </a:lnTo>
                <a:lnTo>
                  <a:pt x="374" y="840"/>
                </a:lnTo>
                <a:lnTo>
                  <a:pt x="374" y="842"/>
                </a:lnTo>
                <a:lnTo>
                  <a:pt x="374" y="843"/>
                </a:lnTo>
                <a:lnTo>
                  <a:pt x="374" y="845"/>
                </a:lnTo>
                <a:lnTo>
                  <a:pt x="372" y="845"/>
                </a:lnTo>
                <a:lnTo>
                  <a:pt x="370" y="847"/>
                </a:lnTo>
                <a:lnTo>
                  <a:pt x="370" y="849"/>
                </a:lnTo>
                <a:lnTo>
                  <a:pt x="370" y="850"/>
                </a:lnTo>
                <a:lnTo>
                  <a:pt x="370" y="852"/>
                </a:lnTo>
                <a:lnTo>
                  <a:pt x="369" y="854"/>
                </a:lnTo>
                <a:lnTo>
                  <a:pt x="367" y="856"/>
                </a:lnTo>
                <a:lnTo>
                  <a:pt x="365" y="857"/>
                </a:lnTo>
                <a:lnTo>
                  <a:pt x="367" y="859"/>
                </a:lnTo>
                <a:lnTo>
                  <a:pt x="367" y="861"/>
                </a:lnTo>
                <a:lnTo>
                  <a:pt x="365" y="863"/>
                </a:lnTo>
                <a:lnTo>
                  <a:pt x="363" y="864"/>
                </a:lnTo>
                <a:lnTo>
                  <a:pt x="363" y="866"/>
                </a:lnTo>
                <a:lnTo>
                  <a:pt x="363" y="868"/>
                </a:lnTo>
                <a:lnTo>
                  <a:pt x="363" y="870"/>
                </a:lnTo>
                <a:lnTo>
                  <a:pt x="360" y="871"/>
                </a:lnTo>
                <a:lnTo>
                  <a:pt x="358" y="873"/>
                </a:lnTo>
                <a:lnTo>
                  <a:pt x="356" y="875"/>
                </a:lnTo>
                <a:lnTo>
                  <a:pt x="358" y="877"/>
                </a:lnTo>
                <a:lnTo>
                  <a:pt x="358" y="878"/>
                </a:lnTo>
                <a:lnTo>
                  <a:pt x="358" y="880"/>
                </a:lnTo>
                <a:lnTo>
                  <a:pt x="358" y="882"/>
                </a:lnTo>
                <a:lnTo>
                  <a:pt x="356" y="882"/>
                </a:lnTo>
                <a:lnTo>
                  <a:pt x="355" y="883"/>
                </a:lnTo>
                <a:lnTo>
                  <a:pt x="355" y="885"/>
                </a:lnTo>
                <a:lnTo>
                  <a:pt x="355" y="887"/>
                </a:lnTo>
                <a:lnTo>
                  <a:pt x="355" y="889"/>
                </a:lnTo>
                <a:lnTo>
                  <a:pt x="356" y="890"/>
                </a:lnTo>
                <a:lnTo>
                  <a:pt x="358" y="892"/>
                </a:lnTo>
                <a:lnTo>
                  <a:pt x="358" y="894"/>
                </a:lnTo>
                <a:lnTo>
                  <a:pt x="358" y="896"/>
                </a:lnTo>
                <a:lnTo>
                  <a:pt x="356" y="896"/>
                </a:lnTo>
                <a:lnTo>
                  <a:pt x="356" y="897"/>
                </a:lnTo>
                <a:lnTo>
                  <a:pt x="356" y="899"/>
                </a:lnTo>
                <a:lnTo>
                  <a:pt x="358" y="899"/>
                </a:lnTo>
                <a:lnTo>
                  <a:pt x="358" y="901"/>
                </a:lnTo>
                <a:lnTo>
                  <a:pt x="360" y="901"/>
                </a:lnTo>
                <a:lnTo>
                  <a:pt x="362" y="903"/>
                </a:lnTo>
                <a:lnTo>
                  <a:pt x="363" y="903"/>
                </a:lnTo>
                <a:lnTo>
                  <a:pt x="363" y="904"/>
                </a:lnTo>
                <a:lnTo>
                  <a:pt x="363" y="906"/>
                </a:lnTo>
                <a:lnTo>
                  <a:pt x="363" y="908"/>
                </a:lnTo>
                <a:lnTo>
                  <a:pt x="363" y="910"/>
                </a:lnTo>
                <a:lnTo>
                  <a:pt x="365" y="910"/>
                </a:lnTo>
                <a:lnTo>
                  <a:pt x="365" y="911"/>
                </a:lnTo>
                <a:lnTo>
                  <a:pt x="365" y="913"/>
                </a:lnTo>
                <a:lnTo>
                  <a:pt x="365" y="915"/>
                </a:lnTo>
                <a:lnTo>
                  <a:pt x="365" y="917"/>
                </a:lnTo>
                <a:lnTo>
                  <a:pt x="363" y="918"/>
                </a:lnTo>
                <a:lnTo>
                  <a:pt x="363" y="920"/>
                </a:lnTo>
                <a:lnTo>
                  <a:pt x="362" y="920"/>
                </a:lnTo>
                <a:lnTo>
                  <a:pt x="362" y="922"/>
                </a:lnTo>
                <a:lnTo>
                  <a:pt x="363" y="924"/>
                </a:lnTo>
                <a:lnTo>
                  <a:pt x="365" y="924"/>
                </a:lnTo>
                <a:lnTo>
                  <a:pt x="367" y="924"/>
                </a:lnTo>
                <a:lnTo>
                  <a:pt x="369" y="924"/>
                </a:lnTo>
                <a:lnTo>
                  <a:pt x="370" y="925"/>
                </a:lnTo>
                <a:lnTo>
                  <a:pt x="372" y="925"/>
                </a:lnTo>
                <a:lnTo>
                  <a:pt x="372" y="927"/>
                </a:lnTo>
                <a:lnTo>
                  <a:pt x="374" y="929"/>
                </a:lnTo>
                <a:lnTo>
                  <a:pt x="376" y="931"/>
                </a:lnTo>
                <a:lnTo>
                  <a:pt x="376" y="932"/>
                </a:lnTo>
                <a:lnTo>
                  <a:pt x="377" y="932"/>
                </a:lnTo>
                <a:lnTo>
                  <a:pt x="377" y="934"/>
                </a:lnTo>
                <a:lnTo>
                  <a:pt x="377" y="936"/>
                </a:lnTo>
                <a:lnTo>
                  <a:pt x="377" y="938"/>
                </a:lnTo>
                <a:lnTo>
                  <a:pt x="377" y="939"/>
                </a:lnTo>
                <a:lnTo>
                  <a:pt x="377" y="941"/>
                </a:lnTo>
                <a:lnTo>
                  <a:pt x="376" y="943"/>
                </a:lnTo>
                <a:lnTo>
                  <a:pt x="374" y="943"/>
                </a:lnTo>
                <a:lnTo>
                  <a:pt x="372" y="943"/>
                </a:lnTo>
                <a:lnTo>
                  <a:pt x="370" y="943"/>
                </a:lnTo>
                <a:lnTo>
                  <a:pt x="370" y="945"/>
                </a:lnTo>
                <a:lnTo>
                  <a:pt x="370" y="946"/>
                </a:lnTo>
                <a:lnTo>
                  <a:pt x="374" y="948"/>
                </a:lnTo>
                <a:lnTo>
                  <a:pt x="374" y="950"/>
                </a:lnTo>
                <a:lnTo>
                  <a:pt x="376" y="950"/>
                </a:lnTo>
                <a:lnTo>
                  <a:pt x="377" y="950"/>
                </a:lnTo>
                <a:lnTo>
                  <a:pt x="377" y="952"/>
                </a:lnTo>
                <a:lnTo>
                  <a:pt x="376" y="953"/>
                </a:lnTo>
                <a:lnTo>
                  <a:pt x="376" y="955"/>
                </a:lnTo>
                <a:lnTo>
                  <a:pt x="374" y="955"/>
                </a:lnTo>
                <a:lnTo>
                  <a:pt x="372" y="955"/>
                </a:lnTo>
                <a:lnTo>
                  <a:pt x="370" y="955"/>
                </a:lnTo>
                <a:lnTo>
                  <a:pt x="370" y="959"/>
                </a:lnTo>
                <a:lnTo>
                  <a:pt x="372" y="960"/>
                </a:lnTo>
                <a:lnTo>
                  <a:pt x="372" y="962"/>
                </a:lnTo>
                <a:lnTo>
                  <a:pt x="372" y="964"/>
                </a:lnTo>
                <a:lnTo>
                  <a:pt x="372" y="966"/>
                </a:lnTo>
                <a:lnTo>
                  <a:pt x="372" y="967"/>
                </a:lnTo>
                <a:lnTo>
                  <a:pt x="372" y="969"/>
                </a:lnTo>
                <a:lnTo>
                  <a:pt x="376" y="971"/>
                </a:lnTo>
                <a:lnTo>
                  <a:pt x="379" y="973"/>
                </a:lnTo>
                <a:lnTo>
                  <a:pt x="381" y="974"/>
                </a:lnTo>
                <a:lnTo>
                  <a:pt x="383" y="976"/>
                </a:lnTo>
                <a:lnTo>
                  <a:pt x="384" y="976"/>
                </a:lnTo>
                <a:lnTo>
                  <a:pt x="386" y="976"/>
                </a:lnTo>
                <a:lnTo>
                  <a:pt x="386" y="978"/>
                </a:lnTo>
                <a:lnTo>
                  <a:pt x="386" y="979"/>
                </a:lnTo>
                <a:lnTo>
                  <a:pt x="386" y="981"/>
                </a:lnTo>
                <a:lnTo>
                  <a:pt x="388" y="983"/>
                </a:lnTo>
                <a:lnTo>
                  <a:pt x="386" y="983"/>
                </a:lnTo>
                <a:lnTo>
                  <a:pt x="384" y="983"/>
                </a:lnTo>
                <a:lnTo>
                  <a:pt x="381" y="983"/>
                </a:lnTo>
                <a:lnTo>
                  <a:pt x="379" y="985"/>
                </a:lnTo>
                <a:lnTo>
                  <a:pt x="379" y="986"/>
                </a:lnTo>
                <a:lnTo>
                  <a:pt x="379" y="988"/>
                </a:lnTo>
                <a:lnTo>
                  <a:pt x="377" y="988"/>
                </a:lnTo>
                <a:lnTo>
                  <a:pt x="377" y="986"/>
                </a:lnTo>
                <a:lnTo>
                  <a:pt x="376" y="986"/>
                </a:lnTo>
                <a:lnTo>
                  <a:pt x="374" y="986"/>
                </a:lnTo>
                <a:lnTo>
                  <a:pt x="372" y="986"/>
                </a:lnTo>
                <a:lnTo>
                  <a:pt x="370" y="988"/>
                </a:lnTo>
                <a:lnTo>
                  <a:pt x="370" y="990"/>
                </a:lnTo>
                <a:lnTo>
                  <a:pt x="369" y="990"/>
                </a:lnTo>
                <a:lnTo>
                  <a:pt x="367" y="990"/>
                </a:lnTo>
                <a:lnTo>
                  <a:pt x="365" y="990"/>
                </a:lnTo>
                <a:lnTo>
                  <a:pt x="365" y="992"/>
                </a:lnTo>
                <a:lnTo>
                  <a:pt x="363" y="992"/>
                </a:lnTo>
                <a:lnTo>
                  <a:pt x="363" y="990"/>
                </a:lnTo>
                <a:lnTo>
                  <a:pt x="362" y="988"/>
                </a:lnTo>
                <a:lnTo>
                  <a:pt x="360" y="988"/>
                </a:lnTo>
                <a:lnTo>
                  <a:pt x="360" y="990"/>
                </a:lnTo>
                <a:lnTo>
                  <a:pt x="360" y="992"/>
                </a:lnTo>
                <a:lnTo>
                  <a:pt x="360" y="993"/>
                </a:lnTo>
                <a:lnTo>
                  <a:pt x="360" y="995"/>
                </a:lnTo>
                <a:lnTo>
                  <a:pt x="358" y="997"/>
                </a:lnTo>
                <a:lnTo>
                  <a:pt x="356" y="999"/>
                </a:lnTo>
                <a:lnTo>
                  <a:pt x="358" y="1000"/>
                </a:lnTo>
                <a:lnTo>
                  <a:pt x="358" y="1002"/>
                </a:lnTo>
                <a:lnTo>
                  <a:pt x="356" y="1002"/>
                </a:lnTo>
                <a:lnTo>
                  <a:pt x="355" y="1002"/>
                </a:lnTo>
                <a:lnTo>
                  <a:pt x="353" y="1002"/>
                </a:lnTo>
                <a:lnTo>
                  <a:pt x="355" y="1006"/>
                </a:lnTo>
                <a:lnTo>
                  <a:pt x="355" y="1007"/>
                </a:lnTo>
                <a:lnTo>
                  <a:pt x="353" y="1007"/>
                </a:lnTo>
                <a:lnTo>
                  <a:pt x="351" y="1007"/>
                </a:lnTo>
                <a:lnTo>
                  <a:pt x="351" y="1006"/>
                </a:lnTo>
                <a:lnTo>
                  <a:pt x="350" y="1006"/>
                </a:lnTo>
                <a:lnTo>
                  <a:pt x="350" y="1004"/>
                </a:lnTo>
                <a:lnTo>
                  <a:pt x="348" y="1004"/>
                </a:lnTo>
                <a:lnTo>
                  <a:pt x="346" y="1004"/>
                </a:lnTo>
                <a:lnTo>
                  <a:pt x="344" y="1004"/>
                </a:lnTo>
                <a:lnTo>
                  <a:pt x="344" y="1006"/>
                </a:lnTo>
                <a:lnTo>
                  <a:pt x="346" y="1006"/>
                </a:lnTo>
                <a:lnTo>
                  <a:pt x="348" y="1006"/>
                </a:lnTo>
                <a:lnTo>
                  <a:pt x="348" y="1007"/>
                </a:lnTo>
                <a:lnTo>
                  <a:pt x="350" y="1009"/>
                </a:lnTo>
                <a:lnTo>
                  <a:pt x="351" y="1011"/>
                </a:lnTo>
                <a:lnTo>
                  <a:pt x="351" y="1013"/>
                </a:lnTo>
                <a:lnTo>
                  <a:pt x="351" y="1014"/>
                </a:lnTo>
                <a:lnTo>
                  <a:pt x="351" y="1016"/>
                </a:lnTo>
                <a:lnTo>
                  <a:pt x="351" y="1018"/>
                </a:lnTo>
                <a:lnTo>
                  <a:pt x="351" y="1020"/>
                </a:lnTo>
                <a:lnTo>
                  <a:pt x="350" y="1020"/>
                </a:lnTo>
                <a:lnTo>
                  <a:pt x="348" y="1020"/>
                </a:lnTo>
                <a:lnTo>
                  <a:pt x="346" y="1021"/>
                </a:lnTo>
                <a:lnTo>
                  <a:pt x="344" y="1023"/>
                </a:lnTo>
                <a:lnTo>
                  <a:pt x="344" y="1025"/>
                </a:lnTo>
                <a:lnTo>
                  <a:pt x="344" y="1028"/>
                </a:lnTo>
                <a:lnTo>
                  <a:pt x="343" y="1028"/>
                </a:lnTo>
                <a:lnTo>
                  <a:pt x="341" y="1035"/>
                </a:lnTo>
                <a:lnTo>
                  <a:pt x="337" y="1035"/>
                </a:lnTo>
                <a:lnTo>
                  <a:pt x="336" y="1039"/>
                </a:lnTo>
                <a:lnTo>
                  <a:pt x="337" y="1042"/>
                </a:lnTo>
                <a:lnTo>
                  <a:pt x="330" y="1044"/>
                </a:lnTo>
                <a:lnTo>
                  <a:pt x="332" y="1049"/>
                </a:lnTo>
                <a:lnTo>
                  <a:pt x="325" y="1053"/>
                </a:lnTo>
                <a:lnTo>
                  <a:pt x="327" y="1056"/>
                </a:lnTo>
                <a:lnTo>
                  <a:pt x="323" y="1060"/>
                </a:lnTo>
                <a:lnTo>
                  <a:pt x="323" y="1068"/>
                </a:lnTo>
                <a:lnTo>
                  <a:pt x="323" y="1072"/>
                </a:lnTo>
                <a:lnTo>
                  <a:pt x="318" y="1084"/>
                </a:lnTo>
                <a:lnTo>
                  <a:pt x="320" y="1096"/>
                </a:lnTo>
                <a:lnTo>
                  <a:pt x="315" y="1100"/>
                </a:lnTo>
                <a:lnTo>
                  <a:pt x="308" y="1128"/>
                </a:lnTo>
                <a:lnTo>
                  <a:pt x="301" y="1130"/>
                </a:lnTo>
                <a:lnTo>
                  <a:pt x="292" y="1133"/>
                </a:lnTo>
                <a:lnTo>
                  <a:pt x="280" y="1137"/>
                </a:lnTo>
                <a:lnTo>
                  <a:pt x="266" y="1142"/>
                </a:lnTo>
                <a:lnTo>
                  <a:pt x="261" y="1151"/>
                </a:lnTo>
                <a:lnTo>
                  <a:pt x="259" y="1152"/>
                </a:lnTo>
                <a:lnTo>
                  <a:pt x="257" y="1154"/>
                </a:lnTo>
                <a:lnTo>
                  <a:pt x="255" y="1154"/>
                </a:lnTo>
                <a:lnTo>
                  <a:pt x="252" y="1158"/>
                </a:lnTo>
                <a:lnTo>
                  <a:pt x="248" y="1159"/>
                </a:lnTo>
                <a:lnTo>
                  <a:pt x="247" y="1161"/>
                </a:lnTo>
                <a:lnTo>
                  <a:pt x="241" y="1163"/>
                </a:lnTo>
                <a:lnTo>
                  <a:pt x="238" y="1163"/>
                </a:lnTo>
                <a:lnTo>
                  <a:pt x="234" y="1164"/>
                </a:lnTo>
                <a:lnTo>
                  <a:pt x="231" y="1168"/>
                </a:lnTo>
                <a:lnTo>
                  <a:pt x="227" y="1170"/>
                </a:lnTo>
                <a:lnTo>
                  <a:pt x="226" y="1171"/>
                </a:lnTo>
                <a:lnTo>
                  <a:pt x="224" y="1173"/>
                </a:lnTo>
                <a:lnTo>
                  <a:pt x="220" y="1173"/>
                </a:lnTo>
                <a:lnTo>
                  <a:pt x="217" y="1177"/>
                </a:lnTo>
                <a:lnTo>
                  <a:pt x="215" y="1178"/>
                </a:lnTo>
                <a:lnTo>
                  <a:pt x="212" y="1182"/>
                </a:lnTo>
                <a:lnTo>
                  <a:pt x="208" y="1184"/>
                </a:lnTo>
                <a:lnTo>
                  <a:pt x="205" y="1185"/>
                </a:lnTo>
                <a:lnTo>
                  <a:pt x="203" y="1187"/>
                </a:lnTo>
                <a:lnTo>
                  <a:pt x="199" y="1189"/>
                </a:lnTo>
                <a:lnTo>
                  <a:pt x="198" y="1189"/>
                </a:lnTo>
                <a:lnTo>
                  <a:pt x="198" y="1191"/>
                </a:lnTo>
                <a:lnTo>
                  <a:pt x="196" y="1191"/>
                </a:lnTo>
                <a:lnTo>
                  <a:pt x="194" y="1192"/>
                </a:lnTo>
                <a:lnTo>
                  <a:pt x="194" y="1196"/>
                </a:lnTo>
                <a:lnTo>
                  <a:pt x="192" y="1199"/>
                </a:lnTo>
                <a:lnTo>
                  <a:pt x="191" y="1203"/>
                </a:lnTo>
                <a:lnTo>
                  <a:pt x="189" y="1205"/>
                </a:lnTo>
                <a:lnTo>
                  <a:pt x="187" y="1208"/>
                </a:lnTo>
                <a:lnTo>
                  <a:pt x="184" y="1210"/>
                </a:lnTo>
                <a:lnTo>
                  <a:pt x="182" y="1212"/>
                </a:lnTo>
                <a:lnTo>
                  <a:pt x="180" y="1213"/>
                </a:lnTo>
                <a:lnTo>
                  <a:pt x="178" y="1215"/>
                </a:lnTo>
                <a:lnTo>
                  <a:pt x="177" y="1219"/>
                </a:lnTo>
                <a:lnTo>
                  <a:pt x="173" y="1220"/>
                </a:lnTo>
                <a:lnTo>
                  <a:pt x="172" y="1222"/>
                </a:lnTo>
                <a:lnTo>
                  <a:pt x="170" y="1224"/>
                </a:lnTo>
                <a:lnTo>
                  <a:pt x="166" y="1227"/>
                </a:lnTo>
                <a:lnTo>
                  <a:pt x="165" y="1229"/>
                </a:lnTo>
                <a:lnTo>
                  <a:pt x="161" y="1231"/>
                </a:lnTo>
                <a:lnTo>
                  <a:pt x="159" y="1233"/>
                </a:lnTo>
                <a:lnTo>
                  <a:pt x="158" y="1234"/>
                </a:lnTo>
                <a:lnTo>
                  <a:pt x="154" y="1236"/>
                </a:lnTo>
                <a:lnTo>
                  <a:pt x="152" y="1240"/>
                </a:lnTo>
                <a:lnTo>
                  <a:pt x="151" y="1240"/>
                </a:lnTo>
                <a:lnTo>
                  <a:pt x="147" y="1243"/>
                </a:lnTo>
                <a:lnTo>
                  <a:pt x="145" y="1243"/>
                </a:lnTo>
                <a:lnTo>
                  <a:pt x="142" y="1247"/>
                </a:lnTo>
                <a:lnTo>
                  <a:pt x="140" y="1247"/>
                </a:lnTo>
                <a:lnTo>
                  <a:pt x="137" y="1248"/>
                </a:lnTo>
                <a:lnTo>
                  <a:pt x="133" y="1252"/>
                </a:lnTo>
                <a:lnTo>
                  <a:pt x="131" y="1254"/>
                </a:lnTo>
                <a:lnTo>
                  <a:pt x="128" y="1255"/>
                </a:lnTo>
                <a:lnTo>
                  <a:pt x="126" y="1255"/>
                </a:lnTo>
                <a:lnTo>
                  <a:pt x="123" y="1257"/>
                </a:lnTo>
                <a:lnTo>
                  <a:pt x="121" y="1259"/>
                </a:lnTo>
                <a:lnTo>
                  <a:pt x="119" y="1260"/>
                </a:lnTo>
                <a:lnTo>
                  <a:pt x="116" y="1260"/>
                </a:lnTo>
                <a:lnTo>
                  <a:pt x="114" y="1262"/>
                </a:lnTo>
                <a:lnTo>
                  <a:pt x="112" y="1262"/>
                </a:lnTo>
                <a:lnTo>
                  <a:pt x="109" y="1262"/>
                </a:lnTo>
                <a:lnTo>
                  <a:pt x="107" y="1264"/>
                </a:lnTo>
                <a:lnTo>
                  <a:pt x="103" y="1264"/>
                </a:lnTo>
                <a:lnTo>
                  <a:pt x="102" y="1264"/>
                </a:lnTo>
                <a:lnTo>
                  <a:pt x="100" y="1264"/>
                </a:lnTo>
                <a:lnTo>
                  <a:pt x="98" y="1264"/>
                </a:lnTo>
                <a:lnTo>
                  <a:pt x="95" y="1264"/>
                </a:lnTo>
                <a:lnTo>
                  <a:pt x="93" y="1264"/>
                </a:lnTo>
                <a:lnTo>
                  <a:pt x="91" y="1264"/>
                </a:lnTo>
                <a:lnTo>
                  <a:pt x="89" y="1262"/>
                </a:lnTo>
                <a:lnTo>
                  <a:pt x="88" y="1262"/>
                </a:lnTo>
                <a:lnTo>
                  <a:pt x="86" y="1260"/>
                </a:lnTo>
                <a:lnTo>
                  <a:pt x="84" y="1259"/>
                </a:lnTo>
                <a:lnTo>
                  <a:pt x="84" y="1257"/>
                </a:lnTo>
                <a:lnTo>
                  <a:pt x="83" y="1255"/>
                </a:lnTo>
                <a:lnTo>
                  <a:pt x="83" y="1254"/>
                </a:lnTo>
                <a:lnTo>
                  <a:pt x="83" y="1252"/>
                </a:lnTo>
                <a:lnTo>
                  <a:pt x="83" y="1250"/>
                </a:lnTo>
                <a:lnTo>
                  <a:pt x="83" y="1248"/>
                </a:lnTo>
                <a:lnTo>
                  <a:pt x="83" y="1247"/>
                </a:lnTo>
                <a:lnTo>
                  <a:pt x="83" y="1245"/>
                </a:lnTo>
                <a:lnTo>
                  <a:pt x="84" y="1243"/>
                </a:lnTo>
                <a:lnTo>
                  <a:pt x="86" y="1241"/>
                </a:lnTo>
                <a:lnTo>
                  <a:pt x="88" y="1240"/>
                </a:lnTo>
                <a:lnTo>
                  <a:pt x="89" y="1238"/>
                </a:lnTo>
                <a:lnTo>
                  <a:pt x="89" y="1236"/>
                </a:lnTo>
                <a:lnTo>
                  <a:pt x="93" y="1234"/>
                </a:lnTo>
                <a:lnTo>
                  <a:pt x="93" y="1233"/>
                </a:lnTo>
                <a:lnTo>
                  <a:pt x="95" y="1231"/>
                </a:lnTo>
                <a:lnTo>
                  <a:pt x="96" y="1231"/>
                </a:lnTo>
                <a:lnTo>
                  <a:pt x="98" y="1227"/>
                </a:lnTo>
                <a:lnTo>
                  <a:pt x="100" y="1224"/>
                </a:lnTo>
                <a:lnTo>
                  <a:pt x="102" y="1224"/>
                </a:lnTo>
                <a:lnTo>
                  <a:pt x="103" y="1220"/>
                </a:lnTo>
                <a:lnTo>
                  <a:pt x="105" y="1220"/>
                </a:lnTo>
                <a:lnTo>
                  <a:pt x="105" y="1219"/>
                </a:lnTo>
                <a:lnTo>
                  <a:pt x="107" y="1215"/>
                </a:lnTo>
                <a:lnTo>
                  <a:pt x="107" y="1213"/>
                </a:lnTo>
                <a:lnTo>
                  <a:pt x="109" y="1212"/>
                </a:lnTo>
                <a:lnTo>
                  <a:pt x="110" y="1210"/>
                </a:lnTo>
                <a:lnTo>
                  <a:pt x="110" y="1206"/>
                </a:lnTo>
                <a:lnTo>
                  <a:pt x="112" y="1203"/>
                </a:lnTo>
                <a:lnTo>
                  <a:pt x="112" y="1201"/>
                </a:lnTo>
                <a:lnTo>
                  <a:pt x="112" y="1199"/>
                </a:lnTo>
                <a:lnTo>
                  <a:pt x="112" y="1198"/>
                </a:lnTo>
                <a:lnTo>
                  <a:pt x="112" y="1194"/>
                </a:lnTo>
                <a:lnTo>
                  <a:pt x="112" y="1191"/>
                </a:lnTo>
                <a:lnTo>
                  <a:pt x="112" y="1189"/>
                </a:lnTo>
                <a:lnTo>
                  <a:pt x="110" y="1185"/>
                </a:lnTo>
                <a:lnTo>
                  <a:pt x="109" y="1184"/>
                </a:lnTo>
                <a:lnTo>
                  <a:pt x="109" y="1182"/>
                </a:lnTo>
                <a:lnTo>
                  <a:pt x="107" y="1178"/>
                </a:lnTo>
                <a:lnTo>
                  <a:pt x="105" y="1177"/>
                </a:lnTo>
                <a:lnTo>
                  <a:pt x="103" y="1177"/>
                </a:lnTo>
                <a:lnTo>
                  <a:pt x="103" y="1175"/>
                </a:lnTo>
                <a:lnTo>
                  <a:pt x="102" y="1175"/>
                </a:lnTo>
                <a:lnTo>
                  <a:pt x="102" y="1173"/>
                </a:lnTo>
                <a:lnTo>
                  <a:pt x="100" y="1173"/>
                </a:lnTo>
                <a:lnTo>
                  <a:pt x="100" y="1171"/>
                </a:lnTo>
                <a:lnTo>
                  <a:pt x="98" y="1171"/>
                </a:lnTo>
                <a:lnTo>
                  <a:pt x="96" y="1170"/>
                </a:lnTo>
                <a:lnTo>
                  <a:pt x="96" y="1168"/>
                </a:lnTo>
                <a:lnTo>
                  <a:pt x="95" y="1168"/>
                </a:lnTo>
                <a:lnTo>
                  <a:pt x="93" y="1166"/>
                </a:lnTo>
                <a:lnTo>
                  <a:pt x="91" y="1164"/>
                </a:lnTo>
                <a:lnTo>
                  <a:pt x="91" y="1163"/>
                </a:lnTo>
                <a:lnTo>
                  <a:pt x="91" y="1161"/>
                </a:lnTo>
                <a:lnTo>
                  <a:pt x="89" y="1159"/>
                </a:lnTo>
                <a:lnTo>
                  <a:pt x="88" y="1158"/>
                </a:lnTo>
                <a:lnTo>
                  <a:pt x="88" y="1156"/>
                </a:lnTo>
                <a:lnTo>
                  <a:pt x="88" y="1154"/>
                </a:lnTo>
                <a:lnTo>
                  <a:pt x="88" y="1152"/>
                </a:lnTo>
                <a:lnTo>
                  <a:pt x="88" y="1151"/>
                </a:lnTo>
                <a:lnTo>
                  <a:pt x="88" y="1149"/>
                </a:lnTo>
                <a:lnTo>
                  <a:pt x="88" y="1145"/>
                </a:lnTo>
                <a:lnTo>
                  <a:pt x="88" y="1144"/>
                </a:lnTo>
                <a:lnTo>
                  <a:pt x="89" y="1144"/>
                </a:lnTo>
                <a:lnTo>
                  <a:pt x="89" y="1140"/>
                </a:lnTo>
                <a:lnTo>
                  <a:pt x="89" y="1138"/>
                </a:lnTo>
                <a:lnTo>
                  <a:pt x="89" y="1137"/>
                </a:lnTo>
                <a:lnTo>
                  <a:pt x="88" y="1135"/>
                </a:lnTo>
                <a:lnTo>
                  <a:pt x="88" y="1133"/>
                </a:lnTo>
                <a:lnTo>
                  <a:pt x="88" y="1131"/>
                </a:lnTo>
                <a:lnTo>
                  <a:pt x="86" y="1130"/>
                </a:lnTo>
                <a:lnTo>
                  <a:pt x="86" y="1128"/>
                </a:lnTo>
                <a:lnTo>
                  <a:pt x="86" y="1126"/>
                </a:lnTo>
                <a:lnTo>
                  <a:pt x="84" y="1124"/>
                </a:lnTo>
                <a:lnTo>
                  <a:pt x="83" y="1124"/>
                </a:lnTo>
                <a:lnTo>
                  <a:pt x="81" y="1124"/>
                </a:lnTo>
                <a:lnTo>
                  <a:pt x="79" y="1126"/>
                </a:lnTo>
                <a:lnTo>
                  <a:pt x="79" y="1128"/>
                </a:lnTo>
                <a:lnTo>
                  <a:pt x="81" y="1128"/>
                </a:lnTo>
                <a:lnTo>
                  <a:pt x="81" y="1130"/>
                </a:lnTo>
                <a:lnTo>
                  <a:pt x="83" y="1130"/>
                </a:lnTo>
                <a:lnTo>
                  <a:pt x="83" y="1131"/>
                </a:lnTo>
                <a:lnTo>
                  <a:pt x="81" y="1133"/>
                </a:lnTo>
                <a:lnTo>
                  <a:pt x="79" y="1131"/>
                </a:lnTo>
                <a:lnTo>
                  <a:pt x="77" y="1130"/>
                </a:lnTo>
                <a:lnTo>
                  <a:pt x="76" y="1128"/>
                </a:lnTo>
                <a:lnTo>
                  <a:pt x="76" y="1130"/>
                </a:lnTo>
                <a:lnTo>
                  <a:pt x="76" y="1131"/>
                </a:lnTo>
                <a:lnTo>
                  <a:pt x="79" y="1133"/>
                </a:lnTo>
                <a:lnTo>
                  <a:pt x="79" y="1135"/>
                </a:lnTo>
                <a:lnTo>
                  <a:pt x="79" y="1137"/>
                </a:lnTo>
                <a:lnTo>
                  <a:pt x="77" y="1137"/>
                </a:lnTo>
                <a:lnTo>
                  <a:pt x="76" y="1138"/>
                </a:lnTo>
                <a:lnTo>
                  <a:pt x="76" y="1140"/>
                </a:lnTo>
                <a:lnTo>
                  <a:pt x="76" y="1142"/>
                </a:lnTo>
                <a:lnTo>
                  <a:pt x="79" y="1142"/>
                </a:lnTo>
                <a:lnTo>
                  <a:pt x="79" y="1144"/>
                </a:lnTo>
                <a:lnTo>
                  <a:pt x="77" y="1144"/>
                </a:lnTo>
                <a:lnTo>
                  <a:pt x="76" y="1144"/>
                </a:lnTo>
                <a:lnTo>
                  <a:pt x="76" y="1145"/>
                </a:lnTo>
                <a:lnTo>
                  <a:pt x="74" y="1147"/>
                </a:lnTo>
                <a:lnTo>
                  <a:pt x="74" y="1149"/>
                </a:lnTo>
                <a:lnTo>
                  <a:pt x="74" y="1151"/>
                </a:lnTo>
                <a:lnTo>
                  <a:pt x="74" y="1152"/>
                </a:lnTo>
                <a:lnTo>
                  <a:pt x="72" y="1154"/>
                </a:lnTo>
                <a:lnTo>
                  <a:pt x="69" y="1156"/>
                </a:lnTo>
                <a:lnTo>
                  <a:pt x="70" y="1158"/>
                </a:lnTo>
                <a:lnTo>
                  <a:pt x="69" y="1159"/>
                </a:lnTo>
                <a:lnTo>
                  <a:pt x="67" y="1159"/>
                </a:lnTo>
                <a:lnTo>
                  <a:pt x="56" y="1171"/>
                </a:lnTo>
                <a:lnTo>
                  <a:pt x="56" y="1173"/>
                </a:lnTo>
                <a:lnTo>
                  <a:pt x="55" y="1175"/>
                </a:lnTo>
                <a:lnTo>
                  <a:pt x="53" y="1177"/>
                </a:lnTo>
                <a:lnTo>
                  <a:pt x="53" y="1178"/>
                </a:lnTo>
                <a:lnTo>
                  <a:pt x="51" y="1178"/>
                </a:lnTo>
                <a:lnTo>
                  <a:pt x="49" y="1180"/>
                </a:lnTo>
                <a:lnTo>
                  <a:pt x="49" y="1182"/>
                </a:lnTo>
                <a:lnTo>
                  <a:pt x="51" y="1182"/>
                </a:lnTo>
                <a:lnTo>
                  <a:pt x="51" y="1184"/>
                </a:lnTo>
                <a:lnTo>
                  <a:pt x="51" y="1185"/>
                </a:lnTo>
                <a:lnTo>
                  <a:pt x="49" y="1184"/>
                </a:lnTo>
                <a:lnTo>
                  <a:pt x="48" y="1185"/>
                </a:lnTo>
                <a:lnTo>
                  <a:pt x="48" y="1184"/>
                </a:lnTo>
                <a:lnTo>
                  <a:pt x="46" y="1182"/>
                </a:lnTo>
                <a:lnTo>
                  <a:pt x="44" y="1182"/>
                </a:lnTo>
                <a:lnTo>
                  <a:pt x="42" y="1182"/>
                </a:lnTo>
                <a:lnTo>
                  <a:pt x="42" y="1184"/>
                </a:lnTo>
                <a:lnTo>
                  <a:pt x="41" y="1184"/>
                </a:lnTo>
                <a:lnTo>
                  <a:pt x="41" y="1182"/>
                </a:lnTo>
                <a:lnTo>
                  <a:pt x="39" y="1184"/>
                </a:lnTo>
                <a:lnTo>
                  <a:pt x="37" y="1184"/>
                </a:lnTo>
                <a:lnTo>
                  <a:pt x="35" y="1184"/>
                </a:lnTo>
                <a:lnTo>
                  <a:pt x="34" y="1185"/>
                </a:lnTo>
                <a:lnTo>
                  <a:pt x="32" y="1187"/>
                </a:lnTo>
                <a:lnTo>
                  <a:pt x="30" y="1185"/>
                </a:lnTo>
                <a:lnTo>
                  <a:pt x="28" y="1185"/>
                </a:lnTo>
                <a:lnTo>
                  <a:pt x="27" y="1187"/>
                </a:lnTo>
                <a:lnTo>
                  <a:pt x="27" y="1189"/>
                </a:lnTo>
                <a:lnTo>
                  <a:pt x="25" y="1189"/>
                </a:lnTo>
                <a:lnTo>
                  <a:pt x="23" y="1189"/>
                </a:lnTo>
                <a:lnTo>
                  <a:pt x="21" y="1187"/>
                </a:lnTo>
                <a:lnTo>
                  <a:pt x="20" y="1185"/>
                </a:lnTo>
                <a:lnTo>
                  <a:pt x="20" y="1187"/>
                </a:lnTo>
                <a:lnTo>
                  <a:pt x="16" y="1187"/>
                </a:lnTo>
                <a:lnTo>
                  <a:pt x="16" y="1185"/>
                </a:lnTo>
                <a:lnTo>
                  <a:pt x="14" y="1185"/>
                </a:lnTo>
                <a:lnTo>
                  <a:pt x="14" y="1187"/>
                </a:lnTo>
                <a:lnTo>
                  <a:pt x="13" y="1187"/>
                </a:lnTo>
                <a:lnTo>
                  <a:pt x="11" y="1185"/>
                </a:lnTo>
                <a:lnTo>
                  <a:pt x="9" y="1185"/>
                </a:lnTo>
                <a:lnTo>
                  <a:pt x="7" y="1185"/>
                </a:lnTo>
                <a:lnTo>
                  <a:pt x="6" y="1185"/>
                </a:lnTo>
                <a:lnTo>
                  <a:pt x="4" y="1184"/>
                </a:lnTo>
                <a:lnTo>
                  <a:pt x="4" y="1185"/>
                </a:lnTo>
                <a:lnTo>
                  <a:pt x="2" y="1185"/>
                </a:lnTo>
                <a:lnTo>
                  <a:pt x="0" y="1185"/>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90" name="Freeform 386"/>
          <p:cNvSpPr>
            <a:spLocks/>
          </p:cNvSpPr>
          <p:nvPr/>
        </p:nvSpPr>
        <p:spPr bwMode="auto">
          <a:xfrm>
            <a:off x="5019675" y="4087813"/>
            <a:ext cx="884238" cy="1673225"/>
          </a:xfrm>
          <a:custGeom>
            <a:avLst/>
            <a:gdLst>
              <a:gd name="T0" fmla="*/ 2147483647 w 557"/>
              <a:gd name="T1" fmla="*/ 2147483647 h 1054"/>
              <a:gd name="T2" fmla="*/ 2147483647 w 557"/>
              <a:gd name="T3" fmla="*/ 2147483647 h 1054"/>
              <a:gd name="T4" fmla="*/ 2147483647 w 557"/>
              <a:gd name="T5" fmla="*/ 2147483647 h 1054"/>
              <a:gd name="T6" fmla="*/ 2147483647 w 557"/>
              <a:gd name="T7" fmla="*/ 2147483647 h 1054"/>
              <a:gd name="T8" fmla="*/ 2147483647 w 557"/>
              <a:gd name="T9" fmla="*/ 2147483647 h 1054"/>
              <a:gd name="T10" fmla="*/ 2147483647 w 557"/>
              <a:gd name="T11" fmla="*/ 2147483647 h 1054"/>
              <a:gd name="T12" fmla="*/ 2147483647 w 557"/>
              <a:gd name="T13" fmla="*/ 2147483647 h 1054"/>
              <a:gd name="T14" fmla="*/ 2147483647 w 557"/>
              <a:gd name="T15" fmla="*/ 2147483647 h 1054"/>
              <a:gd name="T16" fmla="*/ 2147483647 w 557"/>
              <a:gd name="T17" fmla="*/ 2147483647 h 1054"/>
              <a:gd name="T18" fmla="*/ 2147483647 w 557"/>
              <a:gd name="T19" fmla="*/ 2147483647 h 1054"/>
              <a:gd name="T20" fmla="*/ 2147483647 w 557"/>
              <a:gd name="T21" fmla="*/ 2147483647 h 1054"/>
              <a:gd name="T22" fmla="*/ 2147483647 w 557"/>
              <a:gd name="T23" fmla="*/ 2147483647 h 1054"/>
              <a:gd name="T24" fmla="*/ 2147483647 w 557"/>
              <a:gd name="T25" fmla="*/ 2147483647 h 1054"/>
              <a:gd name="T26" fmla="*/ 2147483647 w 557"/>
              <a:gd name="T27" fmla="*/ 2147483647 h 1054"/>
              <a:gd name="T28" fmla="*/ 2147483647 w 557"/>
              <a:gd name="T29" fmla="*/ 2147483647 h 1054"/>
              <a:gd name="T30" fmla="*/ 2147483647 w 557"/>
              <a:gd name="T31" fmla="*/ 2147483647 h 1054"/>
              <a:gd name="T32" fmla="*/ 2147483647 w 557"/>
              <a:gd name="T33" fmla="*/ 2147483647 h 1054"/>
              <a:gd name="T34" fmla="*/ 2147483647 w 557"/>
              <a:gd name="T35" fmla="*/ 2147483647 h 1054"/>
              <a:gd name="T36" fmla="*/ 2147483647 w 557"/>
              <a:gd name="T37" fmla="*/ 2147483647 h 1054"/>
              <a:gd name="T38" fmla="*/ 2147483647 w 557"/>
              <a:gd name="T39" fmla="*/ 2147483647 h 1054"/>
              <a:gd name="T40" fmla="*/ 2147483647 w 557"/>
              <a:gd name="T41" fmla="*/ 2147483647 h 1054"/>
              <a:gd name="T42" fmla="*/ 2147483647 w 557"/>
              <a:gd name="T43" fmla="*/ 2147483647 h 1054"/>
              <a:gd name="T44" fmla="*/ 2147483647 w 557"/>
              <a:gd name="T45" fmla="*/ 2147483647 h 1054"/>
              <a:gd name="T46" fmla="*/ 2147483647 w 557"/>
              <a:gd name="T47" fmla="*/ 2147483647 h 1054"/>
              <a:gd name="T48" fmla="*/ 2147483647 w 557"/>
              <a:gd name="T49" fmla="*/ 2147483647 h 1054"/>
              <a:gd name="T50" fmla="*/ 2147483647 w 557"/>
              <a:gd name="T51" fmla="*/ 2147483647 h 1054"/>
              <a:gd name="T52" fmla="*/ 2147483647 w 557"/>
              <a:gd name="T53" fmla="*/ 2147483647 h 1054"/>
              <a:gd name="T54" fmla="*/ 2147483647 w 557"/>
              <a:gd name="T55" fmla="*/ 2147483647 h 1054"/>
              <a:gd name="T56" fmla="*/ 2147483647 w 557"/>
              <a:gd name="T57" fmla="*/ 2147483647 h 1054"/>
              <a:gd name="T58" fmla="*/ 2147483647 w 557"/>
              <a:gd name="T59" fmla="*/ 2147483647 h 1054"/>
              <a:gd name="T60" fmla="*/ 2147483647 w 557"/>
              <a:gd name="T61" fmla="*/ 2147483647 h 1054"/>
              <a:gd name="T62" fmla="*/ 2147483647 w 557"/>
              <a:gd name="T63" fmla="*/ 2147483647 h 1054"/>
              <a:gd name="T64" fmla="*/ 2147483647 w 557"/>
              <a:gd name="T65" fmla="*/ 2147483647 h 1054"/>
              <a:gd name="T66" fmla="*/ 2147483647 w 557"/>
              <a:gd name="T67" fmla="*/ 2147483647 h 1054"/>
              <a:gd name="T68" fmla="*/ 2147483647 w 557"/>
              <a:gd name="T69" fmla="*/ 2147483647 h 1054"/>
              <a:gd name="T70" fmla="*/ 2147483647 w 557"/>
              <a:gd name="T71" fmla="*/ 2147483647 h 1054"/>
              <a:gd name="T72" fmla="*/ 2147483647 w 557"/>
              <a:gd name="T73" fmla="*/ 2147483647 h 1054"/>
              <a:gd name="T74" fmla="*/ 2147483647 w 557"/>
              <a:gd name="T75" fmla="*/ 2147483647 h 1054"/>
              <a:gd name="T76" fmla="*/ 2147483647 w 557"/>
              <a:gd name="T77" fmla="*/ 2147483647 h 1054"/>
              <a:gd name="T78" fmla="*/ 2147483647 w 557"/>
              <a:gd name="T79" fmla="*/ 2147483647 h 1054"/>
              <a:gd name="T80" fmla="*/ 2147483647 w 557"/>
              <a:gd name="T81" fmla="*/ 2147483647 h 1054"/>
              <a:gd name="T82" fmla="*/ 2147483647 w 557"/>
              <a:gd name="T83" fmla="*/ 2147483647 h 1054"/>
              <a:gd name="T84" fmla="*/ 2147483647 w 557"/>
              <a:gd name="T85" fmla="*/ 2147483647 h 1054"/>
              <a:gd name="T86" fmla="*/ 2147483647 w 557"/>
              <a:gd name="T87" fmla="*/ 2147483647 h 1054"/>
              <a:gd name="T88" fmla="*/ 2147483647 w 557"/>
              <a:gd name="T89" fmla="*/ 2147483647 h 1054"/>
              <a:gd name="T90" fmla="*/ 2147483647 w 557"/>
              <a:gd name="T91" fmla="*/ 2147483647 h 1054"/>
              <a:gd name="T92" fmla="*/ 2147483647 w 557"/>
              <a:gd name="T93" fmla="*/ 2147483647 h 1054"/>
              <a:gd name="T94" fmla="*/ 2147483647 w 557"/>
              <a:gd name="T95" fmla="*/ 2147483647 h 1054"/>
              <a:gd name="T96" fmla="*/ 2147483647 w 557"/>
              <a:gd name="T97" fmla="*/ 2147483647 h 1054"/>
              <a:gd name="T98" fmla="*/ 2147483647 w 557"/>
              <a:gd name="T99" fmla="*/ 2147483647 h 1054"/>
              <a:gd name="T100" fmla="*/ 2147483647 w 557"/>
              <a:gd name="T101" fmla="*/ 2147483647 h 1054"/>
              <a:gd name="T102" fmla="*/ 2147483647 w 557"/>
              <a:gd name="T103" fmla="*/ 2147483647 h 1054"/>
              <a:gd name="T104" fmla="*/ 2147483647 w 557"/>
              <a:gd name="T105" fmla="*/ 2147483647 h 1054"/>
              <a:gd name="T106" fmla="*/ 2147483647 w 557"/>
              <a:gd name="T107" fmla="*/ 2147483647 h 1054"/>
              <a:gd name="T108" fmla="*/ 2147483647 w 557"/>
              <a:gd name="T109" fmla="*/ 2147483647 h 1054"/>
              <a:gd name="T110" fmla="*/ 2147483647 w 557"/>
              <a:gd name="T111" fmla="*/ 2147483647 h 1054"/>
              <a:gd name="T112" fmla="*/ 2147483647 w 557"/>
              <a:gd name="T113" fmla="*/ 2147483647 h 1054"/>
              <a:gd name="T114" fmla="*/ 2147483647 w 557"/>
              <a:gd name="T115" fmla="*/ 2147483647 h 1054"/>
              <a:gd name="T116" fmla="*/ 2147483647 w 557"/>
              <a:gd name="T117" fmla="*/ 2147483647 h 1054"/>
              <a:gd name="T118" fmla="*/ 2147483647 w 557"/>
              <a:gd name="T119" fmla="*/ 2147483647 h 105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57"/>
              <a:gd name="T181" fmla="*/ 0 h 1054"/>
              <a:gd name="T182" fmla="*/ 557 w 557"/>
              <a:gd name="T183" fmla="*/ 1054 h 105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57" h="1054">
                <a:moveTo>
                  <a:pt x="305" y="1024"/>
                </a:moveTo>
                <a:lnTo>
                  <a:pt x="304" y="1024"/>
                </a:lnTo>
                <a:lnTo>
                  <a:pt x="302" y="1024"/>
                </a:lnTo>
                <a:lnTo>
                  <a:pt x="300" y="1024"/>
                </a:lnTo>
                <a:lnTo>
                  <a:pt x="299" y="1026"/>
                </a:lnTo>
                <a:lnTo>
                  <a:pt x="297" y="1026"/>
                </a:lnTo>
                <a:lnTo>
                  <a:pt x="295" y="1026"/>
                </a:lnTo>
                <a:lnTo>
                  <a:pt x="295" y="1024"/>
                </a:lnTo>
                <a:lnTo>
                  <a:pt x="293" y="1024"/>
                </a:lnTo>
                <a:lnTo>
                  <a:pt x="292" y="1024"/>
                </a:lnTo>
                <a:lnTo>
                  <a:pt x="290" y="1023"/>
                </a:lnTo>
                <a:lnTo>
                  <a:pt x="290" y="1024"/>
                </a:lnTo>
                <a:lnTo>
                  <a:pt x="288" y="1026"/>
                </a:lnTo>
                <a:lnTo>
                  <a:pt x="286" y="1026"/>
                </a:lnTo>
                <a:lnTo>
                  <a:pt x="285" y="1028"/>
                </a:lnTo>
                <a:lnTo>
                  <a:pt x="283" y="1028"/>
                </a:lnTo>
                <a:lnTo>
                  <a:pt x="281" y="1030"/>
                </a:lnTo>
                <a:lnTo>
                  <a:pt x="281" y="1031"/>
                </a:lnTo>
                <a:lnTo>
                  <a:pt x="279" y="1030"/>
                </a:lnTo>
                <a:lnTo>
                  <a:pt x="278" y="1030"/>
                </a:lnTo>
                <a:lnTo>
                  <a:pt x="276" y="1030"/>
                </a:lnTo>
                <a:lnTo>
                  <a:pt x="274" y="1030"/>
                </a:lnTo>
                <a:lnTo>
                  <a:pt x="272" y="1030"/>
                </a:lnTo>
                <a:lnTo>
                  <a:pt x="271" y="1030"/>
                </a:lnTo>
                <a:lnTo>
                  <a:pt x="269" y="1030"/>
                </a:lnTo>
                <a:lnTo>
                  <a:pt x="267" y="1030"/>
                </a:lnTo>
                <a:lnTo>
                  <a:pt x="265" y="1028"/>
                </a:lnTo>
                <a:lnTo>
                  <a:pt x="265" y="1026"/>
                </a:lnTo>
                <a:lnTo>
                  <a:pt x="264" y="1028"/>
                </a:lnTo>
                <a:lnTo>
                  <a:pt x="264" y="1026"/>
                </a:lnTo>
                <a:lnTo>
                  <a:pt x="264" y="1024"/>
                </a:lnTo>
                <a:lnTo>
                  <a:pt x="264" y="1023"/>
                </a:lnTo>
                <a:lnTo>
                  <a:pt x="262" y="1023"/>
                </a:lnTo>
                <a:lnTo>
                  <a:pt x="262" y="1021"/>
                </a:lnTo>
                <a:lnTo>
                  <a:pt x="260" y="1023"/>
                </a:lnTo>
                <a:lnTo>
                  <a:pt x="258" y="1024"/>
                </a:lnTo>
                <a:lnTo>
                  <a:pt x="258" y="1023"/>
                </a:lnTo>
                <a:lnTo>
                  <a:pt x="257" y="1023"/>
                </a:lnTo>
                <a:lnTo>
                  <a:pt x="257" y="1021"/>
                </a:lnTo>
                <a:lnTo>
                  <a:pt x="255" y="1019"/>
                </a:lnTo>
                <a:lnTo>
                  <a:pt x="255" y="1017"/>
                </a:lnTo>
                <a:lnTo>
                  <a:pt x="257" y="1017"/>
                </a:lnTo>
                <a:lnTo>
                  <a:pt x="257" y="1016"/>
                </a:lnTo>
                <a:lnTo>
                  <a:pt x="257" y="1014"/>
                </a:lnTo>
                <a:lnTo>
                  <a:pt x="255" y="1014"/>
                </a:lnTo>
                <a:lnTo>
                  <a:pt x="253" y="1014"/>
                </a:lnTo>
                <a:lnTo>
                  <a:pt x="253" y="1016"/>
                </a:lnTo>
                <a:lnTo>
                  <a:pt x="251" y="1014"/>
                </a:lnTo>
                <a:lnTo>
                  <a:pt x="250" y="1016"/>
                </a:lnTo>
                <a:lnTo>
                  <a:pt x="248" y="1017"/>
                </a:lnTo>
                <a:lnTo>
                  <a:pt x="246" y="1019"/>
                </a:lnTo>
                <a:lnTo>
                  <a:pt x="246" y="1021"/>
                </a:lnTo>
                <a:lnTo>
                  <a:pt x="244" y="1021"/>
                </a:lnTo>
                <a:lnTo>
                  <a:pt x="243" y="1021"/>
                </a:lnTo>
                <a:lnTo>
                  <a:pt x="241" y="1021"/>
                </a:lnTo>
                <a:lnTo>
                  <a:pt x="241" y="1023"/>
                </a:lnTo>
                <a:lnTo>
                  <a:pt x="239" y="1023"/>
                </a:lnTo>
                <a:lnTo>
                  <a:pt x="237" y="1023"/>
                </a:lnTo>
                <a:lnTo>
                  <a:pt x="237" y="1024"/>
                </a:lnTo>
                <a:lnTo>
                  <a:pt x="236" y="1026"/>
                </a:lnTo>
                <a:lnTo>
                  <a:pt x="232" y="1028"/>
                </a:lnTo>
                <a:lnTo>
                  <a:pt x="229" y="1030"/>
                </a:lnTo>
                <a:lnTo>
                  <a:pt x="227" y="1035"/>
                </a:lnTo>
                <a:lnTo>
                  <a:pt x="225" y="1037"/>
                </a:lnTo>
                <a:lnTo>
                  <a:pt x="225" y="1038"/>
                </a:lnTo>
                <a:lnTo>
                  <a:pt x="225" y="1040"/>
                </a:lnTo>
                <a:lnTo>
                  <a:pt x="223" y="1040"/>
                </a:lnTo>
                <a:lnTo>
                  <a:pt x="223" y="1042"/>
                </a:lnTo>
                <a:lnTo>
                  <a:pt x="223" y="1044"/>
                </a:lnTo>
                <a:lnTo>
                  <a:pt x="223" y="1045"/>
                </a:lnTo>
                <a:lnTo>
                  <a:pt x="223" y="1047"/>
                </a:lnTo>
                <a:lnTo>
                  <a:pt x="223" y="1049"/>
                </a:lnTo>
                <a:lnTo>
                  <a:pt x="222" y="1052"/>
                </a:lnTo>
                <a:lnTo>
                  <a:pt x="222" y="1054"/>
                </a:lnTo>
                <a:lnTo>
                  <a:pt x="222" y="1052"/>
                </a:lnTo>
                <a:lnTo>
                  <a:pt x="220" y="1052"/>
                </a:lnTo>
                <a:lnTo>
                  <a:pt x="218" y="1052"/>
                </a:lnTo>
                <a:lnTo>
                  <a:pt x="216" y="1051"/>
                </a:lnTo>
                <a:lnTo>
                  <a:pt x="215" y="1051"/>
                </a:lnTo>
                <a:lnTo>
                  <a:pt x="211" y="1051"/>
                </a:lnTo>
                <a:lnTo>
                  <a:pt x="208" y="1051"/>
                </a:lnTo>
                <a:lnTo>
                  <a:pt x="204" y="1051"/>
                </a:lnTo>
                <a:lnTo>
                  <a:pt x="201" y="1051"/>
                </a:lnTo>
                <a:lnTo>
                  <a:pt x="197" y="1049"/>
                </a:lnTo>
                <a:lnTo>
                  <a:pt x="194" y="1049"/>
                </a:lnTo>
                <a:lnTo>
                  <a:pt x="192" y="1049"/>
                </a:lnTo>
                <a:lnTo>
                  <a:pt x="190" y="1049"/>
                </a:lnTo>
                <a:lnTo>
                  <a:pt x="185" y="1049"/>
                </a:lnTo>
                <a:lnTo>
                  <a:pt x="180" y="1049"/>
                </a:lnTo>
                <a:lnTo>
                  <a:pt x="178" y="1049"/>
                </a:lnTo>
                <a:lnTo>
                  <a:pt x="176" y="1051"/>
                </a:lnTo>
                <a:lnTo>
                  <a:pt x="175" y="1051"/>
                </a:lnTo>
                <a:lnTo>
                  <a:pt x="173" y="1049"/>
                </a:lnTo>
                <a:lnTo>
                  <a:pt x="171" y="1049"/>
                </a:lnTo>
                <a:lnTo>
                  <a:pt x="169" y="1049"/>
                </a:lnTo>
                <a:lnTo>
                  <a:pt x="168" y="1049"/>
                </a:lnTo>
                <a:lnTo>
                  <a:pt x="166" y="1049"/>
                </a:lnTo>
                <a:lnTo>
                  <a:pt x="164" y="1049"/>
                </a:lnTo>
                <a:lnTo>
                  <a:pt x="162" y="1049"/>
                </a:lnTo>
                <a:lnTo>
                  <a:pt x="161" y="1049"/>
                </a:lnTo>
                <a:lnTo>
                  <a:pt x="159" y="1049"/>
                </a:lnTo>
                <a:lnTo>
                  <a:pt x="157" y="1049"/>
                </a:lnTo>
                <a:lnTo>
                  <a:pt x="155" y="1049"/>
                </a:lnTo>
                <a:lnTo>
                  <a:pt x="154" y="1049"/>
                </a:lnTo>
                <a:lnTo>
                  <a:pt x="152" y="1049"/>
                </a:lnTo>
                <a:lnTo>
                  <a:pt x="150" y="1049"/>
                </a:lnTo>
                <a:lnTo>
                  <a:pt x="148" y="1049"/>
                </a:lnTo>
                <a:lnTo>
                  <a:pt x="145" y="1051"/>
                </a:lnTo>
                <a:lnTo>
                  <a:pt x="141" y="1051"/>
                </a:lnTo>
                <a:lnTo>
                  <a:pt x="140" y="1049"/>
                </a:lnTo>
                <a:lnTo>
                  <a:pt x="138" y="1045"/>
                </a:lnTo>
                <a:lnTo>
                  <a:pt x="136" y="1044"/>
                </a:lnTo>
                <a:lnTo>
                  <a:pt x="136" y="1042"/>
                </a:lnTo>
                <a:lnTo>
                  <a:pt x="134" y="1042"/>
                </a:lnTo>
                <a:lnTo>
                  <a:pt x="134" y="1040"/>
                </a:lnTo>
                <a:lnTo>
                  <a:pt x="133" y="1040"/>
                </a:lnTo>
                <a:lnTo>
                  <a:pt x="133" y="1038"/>
                </a:lnTo>
                <a:lnTo>
                  <a:pt x="131" y="1038"/>
                </a:lnTo>
                <a:lnTo>
                  <a:pt x="131" y="1037"/>
                </a:lnTo>
                <a:lnTo>
                  <a:pt x="129" y="1037"/>
                </a:lnTo>
                <a:lnTo>
                  <a:pt x="127" y="1035"/>
                </a:lnTo>
                <a:lnTo>
                  <a:pt x="129" y="1035"/>
                </a:lnTo>
                <a:lnTo>
                  <a:pt x="129" y="1033"/>
                </a:lnTo>
                <a:lnTo>
                  <a:pt x="131" y="1033"/>
                </a:lnTo>
                <a:lnTo>
                  <a:pt x="131" y="1031"/>
                </a:lnTo>
                <a:lnTo>
                  <a:pt x="133" y="1031"/>
                </a:lnTo>
                <a:lnTo>
                  <a:pt x="133" y="1030"/>
                </a:lnTo>
                <a:lnTo>
                  <a:pt x="133" y="1024"/>
                </a:lnTo>
                <a:lnTo>
                  <a:pt x="134" y="1021"/>
                </a:lnTo>
                <a:lnTo>
                  <a:pt x="136" y="1019"/>
                </a:lnTo>
                <a:lnTo>
                  <a:pt x="138" y="1017"/>
                </a:lnTo>
                <a:lnTo>
                  <a:pt x="138" y="1016"/>
                </a:lnTo>
                <a:lnTo>
                  <a:pt x="140" y="1014"/>
                </a:lnTo>
                <a:lnTo>
                  <a:pt x="147" y="1014"/>
                </a:lnTo>
                <a:lnTo>
                  <a:pt x="152" y="1014"/>
                </a:lnTo>
                <a:lnTo>
                  <a:pt x="154" y="1012"/>
                </a:lnTo>
                <a:lnTo>
                  <a:pt x="155" y="1010"/>
                </a:lnTo>
                <a:lnTo>
                  <a:pt x="157" y="1005"/>
                </a:lnTo>
                <a:lnTo>
                  <a:pt x="159" y="1000"/>
                </a:lnTo>
                <a:lnTo>
                  <a:pt x="161" y="998"/>
                </a:lnTo>
                <a:lnTo>
                  <a:pt x="164" y="993"/>
                </a:lnTo>
                <a:lnTo>
                  <a:pt x="166" y="993"/>
                </a:lnTo>
                <a:lnTo>
                  <a:pt x="168" y="991"/>
                </a:lnTo>
                <a:lnTo>
                  <a:pt x="169" y="990"/>
                </a:lnTo>
                <a:lnTo>
                  <a:pt x="169" y="988"/>
                </a:lnTo>
                <a:lnTo>
                  <a:pt x="169" y="984"/>
                </a:lnTo>
                <a:lnTo>
                  <a:pt x="171" y="983"/>
                </a:lnTo>
                <a:lnTo>
                  <a:pt x="173" y="976"/>
                </a:lnTo>
                <a:lnTo>
                  <a:pt x="178" y="974"/>
                </a:lnTo>
                <a:lnTo>
                  <a:pt x="180" y="972"/>
                </a:lnTo>
                <a:lnTo>
                  <a:pt x="182" y="970"/>
                </a:lnTo>
                <a:lnTo>
                  <a:pt x="183" y="969"/>
                </a:lnTo>
                <a:lnTo>
                  <a:pt x="183" y="967"/>
                </a:lnTo>
                <a:lnTo>
                  <a:pt x="183" y="963"/>
                </a:lnTo>
                <a:lnTo>
                  <a:pt x="185" y="962"/>
                </a:lnTo>
                <a:lnTo>
                  <a:pt x="182" y="958"/>
                </a:lnTo>
                <a:lnTo>
                  <a:pt x="180" y="956"/>
                </a:lnTo>
                <a:lnTo>
                  <a:pt x="180" y="955"/>
                </a:lnTo>
                <a:lnTo>
                  <a:pt x="180" y="951"/>
                </a:lnTo>
                <a:lnTo>
                  <a:pt x="180" y="949"/>
                </a:lnTo>
                <a:lnTo>
                  <a:pt x="182" y="948"/>
                </a:lnTo>
                <a:lnTo>
                  <a:pt x="185" y="946"/>
                </a:lnTo>
                <a:lnTo>
                  <a:pt x="185" y="944"/>
                </a:lnTo>
                <a:lnTo>
                  <a:pt x="185" y="942"/>
                </a:lnTo>
                <a:lnTo>
                  <a:pt x="185" y="941"/>
                </a:lnTo>
                <a:lnTo>
                  <a:pt x="187" y="941"/>
                </a:lnTo>
                <a:lnTo>
                  <a:pt x="187" y="937"/>
                </a:lnTo>
                <a:lnTo>
                  <a:pt x="187" y="935"/>
                </a:lnTo>
                <a:lnTo>
                  <a:pt x="187" y="934"/>
                </a:lnTo>
                <a:lnTo>
                  <a:pt x="192" y="932"/>
                </a:lnTo>
                <a:lnTo>
                  <a:pt x="194" y="930"/>
                </a:lnTo>
                <a:lnTo>
                  <a:pt x="197" y="928"/>
                </a:lnTo>
                <a:lnTo>
                  <a:pt x="201" y="927"/>
                </a:lnTo>
                <a:lnTo>
                  <a:pt x="203" y="925"/>
                </a:lnTo>
                <a:lnTo>
                  <a:pt x="204" y="923"/>
                </a:lnTo>
                <a:lnTo>
                  <a:pt x="204" y="920"/>
                </a:lnTo>
                <a:lnTo>
                  <a:pt x="206" y="918"/>
                </a:lnTo>
                <a:lnTo>
                  <a:pt x="206" y="914"/>
                </a:lnTo>
                <a:lnTo>
                  <a:pt x="206" y="913"/>
                </a:lnTo>
                <a:lnTo>
                  <a:pt x="206" y="907"/>
                </a:lnTo>
                <a:lnTo>
                  <a:pt x="204" y="902"/>
                </a:lnTo>
                <a:lnTo>
                  <a:pt x="201" y="899"/>
                </a:lnTo>
                <a:lnTo>
                  <a:pt x="199" y="895"/>
                </a:lnTo>
                <a:lnTo>
                  <a:pt x="197" y="892"/>
                </a:lnTo>
                <a:lnTo>
                  <a:pt x="196" y="890"/>
                </a:lnTo>
                <a:lnTo>
                  <a:pt x="196" y="887"/>
                </a:lnTo>
                <a:lnTo>
                  <a:pt x="196" y="885"/>
                </a:lnTo>
                <a:lnTo>
                  <a:pt x="196" y="883"/>
                </a:lnTo>
                <a:lnTo>
                  <a:pt x="196" y="881"/>
                </a:lnTo>
                <a:lnTo>
                  <a:pt x="196" y="880"/>
                </a:lnTo>
                <a:lnTo>
                  <a:pt x="196" y="878"/>
                </a:lnTo>
                <a:lnTo>
                  <a:pt x="194" y="876"/>
                </a:lnTo>
                <a:lnTo>
                  <a:pt x="196" y="874"/>
                </a:lnTo>
                <a:lnTo>
                  <a:pt x="196" y="873"/>
                </a:lnTo>
                <a:lnTo>
                  <a:pt x="196" y="871"/>
                </a:lnTo>
                <a:lnTo>
                  <a:pt x="194" y="869"/>
                </a:lnTo>
                <a:lnTo>
                  <a:pt x="194" y="867"/>
                </a:lnTo>
                <a:lnTo>
                  <a:pt x="194" y="866"/>
                </a:lnTo>
                <a:lnTo>
                  <a:pt x="194" y="864"/>
                </a:lnTo>
                <a:lnTo>
                  <a:pt x="194" y="862"/>
                </a:lnTo>
                <a:lnTo>
                  <a:pt x="194" y="860"/>
                </a:lnTo>
                <a:lnTo>
                  <a:pt x="194" y="859"/>
                </a:lnTo>
                <a:lnTo>
                  <a:pt x="192" y="857"/>
                </a:lnTo>
                <a:lnTo>
                  <a:pt x="192" y="855"/>
                </a:lnTo>
                <a:lnTo>
                  <a:pt x="194" y="855"/>
                </a:lnTo>
                <a:lnTo>
                  <a:pt x="192" y="853"/>
                </a:lnTo>
                <a:lnTo>
                  <a:pt x="192" y="852"/>
                </a:lnTo>
                <a:lnTo>
                  <a:pt x="194" y="852"/>
                </a:lnTo>
                <a:lnTo>
                  <a:pt x="194" y="850"/>
                </a:lnTo>
                <a:lnTo>
                  <a:pt x="192" y="848"/>
                </a:lnTo>
                <a:lnTo>
                  <a:pt x="194" y="846"/>
                </a:lnTo>
                <a:lnTo>
                  <a:pt x="196" y="848"/>
                </a:lnTo>
                <a:lnTo>
                  <a:pt x="196" y="846"/>
                </a:lnTo>
                <a:lnTo>
                  <a:pt x="196" y="841"/>
                </a:lnTo>
                <a:lnTo>
                  <a:pt x="194" y="841"/>
                </a:lnTo>
                <a:lnTo>
                  <a:pt x="192" y="841"/>
                </a:lnTo>
                <a:lnTo>
                  <a:pt x="192" y="843"/>
                </a:lnTo>
                <a:lnTo>
                  <a:pt x="190" y="843"/>
                </a:lnTo>
                <a:lnTo>
                  <a:pt x="189" y="845"/>
                </a:lnTo>
                <a:lnTo>
                  <a:pt x="187" y="846"/>
                </a:lnTo>
                <a:lnTo>
                  <a:pt x="185" y="848"/>
                </a:lnTo>
                <a:lnTo>
                  <a:pt x="185" y="850"/>
                </a:lnTo>
                <a:lnTo>
                  <a:pt x="183" y="850"/>
                </a:lnTo>
                <a:lnTo>
                  <a:pt x="183" y="852"/>
                </a:lnTo>
                <a:lnTo>
                  <a:pt x="182" y="853"/>
                </a:lnTo>
                <a:lnTo>
                  <a:pt x="182" y="855"/>
                </a:lnTo>
                <a:lnTo>
                  <a:pt x="180" y="857"/>
                </a:lnTo>
                <a:lnTo>
                  <a:pt x="178" y="859"/>
                </a:lnTo>
                <a:lnTo>
                  <a:pt x="176" y="860"/>
                </a:lnTo>
                <a:lnTo>
                  <a:pt x="176" y="862"/>
                </a:lnTo>
                <a:lnTo>
                  <a:pt x="175" y="864"/>
                </a:lnTo>
                <a:lnTo>
                  <a:pt x="173" y="866"/>
                </a:lnTo>
                <a:lnTo>
                  <a:pt x="171" y="866"/>
                </a:lnTo>
                <a:lnTo>
                  <a:pt x="171" y="867"/>
                </a:lnTo>
                <a:lnTo>
                  <a:pt x="169" y="869"/>
                </a:lnTo>
                <a:lnTo>
                  <a:pt x="168" y="869"/>
                </a:lnTo>
                <a:lnTo>
                  <a:pt x="168" y="871"/>
                </a:lnTo>
                <a:lnTo>
                  <a:pt x="166" y="871"/>
                </a:lnTo>
                <a:lnTo>
                  <a:pt x="166" y="873"/>
                </a:lnTo>
                <a:lnTo>
                  <a:pt x="164" y="873"/>
                </a:lnTo>
                <a:lnTo>
                  <a:pt x="164" y="874"/>
                </a:lnTo>
                <a:lnTo>
                  <a:pt x="162" y="874"/>
                </a:lnTo>
                <a:lnTo>
                  <a:pt x="162" y="876"/>
                </a:lnTo>
                <a:lnTo>
                  <a:pt x="161" y="876"/>
                </a:lnTo>
                <a:lnTo>
                  <a:pt x="159" y="878"/>
                </a:lnTo>
                <a:lnTo>
                  <a:pt x="157" y="880"/>
                </a:lnTo>
                <a:lnTo>
                  <a:pt x="155" y="881"/>
                </a:lnTo>
                <a:lnTo>
                  <a:pt x="154" y="883"/>
                </a:lnTo>
                <a:lnTo>
                  <a:pt x="152" y="883"/>
                </a:lnTo>
                <a:lnTo>
                  <a:pt x="152" y="885"/>
                </a:lnTo>
                <a:lnTo>
                  <a:pt x="150" y="885"/>
                </a:lnTo>
                <a:lnTo>
                  <a:pt x="150" y="887"/>
                </a:lnTo>
                <a:lnTo>
                  <a:pt x="148" y="887"/>
                </a:lnTo>
                <a:lnTo>
                  <a:pt x="147" y="888"/>
                </a:lnTo>
                <a:lnTo>
                  <a:pt x="145" y="890"/>
                </a:lnTo>
                <a:lnTo>
                  <a:pt x="143" y="890"/>
                </a:lnTo>
                <a:lnTo>
                  <a:pt x="141" y="890"/>
                </a:lnTo>
                <a:lnTo>
                  <a:pt x="140" y="890"/>
                </a:lnTo>
                <a:lnTo>
                  <a:pt x="138" y="890"/>
                </a:lnTo>
                <a:lnTo>
                  <a:pt x="136" y="890"/>
                </a:lnTo>
                <a:lnTo>
                  <a:pt x="134" y="890"/>
                </a:lnTo>
                <a:lnTo>
                  <a:pt x="133" y="890"/>
                </a:lnTo>
                <a:lnTo>
                  <a:pt x="131" y="890"/>
                </a:lnTo>
                <a:lnTo>
                  <a:pt x="129" y="890"/>
                </a:lnTo>
                <a:lnTo>
                  <a:pt x="127" y="892"/>
                </a:lnTo>
                <a:lnTo>
                  <a:pt x="126" y="892"/>
                </a:lnTo>
                <a:lnTo>
                  <a:pt x="126" y="890"/>
                </a:lnTo>
                <a:lnTo>
                  <a:pt x="126" y="888"/>
                </a:lnTo>
                <a:lnTo>
                  <a:pt x="126" y="887"/>
                </a:lnTo>
                <a:lnTo>
                  <a:pt x="126" y="885"/>
                </a:lnTo>
                <a:lnTo>
                  <a:pt x="126" y="883"/>
                </a:lnTo>
                <a:lnTo>
                  <a:pt x="126" y="881"/>
                </a:lnTo>
                <a:lnTo>
                  <a:pt x="126" y="880"/>
                </a:lnTo>
                <a:lnTo>
                  <a:pt x="126" y="878"/>
                </a:lnTo>
                <a:lnTo>
                  <a:pt x="126" y="876"/>
                </a:lnTo>
                <a:lnTo>
                  <a:pt x="126" y="874"/>
                </a:lnTo>
                <a:lnTo>
                  <a:pt x="126" y="873"/>
                </a:lnTo>
                <a:lnTo>
                  <a:pt x="126" y="871"/>
                </a:lnTo>
                <a:lnTo>
                  <a:pt x="126" y="867"/>
                </a:lnTo>
                <a:lnTo>
                  <a:pt x="124" y="866"/>
                </a:lnTo>
                <a:lnTo>
                  <a:pt x="124" y="864"/>
                </a:lnTo>
                <a:lnTo>
                  <a:pt x="122" y="862"/>
                </a:lnTo>
                <a:lnTo>
                  <a:pt x="121" y="860"/>
                </a:lnTo>
                <a:lnTo>
                  <a:pt x="119" y="859"/>
                </a:lnTo>
                <a:lnTo>
                  <a:pt x="117" y="859"/>
                </a:lnTo>
                <a:lnTo>
                  <a:pt x="117" y="857"/>
                </a:lnTo>
                <a:lnTo>
                  <a:pt x="115" y="857"/>
                </a:lnTo>
                <a:lnTo>
                  <a:pt x="114" y="855"/>
                </a:lnTo>
                <a:lnTo>
                  <a:pt x="112" y="853"/>
                </a:lnTo>
                <a:lnTo>
                  <a:pt x="110" y="852"/>
                </a:lnTo>
                <a:lnTo>
                  <a:pt x="108" y="852"/>
                </a:lnTo>
                <a:lnTo>
                  <a:pt x="107" y="850"/>
                </a:lnTo>
                <a:lnTo>
                  <a:pt x="105" y="850"/>
                </a:lnTo>
                <a:lnTo>
                  <a:pt x="105" y="848"/>
                </a:lnTo>
                <a:lnTo>
                  <a:pt x="103" y="848"/>
                </a:lnTo>
                <a:lnTo>
                  <a:pt x="101" y="846"/>
                </a:lnTo>
                <a:lnTo>
                  <a:pt x="100" y="845"/>
                </a:lnTo>
                <a:lnTo>
                  <a:pt x="98" y="845"/>
                </a:lnTo>
                <a:lnTo>
                  <a:pt x="98" y="843"/>
                </a:lnTo>
                <a:lnTo>
                  <a:pt x="96" y="843"/>
                </a:lnTo>
                <a:lnTo>
                  <a:pt x="94" y="841"/>
                </a:lnTo>
                <a:lnTo>
                  <a:pt x="93" y="839"/>
                </a:lnTo>
                <a:lnTo>
                  <a:pt x="91" y="838"/>
                </a:lnTo>
                <a:lnTo>
                  <a:pt x="89" y="836"/>
                </a:lnTo>
                <a:lnTo>
                  <a:pt x="87" y="836"/>
                </a:lnTo>
                <a:lnTo>
                  <a:pt x="87" y="834"/>
                </a:lnTo>
                <a:lnTo>
                  <a:pt x="86" y="834"/>
                </a:lnTo>
                <a:lnTo>
                  <a:pt x="84" y="832"/>
                </a:lnTo>
                <a:lnTo>
                  <a:pt x="82" y="831"/>
                </a:lnTo>
                <a:lnTo>
                  <a:pt x="80" y="829"/>
                </a:lnTo>
                <a:lnTo>
                  <a:pt x="79" y="829"/>
                </a:lnTo>
                <a:lnTo>
                  <a:pt x="79" y="827"/>
                </a:lnTo>
                <a:lnTo>
                  <a:pt x="77" y="827"/>
                </a:lnTo>
                <a:lnTo>
                  <a:pt x="75" y="825"/>
                </a:lnTo>
                <a:lnTo>
                  <a:pt x="73" y="824"/>
                </a:lnTo>
                <a:lnTo>
                  <a:pt x="72" y="824"/>
                </a:lnTo>
                <a:lnTo>
                  <a:pt x="72" y="822"/>
                </a:lnTo>
                <a:lnTo>
                  <a:pt x="70" y="822"/>
                </a:lnTo>
                <a:lnTo>
                  <a:pt x="68" y="820"/>
                </a:lnTo>
                <a:lnTo>
                  <a:pt x="66" y="820"/>
                </a:lnTo>
                <a:lnTo>
                  <a:pt x="65" y="818"/>
                </a:lnTo>
                <a:lnTo>
                  <a:pt x="63" y="818"/>
                </a:lnTo>
                <a:lnTo>
                  <a:pt x="61" y="817"/>
                </a:lnTo>
                <a:lnTo>
                  <a:pt x="59" y="817"/>
                </a:lnTo>
                <a:lnTo>
                  <a:pt x="59" y="815"/>
                </a:lnTo>
                <a:lnTo>
                  <a:pt x="58" y="815"/>
                </a:lnTo>
                <a:lnTo>
                  <a:pt x="58" y="813"/>
                </a:lnTo>
                <a:lnTo>
                  <a:pt x="58" y="812"/>
                </a:lnTo>
                <a:lnTo>
                  <a:pt x="56" y="812"/>
                </a:lnTo>
                <a:lnTo>
                  <a:pt x="56" y="810"/>
                </a:lnTo>
                <a:lnTo>
                  <a:pt x="54" y="810"/>
                </a:lnTo>
                <a:lnTo>
                  <a:pt x="54" y="808"/>
                </a:lnTo>
                <a:lnTo>
                  <a:pt x="54" y="806"/>
                </a:lnTo>
                <a:lnTo>
                  <a:pt x="52" y="805"/>
                </a:lnTo>
                <a:lnTo>
                  <a:pt x="51" y="803"/>
                </a:lnTo>
                <a:lnTo>
                  <a:pt x="49" y="801"/>
                </a:lnTo>
                <a:lnTo>
                  <a:pt x="49" y="799"/>
                </a:lnTo>
                <a:lnTo>
                  <a:pt x="47" y="798"/>
                </a:lnTo>
                <a:lnTo>
                  <a:pt x="47" y="796"/>
                </a:lnTo>
                <a:lnTo>
                  <a:pt x="45" y="794"/>
                </a:lnTo>
                <a:lnTo>
                  <a:pt x="45" y="792"/>
                </a:lnTo>
                <a:lnTo>
                  <a:pt x="44" y="792"/>
                </a:lnTo>
                <a:lnTo>
                  <a:pt x="44" y="791"/>
                </a:lnTo>
                <a:lnTo>
                  <a:pt x="42" y="791"/>
                </a:lnTo>
                <a:lnTo>
                  <a:pt x="42" y="789"/>
                </a:lnTo>
                <a:lnTo>
                  <a:pt x="40" y="787"/>
                </a:lnTo>
                <a:lnTo>
                  <a:pt x="40" y="785"/>
                </a:lnTo>
                <a:lnTo>
                  <a:pt x="38" y="784"/>
                </a:lnTo>
                <a:lnTo>
                  <a:pt x="38" y="782"/>
                </a:lnTo>
                <a:lnTo>
                  <a:pt x="37" y="782"/>
                </a:lnTo>
                <a:lnTo>
                  <a:pt x="37" y="780"/>
                </a:lnTo>
                <a:lnTo>
                  <a:pt x="37" y="778"/>
                </a:lnTo>
                <a:lnTo>
                  <a:pt x="35" y="778"/>
                </a:lnTo>
                <a:lnTo>
                  <a:pt x="35" y="777"/>
                </a:lnTo>
                <a:lnTo>
                  <a:pt x="33" y="777"/>
                </a:lnTo>
                <a:lnTo>
                  <a:pt x="33" y="775"/>
                </a:lnTo>
                <a:lnTo>
                  <a:pt x="32" y="773"/>
                </a:lnTo>
                <a:lnTo>
                  <a:pt x="32" y="771"/>
                </a:lnTo>
                <a:lnTo>
                  <a:pt x="32" y="770"/>
                </a:lnTo>
                <a:lnTo>
                  <a:pt x="30" y="771"/>
                </a:lnTo>
                <a:lnTo>
                  <a:pt x="28" y="771"/>
                </a:lnTo>
                <a:lnTo>
                  <a:pt x="28" y="773"/>
                </a:lnTo>
                <a:lnTo>
                  <a:pt x="26" y="773"/>
                </a:lnTo>
                <a:lnTo>
                  <a:pt x="25" y="775"/>
                </a:lnTo>
                <a:lnTo>
                  <a:pt x="23" y="775"/>
                </a:lnTo>
                <a:lnTo>
                  <a:pt x="23" y="777"/>
                </a:lnTo>
                <a:lnTo>
                  <a:pt x="21" y="777"/>
                </a:lnTo>
                <a:lnTo>
                  <a:pt x="21" y="778"/>
                </a:lnTo>
                <a:lnTo>
                  <a:pt x="19" y="778"/>
                </a:lnTo>
                <a:lnTo>
                  <a:pt x="18" y="778"/>
                </a:lnTo>
                <a:lnTo>
                  <a:pt x="18" y="780"/>
                </a:lnTo>
                <a:lnTo>
                  <a:pt x="16" y="780"/>
                </a:lnTo>
                <a:lnTo>
                  <a:pt x="16" y="782"/>
                </a:lnTo>
                <a:lnTo>
                  <a:pt x="14" y="782"/>
                </a:lnTo>
                <a:lnTo>
                  <a:pt x="12" y="780"/>
                </a:lnTo>
                <a:lnTo>
                  <a:pt x="12" y="777"/>
                </a:lnTo>
                <a:lnTo>
                  <a:pt x="12" y="773"/>
                </a:lnTo>
                <a:lnTo>
                  <a:pt x="11" y="771"/>
                </a:lnTo>
                <a:lnTo>
                  <a:pt x="11" y="770"/>
                </a:lnTo>
                <a:lnTo>
                  <a:pt x="11" y="768"/>
                </a:lnTo>
                <a:lnTo>
                  <a:pt x="11" y="764"/>
                </a:lnTo>
                <a:lnTo>
                  <a:pt x="11" y="761"/>
                </a:lnTo>
                <a:lnTo>
                  <a:pt x="11" y="759"/>
                </a:lnTo>
                <a:lnTo>
                  <a:pt x="11" y="757"/>
                </a:lnTo>
                <a:lnTo>
                  <a:pt x="11" y="754"/>
                </a:lnTo>
                <a:lnTo>
                  <a:pt x="11" y="752"/>
                </a:lnTo>
                <a:lnTo>
                  <a:pt x="12" y="750"/>
                </a:lnTo>
                <a:lnTo>
                  <a:pt x="12" y="749"/>
                </a:lnTo>
                <a:lnTo>
                  <a:pt x="12" y="747"/>
                </a:lnTo>
                <a:lnTo>
                  <a:pt x="11" y="747"/>
                </a:lnTo>
                <a:lnTo>
                  <a:pt x="11" y="745"/>
                </a:lnTo>
                <a:lnTo>
                  <a:pt x="9" y="743"/>
                </a:lnTo>
                <a:lnTo>
                  <a:pt x="9" y="742"/>
                </a:lnTo>
                <a:lnTo>
                  <a:pt x="9" y="740"/>
                </a:lnTo>
                <a:lnTo>
                  <a:pt x="11" y="740"/>
                </a:lnTo>
                <a:lnTo>
                  <a:pt x="12" y="740"/>
                </a:lnTo>
                <a:lnTo>
                  <a:pt x="12" y="738"/>
                </a:lnTo>
                <a:lnTo>
                  <a:pt x="11" y="738"/>
                </a:lnTo>
                <a:lnTo>
                  <a:pt x="11" y="736"/>
                </a:lnTo>
                <a:lnTo>
                  <a:pt x="9" y="736"/>
                </a:lnTo>
                <a:lnTo>
                  <a:pt x="7" y="736"/>
                </a:lnTo>
                <a:lnTo>
                  <a:pt x="5" y="735"/>
                </a:lnTo>
                <a:lnTo>
                  <a:pt x="4" y="735"/>
                </a:lnTo>
                <a:lnTo>
                  <a:pt x="2" y="735"/>
                </a:lnTo>
                <a:lnTo>
                  <a:pt x="0" y="733"/>
                </a:lnTo>
                <a:lnTo>
                  <a:pt x="0" y="731"/>
                </a:lnTo>
                <a:lnTo>
                  <a:pt x="2" y="729"/>
                </a:lnTo>
                <a:lnTo>
                  <a:pt x="4" y="728"/>
                </a:lnTo>
                <a:lnTo>
                  <a:pt x="7" y="724"/>
                </a:lnTo>
                <a:lnTo>
                  <a:pt x="11" y="719"/>
                </a:lnTo>
                <a:lnTo>
                  <a:pt x="12" y="714"/>
                </a:lnTo>
                <a:lnTo>
                  <a:pt x="11" y="712"/>
                </a:lnTo>
                <a:lnTo>
                  <a:pt x="11" y="709"/>
                </a:lnTo>
                <a:lnTo>
                  <a:pt x="11" y="703"/>
                </a:lnTo>
                <a:lnTo>
                  <a:pt x="11" y="702"/>
                </a:lnTo>
                <a:lnTo>
                  <a:pt x="9" y="698"/>
                </a:lnTo>
                <a:lnTo>
                  <a:pt x="4" y="693"/>
                </a:lnTo>
                <a:lnTo>
                  <a:pt x="2" y="691"/>
                </a:lnTo>
                <a:lnTo>
                  <a:pt x="2" y="689"/>
                </a:lnTo>
                <a:lnTo>
                  <a:pt x="4" y="686"/>
                </a:lnTo>
                <a:lnTo>
                  <a:pt x="4" y="682"/>
                </a:lnTo>
                <a:lnTo>
                  <a:pt x="5" y="679"/>
                </a:lnTo>
                <a:lnTo>
                  <a:pt x="7" y="675"/>
                </a:lnTo>
                <a:lnTo>
                  <a:pt x="7" y="672"/>
                </a:lnTo>
                <a:lnTo>
                  <a:pt x="9" y="668"/>
                </a:lnTo>
                <a:lnTo>
                  <a:pt x="11" y="670"/>
                </a:lnTo>
                <a:lnTo>
                  <a:pt x="14" y="670"/>
                </a:lnTo>
                <a:lnTo>
                  <a:pt x="18" y="672"/>
                </a:lnTo>
                <a:lnTo>
                  <a:pt x="25" y="672"/>
                </a:lnTo>
                <a:lnTo>
                  <a:pt x="30" y="672"/>
                </a:lnTo>
                <a:lnTo>
                  <a:pt x="35" y="674"/>
                </a:lnTo>
                <a:lnTo>
                  <a:pt x="40" y="675"/>
                </a:lnTo>
                <a:lnTo>
                  <a:pt x="42" y="675"/>
                </a:lnTo>
                <a:lnTo>
                  <a:pt x="44" y="677"/>
                </a:lnTo>
                <a:lnTo>
                  <a:pt x="47" y="677"/>
                </a:lnTo>
                <a:lnTo>
                  <a:pt x="54" y="679"/>
                </a:lnTo>
                <a:lnTo>
                  <a:pt x="61" y="679"/>
                </a:lnTo>
                <a:lnTo>
                  <a:pt x="65" y="681"/>
                </a:lnTo>
                <a:lnTo>
                  <a:pt x="72" y="681"/>
                </a:lnTo>
                <a:lnTo>
                  <a:pt x="75" y="682"/>
                </a:lnTo>
                <a:lnTo>
                  <a:pt x="79" y="684"/>
                </a:lnTo>
                <a:lnTo>
                  <a:pt x="82" y="684"/>
                </a:lnTo>
                <a:lnTo>
                  <a:pt x="86" y="684"/>
                </a:lnTo>
                <a:lnTo>
                  <a:pt x="89" y="684"/>
                </a:lnTo>
                <a:lnTo>
                  <a:pt x="93" y="686"/>
                </a:lnTo>
                <a:lnTo>
                  <a:pt x="96" y="686"/>
                </a:lnTo>
                <a:lnTo>
                  <a:pt x="98" y="688"/>
                </a:lnTo>
                <a:lnTo>
                  <a:pt x="101" y="688"/>
                </a:lnTo>
                <a:lnTo>
                  <a:pt x="105" y="688"/>
                </a:lnTo>
                <a:lnTo>
                  <a:pt x="107" y="686"/>
                </a:lnTo>
                <a:lnTo>
                  <a:pt x="108" y="686"/>
                </a:lnTo>
                <a:lnTo>
                  <a:pt x="110" y="686"/>
                </a:lnTo>
                <a:lnTo>
                  <a:pt x="108" y="689"/>
                </a:lnTo>
                <a:lnTo>
                  <a:pt x="108" y="693"/>
                </a:lnTo>
                <a:lnTo>
                  <a:pt x="107" y="696"/>
                </a:lnTo>
                <a:lnTo>
                  <a:pt x="107" y="698"/>
                </a:lnTo>
                <a:lnTo>
                  <a:pt x="107" y="700"/>
                </a:lnTo>
                <a:lnTo>
                  <a:pt x="107" y="702"/>
                </a:lnTo>
                <a:lnTo>
                  <a:pt x="107" y="703"/>
                </a:lnTo>
                <a:lnTo>
                  <a:pt x="108" y="705"/>
                </a:lnTo>
                <a:lnTo>
                  <a:pt x="110" y="710"/>
                </a:lnTo>
                <a:lnTo>
                  <a:pt x="110" y="717"/>
                </a:lnTo>
                <a:lnTo>
                  <a:pt x="110" y="722"/>
                </a:lnTo>
                <a:lnTo>
                  <a:pt x="108" y="726"/>
                </a:lnTo>
                <a:lnTo>
                  <a:pt x="108" y="728"/>
                </a:lnTo>
                <a:lnTo>
                  <a:pt x="110" y="731"/>
                </a:lnTo>
                <a:lnTo>
                  <a:pt x="112" y="733"/>
                </a:lnTo>
                <a:lnTo>
                  <a:pt x="114" y="731"/>
                </a:lnTo>
                <a:lnTo>
                  <a:pt x="115" y="731"/>
                </a:lnTo>
                <a:lnTo>
                  <a:pt x="117" y="729"/>
                </a:lnTo>
                <a:lnTo>
                  <a:pt x="119" y="726"/>
                </a:lnTo>
                <a:lnTo>
                  <a:pt x="119" y="724"/>
                </a:lnTo>
                <a:lnTo>
                  <a:pt x="119" y="719"/>
                </a:lnTo>
                <a:lnTo>
                  <a:pt x="119" y="716"/>
                </a:lnTo>
                <a:lnTo>
                  <a:pt x="121" y="712"/>
                </a:lnTo>
                <a:lnTo>
                  <a:pt x="121" y="707"/>
                </a:lnTo>
                <a:lnTo>
                  <a:pt x="121" y="702"/>
                </a:lnTo>
                <a:lnTo>
                  <a:pt x="121" y="700"/>
                </a:lnTo>
                <a:lnTo>
                  <a:pt x="121" y="695"/>
                </a:lnTo>
                <a:lnTo>
                  <a:pt x="121" y="689"/>
                </a:lnTo>
                <a:lnTo>
                  <a:pt x="121" y="688"/>
                </a:lnTo>
                <a:lnTo>
                  <a:pt x="122" y="684"/>
                </a:lnTo>
                <a:lnTo>
                  <a:pt x="124" y="681"/>
                </a:lnTo>
                <a:lnTo>
                  <a:pt x="127" y="677"/>
                </a:lnTo>
                <a:lnTo>
                  <a:pt x="129" y="674"/>
                </a:lnTo>
                <a:lnTo>
                  <a:pt x="131" y="670"/>
                </a:lnTo>
                <a:lnTo>
                  <a:pt x="131" y="667"/>
                </a:lnTo>
                <a:lnTo>
                  <a:pt x="129" y="663"/>
                </a:lnTo>
                <a:lnTo>
                  <a:pt x="131" y="660"/>
                </a:lnTo>
                <a:lnTo>
                  <a:pt x="131" y="656"/>
                </a:lnTo>
                <a:lnTo>
                  <a:pt x="133" y="654"/>
                </a:lnTo>
                <a:lnTo>
                  <a:pt x="134" y="653"/>
                </a:lnTo>
                <a:lnTo>
                  <a:pt x="138" y="651"/>
                </a:lnTo>
                <a:lnTo>
                  <a:pt x="141" y="649"/>
                </a:lnTo>
                <a:lnTo>
                  <a:pt x="147" y="646"/>
                </a:lnTo>
                <a:lnTo>
                  <a:pt x="154" y="642"/>
                </a:lnTo>
                <a:lnTo>
                  <a:pt x="161" y="639"/>
                </a:lnTo>
                <a:lnTo>
                  <a:pt x="166" y="635"/>
                </a:lnTo>
                <a:lnTo>
                  <a:pt x="169" y="632"/>
                </a:lnTo>
                <a:lnTo>
                  <a:pt x="175" y="630"/>
                </a:lnTo>
                <a:lnTo>
                  <a:pt x="180" y="626"/>
                </a:lnTo>
                <a:lnTo>
                  <a:pt x="185" y="623"/>
                </a:lnTo>
                <a:lnTo>
                  <a:pt x="192" y="620"/>
                </a:lnTo>
                <a:lnTo>
                  <a:pt x="196" y="614"/>
                </a:lnTo>
                <a:lnTo>
                  <a:pt x="197" y="614"/>
                </a:lnTo>
                <a:lnTo>
                  <a:pt x="199" y="613"/>
                </a:lnTo>
                <a:lnTo>
                  <a:pt x="199" y="611"/>
                </a:lnTo>
                <a:lnTo>
                  <a:pt x="199" y="609"/>
                </a:lnTo>
                <a:lnTo>
                  <a:pt x="199" y="607"/>
                </a:lnTo>
                <a:lnTo>
                  <a:pt x="199" y="606"/>
                </a:lnTo>
                <a:lnTo>
                  <a:pt x="199" y="604"/>
                </a:lnTo>
                <a:lnTo>
                  <a:pt x="199" y="602"/>
                </a:lnTo>
                <a:lnTo>
                  <a:pt x="199" y="600"/>
                </a:lnTo>
                <a:lnTo>
                  <a:pt x="201" y="600"/>
                </a:lnTo>
                <a:lnTo>
                  <a:pt x="201" y="599"/>
                </a:lnTo>
                <a:lnTo>
                  <a:pt x="201" y="597"/>
                </a:lnTo>
                <a:lnTo>
                  <a:pt x="203" y="597"/>
                </a:lnTo>
                <a:lnTo>
                  <a:pt x="203" y="595"/>
                </a:lnTo>
                <a:lnTo>
                  <a:pt x="203" y="593"/>
                </a:lnTo>
                <a:lnTo>
                  <a:pt x="204" y="593"/>
                </a:lnTo>
                <a:lnTo>
                  <a:pt x="204" y="590"/>
                </a:lnTo>
                <a:lnTo>
                  <a:pt x="206" y="588"/>
                </a:lnTo>
                <a:lnTo>
                  <a:pt x="206" y="586"/>
                </a:lnTo>
                <a:lnTo>
                  <a:pt x="208" y="585"/>
                </a:lnTo>
                <a:lnTo>
                  <a:pt x="208" y="583"/>
                </a:lnTo>
                <a:lnTo>
                  <a:pt x="210" y="581"/>
                </a:lnTo>
                <a:lnTo>
                  <a:pt x="210" y="579"/>
                </a:lnTo>
                <a:lnTo>
                  <a:pt x="211" y="578"/>
                </a:lnTo>
                <a:lnTo>
                  <a:pt x="211" y="576"/>
                </a:lnTo>
                <a:lnTo>
                  <a:pt x="213" y="576"/>
                </a:lnTo>
                <a:lnTo>
                  <a:pt x="213" y="574"/>
                </a:lnTo>
                <a:lnTo>
                  <a:pt x="215" y="572"/>
                </a:lnTo>
                <a:lnTo>
                  <a:pt x="215" y="571"/>
                </a:lnTo>
                <a:lnTo>
                  <a:pt x="216" y="569"/>
                </a:lnTo>
                <a:lnTo>
                  <a:pt x="216" y="567"/>
                </a:lnTo>
                <a:lnTo>
                  <a:pt x="218" y="567"/>
                </a:lnTo>
                <a:lnTo>
                  <a:pt x="218" y="565"/>
                </a:lnTo>
                <a:lnTo>
                  <a:pt x="218" y="564"/>
                </a:lnTo>
                <a:lnTo>
                  <a:pt x="220" y="562"/>
                </a:lnTo>
                <a:lnTo>
                  <a:pt x="220" y="560"/>
                </a:lnTo>
                <a:lnTo>
                  <a:pt x="222" y="560"/>
                </a:lnTo>
                <a:lnTo>
                  <a:pt x="222" y="558"/>
                </a:lnTo>
                <a:lnTo>
                  <a:pt x="222" y="557"/>
                </a:lnTo>
                <a:lnTo>
                  <a:pt x="223" y="557"/>
                </a:lnTo>
                <a:lnTo>
                  <a:pt x="223" y="555"/>
                </a:lnTo>
                <a:lnTo>
                  <a:pt x="223" y="553"/>
                </a:lnTo>
                <a:lnTo>
                  <a:pt x="225" y="553"/>
                </a:lnTo>
                <a:lnTo>
                  <a:pt x="227" y="551"/>
                </a:lnTo>
                <a:lnTo>
                  <a:pt x="229" y="551"/>
                </a:lnTo>
                <a:lnTo>
                  <a:pt x="230" y="550"/>
                </a:lnTo>
                <a:lnTo>
                  <a:pt x="232" y="548"/>
                </a:lnTo>
                <a:lnTo>
                  <a:pt x="234" y="548"/>
                </a:lnTo>
                <a:lnTo>
                  <a:pt x="236" y="548"/>
                </a:lnTo>
                <a:lnTo>
                  <a:pt x="236" y="546"/>
                </a:lnTo>
                <a:lnTo>
                  <a:pt x="237" y="546"/>
                </a:lnTo>
                <a:lnTo>
                  <a:pt x="237" y="544"/>
                </a:lnTo>
                <a:lnTo>
                  <a:pt x="239" y="544"/>
                </a:lnTo>
                <a:lnTo>
                  <a:pt x="239" y="543"/>
                </a:lnTo>
                <a:lnTo>
                  <a:pt x="241" y="543"/>
                </a:lnTo>
                <a:lnTo>
                  <a:pt x="241" y="541"/>
                </a:lnTo>
                <a:lnTo>
                  <a:pt x="243" y="541"/>
                </a:lnTo>
                <a:lnTo>
                  <a:pt x="244" y="539"/>
                </a:lnTo>
                <a:lnTo>
                  <a:pt x="246" y="537"/>
                </a:lnTo>
                <a:lnTo>
                  <a:pt x="248" y="536"/>
                </a:lnTo>
                <a:lnTo>
                  <a:pt x="250" y="534"/>
                </a:lnTo>
                <a:lnTo>
                  <a:pt x="251" y="534"/>
                </a:lnTo>
                <a:lnTo>
                  <a:pt x="251" y="532"/>
                </a:lnTo>
                <a:lnTo>
                  <a:pt x="253" y="531"/>
                </a:lnTo>
                <a:lnTo>
                  <a:pt x="255" y="531"/>
                </a:lnTo>
                <a:lnTo>
                  <a:pt x="255" y="529"/>
                </a:lnTo>
                <a:lnTo>
                  <a:pt x="257" y="529"/>
                </a:lnTo>
                <a:lnTo>
                  <a:pt x="258" y="527"/>
                </a:lnTo>
                <a:lnTo>
                  <a:pt x="258" y="525"/>
                </a:lnTo>
                <a:lnTo>
                  <a:pt x="260" y="525"/>
                </a:lnTo>
                <a:lnTo>
                  <a:pt x="262" y="524"/>
                </a:lnTo>
                <a:lnTo>
                  <a:pt x="264" y="524"/>
                </a:lnTo>
                <a:lnTo>
                  <a:pt x="264" y="522"/>
                </a:lnTo>
                <a:lnTo>
                  <a:pt x="265" y="520"/>
                </a:lnTo>
                <a:lnTo>
                  <a:pt x="267" y="518"/>
                </a:lnTo>
                <a:lnTo>
                  <a:pt x="269" y="517"/>
                </a:lnTo>
                <a:lnTo>
                  <a:pt x="271" y="515"/>
                </a:lnTo>
                <a:lnTo>
                  <a:pt x="272" y="513"/>
                </a:lnTo>
                <a:lnTo>
                  <a:pt x="274" y="511"/>
                </a:lnTo>
                <a:lnTo>
                  <a:pt x="276" y="510"/>
                </a:lnTo>
                <a:lnTo>
                  <a:pt x="278" y="510"/>
                </a:lnTo>
                <a:lnTo>
                  <a:pt x="279" y="510"/>
                </a:lnTo>
                <a:lnTo>
                  <a:pt x="279" y="508"/>
                </a:lnTo>
                <a:lnTo>
                  <a:pt x="281" y="508"/>
                </a:lnTo>
                <a:lnTo>
                  <a:pt x="283" y="506"/>
                </a:lnTo>
                <a:lnTo>
                  <a:pt x="286" y="506"/>
                </a:lnTo>
                <a:lnTo>
                  <a:pt x="290" y="506"/>
                </a:lnTo>
                <a:lnTo>
                  <a:pt x="293" y="506"/>
                </a:lnTo>
                <a:lnTo>
                  <a:pt x="295" y="504"/>
                </a:lnTo>
                <a:lnTo>
                  <a:pt x="297" y="503"/>
                </a:lnTo>
                <a:lnTo>
                  <a:pt x="300" y="506"/>
                </a:lnTo>
                <a:lnTo>
                  <a:pt x="302" y="508"/>
                </a:lnTo>
                <a:lnTo>
                  <a:pt x="305" y="510"/>
                </a:lnTo>
                <a:lnTo>
                  <a:pt x="309" y="510"/>
                </a:lnTo>
                <a:lnTo>
                  <a:pt x="311" y="508"/>
                </a:lnTo>
                <a:lnTo>
                  <a:pt x="312" y="506"/>
                </a:lnTo>
                <a:lnTo>
                  <a:pt x="314" y="504"/>
                </a:lnTo>
                <a:lnTo>
                  <a:pt x="316" y="503"/>
                </a:lnTo>
                <a:lnTo>
                  <a:pt x="318" y="501"/>
                </a:lnTo>
                <a:lnTo>
                  <a:pt x="321" y="501"/>
                </a:lnTo>
                <a:lnTo>
                  <a:pt x="325" y="503"/>
                </a:lnTo>
                <a:lnTo>
                  <a:pt x="326" y="503"/>
                </a:lnTo>
                <a:lnTo>
                  <a:pt x="328" y="506"/>
                </a:lnTo>
                <a:lnTo>
                  <a:pt x="330" y="506"/>
                </a:lnTo>
                <a:lnTo>
                  <a:pt x="330" y="504"/>
                </a:lnTo>
                <a:lnTo>
                  <a:pt x="332" y="504"/>
                </a:lnTo>
                <a:lnTo>
                  <a:pt x="332" y="503"/>
                </a:lnTo>
                <a:lnTo>
                  <a:pt x="332" y="501"/>
                </a:lnTo>
                <a:lnTo>
                  <a:pt x="333" y="499"/>
                </a:lnTo>
                <a:lnTo>
                  <a:pt x="335" y="499"/>
                </a:lnTo>
                <a:lnTo>
                  <a:pt x="335" y="497"/>
                </a:lnTo>
                <a:lnTo>
                  <a:pt x="337" y="497"/>
                </a:lnTo>
                <a:lnTo>
                  <a:pt x="337" y="496"/>
                </a:lnTo>
                <a:lnTo>
                  <a:pt x="339" y="496"/>
                </a:lnTo>
                <a:lnTo>
                  <a:pt x="339" y="494"/>
                </a:lnTo>
                <a:lnTo>
                  <a:pt x="339" y="492"/>
                </a:lnTo>
                <a:lnTo>
                  <a:pt x="339" y="490"/>
                </a:lnTo>
                <a:lnTo>
                  <a:pt x="339" y="489"/>
                </a:lnTo>
                <a:lnTo>
                  <a:pt x="337" y="489"/>
                </a:lnTo>
                <a:lnTo>
                  <a:pt x="337" y="487"/>
                </a:lnTo>
                <a:lnTo>
                  <a:pt x="337" y="485"/>
                </a:lnTo>
                <a:lnTo>
                  <a:pt x="337" y="483"/>
                </a:lnTo>
                <a:lnTo>
                  <a:pt x="335" y="483"/>
                </a:lnTo>
                <a:lnTo>
                  <a:pt x="335" y="482"/>
                </a:lnTo>
                <a:lnTo>
                  <a:pt x="333" y="480"/>
                </a:lnTo>
                <a:lnTo>
                  <a:pt x="333" y="478"/>
                </a:lnTo>
                <a:lnTo>
                  <a:pt x="335" y="476"/>
                </a:lnTo>
                <a:lnTo>
                  <a:pt x="335" y="475"/>
                </a:lnTo>
                <a:lnTo>
                  <a:pt x="333" y="473"/>
                </a:lnTo>
                <a:lnTo>
                  <a:pt x="333" y="471"/>
                </a:lnTo>
                <a:lnTo>
                  <a:pt x="333" y="469"/>
                </a:lnTo>
                <a:lnTo>
                  <a:pt x="333" y="468"/>
                </a:lnTo>
                <a:lnTo>
                  <a:pt x="335" y="466"/>
                </a:lnTo>
                <a:lnTo>
                  <a:pt x="333" y="462"/>
                </a:lnTo>
                <a:lnTo>
                  <a:pt x="335" y="461"/>
                </a:lnTo>
                <a:lnTo>
                  <a:pt x="337" y="459"/>
                </a:lnTo>
                <a:lnTo>
                  <a:pt x="339" y="459"/>
                </a:lnTo>
                <a:lnTo>
                  <a:pt x="339" y="457"/>
                </a:lnTo>
                <a:lnTo>
                  <a:pt x="340" y="457"/>
                </a:lnTo>
                <a:lnTo>
                  <a:pt x="340" y="455"/>
                </a:lnTo>
                <a:lnTo>
                  <a:pt x="342" y="455"/>
                </a:lnTo>
                <a:lnTo>
                  <a:pt x="342" y="454"/>
                </a:lnTo>
                <a:lnTo>
                  <a:pt x="344" y="454"/>
                </a:lnTo>
                <a:lnTo>
                  <a:pt x="346" y="452"/>
                </a:lnTo>
                <a:lnTo>
                  <a:pt x="347" y="450"/>
                </a:lnTo>
                <a:lnTo>
                  <a:pt x="349" y="448"/>
                </a:lnTo>
                <a:lnTo>
                  <a:pt x="351" y="447"/>
                </a:lnTo>
                <a:lnTo>
                  <a:pt x="353" y="447"/>
                </a:lnTo>
                <a:lnTo>
                  <a:pt x="353" y="445"/>
                </a:lnTo>
                <a:lnTo>
                  <a:pt x="354" y="445"/>
                </a:lnTo>
                <a:lnTo>
                  <a:pt x="354" y="443"/>
                </a:lnTo>
                <a:lnTo>
                  <a:pt x="356" y="443"/>
                </a:lnTo>
                <a:lnTo>
                  <a:pt x="358" y="441"/>
                </a:lnTo>
                <a:lnTo>
                  <a:pt x="358" y="440"/>
                </a:lnTo>
                <a:lnTo>
                  <a:pt x="360" y="440"/>
                </a:lnTo>
                <a:lnTo>
                  <a:pt x="361" y="438"/>
                </a:lnTo>
                <a:lnTo>
                  <a:pt x="363" y="436"/>
                </a:lnTo>
                <a:lnTo>
                  <a:pt x="365" y="436"/>
                </a:lnTo>
                <a:lnTo>
                  <a:pt x="367" y="435"/>
                </a:lnTo>
                <a:lnTo>
                  <a:pt x="368" y="435"/>
                </a:lnTo>
                <a:lnTo>
                  <a:pt x="370" y="433"/>
                </a:lnTo>
                <a:lnTo>
                  <a:pt x="372" y="433"/>
                </a:lnTo>
                <a:lnTo>
                  <a:pt x="374" y="431"/>
                </a:lnTo>
                <a:lnTo>
                  <a:pt x="375" y="431"/>
                </a:lnTo>
                <a:lnTo>
                  <a:pt x="377" y="429"/>
                </a:lnTo>
                <a:lnTo>
                  <a:pt x="379" y="429"/>
                </a:lnTo>
                <a:lnTo>
                  <a:pt x="381" y="429"/>
                </a:lnTo>
                <a:lnTo>
                  <a:pt x="382" y="428"/>
                </a:lnTo>
                <a:lnTo>
                  <a:pt x="384" y="428"/>
                </a:lnTo>
                <a:lnTo>
                  <a:pt x="396" y="422"/>
                </a:lnTo>
                <a:lnTo>
                  <a:pt x="410" y="421"/>
                </a:lnTo>
                <a:lnTo>
                  <a:pt x="419" y="422"/>
                </a:lnTo>
                <a:lnTo>
                  <a:pt x="429" y="424"/>
                </a:lnTo>
                <a:lnTo>
                  <a:pt x="431" y="426"/>
                </a:lnTo>
                <a:lnTo>
                  <a:pt x="440" y="428"/>
                </a:lnTo>
                <a:lnTo>
                  <a:pt x="449" y="429"/>
                </a:lnTo>
                <a:lnTo>
                  <a:pt x="452" y="431"/>
                </a:lnTo>
                <a:lnTo>
                  <a:pt x="456" y="433"/>
                </a:lnTo>
                <a:lnTo>
                  <a:pt x="463" y="433"/>
                </a:lnTo>
                <a:lnTo>
                  <a:pt x="470" y="435"/>
                </a:lnTo>
                <a:lnTo>
                  <a:pt x="477" y="435"/>
                </a:lnTo>
                <a:lnTo>
                  <a:pt x="482" y="435"/>
                </a:lnTo>
                <a:lnTo>
                  <a:pt x="483" y="433"/>
                </a:lnTo>
                <a:lnTo>
                  <a:pt x="483" y="431"/>
                </a:lnTo>
                <a:lnTo>
                  <a:pt x="483" y="429"/>
                </a:lnTo>
                <a:lnTo>
                  <a:pt x="485" y="429"/>
                </a:lnTo>
                <a:lnTo>
                  <a:pt x="485" y="428"/>
                </a:lnTo>
                <a:lnTo>
                  <a:pt x="485" y="426"/>
                </a:lnTo>
                <a:lnTo>
                  <a:pt x="487" y="424"/>
                </a:lnTo>
                <a:lnTo>
                  <a:pt x="487" y="422"/>
                </a:lnTo>
                <a:lnTo>
                  <a:pt x="487" y="421"/>
                </a:lnTo>
                <a:lnTo>
                  <a:pt x="489" y="419"/>
                </a:lnTo>
                <a:lnTo>
                  <a:pt x="490" y="417"/>
                </a:lnTo>
                <a:lnTo>
                  <a:pt x="490" y="415"/>
                </a:lnTo>
                <a:lnTo>
                  <a:pt x="490" y="414"/>
                </a:lnTo>
                <a:lnTo>
                  <a:pt x="492" y="414"/>
                </a:lnTo>
                <a:lnTo>
                  <a:pt x="492" y="412"/>
                </a:lnTo>
                <a:lnTo>
                  <a:pt x="492" y="410"/>
                </a:lnTo>
                <a:lnTo>
                  <a:pt x="494" y="408"/>
                </a:lnTo>
                <a:lnTo>
                  <a:pt x="494" y="407"/>
                </a:lnTo>
                <a:lnTo>
                  <a:pt x="496" y="403"/>
                </a:lnTo>
                <a:lnTo>
                  <a:pt x="497" y="398"/>
                </a:lnTo>
                <a:lnTo>
                  <a:pt x="501" y="393"/>
                </a:lnTo>
                <a:lnTo>
                  <a:pt x="501" y="391"/>
                </a:lnTo>
                <a:lnTo>
                  <a:pt x="501" y="389"/>
                </a:lnTo>
                <a:lnTo>
                  <a:pt x="503" y="389"/>
                </a:lnTo>
                <a:lnTo>
                  <a:pt x="504" y="382"/>
                </a:lnTo>
                <a:lnTo>
                  <a:pt x="508" y="377"/>
                </a:lnTo>
                <a:lnTo>
                  <a:pt x="510" y="375"/>
                </a:lnTo>
                <a:lnTo>
                  <a:pt x="510" y="372"/>
                </a:lnTo>
                <a:lnTo>
                  <a:pt x="511" y="372"/>
                </a:lnTo>
                <a:lnTo>
                  <a:pt x="511" y="370"/>
                </a:lnTo>
                <a:lnTo>
                  <a:pt x="513" y="368"/>
                </a:lnTo>
                <a:lnTo>
                  <a:pt x="513" y="366"/>
                </a:lnTo>
                <a:lnTo>
                  <a:pt x="515" y="365"/>
                </a:lnTo>
                <a:lnTo>
                  <a:pt x="517" y="363"/>
                </a:lnTo>
                <a:lnTo>
                  <a:pt x="518" y="361"/>
                </a:lnTo>
                <a:lnTo>
                  <a:pt x="524" y="359"/>
                </a:lnTo>
                <a:lnTo>
                  <a:pt x="532" y="351"/>
                </a:lnTo>
                <a:lnTo>
                  <a:pt x="538" y="347"/>
                </a:lnTo>
                <a:lnTo>
                  <a:pt x="541" y="344"/>
                </a:lnTo>
                <a:lnTo>
                  <a:pt x="546" y="342"/>
                </a:lnTo>
                <a:lnTo>
                  <a:pt x="548" y="339"/>
                </a:lnTo>
                <a:lnTo>
                  <a:pt x="550" y="335"/>
                </a:lnTo>
                <a:lnTo>
                  <a:pt x="553" y="332"/>
                </a:lnTo>
                <a:lnTo>
                  <a:pt x="553" y="330"/>
                </a:lnTo>
                <a:lnTo>
                  <a:pt x="557" y="328"/>
                </a:lnTo>
                <a:lnTo>
                  <a:pt x="555" y="328"/>
                </a:lnTo>
                <a:lnTo>
                  <a:pt x="555" y="326"/>
                </a:lnTo>
                <a:lnTo>
                  <a:pt x="553" y="326"/>
                </a:lnTo>
                <a:lnTo>
                  <a:pt x="552" y="326"/>
                </a:lnTo>
                <a:lnTo>
                  <a:pt x="550" y="326"/>
                </a:lnTo>
                <a:lnTo>
                  <a:pt x="548" y="325"/>
                </a:lnTo>
                <a:lnTo>
                  <a:pt x="546" y="325"/>
                </a:lnTo>
                <a:lnTo>
                  <a:pt x="545" y="323"/>
                </a:lnTo>
                <a:lnTo>
                  <a:pt x="543" y="323"/>
                </a:lnTo>
                <a:lnTo>
                  <a:pt x="543" y="321"/>
                </a:lnTo>
                <a:lnTo>
                  <a:pt x="541" y="319"/>
                </a:lnTo>
                <a:lnTo>
                  <a:pt x="539" y="319"/>
                </a:lnTo>
                <a:lnTo>
                  <a:pt x="538" y="319"/>
                </a:lnTo>
                <a:lnTo>
                  <a:pt x="536" y="319"/>
                </a:lnTo>
                <a:lnTo>
                  <a:pt x="534" y="319"/>
                </a:lnTo>
                <a:lnTo>
                  <a:pt x="532" y="319"/>
                </a:lnTo>
                <a:lnTo>
                  <a:pt x="531" y="321"/>
                </a:lnTo>
                <a:lnTo>
                  <a:pt x="529" y="319"/>
                </a:lnTo>
                <a:lnTo>
                  <a:pt x="527" y="318"/>
                </a:lnTo>
                <a:lnTo>
                  <a:pt x="524" y="319"/>
                </a:lnTo>
                <a:lnTo>
                  <a:pt x="522" y="319"/>
                </a:lnTo>
                <a:lnTo>
                  <a:pt x="520" y="319"/>
                </a:lnTo>
                <a:lnTo>
                  <a:pt x="518" y="319"/>
                </a:lnTo>
                <a:lnTo>
                  <a:pt x="517" y="319"/>
                </a:lnTo>
                <a:lnTo>
                  <a:pt x="515" y="319"/>
                </a:lnTo>
                <a:lnTo>
                  <a:pt x="511" y="319"/>
                </a:lnTo>
                <a:lnTo>
                  <a:pt x="510" y="319"/>
                </a:lnTo>
                <a:lnTo>
                  <a:pt x="510" y="321"/>
                </a:lnTo>
                <a:lnTo>
                  <a:pt x="508" y="323"/>
                </a:lnTo>
                <a:lnTo>
                  <a:pt x="506" y="323"/>
                </a:lnTo>
                <a:lnTo>
                  <a:pt x="504" y="325"/>
                </a:lnTo>
                <a:lnTo>
                  <a:pt x="503" y="323"/>
                </a:lnTo>
                <a:lnTo>
                  <a:pt x="501" y="323"/>
                </a:lnTo>
                <a:lnTo>
                  <a:pt x="497" y="323"/>
                </a:lnTo>
                <a:lnTo>
                  <a:pt x="496" y="323"/>
                </a:lnTo>
                <a:lnTo>
                  <a:pt x="492" y="323"/>
                </a:lnTo>
                <a:lnTo>
                  <a:pt x="490" y="321"/>
                </a:lnTo>
                <a:lnTo>
                  <a:pt x="489" y="319"/>
                </a:lnTo>
                <a:lnTo>
                  <a:pt x="490" y="318"/>
                </a:lnTo>
                <a:lnTo>
                  <a:pt x="490" y="316"/>
                </a:lnTo>
                <a:lnTo>
                  <a:pt x="490" y="314"/>
                </a:lnTo>
                <a:lnTo>
                  <a:pt x="492" y="312"/>
                </a:lnTo>
                <a:lnTo>
                  <a:pt x="492" y="309"/>
                </a:lnTo>
                <a:lnTo>
                  <a:pt x="494" y="307"/>
                </a:lnTo>
                <a:lnTo>
                  <a:pt x="494" y="305"/>
                </a:lnTo>
                <a:lnTo>
                  <a:pt x="494" y="304"/>
                </a:lnTo>
                <a:lnTo>
                  <a:pt x="494" y="302"/>
                </a:lnTo>
                <a:lnTo>
                  <a:pt x="492" y="300"/>
                </a:lnTo>
                <a:lnTo>
                  <a:pt x="490" y="302"/>
                </a:lnTo>
                <a:lnTo>
                  <a:pt x="489" y="302"/>
                </a:lnTo>
                <a:lnTo>
                  <a:pt x="487" y="302"/>
                </a:lnTo>
                <a:lnTo>
                  <a:pt x="487" y="300"/>
                </a:lnTo>
                <a:lnTo>
                  <a:pt x="485" y="300"/>
                </a:lnTo>
                <a:lnTo>
                  <a:pt x="482" y="298"/>
                </a:lnTo>
                <a:lnTo>
                  <a:pt x="480" y="298"/>
                </a:lnTo>
                <a:lnTo>
                  <a:pt x="478" y="298"/>
                </a:lnTo>
                <a:lnTo>
                  <a:pt x="477" y="298"/>
                </a:lnTo>
                <a:lnTo>
                  <a:pt x="475" y="297"/>
                </a:lnTo>
                <a:lnTo>
                  <a:pt x="473" y="297"/>
                </a:lnTo>
                <a:lnTo>
                  <a:pt x="471" y="297"/>
                </a:lnTo>
                <a:lnTo>
                  <a:pt x="468" y="297"/>
                </a:lnTo>
                <a:lnTo>
                  <a:pt x="464" y="297"/>
                </a:lnTo>
                <a:lnTo>
                  <a:pt x="463" y="297"/>
                </a:lnTo>
                <a:lnTo>
                  <a:pt x="461" y="295"/>
                </a:lnTo>
                <a:lnTo>
                  <a:pt x="459" y="295"/>
                </a:lnTo>
                <a:lnTo>
                  <a:pt x="457" y="295"/>
                </a:lnTo>
                <a:lnTo>
                  <a:pt x="457" y="293"/>
                </a:lnTo>
                <a:lnTo>
                  <a:pt x="456" y="293"/>
                </a:lnTo>
                <a:lnTo>
                  <a:pt x="456" y="291"/>
                </a:lnTo>
                <a:lnTo>
                  <a:pt x="456" y="290"/>
                </a:lnTo>
                <a:lnTo>
                  <a:pt x="454" y="288"/>
                </a:lnTo>
                <a:lnTo>
                  <a:pt x="454" y="286"/>
                </a:lnTo>
                <a:lnTo>
                  <a:pt x="452" y="286"/>
                </a:lnTo>
                <a:lnTo>
                  <a:pt x="452" y="284"/>
                </a:lnTo>
                <a:lnTo>
                  <a:pt x="450" y="284"/>
                </a:lnTo>
                <a:lnTo>
                  <a:pt x="450" y="283"/>
                </a:lnTo>
                <a:lnTo>
                  <a:pt x="449" y="281"/>
                </a:lnTo>
                <a:lnTo>
                  <a:pt x="447" y="279"/>
                </a:lnTo>
                <a:lnTo>
                  <a:pt x="445" y="279"/>
                </a:lnTo>
                <a:lnTo>
                  <a:pt x="443" y="279"/>
                </a:lnTo>
                <a:lnTo>
                  <a:pt x="443" y="277"/>
                </a:lnTo>
                <a:lnTo>
                  <a:pt x="442" y="277"/>
                </a:lnTo>
                <a:lnTo>
                  <a:pt x="440" y="277"/>
                </a:lnTo>
                <a:lnTo>
                  <a:pt x="438" y="279"/>
                </a:lnTo>
                <a:lnTo>
                  <a:pt x="436" y="279"/>
                </a:lnTo>
                <a:lnTo>
                  <a:pt x="435" y="281"/>
                </a:lnTo>
                <a:lnTo>
                  <a:pt x="433" y="281"/>
                </a:lnTo>
                <a:lnTo>
                  <a:pt x="431" y="279"/>
                </a:lnTo>
                <a:lnTo>
                  <a:pt x="429" y="279"/>
                </a:lnTo>
                <a:lnTo>
                  <a:pt x="428" y="279"/>
                </a:lnTo>
                <a:lnTo>
                  <a:pt x="426" y="277"/>
                </a:lnTo>
                <a:lnTo>
                  <a:pt x="424" y="276"/>
                </a:lnTo>
                <a:lnTo>
                  <a:pt x="424" y="274"/>
                </a:lnTo>
                <a:lnTo>
                  <a:pt x="422" y="274"/>
                </a:lnTo>
                <a:lnTo>
                  <a:pt x="421" y="274"/>
                </a:lnTo>
                <a:lnTo>
                  <a:pt x="419" y="274"/>
                </a:lnTo>
                <a:lnTo>
                  <a:pt x="417" y="274"/>
                </a:lnTo>
                <a:lnTo>
                  <a:pt x="415" y="274"/>
                </a:lnTo>
                <a:lnTo>
                  <a:pt x="414" y="274"/>
                </a:lnTo>
                <a:lnTo>
                  <a:pt x="412" y="274"/>
                </a:lnTo>
                <a:lnTo>
                  <a:pt x="410" y="276"/>
                </a:lnTo>
                <a:lnTo>
                  <a:pt x="408" y="276"/>
                </a:lnTo>
                <a:lnTo>
                  <a:pt x="407" y="277"/>
                </a:lnTo>
                <a:lnTo>
                  <a:pt x="405" y="276"/>
                </a:lnTo>
                <a:lnTo>
                  <a:pt x="403" y="276"/>
                </a:lnTo>
                <a:lnTo>
                  <a:pt x="403" y="274"/>
                </a:lnTo>
                <a:lnTo>
                  <a:pt x="403" y="272"/>
                </a:lnTo>
                <a:lnTo>
                  <a:pt x="405" y="270"/>
                </a:lnTo>
                <a:lnTo>
                  <a:pt x="403" y="269"/>
                </a:lnTo>
                <a:lnTo>
                  <a:pt x="401" y="269"/>
                </a:lnTo>
                <a:lnTo>
                  <a:pt x="401" y="267"/>
                </a:lnTo>
                <a:lnTo>
                  <a:pt x="401" y="265"/>
                </a:lnTo>
                <a:lnTo>
                  <a:pt x="401" y="263"/>
                </a:lnTo>
                <a:lnTo>
                  <a:pt x="401" y="262"/>
                </a:lnTo>
                <a:lnTo>
                  <a:pt x="400" y="260"/>
                </a:lnTo>
                <a:lnTo>
                  <a:pt x="398" y="260"/>
                </a:lnTo>
                <a:lnTo>
                  <a:pt x="398" y="258"/>
                </a:lnTo>
                <a:lnTo>
                  <a:pt x="396" y="258"/>
                </a:lnTo>
                <a:lnTo>
                  <a:pt x="396" y="256"/>
                </a:lnTo>
                <a:lnTo>
                  <a:pt x="396" y="255"/>
                </a:lnTo>
                <a:lnTo>
                  <a:pt x="396" y="253"/>
                </a:lnTo>
                <a:lnTo>
                  <a:pt x="396" y="251"/>
                </a:lnTo>
                <a:lnTo>
                  <a:pt x="398" y="249"/>
                </a:lnTo>
                <a:lnTo>
                  <a:pt x="394" y="248"/>
                </a:lnTo>
                <a:lnTo>
                  <a:pt x="393" y="244"/>
                </a:lnTo>
                <a:lnTo>
                  <a:pt x="391" y="243"/>
                </a:lnTo>
                <a:lnTo>
                  <a:pt x="389" y="243"/>
                </a:lnTo>
                <a:lnTo>
                  <a:pt x="388" y="243"/>
                </a:lnTo>
                <a:lnTo>
                  <a:pt x="388" y="241"/>
                </a:lnTo>
                <a:lnTo>
                  <a:pt x="389" y="239"/>
                </a:lnTo>
                <a:lnTo>
                  <a:pt x="389" y="237"/>
                </a:lnTo>
                <a:lnTo>
                  <a:pt x="389" y="234"/>
                </a:lnTo>
                <a:lnTo>
                  <a:pt x="389" y="232"/>
                </a:lnTo>
                <a:lnTo>
                  <a:pt x="389" y="229"/>
                </a:lnTo>
                <a:lnTo>
                  <a:pt x="393" y="225"/>
                </a:lnTo>
                <a:lnTo>
                  <a:pt x="398" y="222"/>
                </a:lnTo>
                <a:lnTo>
                  <a:pt x="400" y="222"/>
                </a:lnTo>
                <a:lnTo>
                  <a:pt x="400" y="220"/>
                </a:lnTo>
                <a:lnTo>
                  <a:pt x="401" y="220"/>
                </a:lnTo>
                <a:lnTo>
                  <a:pt x="401" y="218"/>
                </a:lnTo>
                <a:lnTo>
                  <a:pt x="403" y="216"/>
                </a:lnTo>
                <a:lnTo>
                  <a:pt x="405" y="215"/>
                </a:lnTo>
                <a:lnTo>
                  <a:pt x="405" y="213"/>
                </a:lnTo>
                <a:lnTo>
                  <a:pt x="405" y="211"/>
                </a:lnTo>
                <a:lnTo>
                  <a:pt x="403" y="211"/>
                </a:lnTo>
                <a:lnTo>
                  <a:pt x="403" y="209"/>
                </a:lnTo>
                <a:lnTo>
                  <a:pt x="403" y="208"/>
                </a:lnTo>
                <a:lnTo>
                  <a:pt x="403" y="206"/>
                </a:lnTo>
                <a:lnTo>
                  <a:pt x="403" y="204"/>
                </a:lnTo>
                <a:lnTo>
                  <a:pt x="403" y="202"/>
                </a:lnTo>
                <a:lnTo>
                  <a:pt x="403" y="201"/>
                </a:lnTo>
                <a:lnTo>
                  <a:pt x="403" y="199"/>
                </a:lnTo>
                <a:lnTo>
                  <a:pt x="403" y="197"/>
                </a:lnTo>
                <a:lnTo>
                  <a:pt x="403" y="195"/>
                </a:lnTo>
                <a:lnTo>
                  <a:pt x="401" y="195"/>
                </a:lnTo>
                <a:lnTo>
                  <a:pt x="401" y="194"/>
                </a:lnTo>
                <a:lnTo>
                  <a:pt x="400" y="192"/>
                </a:lnTo>
                <a:lnTo>
                  <a:pt x="400" y="190"/>
                </a:lnTo>
                <a:lnTo>
                  <a:pt x="400" y="188"/>
                </a:lnTo>
                <a:lnTo>
                  <a:pt x="400" y="187"/>
                </a:lnTo>
                <a:lnTo>
                  <a:pt x="400" y="185"/>
                </a:lnTo>
                <a:lnTo>
                  <a:pt x="398" y="183"/>
                </a:lnTo>
                <a:lnTo>
                  <a:pt x="398" y="181"/>
                </a:lnTo>
                <a:lnTo>
                  <a:pt x="398" y="180"/>
                </a:lnTo>
                <a:lnTo>
                  <a:pt x="398" y="178"/>
                </a:lnTo>
                <a:lnTo>
                  <a:pt x="398" y="176"/>
                </a:lnTo>
                <a:lnTo>
                  <a:pt x="398" y="174"/>
                </a:lnTo>
                <a:lnTo>
                  <a:pt x="396" y="173"/>
                </a:lnTo>
                <a:lnTo>
                  <a:pt x="396" y="171"/>
                </a:lnTo>
                <a:lnTo>
                  <a:pt x="396" y="169"/>
                </a:lnTo>
                <a:lnTo>
                  <a:pt x="396" y="167"/>
                </a:lnTo>
                <a:lnTo>
                  <a:pt x="396" y="166"/>
                </a:lnTo>
                <a:lnTo>
                  <a:pt x="396" y="164"/>
                </a:lnTo>
                <a:lnTo>
                  <a:pt x="398" y="162"/>
                </a:lnTo>
                <a:lnTo>
                  <a:pt x="400" y="160"/>
                </a:lnTo>
                <a:lnTo>
                  <a:pt x="398" y="159"/>
                </a:lnTo>
                <a:lnTo>
                  <a:pt x="398" y="157"/>
                </a:lnTo>
                <a:lnTo>
                  <a:pt x="400" y="155"/>
                </a:lnTo>
                <a:lnTo>
                  <a:pt x="401" y="154"/>
                </a:lnTo>
                <a:lnTo>
                  <a:pt x="401" y="152"/>
                </a:lnTo>
                <a:lnTo>
                  <a:pt x="403" y="152"/>
                </a:lnTo>
                <a:lnTo>
                  <a:pt x="403" y="150"/>
                </a:lnTo>
                <a:lnTo>
                  <a:pt x="403" y="148"/>
                </a:lnTo>
                <a:lnTo>
                  <a:pt x="405" y="148"/>
                </a:lnTo>
                <a:lnTo>
                  <a:pt x="405" y="147"/>
                </a:lnTo>
                <a:lnTo>
                  <a:pt x="407" y="147"/>
                </a:lnTo>
                <a:lnTo>
                  <a:pt x="407" y="145"/>
                </a:lnTo>
                <a:lnTo>
                  <a:pt x="407" y="143"/>
                </a:lnTo>
                <a:lnTo>
                  <a:pt x="407" y="141"/>
                </a:lnTo>
                <a:lnTo>
                  <a:pt x="407" y="140"/>
                </a:lnTo>
                <a:lnTo>
                  <a:pt x="408" y="140"/>
                </a:lnTo>
                <a:lnTo>
                  <a:pt x="408" y="138"/>
                </a:lnTo>
                <a:lnTo>
                  <a:pt x="408" y="136"/>
                </a:lnTo>
                <a:lnTo>
                  <a:pt x="410" y="134"/>
                </a:lnTo>
                <a:lnTo>
                  <a:pt x="410" y="133"/>
                </a:lnTo>
                <a:lnTo>
                  <a:pt x="410" y="131"/>
                </a:lnTo>
                <a:lnTo>
                  <a:pt x="412" y="131"/>
                </a:lnTo>
                <a:lnTo>
                  <a:pt x="412" y="129"/>
                </a:lnTo>
                <a:lnTo>
                  <a:pt x="414" y="127"/>
                </a:lnTo>
                <a:lnTo>
                  <a:pt x="414" y="126"/>
                </a:lnTo>
                <a:lnTo>
                  <a:pt x="415" y="126"/>
                </a:lnTo>
                <a:lnTo>
                  <a:pt x="415" y="124"/>
                </a:lnTo>
                <a:lnTo>
                  <a:pt x="417" y="122"/>
                </a:lnTo>
                <a:lnTo>
                  <a:pt x="417" y="120"/>
                </a:lnTo>
                <a:lnTo>
                  <a:pt x="419" y="119"/>
                </a:lnTo>
                <a:lnTo>
                  <a:pt x="421" y="119"/>
                </a:lnTo>
                <a:lnTo>
                  <a:pt x="422" y="119"/>
                </a:lnTo>
                <a:lnTo>
                  <a:pt x="422" y="117"/>
                </a:lnTo>
                <a:lnTo>
                  <a:pt x="424" y="117"/>
                </a:lnTo>
                <a:lnTo>
                  <a:pt x="426" y="117"/>
                </a:lnTo>
                <a:lnTo>
                  <a:pt x="426" y="115"/>
                </a:lnTo>
                <a:lnTo>
                  <a:pt x="428" y="115"/>
                </a:lnTo>
                <a:lnTo>
                  <a:pt x="429" y="113"/>
                </a:lnTo>
                <a:lnTo>
                  <a:pt x="431" y="113"/>
                </a:lnTo>
                <a:lnTo>
                  <a:pt x="433" y="113"/>
                </a:lnTo>
                <a:lnTo>
                  <a:pt x="433" y="112"/>
                </a:lnTo>
                <a:lnTo>
                  <a:pt x="435" y="112"/>
                </a:lnTo>
                <a:lnTo>
                  <a:pt x="436" y="112"/>
                </a:lnTo>
                <a:lnTo>
                  <a:pt x="438" y="112"/>
                </a:lnTo>
                <a:lnTo>
                  <a:pt x="440" y="110"/>
                </a:lnTo>
                <a:lnTo>
                  <a:pt x="442" y="110"/>
                </a:lnTo>
                <a:lnTo>
                  <a:pt x="443" y="110"/>
                </a:lnTo>
                <a:lnTo>
                  <a:pt x="443" y="108"/>
                </a:lnTo>
                <a:lnTo>
                  <a:pt x="443" y="106"/>
                </a:lnTo>
                <a:lnTo>
                  <a:pt x="443" y="105"/>
                </a:lnTo>
                <a:lnTo>
                  <a:pt x="445" y="105"/>
                </a:lnTo>
                <a:lnTo>
                  <a:pt x="445" y="103"/>
                </a:lnTo>
                <a:lnTo>
                  <a:pt x="447" y="103"/>
                </a:lnTo>
                <a:lnTo>
                  <a:pt x="447" y="101"/>
                </a:lnTo>
                <a:lnTo>
                  <a:pt x="447" y="99"/>
                </a:lnTo>
                <a:lnTo>
                  <a:pt x="445" y="98"/>
                </a:lnTo>
                <a:lnTo>
                  <a:pt x="445" y="96"/>
                </a:lnTo>
                <a:lnTo>
                  <a:pt x="445" y="94"/>
                </a:lnTo>
                <a:lnTo>
                  <a:pt x="443" y="94"/>
                </a:lnTo>
                <a:lnTo>
                  <a:pt x="443" y="92"/>
                </a:lnTo>
                <a:lnTo>
                  <a:pt x="445" y="91"/>
                </a:lnTo>
                <a:lnTo>
                  <a:pt x="445" y="89"/>
                </a:lnTo>
                <a:lnTo>
                  <a:pt x="445" y="87"/>
                </a:lnTo>
                <a:lnTo>
                  <a:pt x="445" y="85"/>
                </a:lnTo>
                <a:lnTo>
                  <a:pt x="445" y="84"/>
                </a:lnTo>
                <a:lnTo>
                  <a:pt x="443" y="82"/>
                </a:lnTo>
                <a:lnTo>
                  <a:pt x="443" y="80"/>
                </a:lnTo>
                <a:lnTo>
                  <a:pt x="442" y="78"/>
                </a:lnTo>
                <a:lnTo>
                  <a:pt x="442" y="77"/>
                </a:lnTo>
                <a:lnTo>
                  <a:pt x="442" y="75"/>
                </a:lnTo>
                <a:lnTo>
                  <a:pt x="442" y="73"/>
                </a:lnTo>
                <a:lnTo>
                  <a:pt x="443" y="71"/>
                </a:lnTo>
                <a:lnTo>
                  <a:pt x="443" y="70"/>
                </a:lnTo>
                <a:lnTo>
                  <a:pt x="443" y="68"/>
                </a:lnTo>
                <a:lnTo>
                  <a:pt x="443" y="66"/>
                </a:lnTo>
                <a:lnTo>
                  <a:pt x="445" y="64"/>
                </a:lnTo>
                <a:lnTo>
                  <a:pt x="445" y="63"/>
                </a:lnTo>
                <a:lnTo>
                  <a:pt x="443" y="61"/>
                </a:lnTo>
                <a:lnTo>
                  <a:pt x="443" y="59"/>
                </a:lnTo>
                <a:lnTo>
                  <a:pt x="445" y="58"/>
                </a:lnTo>
                <a:lnTo>
                  <a:pt x="443" y="58"/>
                </a:lnTo>
                <a:lnTo>
                  <a:pt x="443" y="56"/>
                </a:lnTo>
                <a:lnTo>
                  <a:pt x="443" y="54"/>
                </a:lnTo>
                <a:lnTo>
                  <a:pt x="442" y="52"/>
                </a:lnTo>
                <a:lnTo>
                  <a:pt x="443" y="51"/>
                </a:lnTo>
                <a:lnTo>
                  <a:pt x="443" y="49"/>
                </a:lnTo>
                <a:lnTo>
                  <a:pt x="443" y="47"/>
                </a:lnTo>
                <a:lnTo>
                  <a:pt x="443" y="45"/>
                </a:lnTo>
                <a:lnTo>
                  <a:pt x="443" y="44"/>
                </a:lnTo>
                <a:lnTo>
                  <a:pt x="443" y="42"/>
                </a:lnTo>
                <a:lnTo>
                  <a:pt x="443" y="40"/>
                </a:lnTo>
                <a:lnTo>
                  <a:pt x="443" y="38"/>
                </a:lnTo>
                <a:lnTo>
                  <a:pt x="443" y="37"/>
                </a:lnTo>
                <a:lnTo>
                  <a:pt x="443" y="35"/>
                </a:lnTo>
                <a:lnTo>
                  <a:pt x="443" y="33"/>
                </a:lnTo>
                <a:lnTo>
                  <a:pt x="443" y="31"/>
                </a:lnTo>
                <a:lnTo>
                  <a:pt x="445" y="31"/>
                </a:lnTo>
                <a:lnTo>
                  <a:pt x="445" y="30"/>
                </a:lnTo>
                <a:lnTo>
                  <a:pt x="445" y="28"/>
                </a:lnTo>
                <a:lnTo>
                  <a:pt x="445" y="26"/>
                </a:lnTo>
                <a:lnTo>
                  <a:pt x="443" y="24"/>
                </a:lnTo>
                <a:lnTo>
                  <a:pt x="442" y="24"/>
                </a:lnTo>
                <a:lnTo>
                  <a:pt x="442" y="23"/>
                </a:lnTo>
                <a:lnTo>
                  <a:pt x="442" y="21"/>
                </a:lnTo>
                <a:lnTo>
                  <a:pt x="443" y="19"/>
                </a:lnTo>
                <a:lnTo>
                  <a:pt x="443" y="17"/>
                </a:lnTo>
                <a:lnTo>
                  <a:pt x="445" y="16"/>
                </a:lnTo>
                <a:lnTo>
                  <a:pt x="445" y="14"/>
                </a:lnTo>
                <a:lnTo>
                  <a:pt x="447" y="14"/>
                </a:lnTo>
                <a:lnTo>
                  <a:pt x="447" y="12"/>
                </a:lnTo>
                <a:lnTo>
                  <a:pt x="449" y="10"/>
                </a:lnTo>
                <a:lnTo>
                  <a:pt x="449" y="9"/>
                </a:lnTo>
                <a:lnTo>
                  <a:pt x="450" y="9"/>
                </a:lnTo>
                <a:lnTo>
                  <a:pt x="450" y="7"/>
                </a:lnTo>
                <a:lnTo>
                  <a:pt x="452" y="5"/>
                </a:lnTo>
                <a:lnTo>
                  <a:pt x="452" y="3"/>
                </a:lnTo>
                <a:lnTo>
                  <a:pt x="454" y="2"/>
                </a:lnTo>
                <a:lnTo>
                  <a:pt x="456"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91" name="Freeform 387"/>
          <p:cNvSpPr>
            <a:spLocks/>
          </p:cNvSpPr>
          <p:nvPr/>
        </p:nvSpPr>
        <p:spPr bwMode="auto">
          <a:xfrm>
            <a:off x="5734050" y="3608388"/>
            <a:ext cx="731838" cy="479425"/>
          </a:xfrm>
          <a:custGeom>
            <a:avLst/>
            <a:gdLst>
              <a:gd name="T0" fmla="*/ 2147483647 w 461"/>
              <a:gd name="T1" fmla="*/ 2147483647 h 302"/>
              <a:gd name="T2" fmla="*/ 0 w 461"/>
              <a:gd name="T3" fmla="*/ 2147483647 h 302"/>
              <a:gd name="T4" fmla="*/ 2147483647 w 461"/>
              <a:gd name="T5" fmla="*/ 2147483647 h 302"/>
              <a:gd name="T6" fmla="*/ 2147483647 w 461"/>
              <a:gd name="T7" fmla="*/ 2147483647 h 302"/>
              <a:gd name="T8" fmla="*/ 2147483647 w 461"/>
              <a:gd name="T9" fmla="*/ 2147483647 h 302"/>
              <a:gd name="T10" fmla="*/ 2147483647 w 461"/>
              <a:gd name="T11" fmla="*/ 2147483647 h 302"/>
              <a:gd name="T12" fmla="*/ 2147483647 w 461"/>
              <a:gd name="T13" fmla="*/ 2147483647 h 302"/>
              <a:gd name="T14" fmla="*/ 2147483647 w 461"/>
              <a:gd name="T15" fmla="*/ 2147483647 h 302"/>
              <a:gd name="T16" fmla="*/ 2147483647 w 461"/>
              <a:gd name="T17" fmla="*/ 2147483647 h 302"/>
              <a:gd name="T18" fmla="*/ 2147483647 w 461"/>
              <a:gd name="T19" fmla="*/ 2147483647 h 302"/>
              <a:gd name="T20" fmla="*/ 2147483647 w 461"/>
              <a:gd name="T21" fmla="*/ 2147483647 h 302"/>
              <a:gd name="T22" fmla="*/ 2147483647 w 461"/>
              <a:gd name="T23" fmla="*/ 2147483647 h 302"/>
              <a:gd name="T24" fmla="*/ 2147483647 w 461"/>
              <a:gd name="T25" fmla="*/ 2147483647 h 302"/>
              <a:gd name="T26" fmla="*/ 2147483647 w 461"/>
              <a:gd name="T27" fmla="*/ 2147483647 h 302"/>
              <a:gd name="T28" fmla="*/ 2147483647 w 461"/>
              <a:gd name="T29" fmla="*/ 2147483647 h 302"/>
              <a:gd name="T30" fmla="*/ 2147483647 w 461"/>
              <a:gd name="T31" fmla="*/ 2147483647 h 302"/>
              <a:gd name="T32" fmla="*/ 2147483647 w 461"/>
              <a:gd name="T33" fmla="*/ 2147483647 h 302"/>
              <a:gd name="T34" fmla="*/ 2147483647 w 461"/>
              <a:gd name="T35" fmla="*/ 2147483647 h 302"/>
              <a:gd name="T36" fmla="*/ 2147483647 w 461"/>
              <a:gd name="T37" fmla="*/ 2147483647 h 302"/>
              <a:gd name="T38" fmla="*/ 2147483647 w 461"/>
              <a:gd name="T39" fmla="*/ 2147483647 h 302"/>
              <a:gd name="T40" fmla="*/ 2147483647 w 461"/>
              <a:gd name="T41" fmla="*/ 2147483647 h 302"/>
              <a:gd name="T42" fmla="*/ 2147483647 w 461"/>
              <a:gd name="T43" fmla="*/ 2147483647 h 302"/>
              <a:gd name="T44" fmla="*/ 2147483647 w 461"/>
              <a:gd name="T45" fmla="*/ 2147483647 h 302"/>
              <a:gd name="T46" fmla="*/ 2147483647 w 461"/>
              <a:gd name="T47" fmla="*/ 2147483647 h 302"/>
              <a:gd name="T48" fmla="*/ 2147483647 w 461"/>
              <a:gd name="T49" fmla="*/ 2147483647 h 302"/>
              <a:gd name="T50" fmla="*/ 2147483647 w 461"/>
              <a:gd name="T51" fmla="*/ 2147483647 h 302"/>
              <a:gd name="T52" fmla="*/ 2147483647 w 461"/>
              <a:gd name="T53" fmla="*/ 2147483647 h 302"/>
              <a:gd name="T54" fmla="*/ 2147483647 w 461"/>
              <a:gd name="T55" fmla="*/ 2147483647 h 302"/>
              <a:gd name="T56" fmla="*/ 2147483647 w 461"/>
              <a:gd name="T57" fmla="*/ 2147483647 h 302"/>
              <a:gd name="T58" fmla="*/ 2147483647 w 461"/>
              <a:gd name="T59" fmla="*/ 2147483647 h 302"/>
              <a:gd name="T60" fmla="*/ 2147483647 w 461"/>
              <a:gd name="T61" fmla="*/ 2147483647 h 302"/>
              <a:gd name="T62" fmla="*/ 2147483647 w 461"/>
              <a:gd name="T63" fmla="*/ 2147483647 h 302"/>
              <a:gd name="T64" fmla="*/ 2147483647 w 461"/>
              <a:gd name="T65" fmla="*/ 2147483647 h 302"/>
              <a:gd name="T66" fmla="*/ 2147483647 w 461"/>
              <a:gd name="T67" fmla="*/ 2147483647 h 302"/>
              <a:gd name="T68" fmla="*/ 2147483647 w 461"/>
              <a:gd name="T69" fmla="*/ 2147483647 h 302"/>
              <a:gd name="T70" fmla="*/ 2147483647 w 461"/>
              <a:gd name="T71" fmla="*/ 0 h 302"/>
              <a:gd name="T72" fmla="*/ 2147483647 w 461"/>
              <a:gd name="T73" fmla="*/ 2147483647 h 302"/>
              <a:gd name="T74" fmla="*/ 2147483647 w 461"/>
              <a:gd name="T75" fmla="*/ 2147483647 h 302"/>
              <a:gd name="T76" fmla="*/ 2147483647 w 461"/>
              <a:gd name="T77" fmla="*/ 2147483647 h 302"/>
              <a:gd name="T78" fmla="*/ 2147483647 w 461"/>
              <a:gd name="T79" fmla="*/ 2147483647 h 302"/>
              <a:gd name="T80" fmla="*/ 2147483647 w 461"/>
              <a:gd name="T81" fmla="*/ 2147483647 h 302"/>
              <a:gd name="T82" fmla="*/ 2147483647 w 461"/>
              <a:gd name="T83" fmla="*/ 2147483647 h 302"/>
              <a:gd name="T84" fmla="*/ 2147483647 w 461"/>
              <a:gd name="T85" fmla="*/ 2147483647 h 302"/>
              <a:gd name="T86" fmla="*/ 2147483647 w 461"/>
              <a:gd name="T87" fmla="*/ 2147483647 h 302"/>
              <a:gd name="T88" fmla="*/ 2147483647 w 461"/>
              <a:gd name="T89" fmla="*/ 2147483647 h 302"/>
              <a:gd name="T90" fmla="*/ 2147483647 w 461"/>
              <a:gd name="T91" fmla="*/ 2147483647 h 302"/>
              <a:gd name="T92" fmla="*/ 2147483647 w 461"/>
              <a:gd name="T93" fmla="*/ 2147483647 h 302"/>
              <a:gd name="T94" fmla="*/ 2147483647 w 461"/>
              <a:gd name="T95" fmla="*/ 2147483647 h 302"/>
              <a:gd name="T96" fmla="*/ 2147483647 w 461"/>
              <a:gd name="T97" fmla="*/ 2147483647 h 302"/>
              <a:gd name="T98" fmla="*/ 2147483647 w 461"/>
              <a:gd name="T99" fmla="*/ 2147483647 h 302"/>
              <a:gd name="T100" fmla="*/ 2147483647 w 461"/>
              <a:gd name="T101" fmla="*/ 2147483647 h 302"/>
              <a:gd name="T102" fmla="*/ 2147483647 w 461"/>
              <a:gd name="T103" fmla="*/ 2147483647 h 302"/>
              <a:gd name="T104" fmla="*/ 2147483647 w 461"/>
              <a:gd name="T105" fmla="*/ 2147483647 h 302"/>
              <a:gd name="T106" fmla="*/ 2147483647 w 461"/>
              <a:gd name="T107" fmla="*/ 2147483647 h 302"/>
              <a:gd name="T108" fmla="*/ 2147483647 w 461"/>
              <a:gd name="T109" fmla="*/ 2147483647 h 302"/>
              <a:gd name="T110" fmla="*/ 2147483647 w 461"/>
              <a:gd name="T111" fmla="*/ 2147483647 h 30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61"/>
              <a:gd name="T169" fmla="*/ 0 h 302"/>
              <a:gd name="T170" fmla="*/ 461 w 461"/>
              <a:gd name="T171" fmla="*/ 302 h 30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61" h="302">
                <a:moveTo>
                  <a:pt x="6" y="302"/>
                </a:moveTo>
                <a:lnTo>
                  <a:pt x="6" y="300"/>
                </a:lnTo>
                <a:lnTo>
                  <a:pt x="7" y="298"/>
                </a:lnTo>
                <a:lnTo>
                  <a:pt x="7" y="297"/>
                </a:lnTo>
                <a:lnTo>
                  <a:pt x="7" y="295"/>
                </a:lnTo>
                <a:lnTo>
                  <a:pt x="6" y="293"/>
                </a:lnTo>
                <a:lnTo>
                  <a:pt x="6" y="291"/>
                </a:lnTo>
                <a:lnTo>
                  <a:pt x="4" y="290"/>
                </a:lnTo>
                <a:lnTo>
                  <a:pt x="4" y="288"/>
                </a:lnTo>
                <a:lnTo>
                  <a:pt x="2" y="286"/>
                </a:lnTo>
                <a:lnTo>
                  <a:pt x="2" y="284"/>
                </a:lnTo>
                <a:lnTo>
                  <a:pt x="2" y="283"/>
                </a:lnTo>
                <a:lnTo>
                  <a:pt x="0" y="283"/>
                </a:lnTo>
                <a:lnTo>
                  <a:pt x="0" y="281"/>
                </a:lnTo>
                <a:lnTo>
                  <a:pt x="2" y="281"/>
                </a:lnTo>
                <a:lnTo>
                  <a:pt x="4" y="281"/>
                </a:lnTo>
                <a:lnTo>
                  <a:pt x="4" y="283"/>
                </a:lnTo>
                <a:lnTo>
                  <a:pt x="6" y="283"/>
                </a:lnTo>
                <a:lnTo>
                  <a:pt x="7" y="283"/>
                </a:lnTo>
                <a:lnTo>
                  <a:pt x="9" y="284"/>
                </a:lnTo>
                <a:lnTo>
                  <a:pt x="11" y="284"/>
                </a:lnTo>
                <a:lnTo>
                  <a:pt x="13" y="284"/>
                </a:lnTo>
                <a:lnTo>
                  <a:pt x="13" y="283"/>
                </a:lnTo>
                <a:lnTo>
                  <a:pt x="20" y="269"/>
                </a:lnTo>
                <a:lnTo>
                  <a:pt x="20" y="267"/>
                </a:lnTo>
                <a:lnTo>
                  <a:pt x="21" y="265"/>
                </a:lnTo>
                <a:lnTo>
                  <a:pt x="23" y="264"/>
                </a:lnTo>
                <a:lnTo>
                  <a:pt x="25" y="260"/>
                </a:lnTo>
                <a:lnTo>
                  <a:pt x="27" y="257"/>
                </a:lnTo>
                <a:lnTo>
                  <a:pt x="27" y="255"/>
                </a:lnTo>
                <a:lnTo>
                  <a:pt x="28" y="251"/>
                </a:lnTo>
                <a:lnTo>
                  <a:pt x="30" y="244"/>
                </a:lnTo>
                <a:lnTo>
                  <a:pt x="28" y="241"/>
                </a:lnTo>
                <a:lnTo>
                  <a:pt x="30" y="239"/>
                </a:lnTo>
                <a:lnTo>
                  <a:pt x="32" y="230"/>
                </a:lnTo>
                <a:lnTo>
                  <a:pt x="32" y="225"/>
                </a:lnTo>
                <a:lnTo>
                  <a:pt x="32" y="223"/>
                </a:lnTo>
                <a:lnTo>
                  <a:pt x="32" y="220"/>
                </a:lnTo>
                <a:lnTo>
                  <a:pt x="33" y="220"/>
                </a:lnTo>
                <a:lnTo>
                  <a:pt x="35" y="218"/>
                </a:lnTo>
                <a:lnTo>
                  <a:pt x="37" y="218"/>
                </a:lnTo>
                <a:lnTo>
                  <a:pt x="39" y="215"/>
                </a:lnTo>
                <a:lnTo>
                  <a:pt x="40" y="215"/>
                </a:lnTo>
                <a:lnTo>
                  <a:pt x="42" y="215"/>
                </a:lnTo>
                <a:lnTo>
                  <a:pt x="44" y="213"/>
                </a:lnTo>
                <a:lnTo>
                  <a:pt x="46" y="213"/>
                </a:lnTo>
                <a:lnTo>
                  <a:pt x="49" y="213"/>
                </a:lnTo>
                <a:lnTo>
                  <a:pt x="53" y="213"/>
                </a:lnTo>
                <a:lnTo>
                  <a:pt x="54" y="211"/>
                </a:lnTo>
                <a:lnTo>
                  <a:pt x="56" y="209"/>
                </a:lnTo>
                <a:lnTo>
                  <a:pt x="58" y="208"/>
                </a:lnTo>
                <a:lnTo>
                  <a:pt x="60" y="206"/>
                </a:lnTo>
                <a:lnTo>
                  <a:pt x="61" y="202"/>
                </a:lnTo>
                <a:lnTo>
                  <a:pt x="63" y="199"/>
                </a:lnTo>
                <a:lnTo>
                  <a:pt x="65" y="197"/>
                </a:lnTo>
                <a:lnTo>
                  <a:pt x="65" y="194"/>
                </a:lnTo>
                <a:lnTo>
                  <a:pt x="65" y="192"/>
                </a:lnTo>
                <a:lnTo>
                  <a:pt x="67" y="190"/>
                </a:lnTo>
                <a:lnTo>
                  <a:pt x="63" y="185"/>
                </a:lnTo>
                <a:lnTo>
                  <a:pt x="63" y="183"/>
                </a:lnTo>
                <a:lnTo>
                  <a:pt x="65" y="178"/>
                </a:lnTo>
                <a:lnTo>
                  <a:pt x="65" y="175"/>
                </a:lnTo>
                <a:lnTo>
                  <a:pt x="65" y="171"/>
                </a:lnTo>
                <a:lnTo>
                  <a:pt x="65" y="169"/>
                </a:lnTo>
                <a:lnTo>
                  <a:pt x="65" y="168"/>
                </a:lnTo>
                <a:lnTo>
                  <a:pt x="63" y="164"/>
                </a:lnTo>
                <a:lnTo>
                  <a:pt x="63" y="162"/>
                </a:lnTo>
                <a:lnTo>
                  <a:pt x="63" y="159"/>
                </a:lnTo>
                <a:lnTo>
                  <a:pt x="63" y="157"/>
                </a:lnTo>
                <a:lnTo>
                  <a:pt x="63" y="155"/>
                </a:lnTo>
                <a:lnTo>
                  <a:pt x="61" y="152"/>
                </a:lnTo>
                <a:lnTo>
                  <a:pt x="61" y="148"/>
                </a:lnTo>
                <a:lnTo>
                  <a:pt x="61" y="147"/>
                </a:lnTo>
                <a:lnTo>
                  <a:pt x="60" y="143"/>
                </a:lnTo>
                <a:lnTo>
                  <a:pt x="60" y="141"/>
                </a:lnTo>
                <a:lnTo>
                  <a:pt x="60" y="140"/>
                </a:lnTo>
                <a:lnTo>
                  <a:pt x="60" y="134"/>
                </a:lnTo>
                <a:lnTo>
                  <a:pt x="60" y="133"/>
                </a:lnTo>
                <a:lnTo>
                  <a:pt x="60" y="126"/>
                </a:lnTo>
                <a:lnTo>
                  <a:pt x="58" y="120"/>
                </a:lnTo>
                <a:lnTo>
                  <a:pt x="58" y="117"/>
                </a:lnTo>
                <a:lnTo>
                  <a:pt x="58" y="115"/>
                </a:lnTo>
                <a:lnTo>
                  <a:pt x="58" y="110"/>
                </a:lnTo>
                <a:lnTo>
                  <a:pt x="56" y="105"/>
                </a:lnTo>
                <a:lnTo>
                  <a:pt x="56" y="101"/>
                </a:lnTo>
                <a:lnTo>
                  <a:pt x="56" y="98"/>
                </a:lnTo>
                <a:lnTo>
                  <a:pt x="56" y="92"/>
                </a:lnTo>
                <a:lnTo>
                  <a:pt x="56" y="89"/>
                </a:lnTo>
                <a:lnTo>
                  <a:pt x="56" y="87"/>
                </a:lnTo>
                <a:lnTo>
                  <a:pt x="56" y="85"/>
                </a:lnTo>
                <a:lnTo>
                  <a:pt x="67" y="72"/>
                </a:lnTo>
                <a:lnTo>
                  <a:pt x="68" y="72"/>
                </a:lnTo>
                <a:lnTo>
                  <a:pt x="70" y="73"/>
                </a:lnTo>
                <a:lnTo>
                  <a:pt x="82" y="68"/>
                </a:lnTo>
                <a:lnTo>
                  <a:pt x="86" y="65"/>
                </a:lnTo>
                <a:lnTo>
                  <a:pt x="91" y="59"/>
                </a:lnTo>
                <a:lnTo>
                  <a:pt x="93" y="59"/>
                </a:lnTo>
                <a:lnTo>
                  <a:pt x="107" y="49"/>
                </a:lnTo>
                <a:lnTo>
                  <a:pt x="109" y="47"/>
                </a:lnTo>
                <a:lnTo>
                  <a:pt x="110" y="45"/>
                </a:lnTo>
                <a:lnTo>
                  <a:pt x="114" y="44"/>
                </a:lnTo>
                <a:lnTo>
                  <a:pt x="119" y="38"/>
                </a:lnTo>
                <a:lnTo>
                  <a:pt x="121" y="37"/>
                </a:lnTo>
                <a:lnTo>
                  <a:pt x="122" y="37"/>
                </a:lnTo>
                <a:lnTo>
                  <a:pt x="133" y="28"/>
                </a:lnTo>
                <a:lnTo>
                  <a:pt x="135" y="26"/>
                </a:lnTo>
                <a:lnTo>
                  <a:pt x="135" y="30"/>
                </a:lnTo>
                <a:lnTo>
                  <a:pt x="135" y="31"/>
                </a:lnTo>
                <a:lnTo>
                  <a:pt x="135" y="33"/>
                </a:lnTo>
                <a:lnTo>
                  <a:pt x="135" y="35"/>
                </a:lnTo>
                <a:lnTo>
                  <a:pt x="136" y="37"/>
                </a:lnTo>
                <a:lnTo>
                  <a:pt x="136" y="38"/>
                </a:lnTo>
                <a:lnTo>
                  <a:pt x="136" y="40"/>
                </a:lnTo>
                <a:lnTo>
                  <a:pt x="136" y="42"/>
                </a:lnTo>
                <a:lnTo>
                  <a:pt x="136" y="44"/>
                </a:lnTo>
                <a:lnTo>
                  <a:pt x="136" y="45"/>
                </a:lnTo>
                <a:lnTo>
                  <a:pt x="138" y="45"/>
                </a:lnTo>
                <a:lnTo>
                  <a:pt x="138" y="47"/>
                </a:lnTo>
                <a:lnTo>
                  <a:pt x="140" y="49"/>
                </a:lnTo>
                <a:lnTo>
                  <a:pt x="140" y="51"/>
                </a:lnTo>
                <a:lnTo>
                  <a:pt x="138" y="51"/>
                </a:lnTo>
                <a:lnTo>
                  <a:pt x="138" y="52"/>
                </a:lnTo>
                <a:lnTo>
                  <a:pt x="138" y="54"/>
                </a:lnTo>
                <a:lnTo>
                  <a:pt x="138" y="56"/>
                </a:lnTo>
                <a:lnTo>
                  <a:pt x="140" y="56"/>
                </a:lnTo>
                <a:lnTo>
                  <a:pt x="140" y="58"/>
                </a:lnTo>
                <a:lnTo>
                  <a:pt x="140" y="59"/>
                </a:lnTo>
                <a:lnTo>
                  <a:pt x="140" y="61"/>
                </a:lnTo>
                <a:lnTo>
                  <a:pt x="140" y="63"/>
                </a:lnTo>
                <a:lnTo>
                  <a:pt x="140" y="65"/>
                </a:lnTo>
                <a:lnTo>
                  <a:pt x="140" y="66"/>
                </a:lnTo>
                <a:lnTo>
                  <a:pt x="142" y="66"/>
                </a:lnTo>
                <a:lnTo>
                  <a:pt x="143" y="66"/>
                </a:lnTo>
                <a:lnTo>
                  <a:pt x="145" y="66"/>
                </a:lnTo>
                <a:lnTo>
                  <a:pt x="147" y="66"/>
                </a:lnTo>
                <a:lnTo>
                  <a:pt x="149" y="66"/>
                </a:lnTo>
                <a:lnTo>
                  <a:pt x="150" y="66"/>
                </a:lnTo>
                <a:lnTo>
                  <a:pt x="150" y="68"/>
                </a:lnTo>
                <a:lnTo>
                  <a:pt x="152" y="68"/>
                </a:lnTo>
                <a:lnTo>
                  <a:pt x="154" y="68"/>
                </a:lnTo>
                <a:lnTo>
                  <a:pt x="156" y="68"/>
                </a:lnTo>
                <a:lnTo>
                  <a:pt x="157" y="68"/>
                </a:lnTo>
                <a:lnTo>
                  <a:pt x="159" y="68"/>
                </a:lnTo>
                <a:lnTo>
                  <a:pt x="161" y="70"/>
                </a:lnTo>
                <a:lnTo>
                  <a:pt x="156" y="73"/>
                </a:lnTo>
                <a:lnTo>
                  <a:pt x="154" y="75"/>
                </a:lnTo>
                <a:lnTo>
                  <a:pt x="154" y="77"/>
                </a:lnTo>
                <a:lnTo>
                  <a:pt x="152" y="79"/>
                </a:lnTo>
                <a:lnTo>
                  <a:pt x="150" y="79"/>
                </a:lnTo>
                <a:lnTo>
                  <a:pt x="150" y="80"/>
                </a:lnTo>
                <a:lnTo>
                  <a:pt x="150" y="82"/>
                </a:lnTo>
                <a:lnTo>
                  <a:pt x="149" y="84"/>
                </a:lnTo>
                <a:lnTo>
                  <a:pt x="150" y="85"/>
                </a:lnTo>
                <a:lnTo>
                  <a:pt x="152" y="87"/>
                </a:lnTo>
                <a:lnTo>
                  <a:pt x="152" y="89"/>
                </a:lnTo>
                <a:lnTo>
                  <a:pt x="154" y="89"/>
                </a:lnTo>
                <a:lnTo>
                  <a:pt x="154" y="91"/>
                </a:lnTo>
                <a:lnTo>
                  <a:pt x="154" y="92"/>
                </a:lnTo>
                <a:lnTo>
                  <a:pt x="152" y="94"/>
                </a:lnTo>
                <a:lnTo>
                  <a:pt x="154" y="94"/>
                </a:lnTo>
                <a:lnTo>
                  <a:pt x="156" y="96"/>
                </a:lnTo>
                <a:lnTo>
                  <a:pt x="157" y="99"/>
                </a:lnTo>
                <a:lnTo>
                  <a:pt x="161" y="101"/>
                </a:lnTo>
                <a:lnTo>
                  <a:pt x="163" y="103"/>
                </a:lnTo>
                <a:lnTo>
                  <a:pt x="164" y="105"/>
                </a:lnTo>
                <a:lnTo>
                  <a:pt x="168" y="106"/>
                </a:lnTo>
                <a:lnTo>
                  <a:pt x="171" y="110"/>
                </a:lnTo>
                <a:lnTo>
                  <a:pt x="171" y="112"/>
                </a:lnTo>
                <a:lnTo>
                  <a:pt x="173" y="110"/>
                </a:lnTo>
                <a:lnTo>
                  <a:pt x="175" y="108"/>
                </a:lnTo>
                <a:lnTo>
                  <a:pt x="177" y="108"/>
                </a:lnTo>
                <a:lnTo>
                  <a:pt x="178" y="106"/>
                </a:lnTo>
                <a:lnTo>
                  <a:pt x="180" y="92"/>
                </a:lnTo>
                <a:lnTo>
                  <a:pt x="182" y="91"/>
                </a:lnTo>
                <a:lnTo>
                  <a:pt x="184" y="89"/>
                </a:lnTo>
                <a:lnTo>
                  <a:pt x="185" y="87"/>
                </a:lnTo>
                <a:lnTo>
                  <a:pt x="187" y="85"/>
                </a:lnTo>
                <a:lnTo>
                  <a:pt x="189" y="84"/>
                </a:lnTo>
                <a:lnTo>
                  <a:pt x="191" y="84"/>
                </a:lnTo>
                <a:lnTo>
                  <a:pt x="191" y="82"/>
                </a:lnTo>
                <a:lnTo>
                  <a:pt x="192" y="82"/>
                </a:lnTo>
                <a:lnTo>
                  <a:pt x="192" y="80"/>
                </a:lnTo>
                <a:lnTo>
                  <a:pt x="194" y="80"/>
                </a:lnTo>
                <a:lnTo>
                  <a:pt x="194" y="79"/>
                </a:lnTo>
                <a:lnTo>
                  <a:pt x="196" y="79"/>
                </a:lnTo>
                <a:lnTo>
                  <a:pt x="198" y="77"/>
                </a:lnTo>
                <a:lnTo>
                  <a:pt x="199" y="75"/>
                </a:lnTo>
                <a:lnTo>
                  <a:pt x="201" y="75"/>
                </a:lnTo>
                <a:lnTo>
                  <a:pt x="201" y="73"/>
                </a:lnTo>
                <a:lnTo>
                  <a:pt x="203" y="72"/>
                </a:lnTo>
                <a:lnTo>
                  <a:pt x="203" y="70"/>
                </a:lnTo>
                <a:lnTo>
                  <a:pt x="205" y="70"/>
                </a:lnTo>
                <a:lnTo>
                  <a:pt x="205" y="68"/>
                </a:lnTo>
                <a:lnTo>
                  <a:pt x="206" y="68"/>
                </a:lnTo>
                <a:lnTo>
                  <a:pt x="208" y="68"/>
                </a:lnTo>
                <a:lnTo>
                  <a:pt x="210" y="68"/>
                </a:lnTo>
                <a:lnTo>
                  <a:pt x="210" y="66"/>
                </a:lnTo>
                <a:lnTo>
                  <a:pt x="211" y="66"/>
                </a:lnTo>
                <a:lnTo>
                  <a:pt x="211" y="65"/>
                </a:lnTo>
                <a:lnTo>
                  <a:pt x="211" y="63"/>
                </a:lnTo>
                <a:lnTo>
                  <a:pt x="211" y="61"/>
                </a:lnTo>
                <a:lnTo>
                  <a:pt x="211" y="59"/>
                </a:lnTo>
                <a:lnTo>
                  <a:pt x="213" y="59"/>
                </a:lnTo>
                <a:lnTo>
                  <a:pt x="213" y="58"/>
                </a:lnTo>
                <a:lnTo>
                  <a:pt x="215" y="58"/>
                </a:lnTo>
                <a:lnTo>
                  <a:pt x="217" y="58"/>
                </a:lnTo>
                <a:lnTo>
                  <a:pt x="218" y="58"/>
                </a:lnTo>
                <a:lnTo>
                  <a:pt x="220" y="58"/>
                </a:lnTo>
                <a:lnTo>
                  <a:pt x="222" y="58"/>
                </a:lnTo>
                <a:lnTo>
                  <a:pt x="224" y="58"/>
                </a:lnTo>
                <a:lnTo>
                  <a:pt x="225" y="58"/>
                </a:lnTo>
                <a:lnTo>
                  <a:pt x="227" y="59"/>
                </a:lnTo>
                <a:lnTo>
                  <a:pt x="229" y="58"/>
                </a:lnTo>
                <a:lnTo>
                  <a:pt x="231" y="58"/>
                </a:lnTo>
                <a:lnTo>
                  <a:pt x="232" y="58"/>
                </a:lnTo>
                <a:lnTo>
                  <a:pt x="232" y="56"/>
                </a:lnTo>
                <a:lnTo>
                  <a:pt x="232" y="54"/>
                </a:lnTo>
                <a:lnTo>
                  <a:pt x="232" y="52"/>
                </a:lnTo>
                <a:lnTo>
                  <a:pt x="232" y="51"/>
                </a:lnTo>
                <a:lnTo>
                  <a:pt x="234" y="51"/>
                </a:lnTo>
                <a:lnTo>
                  <a:pt x="234" y="49"/>
                </a:lnTo>
                <a:lnTo>
                  <a:pt x="234" y="47"/>
                </a:lnTo>
                <a:lnTo>
                  <a:pt x="234" y="45"/>
                </a:lnTo>
                <a:lnTo>
                  <a:pt x="234" y="44"/>
                </a:lnTo>
                <a:lnTo>
                  <a:pt x="234" y="42"/>
                </a:lnTo>
                <a:lnTo>
                  <a:pt x="234" y="40"/>
                </a:lnTo>
                <a:lnTo>
                  <a:pt x="234" y="38"/>
                </a:lnTo>
                <a:lnTo>
                  <a:pt x="234" y="37"/>
                </a:lnTo>
                <a:lnTo>
                  <a:pt x="236" y="35"/>
                </a:lnTo>
                <a:lnTo>
                  <a:pt x="236" y="33"/>
                </a:lnTo>
                <a:lnTo>
                  <a:pt x="236" y="31"/>
                </a:lnTo>
                <a:lnTo>
                  <a:pt x="238" y="31"/>
                </a:lnTo>
                <a:lnTo>
                  <a:pt x="238" y="30"/>
                </a:lnTo>
                <a:lnTo>
                  <a:pt x="238" y="28"/>
                </a:lnTo>
                <a:lnTo>
                  <a:pt x="238" y="26"/>
                </a:lnTo>
                <a:lnTo>
                  <a:pt x="239" y="24"/>
                </a:lnTo>
                <a:lnTo>
                  <a:pt x="239" y="23"/>
                </a:lnTo>
                <a:lnTo>
                  <a:pt x="239" y="21"/>
                </a:lnTo>
                <a:lnTo>
                  <a:pt x="239" y="19"/>
                </a:lnTo>
                <a:lnTo>
                  <a:pt x="239" y="17"/>
                </a:lnTo>
                <a:lnTo>
                  <a:pt x="239" y="16"/>
                </a:lnTo>
                <a:lnTo>
                  <a:pt x="239" y="14"/>
                </a:lnTo>
                <a:lnTo>
                  <a:pt x="239" y="12"/>
                </a:lnTo>
                <a:lnTo>
                  <a:pt x="241" y="10"/>
                </a:lnTo>
                <a:lnTo>
                  <a:pt x="241" y="9"/>
                </a:lnTo>
                <a:lnTo>
                  <a:pt x="241" y="7"/>
                </a:lnTo>
                <a:lnTo>
                  <a:pt x="241" y="5"/>
                </a:lnTo>
                <a:lnTo>
                  <a:pt x="241" y="3"/>
                </a:lnTo>
                <a:lnTo>
                  <a:pt x="241" y="2"/>
                </a:lnTo>
                <a:lnTo>
                  <a:pt x="243" y="2"/>
                </a:lnTo>
                <a:lnTo>
                  <a:pt x="243" y="0"/>
                </a:lnTo>
                <a:lnTo>
                  <a:pt x="245" y="0"/>
                </a:lnTo>
                <a:lnTo>
                  <a:pt x="248" y="0"/>
                </a:lnTo>
                <a:lnTo>
                  <a:pt x="250" y="2"/>
                </a:lnTo>
                <a:lnTo>
                  <a:pt x="252" y="2"/>
                </a:lnTo>
                <a:lnTo>
                  <a:pt x="253" y="3"/>
                </a:lnTo>
                <a:lnTo>
                  <a:pt x="255" y="3"/>
                </a:lnTo>
                <a:lnTo>
                  <a:pt x="257" y="3"/>
                </a:lnTo>
                <a:lnTo>
                  <a:pt x="259" y="9"/>
                </a:lnTo>
                <a:lnTo>
                  <a:pt x="264" y="9"/>
                </a:lnTo>
                <a:lnTo>
                  <a:pt x="266" y="9"/>
                </a:lnTo>
                <a:lnTo>
                  <a:pt x="269" y="9"/>
                </a:lnTo>
                <a:lnTo>
                  <a:pt x="271" y="12"/>
                </a:lnTo>
                <a:lnTo>
                  <a:pt x="273" y="10"/>
                </a:lnTo>
                <a:lnTo>
                  <a:pt x="276" y="12"/>
                </a:lnTo>
                <a:lnTo>
                  <a:pt x="280" y="14"/>
                </a:lnTo>
                <a:lnTo>
                  <a:pt x="281" y="12"/>
                </a:lnTo>
                <a:lnTo>
                  <a:pt x="283" y="10"/>
                </a:lnTo>
                <a:lnTo>
                  <a:pt x="288" y="14"/>
                </a:lnTo>
                <a:lnTo>
                  <a:pt x="292" y="14"/>
                </a:lnTo>
                <a:lnTo>
                  <a:pt x="292" y="17"/>
                </a:lnTo>
                <a:lnTo>
                  <a:pt x="294" y="24"/>
                </a:lnTo>
                <a:lnTo>
                  <a:pt x="295" y="33"/>
                </a:lnTo>
                <a:lnTo>
                  <a:pt x="299" y="37"/>
                </a:lnTo>
                <a:lnTo>
                  <a:pt x="302" y="40"/>
                </a:lnTo>
                <a:lnTo>
                  <a:pt x="309" y="45"/>
                </a:lnTo>
                <a:lnTo>
                  <a:pt x="313" y="49"/>
                </a:lnTo>
                <a:lnTo>
                  <a:pt x="316" y="58"/>
                </a:lnTo>
                <a:lnTo>
                  <a:pt x="320" y="65"/>
                </a:lnTo>
                <a:lnTo>
                  <a:pt x="321" y="66"/>
                </a:lnTo>
                <a:lnTo>
                  <a:pt x="323" y="66"/>
                </a:lnTo>
                <a:lnTo>
                  <a:pt x="325" y="66"/>
                </a:lnTo>
                <a:lnTo>
                  <a:pt x="327" y="65"/>
                </a:lnTo>
                <a:lnTo>
                  <a:pt x="328" y="63"/>
                </a:lnTo>
                <a:lnTo>
                  <a:pt x="328" y="61"/>
                </a:lnTo>
                <a:lnTo>
                  <a:pt x="328" y="59"/>
                </a:lnTo>
                <a:lnTo>
                  <a:pt x="332" y="56"/>
                </a:lnTo>
                <a:lnTo>
                  <a:pt x="335" y="56"/>
                </a:lnTo>
                <a:lnTo>
                  <a:pt x="339" y="56"/>
                </a:lnTo>
                <a:lnTo>
                  <a:pt x="342" y="54"/>
                </a:lnTo>
                <a:lnTo>
                  <a:pt x="349" y="54"/>
                </a:lnTo>
                <a:lnTo>
                  <a:pt x="355" y="56"/>
                </a:lnTo>
                <a:lnTo>
                  <a:pt x="356" y="58"/>
                </a:lnTo>
                <a:lnTo>
                  <a:pt x="360" y="58"/>
                </a:lnTo>
                <a:lnTo>
                  <a:pt x="362" y="56"/>
                </a:lnTo>
                <a:lnTo>
                  <a:pt x="365" y="54"/>
                </a:lnTo>
                <a:lnTo>
                  <a:pt x="365" y="51"/>
                </a:lnTo>
                <a:lnTo>
                  <a:pt x="365" y="45"/>
                </a:lnTo>
                <a:lnTo>
                  <a:pt x="365" y="42"/>
                </a:lnTo>
                <a:lnTo>
                  <a:pt x="365" y="38"/>
                </a:lnTo>
                <a:lnTo>
                  <a:pt x="365" y="35"/>
                </a:lnTo>
                <a:lnTo>
                  <a:pt x="369" y="38"/>
                </a:lnTo>
                <a:lnTo>
                  <a:pt x="374" y="40"/>
                </a:lnTo>
                <a:lnTo>
                  <a:pt x="377" y="40"/>
                </a:lnTo>
                <a:lnTo>
                  <a:pt x="383" y="40"/>
                </a:lnTo>
                <a:lnTo>
                  <a:pt x="384" y="37"/>
                </a:lnTo>
                <a:lnTo>
                  <a:pt x="386" y="37"/>
                </a:lnTo>
                <a:lnTo>
                  <a:pt x="388" y="38"/>
                </a:lnTo>
                <a:lnTo>
                  <a:pt x="389" y="40"/>
                </a:lnTo>
                <a:lnTo>
                  <a:pt x="391" y="42"/>
                </a:lnTo>
                <a:lnTo>
                  <a:pt x="393" y="42"/>
                </a:lnTo>
                <a:lnTo>
                  <a:pt x="393" y="44"/>
                </a:lnTo>
                <a:lnTo>
                  <a:pt x="395" y="44"/>
                </a:lnTo>
                <a:lnTo>
                  <a:pt x="395" y="45"/>
                </a:lnTo>
                <a:lnTo>
                  <a:pt x="396" y="45"/>
                </a:lnTo>
                <a:lnTo>
                  <a:pt x="398" y="47"/>
                </a:lnTo>
                <a:lnTo>
                  <a:pt x="398" y="49"/>
                </a:lnTo>
                <a:lnTo>
                  <a:pt x="400" y="49"/>
                </a:lnTo>
                <a:lnTo>
                  <a:pt x="400" y="51"/>
                </a:lnTo>
                <a:lnTo>
                  <a:pt x="402" y="51"/>
                </a:lnTo>
                <a:lnTo>
                  <a:pt x="402" y="52"/>
                </a:lnTo>
                <a:lnTo>
                  <a:pt x="403" y="54"/>
                </a:lnTo>
                <a:lnTo>
                  <a:pt x="405" y="54"/>
                </a:lnTo>
                <a:lnTo>
                  <a:pt x="405" y="56"/>
                </a:lnTo>
                <a:lnTo>
                  <a:pt x="405" y="58"/>
                </a:lnTo>
                <a:lnTo>
                  <a:pt x="405" y="59"/>
                </a:lnTo>
                <a:lnTo>
                  <a:pt x="407" y="59"/>
                </a:lnTo>
                <a:lnTo>
                  <a:pt x="407" y="61"/>
                </a:lnTo>
                <a:lnTo>
                  <a:pt x="409" y="61"/>
                </a:lnTo>
                <a:lnTo>
                  <a:pt x="410" y="63"/>
                </a:lnTo>
                <a:lnTo>
                  <a:pt x="410" y="65"/>
                </a:lnTo>
                <a:lnTo>
                  <a:pt x="410" y="66"/>
                </a:lnTo>
                <a:lnTo>
                  <a:pt x="410" y="68"/>
                </a:lnTo>
                <a:lnTo>
                  <a:pt x="410" y="70"/>
                </a:lnTo>
                <a:lnTo>
                  <a:pt x="410" y="72"/>
                </a:lnTo>
                <a:lnTo>
                  <a:pt x="410" y="73"/>
                </a:lnTo>
                <a:lnTo>
                  <a:pt x="410" y="75"/>
                </a:lnTo>
                <a:lnTo>
                  <a:pt x="410" y="77"/>
                </a:lnTo>
                <a:lnTo>
                  <a:pt x="410" y="79"/>
                </a:lnTo>
                <a:lnTo>
                  <a:pt x="410" y="80"/>
                </a:lnTo>
                <a:lnTo>
                  <a:pt x="410" y="82"/>
                </a:lnTo>
                <a:lnTo>
                  <a:pt x="412" y="84"/>
                </a:lnTo>
                <a:lnTo>
                  <a:pt x="412" y="85"/>
                </a:lnTo>
                <a:lnTo>
                  <a:pt x="414" y="87"/>
                </a:lnTo>
                <a:lnTo>
                  <a:pt x="416" y="89"/>
                </a:lnTo>
                <a:lnTo>
                  <a:pt x="417" y="91"/>
                </a:lnTo>
                <a:lnTo>
                  <a:pt x="419" y="92"/>
                </a:lnTo>
                <a:lnTo>
                  <a:pt x="421" y="92"/>
                </a:lnTo>
                <a:lnTo>
                  <a:pt x="421" y="94"/>
                </a:lnTo>
                <a:lnTo>
                  <a:pt x="421" y="96"/>
                </a:lnTo>
                <a:lnTo>
                  <a:pt x="421" y="98"/>
                </a:lnTo>
                <a:lnTo>
                  <a:pt x="421" y="99"/>
                </a:lnTo>
                <a:lnTo>
                  <a:pt x="421" y="101"/>
                </a:lnTo>
                <a:lnTo>
                  <a:pt x="421" y="103"/>
                </a:lnTo>
                <a:lnTo>
                  <a:pt x="423" y="103"/>
                </a:lnTo>
                <a:lnTo>
                  <a:pt x="424" y="103"/>
                </a:lnTo>
                <a:lnTo>
                  <a:pt x="426" y="105"/>
                </a:lnTo>
                <a:lnTo>
                  <a:pt x="426" y="106"/>
                </a:lnTo>
                <a:lnTo>
                  <a:pt x="426" y="108"/>
                </a:lnTo>
                <a:lnTo>
                  <a:pt x="428" y="110"/>
                </a:lnTo>
                <a:lnTo>
                  <a:pt x="430" y="112"/>
                </a:lnTo>
                <a:lnTo>
                  <a:pt x="431" y="113"/>
                </a:lnTo>
                <a:lnTo>
                  <a:pt x="430" y="113"/>
                </a:lnTo>
                <a:lnTo>
                  <a:pt x="431" y="113"/>
                </a:lnTo>
                <a:lnTo>
                  <a:pt x="433" y="115"/>
                </a:lnTo>
                <a:lnTo>
                  <a:pt x="433" y="117"/>
                </a:lnTo>
                <a:lnTo>
                  <a:pt x="435" y="119"/>
                </a:lnTo>
                <a:lnTo>
                  <a:pt x="435" y="120"/>
                </a:lnTo>
                <a:lnTo>
                  <a:pt x="437" y="120"/>
                </a:lnTo>
                <a:lnTo>
                  <a:pt x="437" y="122"/>
                </a:lnTo>
                <a:lnTo>
                  <a:pt x="437" y="124"/>
                </a:lnTo>
                <a:lnTo>
                  <a:pt x="438" y="124"/>
                </a:lnTo>
                <a:lnTo>
                  <a:pt x="438" y="126"/>
                </a:lnTo>
                <a:lnTo>
                  <a:pt x="440" y="127"/>
                </a:lnTo>
                <a:lnTo>
                  <a:pt x="440" y="129"/>
                </a:lnTo>
                <a:lnTo>
                  <a:pt x="440" y="131"/>
                </a:lnTo>
                <a:lnTo>
                  <a:pt x="442" y="131"/>
                </a:lnTo>
                <a:lnTo>
                  <a:pt x="442" y="133"/>
                </a:lnTo>
                <a:lnTo>
                  <a:pt x="442" y="134"/>
                </a:lnTo>
                <a:lnTo>
                  <a:pt x="444" y="136"/>
                </a:lnTo>
                <a:lnTo>
                  <a:pt x="445" y="138"/>
                </a:lnTo>
                <a:lnTo>
                  <a:pt x="447" y="138"/>
                </a:lnTo>
                <a:lnTo>
                  <a:pt x="449" y="138"/>
                </a:lnTo>
                <a:lnTo>
                  <a:pt x="449" y="140"/>
                </a:lnTo>
                <a:lnTo>
                  <a:pt x="451" y="140"/>
                </a:lnTo>
                <a:lnTo>
                  <a:pt x="452" y="140"/>
                </a:lnTo>
                <a:lnTo>
                  <a:pt x="454" y="140"/>
                </a:lnTo>
                <a:lnTo>
                  <a:pt x="456" y="140"/>
                </a:lnTo>
                <a:lnTo>
                  <a:pt x="458" y="140"/>
                </a:lnTo>
                <a:lnTo>
                  <a:pt x="459" y="140"/>
                </a:lnTo>
                <a:lnTo>
                  <a:pt x="461" y="140"/>
                </a:lnTo>
                <a:lnTo>
                  <a:pt x="461" y="141"/>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0" name="Freeform 388"/>
          <p:cNvSpPr>
            <a:spLocks noEditPoints="1"/>
          </p:cNvSpPr>
          <p:nvPr/>
        </p:nvSpPr>
        <p:spPr bwMode="auto">
          <a:xfrm>
            <a:off x="6443663" y="5921375"/>
            <a:ext cx="1311275" cy="690563"/>
          </a:xfrm>
          <a:custGeom>
            <a:avLst/>
            <a:gdLst>
              <a:gd name="T0" fmla="*/ 791 w 826"/>
              <a:gd name="T1" fmla="*/ 47 h 435"/>
              <a:gd name="T2" fmla="*/ 688 w 826"/>
              <a:gd name="T3" fmla="*/ 7 h 435"/>
              <a:gd name="T4" fmla="*/ 719 w 826"/>
              <a:gd name="T5" fmla="*/ 25 h 435"/>
              <a:gd name="T6" fmla="*/ 712 w 826"/>
              <a:gd name="T7" fmla="*/ 51 h 435"/>
              <a:gd name="T8" fmla="*/ 726 w 826"/>
              <a:gd name="T9" fmla="*/ 53 h 435"/>
              <a:gd name="T10" fmla="*/ 743 w 826"/>
              <a:gd name="T11" fmla="*/ 49 h 435"/>
              <a:gd name="T12" fmla="*/ 749 w 826"/>
              <a:gd name="T13" fmla="*/ 51 h 435"/>
              <a:gd name="T14" fmla="*/ 754 w 826"/>
              <a:gd name="T15" fmla="*/ 44 h 435"/>
              <a:gd name="T16" fmla="*/ 754 w 826"/>
              <a:gd name="T17" fmla="*/ 35 h 435"/>
              <a:gd name="T18" fmla="*/ 777 w 826"/>
              <a:gd name="T19" fmla="*/ 56 h 435"/>
              <a:gd name="T20" fmla="*/ 771 w 826"/>
              <a:gd name="T21" fmla="*/ 61 h 435"/>
              <a:gd name="T22" fmla="*/ 792 w 826"/>
              <a:gd name="T23" fmla="*/ 77 h 435"/>
              <a:gd name="T24" fmla="*/ 813 w 826"/>
              <a:gd name="T25" fmla="*/ 75 h 435"/>
              <a:gd name="T26" fmla="*/ 812 w 826"/>
              <a:gd name="T27" fmla="*/ 58 h 435"/>
              <a:gd name="T28" fmla="*/ 806 w 826"/>
              <a:gd name="T29" fmla="*/ 88 h 435"/>
              <a:gd name="T30" fmla="*/ 805 w 826"/>
              <a:gd name="T31" fmla="*/ 93 h 435"/>
              <a:gd name="T32" fmla="*/ 812 w 826"/>
              <a:gd name="T33" fmla="*/ 91 h 435"/>
              <a:gd name="T34" fmla="*/ 813 w 826"/>
              <a:gd name="T35" fmla="*/ 103 h 435"/>
              <a:gd name="T36" fmla="*/ 808 w 826"/>
              <a:gd name="T37" fmla="*/ 112 h 435"/>
              <a:gd name="T38" fmla="*/ 819 w 826"/>
              <a:gd name="T39" fmla="*/ 117 h 435"/>
              <a:gd name="T40" fmla="*/ 792 w 826"/>
              <a:gd name="T41" fmla="*/ 147 h 435"/>
              <a:gd name="T42" fmla="*/ 754 w 826"/>
              <a:gd name="T43" fmla="*/ 161 h 435"/>
              <a:gd name="T44" fmla="*/ 728 w 826"/>
              <a:gd name="T45" fmla="*/ 187 h 435"/>
              <a:gd name="T46" fmla="*/ 693 w 826"/>
              <a:gd name="T47" fmla="*/ 212 h 435"/>
              <a:gd name="T48" fmla="*/ 663 w 826"/>
              <a:gd name="T49" fmla="*/ 231 h 435"/>
              <a:gd name="T50" fmla="*/ 627 w 826"/>
              <a:gd name="T51" fmla="*/ 246 h 435"/>
              <a:gd name="T52" fmla="*/ 592 w 826"/>
              <a:gd name="T53" fmla="*/ 269 h 435"/>
              <a:gd name="T54" fmla="*/ 548 w 826"/>
              <a:gd name="T55" fmla="*/ 278 h 435"/>
              <a:gd name="T56" fmla="*/ 508 w 826"/>
              <a:gd name="T57" fmla="*/ 294 h 435"/>
              <a:gd name="T58" fmla="*/ 478 w 826"/>
              <a:gd name="T59" fmla="*/ 320 h 435"/>
              <a:gd name="T60" fmla="*/ 443 w 826"/>
              <a:gd name="T61" fmla="*/ 341 h 435"/>
              <a:gd name="T62" fmla="*/ 403 w 826"/>
              <a:gd name="T63" fmla="*/ 349 h 435"/>
              <a:gd name="T64" fmla="*/ 363 w 826"/>
              <a:gd name="T65" fmla="*/ 348 h 435"/>
              <a:gd name="T66" fmla="*/ 318 w 826"/>
              <a:gd name="T67" fmla="*/ 351 h 435"/>
              <a:gd name="T68" fmla="*/ 281 w 826"/>
              <a:gd name="T69" fmla="*/ 367 h 435"/>
              <a:gd name="T70" fmla="*/ 243 w 826"/>
              <a:gd name="T71" fmla="*/ 383 h 435"/>
              <a:gd name="T72" fmla="*/ 206 w 826"/>
              <a:gd name="T73" fmla="*/ 404 h 435"/>
              <a:gd name="T74" fmla="*/ 176 w 826"/>
              <a:gd name="T75" fmla="*/ 426 h 435"/>
              <a:gd name="T76" fmla="*/ 140 w 826"/>
              <a:gd name="T77" fmla="*/ 426 h 435"/>
              <a:gd name="T78" fmla="*/ 107 w 826"/>
              <a:gd name="T79" fmla="*/ 404 h 435"/>
              <a:gd name="T80" fmla="*/ 68 w 826"/>
              <a:gd name="T81" fmla="*/ 388 h 435"/>
              <a:gd name="T82" fmla="*/ 31 w 826"/>
              <a:gd name="T83" fmla="*/ 367 h 435"/>
              <a:gd name="T84" fmla="*/ 19 w 826"/>
              <a:gd name="T85" fmla="*/ 334 h 435"/>
              <a:gd name="T86" fmla="*/ 11 w 826"/>
              <a:gd name="T87" fmla="*/ 302 h 435"/>
              <a:gd name="T88" fmla="*/ 5 w 826"/>
              <a:gd name="T89" fmla="*/ 271 h 435"/>
              <a:gd name="T90" fmla="*/ 0 w 826"/>
              <a:gd name="T91" fmla="*/ 236 h 435"/>
              <a:gd name="T92" fmla="*/ 140 w 826"/>
              <a:gd name="T93" fmla="*/ 164 h 435"/>
              <a:gd name="T94" fmla="*/ 225 w 826"/>
              <a:gd name="T95" fmla="*/ 140 h 435"/>
              <a:gd name="T96" fmla="*/ 257 w 826"/>
              <a:gd name="T97" fmla="*/ 136 h 435"/>
              <a:gd name="T98" fmla="*/ 288 w 826"/>
              <a:gd name="T99" fmla="*/ 142 h 435"/>
              <a:gd name="T100" fmla="*/ 319 w 826"/>
              <a:gd name="T101" fmla="*/ 126 h 435"/>
              <a:gd name="T102" fmla="*/ 351 w 826"/>
              <a:gd name="T103" fmla="*/ 110 h 435"/>
              <a:gd name="T104" fmla="*/ 391 w 826"/>
              <a:gd name="T105" fmla="*/ 93 h 435"/>
              <a:gd name="T106" fmla="*/ 410 w 826"/>
              <a:gd name="T107" fmla="*/ 114 h 435"/>
              <a:gd name="T108" fmla="*/ 480 w 826"/>
              <a:gd name="T109" fmla="*/ 75 h 435"/>
              <a:gd name="T110" fmla="*/ 501 w 826"/>
              <a:gd name="T111" fmla="*/ 103 h 435"/>
              <a:gd name="T112" fmla="*/ 538 w 826"/>
              <a:gd name="T113" fmla="*/ 126 h 435"/>
              <a:gd name="T114" fmla="*/ 565 w 826"/>
              <a:gd name="T115" fmla="*/ 100 h 435"/>
              <a:gd name="T116" fmla="*/ 578 w 826"/>
              <a:gd name="T117" fmla="*/ 68 h 435"/>
              <a:gd name="T118" fmla="*/ 602 w 826"/>
              <a:gd name="T119" fmla="*/ 47 h 435"/>
              <a:gd name="T120" fmla="*/ 639 w 826"/>
              <a:gd name="T121" fmla="*/ 39 h 435"/>
              <a:gd name="T122" fmla="*/ 668 w 826"/>
              <a:gd name="T123" fmla="*/ 27 h 435"/>
              <a:gd name="T124" fmla="*/ 670 w 826"/>
              <a:gd name="T125" fmla="*/ 13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26" h="435">
                <a:moveTo>
                  <a:pt x="801" y="56"/>
                </a:moveTo>
                <a:lnTo>
                  <a:pt x="799" y="56"/>
                </a:lnTo>
                <a:lnTo>
                  <a:pt x="799" y="54"/>
                </a:lnTo>
                <a:lnTo>
                  <a:pt x="799" y="53"/>
                </a:lnTo>
                <a:lnTo>
                  <a:pt x="799" y="51"/>
                </a:lnTo>
                <a:lnTo>
                  <a:pt x="801" y="51"/>
                </a:lnTo>
                <a:lnTo>
                  <a:pt x="803" y="53"/>
                </a:lnTo>
                <a:lnTo>
                  <a:pt x="803" y="54"/>
                </a:lnTo>
                <a:lnTo>
                  <a:pt x="801" y="54"/>
                </a:lnTo>
                <a:lnTo>
                  <a:pt x="801" y="56"/>
                </a:lnTo>
                <a:close/>
                <a:moveTo>
                  <a:pt x="780" y="44"/>
                </a:moveTo>
                <a:lnTo>
                  <a:pt x="778" y="44"/>
                </a:lnTo>
                <a:lnTo>
                  <a:pt x="778" y="42"/>
                </a:lnTo>
                <a:lnTo>
                  <a:pt x="780" y="42"/>
                </a:lnTo>
                <a:lnTo>
                  <a:pt x="780" y="44"/>
                </a:lnTo>
                <a:close/>
                <a:moveTo>
                  <a:pt x="787" y="39"/>
                </a:moveTo>
                <a:lnTo>
                  <a:pt x="789" y="40"/>
                </a:lnTo>
                <a:lnTo>
                  <a:pt x="791" y="40"/>
                </a:lnTo>
                <a:lnTo>
                  <a:pt x="791" y="42"/>
                </a:lnTo>
                <a:lnTo>
                  <a:pt x="792" y="44"/>
                </a:lnTo>
                <a:lnTo>
                  <a:pt x="792" y="46"/>
                </a:lnTo>
                <a:lnTo>
                  <a:pt x="792" y="47"/>
                </a:lnTo>
                <a:lnTo>
                  <a:pt x="791" y="47"/>
                </a:lnTo>
                <a:lnTo>
                  <a:pt x="791" y="46"/>
                </a:lnTo>
                <a:lnTo>
                  <a:pt x="789" y="44"/>
                </a:lnTo>
                <a:lnTo>
                  <a:pt x="789" y="42"/>
                </a:lnTo>
                <a:lnTo>
                  <a:pt x="787" y="44"/>
                </a:lnTo>
                <a:lnTo>
                  <a:pt x="787" y="46"/>
                </a:lnTo>
                <a:lnTo>
                  <a:pt x="785" y="44"/>
                </a:lnTo>
                <a:lnTo>
                  <a:pt x="787" y="42"/>
                </a:lnTo>
                <a:lnTo>
                  <a:pt x="787" y="40"/>
                </a:lnTo>
                <a:lnTo>
                  <a:pt x="785" y="40"/>
                </a:lnTo>
                <a:lnTo>
                  <a:pt x="785" y="42"/>
                </a:lnTo>
                <a:lnTo>
                  <a:pt x="784" y="42"/>
                </a:lnTo>
                <a:lnTo>
                  <a:pt x="784" y="40"/>
                </a:lnTo>
                <a:lnTo>
                  <a:pt x="782" y="40"/>
                </a:lnTo>
                <a:lnTo>
                  <a:pt x="782" y="39"/>
                </a:lnTo>
                <a:lnTo>
                  <a:pt x="784" y="39"/>
                </a:lnTo>
                <a:lnTo>
                  <a:pt x="785" y="39"/>
                </a:lnTo>
                <a:lnTo>
                  <a:pt x="787" y="39"/>
                </a:lnTo>
                <a:close/>
                <a:moveTo>
                  <a:pt x="681" y="4"/>
                </a:moveTo>
                <a:lnTo>
                  <a:pt x="681" y="6"/>
                </a:lnTo>
                <a:lnTo>
                  <a:pt x="682" y="6"/>
                </a:lnTo>
                <a:lnTo>
                  <a:pt x="684" y="6"/>
                </a:lnTo>
                <a:lnTo>
                  <a:pt x="686" y="7"/>
                </a:lnTo>
                <a:lnTo>
                  <a:pt x="688" y="7"/>
                </a:lnTo>
                <a:lnTo>
                  <a:pt x="689" y="7"/>
                </a:lnTo>
                <a:lnTo>
                  <a:pt x="691" y="9"/>
                </a:lnTo>
                <a:lnTo>
                  <a:pt x="693" y="9"/>
                </a:lnTo>
                <a:lnTo>
                  <a:pt x="695" y="11"/>
                </a:lnTo>
                <a:lnTo>
                  <a:pt x="696" y="11"/>
                </a:lnTo>
                <a:lnTo>
                  <a:pt x="698" y="11"/>
                </a:lnTo>
                <a:lnTo>
                  <a:pt x="700" y="13"/>
                </a:lnTo>
                <a:lnTo>
                  <a:pt x="702" y="13"/>
                </a:lnTo>
                <a:lnTo>
                  <a:pt x="703" y="13"/>
                </a:lnTo>
                <a:lnTo>
                  <a:pt x="705" y="14"/>
                </a:lnTo>
                <a:lnTo>
                  <a:pt x="709" y="14"/>
                </a:lnTo>
                <a:lnTo>
                  <a:pt x="710" y="14"/>
                </a:lnTo>
                <a:lnTo>
                  <a:pt x="712" y="14"/>
                </a:lnTo>
                <a:lnTo>
                  <a:pt x="712" y="16"/>
                </a:lnTo>
                <a:lnTo>
                  <a:pt x="714" y="16"/>
                </a:lnTo>
                <a:lnTo>
                  <a:pt x="716" y="16"/>
                </a:lnTo>
                <a:lnTo>
                  <a:pt x="717" y="18"/>
                </a:lnTo>
                <a:lnTo>
                  <a:pt x="719" y="18"/>
                </a:lnTo>
                <a:lnTo>
                  <a:pt x="719" y="20"/>
                </a:lnTo>
                <a:lnTo>
                  <a:pt x="721" y="20"/>
                </a:lnTo>
                <a:lnTo>
                  <a:pt x="721" y="21"/>
                </a:lnTo>
                <a:lnTo>
                  <a:pt x="721" y="23"/>
                </a:lnTo>
                <a:lnTo>
                  <a:pt x="719" y="25"/>
                </a:lnTo>
                <a:lnTo>
                  <a:pt x="721" y="25"/>
                </a:lnTo>
                <a:lnTo>
                  <a:pt x="719" y="27"/>
                </a:lnTo>
                <a:lnTo>
                  <a:pt x="717" y="28"/>
                </a:lnTo>
                <a:lnTo>
                  <a:pt x="716" y="28"/>
                </a:lnTo>
                <a:lnTo>
                  <a:pt x="717" y="32"/>
                </a:lnTo>
                <a:lnTo>
                  <a:pt x="717" y="33"/>
                </a:lnTo>
                <a:lnTo>
                  <a:pt x="717" y="35"/>
                </a:lnTo>
                <a:lnTo>
                  <a:pt x="719" y="37"/>
                </a:lnTo>
                <a:lnTo>
                  <a:pt x="717" y="37"/>
                </a:lnTo>
                <a:lnTo>
                  <a:pt x="717" y="39"/>
                </a:lnTo>
                <a:lnTo>
                  <a:pt x="717" y="40"/>
                </a:lnTo>
                <a:lnTo>
                  <a:pt x="719" y="40"/>
                </a:lnTo>
                <a:lnTo>
                  <a:pt x="719" y="42"/>
                </a:lnTo>
                <a:lnTo>
                  <a:pt x="719" y="44"/>
                </a:lnTo>
                <a:lnTo>
                  <a:pt x="719" y="46"/>
                </a:lnTo>
                <a:lnTo>
                  <a:pt x="717" y="46"/>
                </a:lnTo>
                <a:lnTo>
                  <a:pt x="716" y="44"/>
                </a:lnTo>
                <a:lnTo>
                  <a:pt x="714" y="44"/>
                </a:lnTo>
                <a:lnTo>
                  <a:pt x="714" y="46"/>
                </a:lnTo>
                <a:lnTo>
                  <a:pt x="714" y="47"/>
                </a:lnTo>
                <a:lnTo>
                  <a:pt x="712" y="47"/>
                </a:lnTo>
                <a:lnTo>
                  <a:pt x="712" y="49"/>
                </a:lnTo>
                <a:lnTo>
                  <a:pt x="712" y="51"/>
                </a:lnTo>
                <a:lnTo>
                  <a:pt x="712" y="53"/>
                </a:lnTo>
                <a:lnTo>
                  <a:pt x="714" y="53"/>
                </a:lnTo>
                <a:lnTo>
                  <a:pt x="716" y="53"/>
                </a:lnTo>
                <a:lnTo>
                  <a:pt x="717" y="53"/>
                </a:lnTo>
                <a:lnTo>
                  <a:pt x="719" y="53"/>
                </a:lnTo>
                <a:lnTo>
                  <a:pt x="719" y="51"/>
                </a:lnTo>
                <a:lnTo>
                  <a:pt x="721" y="51"/>
                </a:lnTo>
                <a:lnTo>
                  <a:pt x="721" y="53"/>
                </a:lnTo>
                <a:lnTo>
                  <a:pt x="721" y="51"/>
                </a:lnTo>
                <a:lnTo>
                  <a:pt x="721" y="49"/>
                </a:lnTo>
                <a:lnTo>
                  <a:pt x="719" y="49"/>
                </a:lnTo>
                <a:lnTo>
                  <a:pt x="719" y="47"/>
                </a:lnTo>
                <a:lnTo>
                  <a:pt x="721" y="47"/>
                </a:lnTo>
                <a:lnTo>
                  <a:pt x="721" y="49"/>
                </a:lnTo>
                <a:lnTo>
                  <a:pt x="721" y="47"/>
                </a:lnTo>
                <a:lnTo>
                  <a:pt x="719" y="47"/>
                </a:lnTo>
                <a:lnTo>
                  <a:pt x="719" y="46"/>
                </a:lnTo>
                <a:lnTo>
                  <a:pt x="721" y="47"/>
                </a:lnTo>
                <a:lnTo>
                  <a:pt x="723" y="49"/>
                </a:lnTo>
                <a:lnTo>
                  <a:pt x="724" y="49"/>
                </a:lnTo>
                <a:lnTo>
                  <a:pt x="724" y="51"/>
                </a:lnTo>
                <a:lnTo>
                  <a:pt x="724" y="53"/>
                </a:lnTo>
                <a:lnTo>
                  <a:pt x="726" y="53"/>
                </a:lnTo>
                <a:lnTo>
                  <a:pt x="728" y="54"/>
                </a:lnTo>
                <a:lnTo>
                  <a:pt x="730" y="54"/>
                </a:lnTo>
                <a:lnTo>
                  <a:pt x="730" y="53"/>
                </a:lnTo>
                <a:lnTo>
                  <a:pt x="728" y="51"/>
                </a:lnTo>
                <a:lnTo>
                  <a:pt x="726" y="51"/>
                </a:lnTo>
                <a:lnTo>
                  <a:pt x="728" y="49"/>
                </a:lnTo>
                <a:lnTo>
                  <a:pt x="726" y="49"/>
                </a:lnTo>
                <a:lnTo>
                  <a:pt x="726" y="51"/>
                </a:lnTo>
                <a:lnTo>
                  <a:pt x="726" y="49"/>
                </a:lnTo>
                <a:lnTo>
                  <a:pt x="728" y="47"/>
                </a:lnTo>
                <a:lnTo>
                  <a:pt x="728" y="46"/>
                </a:lnTo>
                <a:lnTo>
                  <a:pt x="730" y="46"/>
                </a:lnTo>
                <a:lnTo>
                  <a:pt x="731" y="46"/>
                </a:lnTo>
                <a:lnTo>
                  <a:pt x="733" y="46"/>
                </a:lnTo>
                <a:lnTo>
                  <a:pt x="733" y="44"/>
                </a:lnTo>
                <a:lnTo>
                  <a:pt x="735" y="44"/>
                </a:lnTo>
                <a:lnTo>
                  <a:pt x="737" y="44"/>
                </a:lnTo>
                <a:lnTo>
                  <a:pt x="738" y="44"/>
                </a:lnTo>
                <a:lnTo>
                  <a:pt x="738" y="46"/>
                </a:lnTo>
                <a:lnTo>
                  <a:pt x="738" y="47"/>
                </a:lnTo>
                <a:lnTo>
                  <a:pt x="740" y="47"/>
                </a:lnTo>
                <a:lnTo>
                  <a:pt x="742" y="47"/>
                </a:lnTo>
                <a:lnTo>
                  <a:pt x="743" y="49"/>
                </a:lnTo>
                <a:lnTo>
                  <a:pt x="745" y="49"/>
                </a:lnTo>
                <a:lnTo>
                  <a:pt x="747" y="51"/>
                </a:lnTo>
                <a:lnTo>
                  <a:pt x="747" y="54"/>
                </a:lnTo>
                <a:lnTo>
                  <a:pt x="747" y="56"/>
                </a:lnTo>
                <a:lnTo>
                  <a:pt x="749" y="58"/>
                </a:lnTo>
                <a:lnTo>
                  <a:pt x="750" y="58"/>
                </a:lnTo>
                <a:lnTo>
                  <a:pt x="750" y="60"/>
                </a:lnTo>
                <a:lnTo>
                  <a:pt x="750" y="61"/>
                </a:lnTo>
                <a:lnTo>
                  <a:pt x="752" y="61"/>
                </a:lnTo>
                <a:lnTo>
                  <a:pt x="752" y="60"/>
                </a:lnTo>
                <a:lnTo>
                  <a:pt x="752" y="61"/>
                </a:lnTo>
                <a:lnTo>
                  <a:pt x="754" y="61"/>
                </a:lnTo>
                <a:lnTo>
                  <a:pt x="754" y="60"/>
                </a:lnTo>
                <a:lnTo>
                  <a:pt x="752" y="60"/>
                </a:lnTo>
                <a:lnTo>
                  <a:pt x="752" y="58"/>
                </a:lnTo>
                <a:lnTo>
                  <a:pt x="750" y="56"/>
                </a:lnTo>
                <a:lnTo>
                  <a:pt x="749" y="54"/>
                </a:lnTo>
                <a:lnTo>
                  <a:pt x="749" y="53"/>
                </a:lnTo>
                <a:lnTo>
                  <a:pt x="750" y="54"/>
                </a:lnTo>
                <a:lnTo>
                  <a:pt x="750" y="53"/>
                </a:lnTo>
                <a:lnTo>
                  <a:pt x="749" y="53"/>
                </a:lnTo>
                <a:lnTo>
                  <a:pt x="750" y="51"/>
                </a:lnTo>
                <a:lnTo>
                  <a:pt x="749" y="51"/>
                </a:lnTo>
                <a:lnTo>
                  <a:pt x="749" y="49"/>
                </a:lnTo>
                <a:lnTo>
                  <a:pt x="750" y="49"/>
                </a:lnTo>
                <a:lnTo>
                  <a:pt x="750" y="51"/>
                </a:lnTo>
                <a:lnTo>
                  <a:pt x="752" y="51"/>
                </a:lnTo>
                <a:lnTo>
                  <a:pt x="754" y="51"/>
                </a:lnTo>
                <a:lnTo>
                  <a:pt x="756" y="53"/>
                </a:lnTo>
                <a:lnTo>
                  <a:pt x="757" y="53"/>
                </a:lnTo>
                <a:lnTo>
                  <a:pt x="759" y="53"/>
                </a:lnTo>
                <a:lnTo>
                  <a:pt x="761" y="53"/>
                </a:lnTo>
                <a:lnTo>
                  <a:pt x="761" y="51"/>
                </a:lnTo>
                <a:lnTo>
                  <a:pt x="763" y="51"/>
                </a:lnTo>
                <a:lnTo>
                  <a:pt x="763" y="49"/>
                </a:lnTo>
                <a:lnTo>
                  <a:pt x="764" y="49"/>
                </a:lnTo>
                <a:lnTo>
                  <a:pt x="764" y="47"/>
                </a:lnTo>
                <a:lnTo>
                  <a:pt x="763" y="47"/>
                </a:lnTo>
                <a:lnTo>
                  <a:pt x="764" y="47"/>
                </a:lnTo>
                <a:lnTo>
                  <a:pt x="763" y="49"/>
                </a:lnTo>
                <a:lnTo>
                  <a:pt x="761" y="49"/>
                </a:lnTo>
                <a:lnTo>
                  <a:pt x="761" y="47"/>
                </a:lnTo>
                <a:lnTo>
                  <a:pt x="759" y="47"/>
                </a:lnTo>
                <a:lnTo>
                  <a:pt x="756" y="46"/>
                </a:lnTo>
                <a:lnTo>
                  <a:pt x="754" y="46"/>
                </a:lnTo>
                <a:lnTo>
                  <a:pt x="754" y="44"/>
                </a:lnTo>
                <a:lnTo>
                  <a:pt x="754" y="42"/>
                </a:lnTo>
                <a:lnTo>
                  <a:pt x="752" y="42"/>
                </a:lnTo>
                <a:lnTo>
                  <a:pt x="750" y="42"/>
                </a:lnTo>
                <a:lnTo>
                  <a:pt x="750" y="40"/>
                </a:lnTo>
                <a:lnTo>
                  <a:pt x="749" y="42"/>
                </a:lnTo>
                <a:lnTo>
                  <a:pt x="747" y="42"/>
                </a:lnTo>
                <a:lnTo>
                  <a:pt x="745" y="42"/>
                </a:lnTo>
                <a:lnTo>
                  <a:pt x="743" y="44"/>
                </a:lnTo>
                <a:lnTo>
                  <a:pt x="742" y="44"/>
                </a:lnTo>
                <a:lnTo>
                  <a:pt x="740" y="46"/>
                </a:lnTo>
                <a:lnTo>
                  <a:pt x="740" y="44"/>
                </a:lnTo>
                <a:lnTo>
                  <a:pt x="742" y="44"/>
                </a:lnTo>
                <a:lnTo>
                  <a:pt x="742" y="42"/>
                </a:lnTo>
                <a:lnTo>
                  <a:pt x="742" y="40"/>
                </a:lnTo>
                <a:lnTo>
                  <a:pt x="743" y="39"/>
                </a:lnTo>
                <a:lnTo>
                  <a:pt x="745" y="37"/>
                </a:lnTo>
                <a:lnTo>
                  <a:pt x="747" y="35"/>
                </a:lnTo>
                <a:lnTo>
                  <a:pt x="750" y="32"/>
                </a:lnTo>
                <a:lnTo>
                  <a:pt x="750" y="30"/>
                </a:lnTo>
                <a:lnTo>
                  <a:pt x="754" y="28"/>
                </a:lnTo>
                <a:lnTo>
                  <a:pt x="754" y="32"/>
                </a:lnTo>
                <a:lnTo>
                  <a:pt x="754" y="33"/>
                </a:lnTo>
                <a:lnTo>
                  <a:pt x="754" y="35"/>
                </a:lnTo>
                <a:lnTo>
                  <a:pt x="756" y="35"/>
                </a:lnTo>
                <a:lnTo>
                  <a:pt x="756" y="37"/>
                </a:lnTo>
                <a:lnTo>
                  <a:pt x="756" y="39"/>
                </a:lnTo>
                <a:lnTo>
                  <a:pt x="757" y="40"/>
                </a:lnTo>
                <a:lnTo>
                  <a:pt x="759" y="40"/>
                </a:lnTo>
                <a:lnTo>
                  <a:pt x="761" y="44"/>
                </a:lnTo>
                <a:lnTo>
                  <a:pt x="763" y="44"/>
                </a:lnTo>
                <a:lnTo>
                  <a:pt x="763" y="46"/>
                </a:lnTo>
                <a:lnTo>
                  <a:pt x="764" y="46"/>
                </a:lnTo>
                <a:lnTo>
                  <a:pt x="766" y="47"/>
                </a:lnTo>
                <a:lnTo>
                  <a:pt x="768" y="47"/>
                </a:lnTo>
                <a:lnTo>
                  <a:pt x="770" y="47"/>
                </a:lnTo>
                <a:lnTo>
                  <a:pt x="773" y="47"/>
                </a:lnTo>
                <a:lnTo>
                  <a:pt x="773" y="49"/>
                </a:lnTo>
                <a:lnTo>
                  <a:pt x="773" y="51"/>
                </a:lnTo>
                <a:lnTo>
                  <a:pt x="773" y="53"/>
                </a:lnTo>
                <a:lnTo>
                  <a:pt x="775" y="53"/>
                </a:lnTo>
                <a:lnTo>
                  <a:pt x="775" y="54"/>
                </a:lnTo>
                <a:lnTo>
                  <a:pt x="777" y="54"/>
                </a:lnTo>
                <a:lnTo>
                  <a:pt x="775" y="56"/>
                </a:lnTo>
                <a:lnTo>
                  <a:pt x="777" y="56"/>
                </a:lnTo>
                <a:lnTo>
                  <a:pt x="777" y="58"/>
                </a:lnTo>
                <a:lnTo>
                  <a:pt x="777" y="56"/>
                </a:lnTo>
                <a:lnTo>
                  <a:pt x="778" y="58"/>
                </a:lnTo>
                <a:lnTo>
                  <a:pt x="778" y="60"/>
                </a:lnTo>
                <a:lnTo>
                  <a:pt x="777" y="60"/>
                </a:lnTo>
                <a:lnTo>
                  <a:pt x="777" y="58"/>
                </a:lnTo>
                <a:lnTo>
                  <a:pt x="775" y="58"/>
                </a:lnTo>
                <a:lnTo>
                  <a:pt x="775" y="56"/>
                </a:lnTo>
                <a:lnTo>
                  <a:pt x="775" y="58"/>
                </a:lnTo>
                <a:lnTo>
                  <a:pt x="773" y="58"/>
                </a:lnTo>
                <a:lnTo>
                  <a:pt x="773" y="56"/>
                </a:lnTo>
                <a:lnTo>
                  <a:pt x="773" y="58"/>
                </a:lnTo>
                <a:lnTo>
                  <a:pt x="771" y="58"/>
                </a:lnTo>
                <a:lnTo>
                  <a:pt x="771" y="56"/>
                </a:lnTo>
                <a:lnTo>
                  <a:pt x="771" y="58"/>
                </a:lnTo>
                <a:lnTo>
                  <a:pt x="770" y="58"/>
                </a:lnTo>
                <a:lnTo>
                  <a:pt x="770" y="56"/>
                </a:lnTo>
                <a:lnTo>
                  <a:pt x="770" y="58"/>
                </a:lnTo>
                <a:lnTo>
                  <a:pt x="768" y="58"/>
                </a:lnTo>
                <a:lnTo>
                  <a:pt x="770" y="58"/>
                </a:lnTo>
                <a:lnTo>
                  <a:pt x="770" y="60"/>
                </a:lnTo>
                <a:lnTo>
                  <a:pt x="770" y="61"/>
                </a:lnTo>
                <a:lnTo>
                  <a:pt x="770" y="60"/>
                </a:lnTo>
                <a:lnTo>
                  <a:pt x="771" y="60"/>
                </a:lnTo>
                <a:lnTo>
                  <a:pt x="771" y="61"/>
                </a:lnTo>
                <a:lnTo>
                  <a:pt x="773" y="60"/>
                </a:lnTo>
                <a:lnTo>
                  <a:pt x="775" y="60"/>
                </a:lnTo>
                <a:lnTo>
                  <a:pt x="777" y="60"/>
                </a:lnTo>
                <a:lnTo>
                  <a:pt x="777" y="61"/>
                </a:lnTo>
                <a:lnTo>
                  <a:pt x="775" y="63"/>
                </a:lnTo>
                <a:lnTo>
                  <a:pt x="777" y="63"/>
                </a:lnTo>
                <a:lnTo>
                  <a:pt x="778" y="63"/>
                </a:lnTo>
                <a:lnTo>
                  <a:pt x="778" y="61"/>
                </a:lnTo>
                <a:lnTo>
                  <a:pt x="778" y="63"/>
                </a:lnTo>
                <a:lnTo>
                  <a:pt x="780" y="63"/>
                </a:lnTo>
                <a:lnTo>
                  <a:pt x="780" y="65"/>
                </a:lnTo>
                <a:lnTo>
                  <a:pt x="780" y="67"/>
                </a:lnTo>
                <a:lnTo>
                  <a:pt x="782" y="68"/>
                </a:lnTo>
                <a:lnTo>
                  <a:pt x="782" y="70"/>
                </a:lnTo>
                <a:lnTo>
                  <a:pt x="782" y="72"/>
                </a:lnTo>
                <a:lnTo>
                  <a:pt x="784" y="74"/>
                </a:lnTo>
                <a:lnTo>
                  <a:pt x="784" y="75"/>
                </a:lnTo>
                <a:lnTo>
                  <a:pt x="785" y="77"/>
                </a:lnTo>
                <a:lnTo>
                  <a:pt x="785" y="79"/>
                </a:lnTo>
                <a:lnTo>
                  <a:pt x="787" y="79"/>
                </a:lnTo>
                <a:lnTo>
                  <a:pt x="789" y="79"/>
                </a:lnTo>
                <a:lnTo>
                  <a:pt x="789" y="77"/>
                </a:lnTo>
                <a:lnTo>
                  <a:pt x="792" y="77"/>
                </a:lnTo>
                <a:lnTo>
                  <a:pt x="794" y="77"/>
                </a:lnTo>
                <a:lnTo>
                  <a:pt x="796" y="79"/>
                </a:lnTo>
                <a:lnTo>
                  <a:pt x="798" y="77"/>
                </a:lnTo>
                <a:lnTo>
                  <a:pt x="799" y="77"/>
                </a:lnTo>
                <a:lnTo>
                  <a:pt x="799" y="79"/>
                </a:lnTo>
                <a:lnTo>
                  <a:pt x="799" y="81"/>
                </a:lnTo>
                <a:lnTo>
                  <a:pt x="801" y="81"/>
                </a:lnTo>
                <a:lnTo>
                  <a:pt x="803" y="81"/>
                </a:lnTo>
                <a:lnTo>
                  <a:pt x="803" y="82"/>
                </a:lnTo>
                <a:lnTo>
                  <a:pt x="805" y="81"/>
                </a:lnTo>
                <a:lnTo>
                  <a:pt x="803" y="81"/>
                </a:lnTo>
                <a:lnTo>
                  <a:pt x="803" y="79"/>
                </a:lnTo>
                <a:lnTo>
                  <a:pt x="805" y="79"/>
                </a:lnTo>
                <a:lnTo>
                  <a:pt x="806" y="81"/>
                </a:lnTo>
                <a:lnTo>
                  <a:pt x="805" y="81"/>
                </a:lnTo>
                <a:lnTo>
                  <a:pt x="805" y="82"/>
                </a:lnTo>
                <a:lnTo>
                  <a:pt x="806" y="81"/>
                </a:lnTo>
                <a:lnTo>
                  <a:pt x="808" y="81"/>
                </a:lnTo>
                <a:lnTo>
                  <a:pt x="810" y="81"/>
                </a:lnTo>
                <a:lnTo>
                  <a:pt x="812" y="79"/>
                </a:lnTo>
                <a:lnTo>
                  <a:pt x="813" y="79"/>
                </a:lnTo>
                <a:lnTo>
                  <a:pt x="813" y="77"/>
                </a:lnTo>
                <a:lnTo>
                  <a:pt x="813" y="75"/>
                </a:lnTo>
                <a:lnTo>
                  <a:pt x="813" y="74"/>
                </a:lnTo>
                <a:lnTo>
                  <a:pt x="815" y="72"/>
                </a:lnTo>
                <a:lnTo>
                  <a:pt x="815" y="70"/>
                </a:lnTo>
                <a:lnTo>
                  <a:pt x="815" y="72"/>
                </a:lnTo>
                <a:lnTo>
                  <a:pt x="817" y="72"/>
                </a:lnTo>
                <a:lnTo>
                  <a:pt x="815" y="72"/>
                </a:lnTo>
                <a:lnTo>
                  <a:pt x="815" y="70"/>
                </a:lnTo>
                <a:lnTo>
                  <a:pt x="813" y="70"/>
                </a:lnTo>
                <a:lnTo>
                  <a:pt x="813" y="68"/>
                </a:lnTo>
                <a:lnTo>
                  <a:pt x="812" y="68"/>
                </a:lnTo>
                <a:lnTo>
                  <a:pt x="810" y="68"/>
                </a:lnTo>
                <a:lnTo>
                  <a:pt x="808" y="68"/>
                </a:lnTo>
                <a:lnTo>
                  <a:pt x="808" y="67"/>
                </a:lnTo>
                <a:lnTo>
                  <a:pt x="806" y="67"/>
                </a:lnTo>
                <a:lnTo>
                  <a:pt x="805" y="68"/>
                </a:lnTo>
                <a:lnTo>
                  <a:pt x="805" y="67"/>
                </a:lnTo>
                <a:lnTo>
                  <a:pt x="805" y="65"/>
                </a:lnTo>
                <a:lnTo>
                  <a:pt x="806" y="63"/>
                </a:lnTo>
                <a:lnTo>
                  <a:pt x="808" y="61"/>
                </a:lnTo>
                <a:lnTo>
                  <a:pt x="808" y="60"/>
                </a:lnTo>
                <a:lnTo>
                  <a:pt x="808" y="58"/>
                </a:lnTo>
                <a:lnTo>
                  <a:pt x="810" y="58"/>
                </a:lnTo>
                <a:lnTo>
                  <a:pt x="812" y="58"/>
                </a:lnTo>
                <a:lnTo>
                  <a:pt x="815" y="63"/>
                </a:lnTo>
                <a:lnTo>
                  <a:pt x="817" y="63"/>
                </a:lnTo>
                <a:lnTo>
                  <a:pt x="819" y="65"/>
                </a:lnTo>
                <a:lnTo>
                  <a:pt x="819" y="67"/>
                </a:lnTo>
                <a:lnTo>
                  <a:pt x="819" y="68"/>
                </a:lnTo>
                <a:lnTo>
                  <a:pt x="820" y="70"/>
                </a:lnTo>
                <a:lnTo>
                  <a:pt x="820" y="72"/>
                </a:lnTo>
                <a:lnTo>
                  <a:pt x="822" y="72"/>
                </a:lnTo>
                <a:lnTo>
                  <a:pt x="824" y="72"/>
                </a:lnTo>
                <a:lnTo>
                  <a:pt x="824" y="74"/>
                </a:lnTo>
                <a:lnTo>
                  <a:pt x="826" y="75"/>
                </a:lnTo>
                <a:lnTo>
                  <a:pt x="826" y="77"/>
                </a:lnTo>
                <a:lnTo>
                  <a:pt x="824" y="81"/>
                </a:lnTo>
                <a:lnTo>
                  <a:pt x="822" y="82"/>
                </a:lnTo>
                <a:lnTo>
                  <a:pt x="820" y="82"/>
                </a:lnTo>
                <a:lnTo>
                  <a:pt x="819" y="82"/>
                </a:lnTo>
                <a:lnTo>
                  <a:pt x="817" y="82"/>
                </a:lnTo>
                <a:lnTo>
                  <a:pt x="815" y="86"/>
                </a:lnTo>
                <a:lnTo>
                  <a:pt x="812" y="88"/>
                </a:lnTo>
                <a:lnTo>
                  <a:pt x="810" y="89"/>
                </a:lnTo>
                <a:lnTo>
                  <a:pt x="808" y="91"/>
                </a:lnTo>
                <a:lnTo>
                  <a:pt x="806" y="91"/>
                </a:lnTo>
                <a:lnTo>
                  <a:pt x="806" y="88"/>
                </a:lnTo>
                <a:lnTo>
                  <a:pt x="805" y="88"/>
                </a:lnTo>
                <a:lnTo>
                  <a:pt x="805" y="89"/>
                </a:lnTo>
                <a:lnTo>
                  <a:pt x="806" y="91"/>
                </a:lnTo>
                <a:lnTo>
                  <a:pt x="805" y="91"/>
                </a:lnTo>
                <a:lnTo>
                  <a:pt x="803" y="93"/>
                </a:lnTo>
                <a:lnTo>
                  <a:pt x="801" y="93"/>
                </a:lnTo>
                <a:lnTo>
                  <a:pt x="799" y="91"/>
                </a:lnTo>
                <a:lnTo>
                  <a:pt x="799" y="89"/>
                </a:lnTo>
                <a:lnTo>
                  <a:pt x="799" y="91"/>
                </a:lnTo>
                <a:lnTo>
                  <a:pt x="799" y="93"/>
                </a:lnTo>
                <a:lnTo>
                  <a:pt x="796" y="95"/>
                </a:lnTo>
                <a:lnTo>
                  <a:pt x="794" y="96"/>
                </a:lnTo>
                <a:lnTo>
                  <a:pt x="794" y="98"/>
                </a:lnTo>
                <a:lnTo>
                  <a:pt x="794" y="96"/>
                </a:lnTo>
                <a:lnTo>
                  <a:pt x="796" y="96"/>
                </a:lnTo>
                <a:lnTo>
                  <a:pt x="796" y="95"/>
                </a:lnTo>
                <a:lnTo>
                  <a:pt x="798" y="95"/>
                </a:lnTo>
                <a:lnTo>
                  <a:pt x="799" y="93"/>
                </a:lnTo>
                <a:lnTo>
                  <a:pt x="801" y="93"/>
                </a:lnTo>
                <a:lnTo>
                  <a:pt x="801" y="95"/>
                </a:lnTo>
                <a:lnTo>
                  <a:pt x="803" y="95"/>
                </a:lnTo>
                <a:lnTo>
                  <a:pt x="803" y="93"/>
                </a:lnTo>
                <a:lnTo>
                  <a:pt x="805" y="93"/>
                </a:lnTo>
                <a:lnTo>
                  <a:pt x="803" y="95"/>
                </a:lnTo>
                <a:lnTo>
                  <a:pt x="803" y="96"/>
                </a:lnTo>
                <a:lnTo>
                  <a:pt x="801" y="98"/>
                </a:lnTo>
                <a:lnTo>
                  <a:pt x="799" y="98"/>
                </a:lnTo>
                <a:lnTo>
                  <a:pt x="801" y="98"/>
                </a:lnTo>
                <a:lnTo>
                  <a:pt x="799" y="100"/>
                </a:lnTo>
                <a:lnTo>
                  <a:pt x="799" y="102"/>
                </a:lnTo>
                <a:lnTo>
                  <a:pt x="801" y="102"/>
                </a:lnTo>
                <a:lnTo>
                  <a:pt x="799" y="102"/>
                </a:lnTo>
                <a:lnTo>
                  <a:pt x="799" y="100"/>
                </a:lnTo>
                <a:lnTo>
                  <a:pt x="803" y="98"/>
                </a:lnTo>
                <a:lnTo>
                  <a:pt x="803" y="96"/>
                </a:lnTo>
                <a:lnTo>
                  <a:pt x="805" y="96"/>
                </a:lnTo>
                <a:lnTo>
                  <a:pt x="805" y="98"/>
                </a:lnTo>
                <a:lnTo>
                  <a:pt x="805" y="96"/>
                </a:lnTo>
                <a:lnTo>
                  <a:pt x="806" y="96"/>
                </a:lnTo>
                <a:lnTo>
                  <a:pt x="805" y="96"/>
                </a:lnTo>
                <a:lnTo>
                  <a:pt x="805" y="95"/>
                </a:lnTo>
                <a:lnTo>
                  <a:pt x="806" y="95"/>
                </a:lnTo>
                <a:lnTo>
                  <a:pt x="808" y="93"/>
                </a:lnTo>
                <a:lnTo>
                  <a:pt x="808" y="91"/>
                </a:lnTo>
                <a:lnTo>
                  <a:pt x="810" y="91"/>
                </a:lnTo>
                <a:lnTo>
                  <a:pt x="812" y="91"/>
                </a:lnTo>
                <a:lnTo>
                  <a:pt x="813" y="89"/>
                </a:lnTo>
                <a:lnTo>
                  <a:pt x="813" y="91"/>
                </a:lnTo>
                <a:lnTo>
                  <a:pt x="815" y="89"/>
                </a:lnTo>
                <a:lnTo>
                  <a:pt x="815" y="88"/>
                </a:lnTo>
                <a:lnTo>
                  <a:pt x="817" y="88"/>
                </a:lnTo>
                <a:lnTo>
                  <a:pt x="819" y="89"/>
                </a:lnTo>
                <a:lnTo>
                  <a:pt x="817" y="91"/>
                </a:lnTo>
                <a:lnTo>
                  <a:pt x="817" y="95"/>
                </a:lnTo>
                <a:lnTo>
                  <a:pt x="817" y="98"/>
                </a:lnTo>
                <a:lnTo>
                  <a:pt x="815" y="100"/>
                </a:lnTo>
                <a:lnTo>
                  <a:pt x="813" y="100"/>
                </a:lnTo>
                <a:lnTo>
                  <a:pt x="812" y="102"/>
                </a:lnTo>
                <a:lnTo>
                  <a:pt x="812" y="100"/>
                </a:lnTo>
                <a:lnTo>
                  <a:pt x="810" y="100"/>
                </a:lnTo>
                <a:lnTo>
                  <a:pt x="808" y="100"/>
                </a:lnTo>
                <a:lnTo>
                  <a:pt x="810" y="100"/>
                </a:lnTo>
                <a:lnTo>
                  <a:pt x="810" y="102"/>
                </a:lnTo>
                <a:lnTo>
                  <a:pt x="808" y="103"/>
                </a:lnTo>
                <a:lnTo>
                  <a:pt x="810" y="103"/>
                </a:lnTo>
                <a:lnTo>
                  <a:pt x="812" y="103"/>
                </a:lnTo>
                <a:lnTo>
                  <a:pt x="813" y="103"/>
                </a:lnTo>
                <a:lnTo>
                  <a:pt x="815" y="103"/>
                </a:lnTo>
                <a:lnTo>
                  <a:pt x="813" y="103"/>
                </a:lnTo>
                <a:lnTo>
                  <a:pt x="813" y="102"/>
                </a:lnTo>
                <a:lnTo>
                  <a:pt x="815" y="102"/>
                </a:lnTo>
                <a:lnTo>
                  <a:pt x="817" y="102"/>
                </a:lnTo>
                <a:lnTo>
                  <a:pt x="817" y="103"/>
                </a:lnTo>
                <a:lnTo>
                  <a:pt x="817" y="105"/>
                </a:lnTo>
                <a:lnTo>
                  <a:pt x="815" y="107"/>
                </a:lnTo>
                <a:lnTo>
                  <a:pt x="813" y="107"/>
                </a:lnTo>
                <a:lnTo>
                  <a:pt x="812" y="107"/>
                </a:lnTo>
                <a:lnTo>
                  <a:pt x="812" y="109"/>
                </a:lnTo>
                <a:lnTo>
                  <a:pt x="812" y="110"/>
                </a:lnTo>
                <a:lnTo>
                  <a:pt x="810" y="110"/>
                </a:lnTo>
                <a:lnTo>
                  <a:pt x="808" y="110"/>
                </a:lnTo>
                <a:lnTo>
                  <a:pt x="808" y="112"/>
                </a:lnTo>
                <a:lnTo>
                  <a:pt x="806" y="112"/>
                </a:lnTo>
                <a:lnTo>
                  <a:pt x="805" y="110"/>
                </a:lnTo>
                <a:lnTo>
                  <a:pt x="805" y="112"/>
                </a:lnTo>
                <a:lnTo>
                  <a:pt x="803" y="112"/>
                </a:lnTo>
                <a:lnTo>
                  <a:pt x="803" y="114"/>
                </a:lnTo>
                <a:lnTo>
                  <a:pt x="805" y="114"/>
                </a:lnTo>
                <a:lnTo>
                  <a:pt x="805" y="112"/>
                </a:lnTo>
                <a:lnTo>
                  <a:pt x="806" y="114"/>
                </a:lnTo>
                <a:lnTo>
                  <a:pt x="808" y="114"/>
                </a:lnTo>
                <a:lnTo>
                  <a:pt x="808" y="112"/>
                </a:lnTo>
                <a:lnTo>
                  <a:pt x="810" y="110"/>
                </a:lnTo>
                <a:lnTo>
                  <a:pt x="810" y="112"/>
                </a:lnTo>
                <a:lnTo>
                  <a:pt x="810" y="114"/>
                </a:lnTo>
                <a:lnTo>
                  <a:pt x="808" y="114"/>
                </a:lnTo>
                <a:lnTo>
                  <a:pt x="810" y="114"/>
                </a:lnTo>
                <a:lnTo>
                  <a:pt x="810" y="112"/>
                </a:lnTo>
                <a:lnTo>
                  <a:pt x="812" y="112"/>
                </a:lnTo>
                <a:lnTo>
                  <a:pt x="812" y="110"/>
                </a:lnTo>
                <a:lnTo>
                  <a:pt x="812" y="112"/>
                </a:lnTo>
                <a:lnTo>
                  <a:pt x="813" y="112"/>
                </a:lnTo>
                <a:lnTo>
                  <a:pt x="813" y="110"/>
                </a:lnTo>
                <a:lnTo>
                  <a:pt x="813" y="109"/>
                </a:lnTo>
                <a:lnTo>
                  <a:pt x="815" y="109"/>
                </a:lnTo>
                <a:lnTo>
                  <a:pt x="817" y="109"/>
                </a:lnTo>
                <a:lnTo>
                  <a:pt x="819" y="109"/>
                </a:lnTo>
                <a:lnTo>
                  <a:pt x="819" y="112"/>
                </a:lnTo>
                <a:lnTo>
                  <a:pt x="817" y="112"/>
                </a:lnTo>
                <a:lnTo>
                  <a:pt x="815" y="114"/>
                </a:lnTo>
                <a:lnTo>
                  <a:pt x="817" y="114"/>
                </a:lnTo>
                <a:lnTo>
                  <a:pt x="817" y="112"/>
                </a:lnTo>
                <a:lnTo>
                  <a:pt x="819" y="114"/>
                </a:lnTo>
                <a:lnTo>
                  <a:pt x="819" y="116"/>
                </a:lnTo>
                <a:lnTo>
                  <a:pt x="819" y="117"/>
                </a:lnTo>
                <a:lnTo>
                  <a:pt x="817" y="119"/>
                </a:lnTo>
                <a:lnTo>
                  <a:pt x="815" y="121"/>
                </a:lnTo>
                <a:lnTo>
                  <a:pt x="815" y="123"/>
                </a:lnTo>
                <a:lnTo>
                  <a:pt x="813" y="124"/>
                </a:lnTo>
                <a:lnTo>
                  <a:pt x="812" y="124"/>
                </a:lnTo>
                <a:lnTo>
                  <a:pt x="812" y="126"/>
                </a:lnTo>
                <a:lnTo>
                  <a:pt x="812" y="128"/>
                </a:lnTo>
                <a:lnTo>
                  <a:pt x="810" y="128"/>
                </a:lnTo>
                <a:lnTo>
                  <a:pt x="808" y="129"/>
                </a:lnTo>
                <a:lnTo>
                  <a:pt x="808" y="131"/>
                </a:lnTo>
                <a:lnTo>
                  <a:pt x="808" y="133"/>
                </a:lnTo>
                <a:lnTo>
                  <a:pt x="810" y="133"/>
                </a:lnTo>
                <a:lnTo>
                  <a:pt x="808" y="135"/>
                </a:lnTo>
                <a:lnTo>
                  <a:pt x="806" y="136"/>
                </a:lnTo>
                <a:lnTo>
                  <a:pt x="806" y="138"/>
                </a:lnTo>
                <a:lnTo>
                  <a:pt x="805" y="138"/>
                </a:lnTo>
                <a:lnTo>
                  <a:pt x="803" y="140"/>
                </a:lnTo>
                <a:lnTo>
                  <a:pt x="801" y="142"/>
                </a:lnTo>
                <a:lnTo>
                  <a:pt x="799" y="143"/>
                </a:lnTo>
                <a:lnTo>
                  <a:pt x="798" y="143"/>
                </a:lnTo>
                <a:lnTo>
                  <a:pt x="796" y="145"/>
                </a:lnTo>
                <a:lnTo>
                  <a:pt x="794" y="147"/>
                </a:lnTo>
                <a:lnTo>
                  <a:pt x="792" y="147"/>
                </a:lnTo>
                <a:lnTo>
                  <a:pt x="792" y="149"/>
                </a:lnTo>
                <a:lnTo>
                  <a:pt x="791" y="149"/>
                </a:lnTo>
                <a:lnTo>
                  <a:pt x="789" y="150"/>
                </a:lnTo>
                <a:lnTo>
                  <a:pt x="787" y="150"/>
                </a:lnTo>
                <a:lnTo>
                  <a:pt x="785" y="152"/>
                </a:lnTo>
                <a:lnTo>
                  <a:pt x="784" y="152"/>
                </a:lnTo>
                <a:lnTo>
                  <a:pt x="782" y="152"/>
                </a:lnTo>
                <a:lnTo>
                  <a:pt x="780" y="154"/>
                </a:lnTo>
                <a:lnTo>
                  <a:pt x="778" y="154"/>
                </a:lnTo>
                <a:lnTo>
                  <a:pt x="777" y="154"/>
                </a:lnTo>
                <a:lnTo>
                  <a:pt x="775" y="154"/>
                </a:lnTo>
                <a:lnTo>
                  <a:pt x="773" y="154"/>
                </a:lnTo>
                <a:lnTo>
                  <a:pt x="771" y="154"/>
                </a:lnTo>
                <a:lnTo>
                  <a:pt x="770" y="156"/>
                </a:lnTo>
                <a:lnTo>
                  <a:pt x="768" y="156"/>
                </a:lnTo>
                <a:lnTo>
                  <a:pt x="766" y="157"/>
                </a:lnTo>
                <a:lnTo>
                  <a:pt x="764" y="157"/>
                </a:lnTo>
                <a:lnTo>
                  <a:pt x="763" y="157"/>
                </a:lnTo>
                <a:lnTo>
                  <a:pt x="761" y="157"/>
                </a:lnTo>
                <a:lnTo>
                  <a:pt x="759" y="159"/>
                </a:lnTo>
                <a:lnTo>
                  <a:pt x="757" y="159"/>
                </a:lnTo>
                <a:lnTo>
                  <a:pt x="756" y="161"/>
                </a:lnTo>
                <a:lnTo>
                  <a:pt x="754" y="161"/>
                </a:lnTo>
                <a:lnTo>
                  <a:pt x="754" y="163"/>
                </a:lnTo>
                <a:lnTo>
                  <a:pt x="752" y="163"/>
                </a:lnTo>
                <a:lnTo>
                  <a:pt x="750" y="164"/>
                </a:lnTo>
                <a:lnTo>
                  <a:pt x="750" y="166"/>
                </a:lnTo>
                <a:lnTo>
                  <a:pt x="749" y="166"/>
                </a:lnTo>
                <a:lnTo>
                  <a:pt x="747" y="168"/>
                </a:lnTo>
                <a:lnTo>
                  <a:pt x="745" y="170"/>
                </a:lnTo>
                <a:lnTo>
                  <a:pt x="745" y="171"/>
                </a:lnTo>
                <a:lnTo>
                  <a:pt x="743" y="171"/>
                </a:lnTo>
                <a:lnTo>
                  <a:pt x="742" y="173"/>
                </a:lnTo>
                <a:lnTo>
                  <a:pt x="742" y="175"/>
                </a:lnTo>
                <a:lnTo>
                  <a:pt x="740" y="175"/>
                </a:lnTo>
                <a:lnTo>
                  <a:pt x="738" y="177"/>
                </a:lnTo>
                <a:lnTo>
                  <a:pt x="738" y="178"/>
                </a:lnTo>
                <a:lnTo>
                  <a:pt x="737" y="178"/>
                </a:lnTo>
                <a:lnTo>
                  <a:pt x="737" y="180"/>
                </a:lnTo>
                <a:lnTo>
                  <a:pt x="735" y="182"/>
                </a:lnTo>
                <a:lnTo>
                  <a:pt x="733" y="182"/>
                </a:lnTo>
                <a:lnTo>
                  <a:pt x="733" y="184"/>
                </a:lnTo>
                <a:lnTo>
                  <a:pt x="731" y="184"/>
                </a:lnTo>
                <a:lnTo>
                  <a:pt x="730" y="185"/>
                </a:lnTo>
                <a:lnTo>
                  <a:pt x="730" y="187"/>
                </a:lnTo>
                <a:lnTo>
                  <a:pt x="728" y="187"/>
                </a:lnTo>
                <a:lnTo>
                  <a:pt x="726" y="189"/>
                </a:lnTo>
                <a:lnTo>
                  <a:pt x="724" y="189"/>
                </a:lnTo>
                <a:lnTo>
                  <a:pt x="723" y="189"/>
                </a:lnTo>
                <a:lnTo>
                  <a:pt x="721" y="191"/>
                </a:lnTo>
                <a:lnTo>
                  <a:pt x="719" y="191"/>
                </a:lnTo>
                <a:lnTo>
                  <a:pt x="717" y="192"/>
                </a:lnTo>
                <a:lnTo>
                  <a:pt x="716" y="194"/>
                </a:lnTo>
                <a:lnTo>
                  <a:pt x="714" y="194"/>
                </a:lnTo>
                <a:lnTo>
                  <a:pt x="712" y="196"/>
                </a:lnTo>
                <a:lnTo>
                  <a:pt x="710" y="198"/>
                </a:lnTo>
                <a:lnTo>
                  <a:pt x="710" y="199"/>
                </a:lnTo>
                <a:lnTo>
                  <a:pt x="709" y="199"/>
                </a:lnTo>
                <a:lnTo>
                  <a:pt x="707" y="201"/>
                </a:lnTo>
                <a:lnTo>
                  <a:pt x="705" y="203"/>
                </a:lnTo>
                <a:lnTo>
                  <a:pt x="703" y="205"/>
                </a:lnTo>
                <a:lnTo>
                  <a:pt x="702" y="205"/>
                </a:lnTo>
                <a:lnTo>
                  <a:pt x="702" y="206"/>
                </a:lnTo>
                <a:lnTo>
                  <a:pt x="700" y="206"/>
                </a:lnTo>
                <a:lnTo>
                  <a:pt x="698" y="208"/>
                </a:lnTo>
                <a:lnTo>
                  <a:pt x="696" y="208"/>
                </a:lnTo>
                <a:lnTo>
                  <a:pt x="696" y="210"/>
                </a:lnTo>
                <a:lnTo>
                  <a:pt x="695" y="210"/>
                </a:lnTo>
                <a:lnTo>
                  <a:pt x="693" y="212"/>
                </a:lnTo>
                <a:lnTo>
                  <a:pt x="691" y="212"/>
                </a:lnTo>
                <a:lnTo>
                  <a:pt x="691" y="213"/>
                </a:lnTo>
                <a:lnTo>
                  <a:pt x="689" y="213"/>
                </a:lnTo>
                <a:lnTo>
                  <a:pt x="688" y="215"/>
                </a:lnTo>
                <a:lnTo>
                  <a:pt x="686" y="215"/>
                </a:lnTo>
                <a:lnTo>
                  <a:pt x="686" y="217"/>
                </a:lnTo>
                <a:lnTo>
                  <a:pt x="684" y="219"/>
                </a:lnTo>
                <a:lnTo>
                  <a:pt x="682" y="219"/>
                </a:lnTo>
                <a:lnTo>
                  <a:pt x="682" y="220"/>
                </a:lnTo>
                <a:lnTo>
                  <a:pt x="681" y="222"/>
                </a:lnTo>
                <a:lnTo>
                  <a:pt x="681" y="224"/>
                </a:lnTo>
                <a:lnTo>
                  <a:pt x="681" y="225"/>
                </a:lnTo>
                <a:lnTo>
                  <a:pt x="681" y="227"/>
                </a:lnTo>
                <a:lnTo>
                  <a:pt x="679" y="229"/>
                </a:lnTo>
                <a:lnTo>
                  <a:pt x="677" y="229"/>
                </a:lnTo>
                <a:lnTo>
                  <a:pt x="675" y="231"/>
                </a:lnTo>
                <a:lnTo>
                  <a:pt x="674" y="231"/>
                </a:lnTo>
                <a:lnTo>
                  <a:pt x="672" y="231"/>
                </a:lnTo>
                <a:lnTo>
                  <a:pt x="670" y="231"/>
                </a:lnTo>
                <a:lnTo>
                  <a:pt x="668" y="231"/>
                </a:lnTo>
                <a:lnTo>
                  <a:pt x="667" y="231"/>
                </a:lnTo>
                <a:lnTo>
                  <a:pt x="665" y="231"/>
                </a:lnTo>
                <a:lnTo>
                  <a:pt x="663" y="231"/>
                </a:lnTo>
                <a:lnTo>
                  <a:pt x="661" y="231"/>
                </a:lnTo>
                <a:lnTo>
                  <a:pt x="660" y="231"/>
                </a:lnTo>
                <a:lnTo>
                  <a:pt x="658" y="232"/>
                </a:lnTo>
                <a:lnTo>
                  <a:pt x="656" y="232"/>
                </a:lnTo>
                <a:lnTo>
                  <a:pt x="654" y="232"/>
                </a:lnTo>
                <a:lnTo>
                  <a:pt x="653" y="234"/>
                </a:lnTo>
                <a:lnTo>
                  <a:pt x="651" y="234"/>
                </a:lnTo>
                <a:lnTo>
                  <a:pt x="649" y="236"/>
                </a:lnTo>
                <a:lnTo>
                  <a:pt x="648" y="236"/>
                </a:lnTo>
                <a:lnTo>
                  <a:pt x="646" y="236"/>
                </a:lnTo>
                <a:lnTo>
                  <a:pt x="644" y="238"/>
                </a:lnTo>
                <a:lnTo>
                  <a:pt x="642" y="238"/>
                </a:lnTo>
                <a:lnTo>
                  <a:pt x="641" y="238"/>
                </a:lnTo>
                <a:lnTo>
                  <a:pt x="641" y="239"/>
                </a:lnTo>
                <a:lnTo>
                  <a:pt x="639" y="239"/>
                </a:lnTo>
                <a:lnTo>
                  <a:pt x="637" y="241"/>
                </a:lnTo>
                <a:lnTo>
                  <a:pt x="635" y="241"/>
                </a:lnTo>
                <a:lnTo>
                  <a:pt x="635" y="243"/>
                </a:lnTo>
                <a:lnTo>
                  <a:pt x="634" y="243"/>
                </a:lnTo>
                <a:lnTo>
                  <a:pt x="632" y="245"/>
                </a:lnTo>
                <a:lnTo>
                  <a:pt x="630" y="245"/>
                </a:lnTo>
                <a:lnTo>
                  <a:pt x="628" y="246"/>
                </a:lnTo>
                <a:lnTo>
                  <a:pt x="627" y="246"/>
                </a:lnTo>
                <a:lnTo>
                  <a:pt x="627" y="248"/>
                </a:lnTo>
                <a:lnTo>
                  <a:pt x="623" y="248"/>
                </a:lnTo>
                <a:lnTo>
                  <a:pt x="621" y="250"/>
                </a:lnTo>
                <a:lnTo>
                  <a:pt x="620" y="250"/>
                </a:lnTo>
                <a:lnTo>
                  <a:pt x="618" y="252"/>
                </a:lnTo>
                <a:lnTo>
                  <a:pt x="616" y="253"/>
                </a:lnTo>
                <a:lnTo>
                  <a:pt x="614" y="255"/>
                </a:lnTo>
                <a:lnTo>
                  <a:pt x="613" y="255"/>
                </a:lnTo>
                <a:lnTo>
                  <a:pt x="613" y="257"/>
                </a:lnTo>
                <a:lnTo>
                  <a:pt x="611" y="257"/>
                </a:lnTo>
                <a:lnTo>
                  <a:pt x="611" y="259"/>
                </a:lnTo>
                <a:lnTo>
                  <a:pt x="609" y="260"/>
                </a:lnTo>
                <a:lnTo>
                  <a:pt x="607" y="260"/>
                </a:lnTo>
                <a:lnTo>
                  <a:pt x="606" y="262"/>
                </a:lnTo>
                <a:lnTo>
                  <a:pt x="604" y="264"/>
                </a:lnTo>
                <a:lnTo>
                  <a:pt x="602" y="264"/>
                </a:lnTo>
                <a:lnTo>
                  <a:pt x="602" y="266"/>
                </a:lnTo>
                <a:lnTo>
                  <a:pt x="600" y="266"/>
                </a:lnTo>
                <a:lnTo>
                  <a:pt x="599" y="267"/>
                </a:lnTo>
                <a:lnTo>
                  <a:pt x="597" y="267"/>
                </a:lnTo>
                <a:lnTo>
                  <a:pt x="595" y="269"/>
                </a:lnTo>
                <a:lnTo>
                  <a:pt x="593" y="269"/>
                </a:lnTo>
                <a:lnTo>
                  <a:pt x="592" y="269"/>
                </a:lnTo>
                <a:lnTo>
                  <a:pt x="590" y="269"/>
                </a:lnTo>
                <a:lnTo>
                  <a:pt x="588" y="271"/>
                </a:lnTo>
                <a:lnTo>
                  <a:pt x="586" y="271"/>
                </a:lnTo>
                <a:lnTo>
                  <a:pt x="585" y="271"/>
                </a:lnTo>
                <a:lnTo>
                  <a:pt x="583" y="271"/>
                </a:lnTo>
                <a:lnTo>
                  <a:pt x="581" y="273"/>
                </a:lnTo>
                <a:lnTo>
                  <a:pt x="579" y="273"/>
                </a:lnTo>
                <a:lnTo>
                  <a:pt x="578" y="274"/>
                </a:lnTo>
                <a:lnTo>
                  <a:pt x="576" y="274"/>
                </a:lnTo>
                <a:lnTo>
                  <a:pt x="574" y="274"/>
                </a:lnTo>
                <a:lnTo>
                  <a:pt x="572" y="276"/>
                </a:lnTo>
                <a:lnTo>
                  <a:pt x="571" y="276"/>
                </a:lnTo>
                <a:lnTo>
                  <a:pt x="569" y="276"/>
                </a:lnTo>
                <a:lnTo>
                  <a:pt x="567" y="276"/>
                </a:lnTo>
                <a:lnTo>
                  <a:pt x="565" y="276"/>
                </a:lnTo>
                <a:lnTo>
                  <a:pt x="562" y="276"/>
                </a:lnTo>
                <a:lnTo>
                  <a:pt x="560" y="276"/>
                </a:lnTo>
                <a:lnTo>
                  <a:pt x="559" y="276"/>
                </a:lnTo>
                <a:lnTo>
                  <a:pt x="557" y="276"/>
                </a:lnTo>
                <a:lnTo>
                  <a:pt x="553" y="276"/>
                </a:lnTo>
                <a:lnTo>
                  <a:pt x="552" y="276"/>
                </a:lnTo>
                <a:lnTo>
                  <a:pt x="550" y="278"/>
                </a:lnTo>
                <a:lnTo>
                  <a:pt x="548" y="278"/>
                </a:lnTo>
                <a:lnTo>
                  <a:pt x="546" y="280"/>
                </a:lnTo>
                <a:lnTo>
                  <a:pt x="545" y="280"/>
                </a:lnTo>
                <a:lnTo>
                  <a:pt x="543" y="280"/>
                </a:lnTo>
                <a:lnTo>
                  <a:pt x="541" y="281"/>
                </a:lnTo>
                <a:lnTo>
                  <a:pt x="539" y="281"/>
                </a:lnTo>
                <a:lnTo>
                  <a:pt x="538" y="283"/>
                </a:lnTo>
                <a:lnTo>
                  <a:pt x="536" y="283"/>
                </a:lnTo>
                <a:lnTo>
                  <a:pt x="534" y="285"/>
                </a:lnTo>
                <a:lnTo>
                  <a:pt x="532" y="285"/>
                </a:lnTo>
                <a:lnTo>
                  <a:pt x="531" y="285"/>
                </a:lnTo>
                <a:lnTo>
                  <a:pt x="529" y="287"/>
                </a:lnTo>
                <a:lnTo>
                  <a:pt x="527" y="288"/>
                </a:lnTo>
                <a:lnTo>
                  <a:pt x="525" y="288"/>
                </a:lnTo>
                <a:lnTo>
                  <a:pt x="524" y="288"/>
                </a:lnTo>
                <a:lnTo>
                  <a:pt x="522" y="290"/>
                </a:lnTo>
                <a:lnTo>
                  <a:pt x="520" y="290"/>
                </a:lnTo>
                <a:lnTo>
                  <a:pt x="518" y="290"/>
                </a:lnTo>
                <a:lnTo>
                  <a:pt x="517" y="290"/>
                </a:lnTo>
                <a:lnTo>
                  <a:pt x="515" y="292"/>
                </a:lnTo>
                <a:lnTo>
                  <a:pt x="513" y="292"/>
                </a:lnTo>
                <a:lnTo>
                  <a:pt x="511" y="292"/>
                </a:lnTo>
                <a:lnTo>
                  <a:pt x="510" y="294"/>
                </a:lnTo>
                <a:lnTo>
                  <a:pt x="508" y="294"/>
                </a:lnTo>
                <a:lnTo>
                  <a:pt x="508" y="295"/>
                </a:lnTo>
                <a:lnTo>
                  <a:pt x="506" y="295"/>
                </a:lnTo>
                <a:lnTo>
                  <a:pt x="504" y="297"/>
                </a:lnTo>
                <a:lnTo>
                  <a:pt x="504" y="299"/>
                </a:lnTo>
                <a:lnTo>
                  <a:pt x="503" y="299"/>
                </a:lnTo>
                <a:lnTo>
                  <a:pt x="501" y="301"/>
                </a:lnTo>
                <a:lnTo>
                  <a:pt x="499" y="301"/>
                </a:lnTo>
                <a:lnTo>
                  <a:pt x="499" y="302"/>
                </a:lnTo>
                <a:lnTo>
                  <a:pt x="497" y="302"/>
                </a:lnTo>
                <a:lnTo>
                  <a:pt x="496" y="304"/>
                </a:lnTo>
                <a:lnTo>
                  <a:pt x="494" y="304"/>
                </a:lnTo>
                <a:lnTo>
                  <a:pt x="494" y="306"/>
                </a:lnTo>
                <a:lnTo>
                  <a:pt x="492" y="308"/>
                </a:lnTo>
                <a:lnTo>
                  <a:pt x="492" y="309"/>
                </a:lnTo>
                <a:lnTo>
                  <a:pt x="490" y="311"/>
                </a:lnTo>
                <a:lnTo>
                  <a:pt x="489" y="313"/>
                </a:lnTo>
                <a:lnTo>
                  <a:pt x="489" y="315"/>
                </a:lnTo>
                <a:lnTo>
                  <a:pt x="487" y="315"/>
                </a:lnTo>
                <a:lnTo>
                  <a:pt x="485" y="316"/>
                </a:lnTo>
                <a:lnTo>
                  <a:pt x="483" y="318"/>
                </a:lnTo>
                <a:lnTo>
                  <a:pt x="482" y="318"/>
                </a:lnTo>
                <a:lnTo>
                  <a:pt x="480" y="320"/>
                </a:lnTo>
                <a:lnTo>
                  <a:pt x="478" y="320"/>
                </a:lnTo>
                <a:lnTo>
                  <a:pt x="476" y="320"/>
                </a:lnTo>
                <a:lnTo>
                  <a:pt x="475" y="320"/>
                </a:lnTo>
                <a:lnTo>
                  <a:pt x="473" y="320"/>
                </a:lnTo>
                <a:lnTo>
                  <a:pt x="471" y="321"/>
                </a:lnTo>
                <a:lnTo>
                  <a:pt x="470" y="321"/>
                </a:lnTo>
                <a:lnTo>
                  <a:pt x="468" y="321"/>
                </a:lnTo>
                <a:lnTo>
                  <a:pt x="466" y="323"/>
                </a:lnTo>
                <a:lnTo>
                  <a:pt x="464" y="325"/>
                </a:lnTo>
                <a:lnTo>
                  <a:pt x="463" y="325"/>
                </a:lnTo>
                <a:lnTo>
                  <a:pt x="459" y="327"/>
                </a:lnTo>
                <a:lnTo>
                  <a:pt x="457" y="328"/>
                </a:lnTo>
                <a:lnTo>
                  <a:pt x="457" y="330"/>
                </a:lnTo>
                <a:lnTo>
                  <a:pt x="456" y="330"/>
                </a:lnTo>
                <a:lnTo>
                  <a:pt x="454" y="332"/>
                </a:lnTo>
                <a:lnTo>
                  <a:pt x="452" y="332"/>
                </a:lnTo>
                <a:lnTo>
                  <a:pt x="452" y="334"/>
                </a:lnTo>
                <a:lnTo>
                  <a:pt x="450" y="334"/>
                </a:lnTo>
                <a:lnTo>
                  <a:pt x="450" y="335"/>
                </a:lnTo>
                <a:lnTo>
                  <a:pt x="449" y="337"/>
                </a:lnTo>
                <a:lnTo>
                  <a:pt x="447" y="337"/>
                </a:lnTo>
                <a:lnTo>
                  <a:pt x="447" y="339"/>
                </a:lnTo>
                <a:lnTo>
                  <a:pt x="445" y="341"/>
                </a:lnTo>
                <a:lnTo>
                  <a:pt x="443" y="341"/>
                </a:lnTo>
                <a:lnTo>
                  <a:pt x="443" y="342"/>
                </a:lnTo>
                <a:lnTo>
                  <a:pt x="442" y="342"/>
                </a:lnTo>
                <a:lnTo>
                  <a:pt x="440" y="344"/>
                </a:lnTo>
                <a:lnTo>
                  <a:pt x="438" y="344"/>
                </a:lnTo>
                <a:lnTo>
                  <a:pt x="438" y="346"/>
                </a:lnTo>
                <a:lnTo>
                  <a:pt x="436" y="346"/>
                </a:lnTo>
                <a:lnTo>
                  <a:pt x="435" y="348"/>
                </a:lnTo>
                <a:lnTo>
                  <a:pt x="433" y="349"/>
                </a:lnTo>
                <a:lnTo>
                  <a:pt x="431" y="351"/>
                </a:lnTo>
                <a:lnTo>
                  <a:pt x="429" y="351"/>
                </a:lnTo>
                <a:lnTo>
                  <a:pt x="428" y="351"/>
                </a:lnTo>
                <a:lnTo>
                  <a:pt x="426" y="353"/>
                </a:lnTo>
                <a:lnTo>
                  <a:pt x="424" y="353"/>
                </a:lnTo>
                <a:lnTo>
                  <a:pt x="421" y="353"/>
                </a:lnTo>
                <a:lnTo>
                  <a:pt x="419" y="353"/>
                </a:lnTo>
                <a:lnTo>
                  <a:pt x="417" y="353"/>
                </a:lnTo>
                <a:lnTo>
                  <a:pt x="415" y="353"/>
                </a:lnTo>
                <a:lnTo>
                  <a:pt x="414" y="353"/>
                </a:lnTo>
                <a:lnTo>
                  <a:pt x="412" y="353"/>
                </a:lnTo>
                <a:lnTo>
                  <a:pt x="408" y="353"/>
                </a:lnTo>
                <a:lnTo>
                  <a:pt x="407" y="351"/>
                </a:lnTo>
                <a:lnTo>
                  <a:pt x="405" y="351"/>
                </a:lnTo>
                <a:lnTo>
                  <a:pt x="403" y="349"/>
                </a:lnTo>
                <a:lnTo>
                  <a:pt x="401" y="349"/>
                </a:lnTo>
                <a:lnTo>
                  <a:pt x="400" y="349"/>
                </a:lnTo>
                <a:lnTo>
                  <a:pt x="400" y="348"/>
                </a:lnTo>
                <a:lnTo>
                  <a:pt x="398" y="346"/>
                </a:lnTo>
                <a:lnTo>
                  <a:pt x="396" y="346"/>
                </a:lnTo>
                <a:lnTo>
                  <a:pt x="394" y="346"/>
                </a:lnTo>
                <a:lnTo>
                  <a:pt x="393" y="346"/>
                </a:lnTo>
                <a:lnTo>
                  <a:pt x="391" y="344"/>
                </a:lnTo>
                <a:lnTo>
                  <a:pt x="389" y="344"/>
                </a:lnTo>
                <a:lnTo>
                  <a:pt x="387" y="344"/>
                </a:lnTo>
                <a:lnTo>
                  <a:pt x="386" y="342"/>
                </a:lnTo>
                <a:lnTo>
                  <a:pt x="384" y="342"/>
                </a:lnTo>
                <a:lnTo>
                  <a:pt x="382" y="342"/>
                </a:lnTo>
                <a:lnTo>
                  <a:pt x="381" y="344"/>
                </a:lnTo>
                <a:lnTo>
                  <a:pt x="379" y="346"/>
                </a:lnTo>
                <a:lnTo>
                  <a:pt x="377" y="346"/>
                </a:lnTo>
                <a:lnTo>
                  <a:pt x="375" y="348"/>
                </a:lnTo>
                <a:lnTo>
                  <a:pt x="374" y="348"/>
                </a:lnTo>
                <a:lnTo>
                  <a:pt x="372" y="348"/>
                </a:lnTo>
                <a:lnTo>
                  <a:pt x="370" y="348"/>
                </a:lnTo>
                <a:lnTo>
                  <a:pt x="368" y="348"/>
                </a:lnTo>
                <a:lnTo>
                  <a:pt x="365" y="348"/>
                </a:lnTo>
                <a:lnTo>
                  <a:pt x="363" y="348"/>
                </a:lnTo>
                <a:lnTo>
                  <a:pt x="361" y="348"/>
                </a:lnTo>
                <a:lnTo>
                  <a:pt x="360" y="348"/>
                </a:lnTo>
                <a:lnTo>
                  <a:pt x="358" y="349"/>
                </a:lnTo>
                <a:lnTo>
                  <a:pt x="356" y="349"/>
                </a:lnTo>
                <a:lnTo>
                  <a:pt x="356" y="351"/>
                </a:lnTo>
                <a:lnTo>
                  <a:pt x="353" y="351"/>
                </a:lnTo>
                <a:lnTo>
                  <a:pt x="351" y="353"/>
                </a:lnTo>
                <a:lnTo>
                  <a:pt x="349" y="353"/>
                </a:lnTo>
                <a:lnTo>
                  <a:pt x="346" y="353"/>
                </a:lnTo>
                <a:lnTo>
                  <a:pt x="344" y="353"/>
                </a:lnTo>
                <a:lnTo>
                  <a:pt x="342" y="353"/>
                </a:lnTo>
                <a:lnTo>
                  <a:pt x="340" y="353"/>
                </a:lnTo>
                <a:lnTo>
                  <a:pt x="339" y="353"/>
                </a:lnTo>
                <a:lnTo>
                  <a:pt x="337" y="353"/>
                </a:lnTo>
                <a:lnTo>
                  <a:pt x="335" y="353"/>
                </a:lnTo>
                <a:lnTo>
                  <a:pt x="332" y="353"/>
                </a:lnTo>
                <a:lnTo>
                  <a:pt x="330" y="351"/>
                </a:lnTo>
                <a:lnTo>
                  <a:pt x="328" y="351"/>
                </a:lnTo>
                <a:lnTo>
                  <a:pt x="326" y="351"/>
                </a:lnTo>
                <a:lnTo>
                  <a:pt x="325" y="351"/>
                </a:lnTo>
                <a:lnTo>
                  <a:pt x="323" y="351"/>
                </a:lnTo>
                <a:lnTo>
                  <a:pt x="321" y="351"/>
                </a:lnTo>
                <a:lnTo>
                  <a:pt x="318" y="351"/>
                </a:lnTo>
                <a:lnTo>
                  <a:pt x="316" y="351"/>
                </a:lnTo>
                <a:lnTo>
                  <a:pt x="314" y="351"/>
                </a:lnTo>
                <a:lnTo>
                  <a:pt x="312" y="351"/>
                </a:lnTo>
                <a:lnTo>
                  <a:pt x="311" y="351"/>
                </a:lnTo>
                <a:lnTo>
                  <a:pt x="309" y="351"/>
                </a:lnTo>
                <a:lnTo>
                  <a:pt x="307" y="353"/>
                </a:lnTo>
                <a:lnTo>
                  <a:pt x="305" y="353"/>
                </a:lnTo>
                <a:lnTo>
                  <a:pt x="304" y="353"/>
                </a:lnTo>
                <a:lnTo>
                  <a:pt x="302" y="355"/>
                </a:lnTo>
                <a:lnTo>
                  <a:pt x="300" y="355"/>
                </a:lnTo>
                <a:lnTo>
                  <a:pt x="298" y="356"/>
                </a:lnTo>
                <a:lnTo>
                  <a:pt x="297" y="358"/>
                </a:lnTo>
                <a:lnTo>
                  <a:pt x="295" y="358"/>
                </a:lnTo>
                <a:lnTo>
                  <a:pt x="295" y="360"/>
                </a:lnTo>
                <a:lnTo>
                  <a:pt x="293" y="362"/>
                </a:lnTo>
                <a:lnTo>
                  <a:pt x="292" y="362"/>
                </a:lnTo>
                <a:lnTo>
                  <a:pt x="292" y="363"/>
                </a:lnTo>
                <a:lnTo>
                  <a:pt x="290" y="365"/>
                </a:lnTo>
                <a:lnTo>
                  <a:pt x="288" y="365"/>
                </a:lnTo>
                <a:lnTo>
                  <a:pt x="286" y="365"/>
                </a:lnTo>
                <a:lnTo>
                  <a:pt x="283" y="365"/>
                </a:lnTo>
                <a:lnTo>
                  <a:pt x="283" y="367"/>
                </a:lnTo>
                <a:lnTo>
                  <a:pt x="281" y="367"/>
                </a:lnTo>
                <a:lnTo>
                  <a:pt x="281" y="369"/>
                </a:lnTo>
                <a:lnTo>
                  <a:pt x="279" y="370"/>
                </a:lnTo>
                <a:lnTo>
                  <a:pt x="278" y="370"/>
                </a:lnTo>
                <a:lnTo>
                  <a:pt x="278" y="372"/>
                </a:lnTo>
                <a:lnTo>
                  <a:pt x="276" y="374"/>
                </a:lnTo>
                <a:lnTo>
                  <a:pt x="274" y="376"/>
                </a:lnTo>
                <a:lnTo>
                  <a:pt x="272" y="377"/>
                </a:lnTo>
                <a:lnTo>
                  <a:pt x="271" y="379"/>
                </a:lnTo>
                <a:lnTo>
                  <a:pt x="269" y="379"/>
                </a:lnTo>
                <a:lnTo>
                  <a:pt x="267" y="381"/>
                </a:lnTo>
                <a:lnTo>
                  <a:pt x="265" y="381"/>
                </a:lnTo>
                <a:lnTo>
                  <a:pt x="265" y="383"/>
                </a:lnTo>
                <a:lnTo>
                  <a:pt x="264" y="383"/>
                </a:lnTo>
                <a:lnTo>
                  <a:pt x="262" y="383"/>
                </a:lnTo>
                <a:lnTo>
                  <a:pt x="260" y="384"/>
                </a:lnTo>
                <a:lnTo>
                  <a:pt x="258" y="384"/>
                </a:lnTo>
                <a:lnTo>
                  <a:pt x="257" y="383"/>
                </a:lnTo>
                <a:lnTo>
                  <a:pt x="253" y="383"/>
                </a:lnTo>
                <a:lnTo>
                  <a:pt x="251" y="383"/>
                </a:lnTo>
                <a:lnTo>
                  <a:pt x="250" y="383"/>
                </a:lnTo>
                <a:lnTo>
                  <a:pt x="248" y="383"/>
                </a:lnTo>
                <a:lnTo>
                  <a:pt x="246" y="383"/>
                </a:lnTo>
                <a:lnTo>
                  <a:pt x="243" y="383"/>
                </a:lnTo>
                <a:lnTo>
                  <a:pt x="241" y="383"/>
                </a:lnTo>
                <a:lnTo>
                  <a:pt x="239" y="383"/>
                </a:lnTo>
                <a:lnTo>
                  <a:pt x="237" y="383"/>
                </a:lnTo>
                <a:lnTo>
                  <a:pt x="236" y="384"/>
                </a:lnTo>
                <a:lnTo>
                  <a:pt x="234" y="384"/>
                </a:lnTo>
                <a:lnTo>
                  <a:pt x="232" y="384"/>
                </a:lnTo>
                <a:lnTo>
                  <a:pt x="230" y="386"/>
                </a:lnTo>
                <a:lnTo>
                  <a:pt x="229" y="386"/>
                </a:lnTo>
                <a:lnTo>
                  <a:pt x="227" y="388"/>
                </a:lnTo>
                <a:lnTo>
                  <a:pt x="225" y="388"/>
                </a:lnTo>
                <a:lnTo>
                  <a:pt x="223" y="390"/>
                </a:lnTo>
                <a:lnTo>
                  <a:pt x="222" y="390"/>
                </a:lnTo>
                <a:lnTo>
                  <a:pt x="220" y="391"/>
                </a:lnTo>
                <a:lnTo>
                  <a:pt x="218" y="393"/>
                </a:lnTo>
                <a:lnTo>
                  <a:pt x="216" y="395"/>
                </a:lnTo>
                <a:lnTo>
                  <a:pt x="215" y="395"/>
                </a:lnTo>
                <a:lnTo>
                  <a:pt x="213" y="395"/>
                </a:lnTo>
                <a:lnTo>
                  <a:pt x="213" y="397"/>
                </a:lnTo>
                <a:lnTo>
                  <a:pt x="211" y="398"/>
                </a:lnTo>
                <a:lnTo>
                  <a:pt x="211" y="400"/>
                </a:lnTo>
                <a:lnTo>
                  <a:pt x="209" y="400"/>
                </a:lnTo>
                <a:lnTo>
                  <a:pt x="208" y="402"/>
                </a:lnTo>
                <a:lnTo>
                  <a:pt x="206" y="404"/>
                </a:lnTo>
                <a:lnTo>
                  <a:pt x="204" y="405"/>
                </a:lnTo>
                <a:lnTo>
                  <a:pt x="204" y="407"/>
                </a:lnTo>
                <a:lnTo>
                  <a:pt x="203" y="409"/>
                </a:lnTo>
                <a:lnTo>
                  <a:pt x="201" y="409"/>
                </a:lnTo>
                <a:lnTo>
                  <a:pt x="199" y="410"/>
                </a:lnTo>
                <a:lnTo>
                  <a:pt x="197" y="410"/>
                </a:lnTo>
                <a:lnTo>
                  <a:pt x="196" y="410"/>
                </a:lnTo>
                <a:lnTo>
                  <a:pt x="194" y="410"/>
                </a:lnTo>
                <a:lnTo>
                  <a:pt x="192" y="412"/>
                </a:lnTo>
                <a:lnTo>
                  <a:pt x="190" y="412"/>
                </a:lnTo>
                <a:lnTo>
                  <a:pt x="190" y="414"/>
                </a:lnTo>
                <a:lnTo>
                  <a:pt x="189" y="416"/>
                </a:lnTo>
                <a:lnTo>
                  <a:pt x="187" y="416"/>
                </a:lnTo>
                <a:lnTo>
                  <a:pt x="185" y="416"/>
                </a:lnTo>
                <a:lnTo>
                  <a:pt x="185" y="417"/>
                </a:lnTo>
                <a:lnTo>
                  <a:pt x="183" y="419"/>
                </a:lnTo>
                <a:lnTo>
                  <a:pt x="182" y="419"/>
                </a:lnTo>
                <a:lnTo>
                  <a:pt x="182" y="421"/>
                </a:lnTo>
                <a:lnTo>
                  <a:pt x="180" y="423"/>
                </a:lnTo>
                <a:lnTo>
                  <a:pt x="180" y="424"/>
                </a:lnTo>
                <a:lnTo>
                  <a:pt x="178" y="424"/>
                </a:lnTo>
                <a:lnTo>
                  <a:pt x="178" y="426"/>
                </a:lnTo>
                <a:lnTo>
                  <a:pt x="176" y="426"/>
                </a:lnTo>
                <a:lnTo>
                  <a:pt x="175" y="428"/>
                </a:lnTo>
                <a:lnTo>
                  <a:pt x="173" y="428"/>
                </a:lnTo>
                <a:lnTo>
                  <a:pt x="173" y="430"/>
                </a:lnTo>
                <a:lnTo>
                  <a:pt x="171" y="431"/>
                </a:lnTo>
                <a:lnTo>
                  <a:pt x="171" y="433"/>
                </a:lnTo>
                <a:lnTo>
                  <a:pt x="169" y="433"/>
                </a:lnTo>
                <a:lnTo>
                  <a:pt x="168" y="435"/>
                </a:lnTo>
                <a:lnTo>
                  <a:pt x="168" y="433"/>
                </a:lnTo>
                <a:lnTo>
                  <a:pt x="166" y="433"/>
                </a:lnTo>
                <a:lnTo>
                  <a:pt x="164" y="433"/>
                </a:lnTo>
                <a:lnTo>
                  <a:pt x="162" y="431"/>
                </a:lnTo>
                <a:lnTo>
                  <a:pt x="161" y="431"/>
                </a:lnTo>
                <a:lnTo>
                  <a:pt x="159" y="430"/>
                </a:lnTo>
                <a:lnTo>
                  <a:pt x="157" y="428"/>
                </a:lnTo>
                <a:lnTo>
                  <a:pt x="155" y="428"/>
                </a:lnTo>
                <a:lnTo>
                  <a:pt x="152" y="428"/>
                </a:lnTo>
                <a:lnTo>
                  <a:pt x="150" y="428"/>
                </a:lnTo>
                <a:lnTo>
                  <a:pt x="148" y="428"/>
                </a:lnTo>
                <a:lnTo>
                  <a:pt x="147" y="428"/>
                </a:lnTo>
                <a:lnTo>
                  <a:pt x="145" y="430"/>
                </a:lnTo>
                <a:lnTo>
                  <a:pt x="143" y="428"/>
                </a:lnTo>
                <a:lnTo>
                  <a:pt x="141" y="428"/>
                </a:lnTo>
                <a:lnTo>
                  <a:pt x="140" y="426"/>
                </a:lnTo>
                <a:lnTo>
                  <a:pt x="138" y="426"/>
                </a:lnTo>
                <a:lnTo>
                  <a:pt x="138" y="424"/>
                </a:lnTo>
                <a:lnTo>
                  <a:pt x="136" y="424"/>
                </a:lnTo>
                <a:lnTo>
                  <a:pt x="134" y="424"/>
                </a:lnTo>
                <a:lnTo>
                  <a:pt x="133" y="423"/>
                </a:lnTo>
                <a:lnTo>
                  <a:pt x="131" y="423"/>
                </a:lnTo>
                <a:lnTo>
                  <a:pt x="129" y="421"/>
                </a:lnTo>
                <a:lnTo>
                  <a:pt x="127" y="419"/>
                </a:lnTo>
                <a:lnTo>
                  <a:pt x="126" y="419"/>
                </a:lnTo>
                <a:lnTo>
                  <a:pt x="124" y="417"/>
                </a:lnTo>
                <a:lnTo>
                  <a:pt x="122" y="417"/>
                </a:lnTo>
                <a:lnTo>
                  <a:pt x="122" y="416"/>
                </a:lnTo>
                <a:lnTo>
                  <a:pt x="120" y="416"/>
                </a:lnTo>
                <a:lnTo>
                  <a:pt x="119" y="414"/>
                </a:lnTo>
                <a:lnTo>
                  <a:pt x="117" y="414"/>
                </a:lnTo>
                <a:lnTo>
                  <a:pt x="117" y="412"/>
                </a:lnTo>
                <a:lnTo>
                  <a:pt x="115" y="412"/>
                </a:lnTo>
                <a:lnTo>
                  <a:pt x="114" y="410"/>
                </a:lnTo>
                <a:lnTo>
                  <a:pt x="114" y="409"/>
                </a:lnTo>
                <a:lnTo>
                  <a:pt x="112" y="407"/>
                </a:lnTo>
                <a:lnTo>
                  <a:pt x="110" y="405"/>
                </a:lnTo>
                <a:lnTo>
                  <a:pt x="108" y="405"/>
                </a:lnTo>
                <a:lnTo>
                  <a:pt x="107" y="404"/>
                </a:lnTo>
                <a:lnTo>
                  <a:pt x="105" y="402"/>
                </a:lnTo>
                <a:lnTo>
                  <a:pt x="103" y="402"/>
                </a:lnTo>
                <a:lnTo>
                  <a:pt x="103" y="400"/>
                </a:lnTo>
                <a:lnTo>
                  <a:pt x="101" y="398"/>
                </a:lnTo>
                <a:lnTo>
                  <a:pt x="101" y="397"/>
                </a:lnTo>
                <a:lnTo>
                  <a:pt x="100" y="395"/>
                </a:lnTo>
                <a:lnTo>
                  <a:pt x="98" y="393"/>
                </a:lnTo>
                <a:lnTo>
                  <a:pt x="98" y="391"/>
                </a:lnTo>
                <a:lnTo>
                  <a:pt x="96" y="391"/>
                </a:lnTo>
                <a:lnTo>
                  <a:pt x="94" y="391"/>
                </a:lnTo>
                <a:lnTo>
                  <a:pt x="93" y="390"/>
                </a:lnTo>
                <a:lnTo>
                  <a:pt x="89" y="390"/>
                </a:lnTo>
                <a:lnTo>
                  <a:pt x="87" y="390"/>
                </a:lnTo>
                <a:lnTo>
                  <a:pt x="86" y="388"/>
                </a:lnTo>
                <a:lnTo>
                  <a:pt x="84" y="388"/>
                </a:lnTo>
                <a:lnTo>
                  <a:pt x="82" y="388"/>
                </a:lnTo>
                <a:lnTo>
                  <a:pt x="80" y="386"/>
                </a:lnTo>
                <a:lnTo>
                  <a:pt x="79" y="388"/>
                </a:lnTo>
                <a:lnTo>
                  <a:pt x="75" y="388"/>
                </a:lnTo>
                <a:lnTo>
                  <a:pt x="73" y="388"/>
                </a:lnTo>
                <a:lnTo>
                  <a:pt x="72" y="388"/>
                </a:lnTo>
                <a:lnTo>
                  <a:pt x="70" y="388"/>
                </a:lnTo>
                <a:lnTo>
                  <a:pt x="68" y="388"/>
                </a:lnTo>
                <a:lnTo>
                  <a:pt x="66" y="390"/>
                </a:lnTo>
                <a:lnTo>
                  <a:pt x="65" y="390"/>
                </a:lnTo>
                <a:lnTo>
                  <a:pt x="63" y="390"/>
                </a:lnTo>
                <a:lnTo>
                  <a:pt x="61" y="391"/>
                </a:lnTo>
                <a:lnTo>
                  <a:pt x="59" y="391"/>
                </a:lnTo>
                <a:lnTo>
                  <a:pt x="58" y="390"/>
                </a:lnTo>
                <a:lnTo>
                  <a:pt x="56" y="390"/>
                </a:lnTo>
                <a:lnTo>
                  <a:pt x="54" y="390"/>
                </a:lnTo>
                <a:lnTo>
                  <a:pt x="52" y="390"/>
                </a:lnTo>
                <a:lnTo>
                  <a:pt x="51" y="388"/>
                </a:lnTo>
                <a:lnTo>
                  <a:pt x="49" y="388"/>
                </a:lnTo>
                <a:lnTo>
                  <a:pt x="49" y="386"/>
                </a:lnTo>
                <a:lnTo>
                  <a:pt x="47" y="384"/>
                </a:lnTo>
                <a:lnTo>
                  <a:pt x="45" y="384"/>
                </a:lnTo>
                <a:lnTo>
                  <a:pt x="44" y="383"/>
                </a:lnTo>
                <a:lnTo>
                  <a:pt x="42" y="381"/>
                </a:lnTo>
                <a:lnTo>
                  <a:pt x="40" y="379"/>
                </a:lnTo>
                <a:lnTo>
                  <a:pt x="38" y="379"/>
                </a:lnTo>
                <a:lnTo>
                  <a:pt x="37" y="379"/>
                </a:lnTo>
                <a:lnTo>
                  <a:pt x="35" y="381"/>
                </a:lnTo>
                <a:lnTo>
                  <a:pt x="31" y="383"/>
                </a:lnTo>
                <a:lnTo>
                  <a:pt x="33" y="369"/>
                </a:lnTo>
                <a:lnTo>
                  <a:pt x="31" y="367"/>
                </a:lnTo>
                <a:lnTo>
                  <a:pt x="30" y="365"/>
                </a:lnTo>
                <a:lnTo>
                  <a:pt x="30" y="363"/>
                </a:lnTo>
                <a:lnTo>
                  <a:pt x="28" y="362"/>
                </a:lnTo>
                <a:lnTo>
                  <a:pt x="30" y="362"/>
                </a:lnTo>
                <a:lnTo>
                  <a:pt x="28" y="360"/>
                </a:lnTo>
                <a:lnTo>
                  <a:pt x="28" y="358"/>
                </a:lnTo>
                <a:lnTo>
                  <a:pt x="26" y="358"/>
                </a:lnTo>
                <a:lnTo>
                  <a:pt x="28" y="356"/>
                </a:lnTo>
                <a:lnTo>
                  <a:pt x="28" y="355"/>
                </a:lnTo>
                <a:lnTo>
                  <a:pt x="28" y="353"/>
                </a:lnTo>
                <a:lnTo>
                  <a:pt x="26" y="351"/>
                </a:lnTo>
                <a:lnTo>
                  <a:pt x="28" y="349"/>
                </a:lnTo>
                <a:lnTo>
                  <a:pt x="28" y="348"/>
                </a:lnTo>
                <a:lnTo>
                  <a:pt x="26" y="346"/>
                </a:lnTo>
                <a:lnTo>
                  <a:pt x="25" y="344"/>
                </a:lnTo>
                <a:lnTo>
                  <a:pt x="23" y="344"/>
                </a:lnTo>
                <a:lnTo>
                  <a:pt x="23" y="342"/>
                </a:lnTo>
                <a:lnTo>
                  <a:pt x="21" y="342"/>
                </a:lnTo>
                <a:lnTo>
                  <a:pt x="19" y="341"/>
                </a:lnTo>
                <a:lnTo>
                  <a:pt x="19" y="339"/>
                </a:lnTo>
                <a:lnTo>
                  <a:pt x="19" y="337"/>
                </a:lnTo>
                <a:lnTo>
                  <a:pt x="19" y="335"/>
                </a:lnTo>
                <a:lnTo>
                  <a:pt x="19" y="334"/>
                </a:lnTo>
                <a:lnTo>
                  <a:pt x="19" y="332"/>
                </a:lnTo>
                <a:lnTo>
                  <a:pt x="21" y="330"/>
                </a:lnTo>
                <a:lnTo>
                  <a:pt x="19" y="330"/>
                </a:lnTo>
                <a:lnTo>
                  <a:pt x="19" y="328"/>
                </a:lnTo>
                <a:lnTo>
                  <a:pt x="19" y="327"/>
                </a:lnTo>
                <a:lnTo>
                  <a:pt x="21" y="325"/>
                </a:lnTo>
                <a:lnTo>
                  <a:pt x="21" y="323"/>
                </a:lnTo>
                <a:lnTo>
                  <a:pt x="19" y="323"/>
                </a:lnTo>
                <a:lnTo>
                  <a:pt x="18" y="323"/>
                </a:lnTo>
                <a:lnTo>
                  <a:pt x="18" y="321"/>
                </a:lnTo>
                <a:lnTo>
                  <a:pt x="18" y="320"/>
                </a:lnTo>
                <a:lnTo>
                  <a:pt x="18" y="318"/>
                </a:lnTo>
                <a:lnTo>
                  <a:pt x="16" y="316"/>
                </a:lnTo>
                <a:lnTo>
                  <a:pt x="18" y="316"/>
                </a:lnTo>
                <a:lnTo>
                  <a:pt x="16" y="315"/>
                </a:lnTo>
                <a:lnTo>
                  <a:pt x="16" y="313"/>
                </a:lnTo>
                <a:lnTo>
                  <a:pt x="14" y="311"/>
                </a:lnTo>
                <a:lnTo>
                  <a:pt x="12" y="309"/>
                </a:lnTo>
                <a:lnTo>
                  <a:pt x="12" y="308"/>
                </a:lnTo>
                <a:lnTo>
                  <a:pt x="12" y="306"/>
                </a:lnTo>
                <a:lnTo>
                  <a:pt x="11" y="306"/>
                </a:lnTo>
                <a:lnTo>
                  <a:pt x="11" y="304"/>
                </a:lnTo>
                <a:lnTo>
                  <a:pt x="11" y="302"/>
                </a:lnTo>
                <a:lnTo>
                  <a:pt x="9" y="301"/>
                </a:lnTo>
                <a:lnTo>
                  <a:pt x="11" y="299"/>
                </a:lnTo>
                <a:lnTo>
                  <a:pt x="11" y="297"/>
                </a:lnTo>
                <a:lnTo>
                  <a:pt x="9" y="295"/>
                </a:lnTo>
                <a:lnTo>
                  <a:pt x="7" y="294"/>
                </a:lnTo>
                <a:lnTo>
                  <a:pt x="7" y="292"/>
                </a:lnTo>
                <a:lnTo>
                  <a:pt x="9" y="290"/>
                </a:lnTo>
                <a:lnTo>
                  <a:pt x="9" y="288"/>
                </a:lnTo>
                <a:lnTo>
                  <a:pt x="9" y="287"/>
                </a:lnTo>
                <a:lnTo>
                  <a:pt x="11" y="287"/>
                </a:lnTo>
                <a:lnTo>
                  <a:pt x="9" y="287"/>
                </a:lnTo>
                <a:lnTo>
                  <a:pt x="9" y="285"/>
                </a:lnTo>
                <a:lnTo>
                  <a:pt x="9" y="283"/>
                </a:lnTo>
                <a:lnTo>
                  <a:pt x="11" y="281"/>
                </a:lnTo>
                <a:lnTo>
                  <a:pt x="11" y="280"/>
                </a:lnTo>
                <a:lnTo>
                  <a:pt x="9" y="280"/>
                </a:lnTo>
                <a:lnTo>
                  <a:pt x="9" y="278"/>
                </a:lnTo>
                <a:lnTo>
                  <a:pt x="7" y="278"/>
                </a:lnTo>
                <a:lnTo>
                  <a:pt x="5" y="276"/>
                </a:lnTo>
                <a:lnTo>
                  <a:pt x="5" y="274"/>
                </a:lnTo>
                <a:lnTo>
                  <a:pt x="7" y="273"/>
                </a:lnTo>
                <a:lnTo>
                  <a:pt x="5" y="273"/>
                </a:lnTo>
                <a:lnTo>
                  <a:pt x="5" y="271"/>
                </a:lnTo>
                <a:lnTo>
                  <a:pt x="7" y="269"/>
                </a:lnTo>
                <a:lnTo>
                  <a:pt x="7" y="267"/>
                </a:lnTo>
                <a:lnTo>
                  <a:pt x="7" y="266"/>
                </a:lnTo>
                <a:lnTo>
                  <a:pt x="7" y="264"/>
                </a:lnTo>
                <a:lnTo>
                  <a:pt x="9" y="264"/>
                </a:lnTo>
                <a:lnTo>
                  <a:pt x="9" y="262"/>
                </a:lnTo>
                <a:lnTo>
                  <a:pt x="9" y="260"/>
                </a:lnTo>
                <a:lnTo>
                  <a:pt x="7" y="259"/>
                </a:lnTo>
                <a:lnTo>
                  <a:pt x="7" y="257"/>
                </a:lnTo>
                <a:lnTo>
                  <a:pt x="7" y="255"/>
                </a:lnTo>
                <a:lnTo>
                  <a:pt x="5" y="253"/>
                </a:lnTo>
                <a:lnTo>
                  <a:pt x="5" y="252"/>
                </a:lnTo>
                <a:lnTo>
                  <a:pt x="4" y="250"/>
                </a:lnTo>
                <a:lnTo>
                  <a:pt x="2" y="248"/>
                </a:lnTo>
                <a:lnTo>
                  <a:pt x="2" y="246"/>
                </a:lnTo>
                <a:lnTo>
                  <a:pt x="4" y="245"/>
                </a:lnTo>
                <a:lnTo>
                  <a:pt x="4" y="243"/>
                </a:lnTo>
                <a:lnTo>
                  <a:pt x="4" y="241"/>
                </a:lnTo>
                <a:lnTo>
                  <a:pt x="2" y="239"/>
                </a:lnTo>
                <a:lnTo>
                  <a:pt x="4" y="238"/>
                </a:lnTo>
                <a:lnTo>
                  <a:pt x="2" y="238"/>
                </a:lnTo>
                <a:lnTo>
                  <a:pt x="2" y="236"/>
                </a:lnTo>
                <a:lnTo>
                  <a:pt x="0" y="236"/>
                </a:lnTo>
                <a:lnTo>
                  <a:pt x="0" y="234"/>
                </a:lnTo>
                <a:lnTo>
                  <a:pt x="51" y="231"/>
                </a:lnTo>
                <a:lnTo>
                  <a:pt x="65" y="229"/>
                </a:lnTo>
                <a:lnTo>
                  <a:pt x="87" y="198"/>
                </a:lnTo>
                <a:lnTo>
                  <a:pt x="93" y="192"/>
                </a:lnTo>
                <a:lnTo>
                  <a:pt x="94" y="191"/>
                </a:lnTo>
                <a:lnTo>
                  <a:pt x="94" y="189"/>
                </a:lnTo>
                <a:lnTo>
                  <a:pt x="96" y="189"/>
                </a:lnTo>
                <a:lnTo>
                  <a:pt x="96" y="187"/>
                </a:lnTo>
                <a:lnTo>
                  <a:pt x="98" y="187"/>
                </a:lnTo>
                <a:lnTo>
                  <a:pt x="101" y="182"/>
                </a:lnTo>
                <a:lnTo>
                  <a:pt x="103" y="180"/>
                </a:lnTo>
                <a:lnTo>
                  <a:pt x="105" y="178"/>
                </a:lnTo>
                <a:lnTo>
                  <a:pt x="107" y="177"/>
                </a:lnTo>
                <a:lnTo>
                  <a:pt x="110" y="175"/>
                </a:lnTo>
                <a:lnTo>
                  <a:pt x="112" y="175"/>
                </a:lnTo>
                <a:lnTo>
                  <a:pt x="117" y="173"/>
                </a:lnTo>
                <a:lnTo>
                  <a:pt x="119" y="171"/>
                </a:lnTo>
                <a:lnTo>
                  <a:pt x="120" y="171"/>
                </a:lnTo>
                <a:lnTo>
                  <a:pt x="124" y="170"/>
                </a:lnTo>
                <a:lnTo>
                  <a:pt x="133" y="166"/>
                </a:lnTo>
                <a:lnTo>
                  <a:pt x="134" y="166"/>
                </a:lnTo>
                <a:lnTo>
                  <a:pt x="140" y="164"/>
                </a:lnTo>
                <a:lnTo>
                  <a:pt x="141" y="163"/>
                </a:lnTo>
                <a:lnTo>
                  <a:pt x="143" y="163"/>
                </a:lnTo>
                <a:lnTo>
                  <a:pt x="145" y="163"/>
                </a:lnTo>
                <a:lnTo>
                  <a:pt x="145" y="161"/>
                </a:lnTo>
                <a:lnTo>
                  <a:pt x="147" y="161"/>
                </a:lnTo>
                <a:lnTo>
                  <a:pt x="152" y="159"/>
                </a:lnTo>
                <a:lnTo>
                  <a:pt x="154" y="159"/>
                </a:lnTo>
                <a:lnTo>
                  <a:pt x="164" y="154"/>
                </a:lnTo>
                <a:lnTo>
                  <a:pt x="166" y="154"/>
                </a:lnTo>
                <a:lnTo>
                  <a:pt x="171" y="152"/>
                </a:lnTo>
                <a:lnTo>
                  <a:pt x="176" y="150"/>
                </a:lnTo>
                <a:lnTo>
                  <a:pt x="180" y="149"/>
                </a:lnTo>
                <a:lnTo>
                  <a:pt x="185" y="147"/>
                </a:lnTo>
                <a:lnTo>
                  <a:pt x="189" y="143"/>
                </a:lnTo>
                <a:lnTo>
                  <a:pt x="192" y="142"/>
                </a:lnTo>
                <a:lnTo>
                  <a:pt x="194" y="142"/>
                </a:lnTo>
                <a:lnTo>
                  <a:pt x="199" y="140"/>
                </a:lnTo>
                <a:lnTo>
                  <a:pt x="203" y="138"/>
                </a:lnTo>
                <a:lnTo>
                  <a:pt x="204" y="136"/>
                </a:lnTo>
                <a:lnTo>
                  <a:pt x="220" y="140"/>
                </a:lnTo>
                <a:lnTo>
                  <a:pt x="222" y="140"/>
                </a:lnTo>
                <a:lnTo>
                  <a:pt x="223" y="140"/>
                </a:lnTo>
                <a:lnTo>
                  <a:pt x="225" y="140"/>
                </a:lnTo>
                <a:lnTo>
                  <a:pt x="227" y="140"/>
                </a:lnTo>
                <a:lnTo>
                  <a:pt x="229" y="140"/>
                </a:lnTo>
                <a:lnTo>
                  <a:pt x="230" y="138"/>
                </a:lnTo>
                <a:lnTo>
                  <a:pt x="230" y="136"/>
                </a:lnTo>
                <a:lnTo>
                  <a:pt x="232" y="136"/>
                </a:lnTo>
                <a:lnTo>
                  <a:pt x="234" y="136"/>
                </a:lnTo>
                <a:lnTo>
                  <a:pt x="236" y="136"/>
                </a:lnTo>
                <a:lnTo>
                  <a:pt x="236" y="135"/>
                </a:lnTo>
                <a:lnTo>
                  <a:pt x="236" y="133"/>
                </a:lnTo>
                <a:lnTo>
                  <a:pt x="237" y="133"/>
                </a:lnTo>
                <a:lnTo>
                  <a:pt x="239" y="131"/>
                </a:lnTo>
                <a:lnTo>
                  <a:pt x="241" y="133"/>
                </a:lnTo>
                <a:lnTo>
                  <a:pt x="243" y="135"/>
                </a:lnTo>
                <a:lnTo>
                  <a:pt x="243" y="133"/>
                </a:lnTo>
                <a:lnTo>
                  <a:pt x="244" y="133"/>
                </a:lnTo>
                <a:lnTo>
                  <a:pt x="246" y="131"/>
                </a:lnTo>
                <a:lnTo>
                  <a:pt x="248" y="131"/>
                </a:lnTo>
                <a:lnTo>
                  <a:pt x="250" y="131"/>
                </a:lnTo>
                <a:lnTo>
                  <a:pt x="251" y="133"/>
                </a:lnTo>
                <a:lnTo>
                  <a:pt x="253" y="133"/>
                </a:lnTo>
                <a:lnTo>
                  <a:pt x="255" y="133"/>
                </a:lnTo>
                <a:lnTo>
                  <a:pt x="255" y="135"/>
                </a:lnTo>
                <a:lnTo>
                  <a:pt x="257" y="136"/>
                </a:lnTo>
                <a:lnTo>
                  <a:pt x="257" y="138"/>
                </a:lnTo>
                <a:lnTo>
                  <a:pt x="258" y="138"/>
                </a:lnTo>
                <a:lnTo>
                  <a:pt x="258" y="140"/>
                </a:lnTo>
                <a:lnTo>
                  <a:pt x="260" y="142"/>
                </a:lnTo>
                <a:lnTo>
                  <a:pt x="262" y="142"/>
                </a:lnTo>
                <a:lnTo>
                  <a:pt x="262" y="143"/>
                </a:lnTo>
                <a:lnTo>
                  <a:pt x="264" y="142"/>
                </a:lnTo>
                <a:lnTo>
                  <a:pt x="265" y="142"/>
                </a:lnTo>
                <a:lnTo>
                  <a:pt x="267" y="142"/>
                </a:lnTo>
                <a:lnTo>
                  <a:pt x="269" y="142"/>
                </a:lnTo>
                <a:lnTo>
                  <a:pt x="269" y="143"/>
                </a:lnTo>
                <a:lnTo>
                  <a:pt x="271" y="143"/>
                </a:lnTo>
                <a:lnTo>
                  <a:pt x="272" y="143"/>
                </a:lnTo>
                <a:lnTo>
                  <a:pt x="274" y="143"/>
                </a:lnTo>
                <a:lnTo>
                  <a:pt x="276" y="143"/>
                </a:lnTo>
                <a:lnTo>
                  <a:pt x="278" y="143"/>
                </a:lnTo>
                <a:lnTo>
                  <a:pt x="279" y="143"/>
                </a:lnTo>
                <a:lnTo>
                  <a:pt x="281" y="143"/>
                </a:lnTo>
                <a:lnTo>
                  <a:pt x="283" y="143"/>
                </a:lnTo>
                <a:lnTo>
                  <a:pt x="285" y="143"/>
                </a:lnTo>
                <a:lnTo>
                  <a:pt x="286" y="143"/>
                </a:lnTo>
                <a:lnTo>
                  <a:pt x="286" y="142"/>
                </a:lnTo>
                <a:lnTo>
                  <a:pt x="288" y="142"/>
                </a:lnTo>
                <a:lnTo>
                  <a:pt x="290" y="142"/>
                </a:lnTo>
                <a:lnTo>
                  <a:pt x="292" y="142"/>
                </a:lnTo>
                <a:lnTo>
                  <a:pt x="295" y="142"/>
                </a:lnTo>
                <a:lnTo>
                  <a:pt x="297" y="143"/>
                </a:lnTo>
                <a:lnTo>
                  <a:pt x="298" y="143"/>
                </a:lnTo>
                <a:lnTo>
                  <a:pt x="298" y="142"/>
                </a:lnTo>
                <a:lnTo>
                  <a:pt x="300" y="142"/>
                </a:lnTo>
                <a:lnTo>
                  <a:pt x="300" y="140"/>
                </a:lnTo>
                <a:lnTo>
                  <a:pt x="300" y="138"/>
                </a:lnTo>
                <a:lnTo>
                  <a:pt x="302" y="138"/>
                </a:lnTo>
                <a:lnTo>
                  <a:pt x="304" y="136"/>
                </a:lnTo>
                <a:lnTo>
                  <a:pt x="304" y="135"/>
                </a:lnTo>
                <a:lnTo>
                  <a:pt x="304" y="133"/>
                </a:lnTo>
                <a:lnTo>
                  <a:pt x="304" y="131"/>
                </a:lnTo>
                <a:lnTo>
                  <a:pt x="305" y="129"/>
                </a:lnTo>
                <a:lnTo>
                  <a:pt x="307" y="128"/>
                </a:lnTo>
                <a:lnTo>
                  <a:pt x="309" y="128"/>
                </a:lnTo>
                <a:lnTo>
                  <a:pt x="311" y="128"/>
                </a:lnTo>
                <a:lnTo>
                  <a:pt x="312" y="128"/>
                </a:lnTo>
                <a:lnTo>
                  <a:pt x="314" y="128"/>
                </a:lnTo>
                <a:lnTo>
                  <a:pt x="316" y="128"/>
                </a:lnTo>
                <a:lnTo>
                  <a:pt x="318" y="128"/>
                </a:lnTo>
                <a:lnTo>
                  <a:pt x="319" y="126"/>
                </a:lnTo>
                <a:lnTo>
                  <a:pt x="321" y="126"/>
                </a:lnTo>
                <a:lnTo>
                  <a:pt x="323" y="126"/>
                </a:lnTo>
                <a:lnTo>
                  <a:pt x="323" y="124"/>
                </a:lnTo>
                <a:lnTo>
                  <a:pt x="325" y="123"/>
                </a:lnTo>
                <a:lnTo>
                  <a:pt x="326" y="121"/>
                </a:lnTo>
                <a:lnTo>
                  <a:pt x="328" y="121"/>
                </a:lnTo>
                <a:lnTo>
                  <a:pt x="330" y="121"/>
                </a:lnTo>
                <a:lnTo>
                  <a:pt x="332" y="119"/>
                </a:lnTo>
                <a:lnTo>
                  <a:pt x="332" y="117"/>
                </a:lnTo>
                <a:lnTo>
                  <a:pt x="333" y="117"/>
                </a:lnTo>
                <a:lnTo>
                  <a:pt x="333" y="116"/>
                </a:lnTo>
                <a:lnTo>
                  <a:pt x="335" y="116"/>
                </a:lnTo>
                <a:lnTo>
                  <a:pt x="337" y="116"/>
                </a:lnTo>
                <a:lnTo>
                  <a:pt x="339" y="116"/>
                </a:lnTo>
                <a:lnTo>
                  <a:pt x="340" y="116"/>
                </a:lnTo>
                <a:lnTo>
                  <a:pt x="342" y="116"/>
                </a:lnTo>
                <a:lnTo>
                  <a:pt x="342" y="114"/>
                </a:lnTo>
                <a:lnTo>
                  <a:pt x="344" y="114"/>
                </a:lnTo>
                <a:lnTo>
                  <a:pt x="346" y="114"/>
                </a:lnTo>
                <a:lnTo>
                  <a:pt x="347" y="114"/>
                </a:lnTo>
                <a:lnTo>
                  <a:pt x="349" y="112"/>
                </a:lnTo>
                <a:lnTo>
                  <a:pt x="351" y="112"/>
                </a:lnTo>
                <a:lnTo>
                  <a:pt x="351" y="110"/>
                </a:lnTo>
                <a:lnTo>
                  <a:pt x="353" y="110"/>
                </a:lnTo>
                <a:lnTo>
                  <a:pt x="354" y="110"/>
                </a:lnTo>
                <a:lnTo>
                  <a:pt x="356" y="110"/>
                </a:lnTo>
                <a:lnTo>
                  <a:pt x="358" y="110"/>
                </a:lnTo>
                <a:lnTo>
                  <a:pt x="358" y="109"/>
                </a:lnTo>
                <a:lnTo>
                  <a:pt x="360" y="109"/>
                </a:lnTo>
                <a:lnTo>
                  <a:pt x="361" y="109"/>
                </a:lnTo>
                <a:lnTo>
                  <a:pt x="361" y="107"/>
                </a:lnTo>
                <a:lnTo>
                  <a:pt x="363" y="107"/>
                </a:lnTo>
                <a:lnTo>
                  <a:pt x="367" y="103"/>
                </a:lnTo>
                <a:lnTo>
                  <a:pt x="368" y="103"/>
                </a:lnTo>
                <a:lnTo>
                  <a:pt x="370" y="102"/>
                </a:lnTo>
                <a:lnTo>
                  <a:pt x="372" y="100"/>
                </a:lnTo>
                <a:lnTo>
                  <a:pt x="375" y="102"/>
                </a:lnTo>
                <a:lnTo>
                  <a:pt x="375" y="100"/>
                </a:lnTo>
                <a:lnTo>
                  <a:pt x="379" y="98"/>
                </a:lnTo>
                <a:lnTo>
                  <a:pt x="379" y="96"/>
                </a:lnTo>
                <a:lnTo>
                  <a:pt x="381" y="95"/>
                </a:lnTo>
                <a:lnTo>
                  <a:pt x="382" y="95"/>
                </a:lnTo>
                <a:lnTo>
                  <a:pt x="384" y="95"/>
                </a:lnTo>
                <a:lnTo>
                  <a:pt x="386" y="93"/>
                </a:lnTo>
                <a:lnTo>
                  <a:pt x="389" y="93"/>
                </a:lnTo>
                <a:lnTo>
                  <a:pt x="391" y="93"/>
                </a:lnTo>
                <a:lnTo>
                  <a:pt x="391" y="91"/>
                </a:lnTo>
                <a:lnTo>
                  <a:pt x="393" y="91"/>
                </a:lnTo>
                <a:lnTo>
                  <a:pt x="393" y="89"/>
                </a:lnTo>
                <a:lnTo>
                  <a:pt x="394" y="89"/>
                </a:lnTo>
                <a:lnTo>
                  <a:pt x="398" y="91"/>
                </a:lnTo>
                <a:lnTo>
                  <a:pt x="398" y="89"/>
                </a:lnTo>
                <a:lnTo>
                  <a:pt x="400" y="89"/>
                </a:lnTo>
                <a:lnTo>
                  <a:pt x="401" y="89"/>
                </a:lnTo>
                <a:lnTo>
                  <a:pt x="407" y="89"/>
                </a:lnTo>
                <a:lnTo>
                  <a:pt x="407" y="93"/>
                </a:lnTo>
                <a:lnTo>
                  <a:pt x="407" y="95"/>
                </a:lnTo>
                <a:lnTo>
                  <a:pt x="407" y="96"/>
                </a:lnTo>
                <a:lnTo>
                  <a:pt x="407" y="98"/>
                </a:lnTo>
                <a:lnTo>
                  <a:pt x="407" y="100"/>
                </a:lnTo>
                <a:lnTo>
                  <a:pt x="408" y="102"/>
                </a:lnTo>
                <a:lnTo>
                  <a:pt x="408" y="103"/>
                </a:lnTo>
                <a:lnTo>
                  <a:pt x="410" y="103"/>
                </a:lnTo>
                <a:lnTo>
                  <a:pt x="412" y="105"/>
                </a:lnTo>
                <a:lnTo>
                  <a:pt x="412" y="107"/>
                </a:lnTo>
                <a:lnTo>
                  <a:pt x="412" y="109"/>
                </a:lnTo>
                <a:lnTo>
                  <a:pt x="412" y="110"/>
                </a:lnTo>
                <a:lnTo>
                  <a:pt x="410" y="112"/>
                </a:lnTo>
                <a:lnTo>
                  <a:pt x="410" y="114"/>
                </a:lnTo>
                <a:lnTo>
                  <a:pt x="410" y="116"/>
                </a:lnTo>
                <a:lnTo>
                  <a:pt x="408" y="117"/>
                </a:lnTo>
                <a:lnTo>
                  <a:pt x="410" y="116"/>
                </a:lnTo>
                <a:lnTo>
                  <a:pt x="419" y="105"/>
                </a:lnTo>
                <a:lnTo>
                  <a:pt x="421" y="102"/>
                </a:lnTo>
                <a:lnTo>
                  <a:pt x="424" y="100"/>
                </a:lnTo>
                <a:lnTo>
                  <a:pt x="426" y="96"/>
                </a:lnTo>
                <a:lnTo>
                  <a:pt x="428" y="96"/>
                </a:lnTo>
                <a:lnTo>
                  <a:pt x="435" y="86"/>
                </a:lnTo>
                <a:lnTo>
                  <a:pt x="449" y="82"/>
                </a:lnTo>
                <a:lnTo>
                  <a:pt x="452" y="81"/>
                </a:lnTo>
                <a:lnTo>
                  <a:pt x="459" y="77"/>
                </a:lnTo>
                <a:lnTo>
                  <a:pt x="459" y="75"/>
                </a:lnTo>
                <a:lnTo>
                  <a:pt x="461" y="75"/>
                </a:lnTo>
                <a:lnTo>
                  <a:pt x="463" y="74"/>
                </a:lnTo>
                <a:lnTo>
                  <a:pt x="466" y="74"/>
                </a:lnTo>
                <a:lnTo>
                  <a:pt x="468" y="72"/>
                </a:lnTo>
                <a:lnTo>
                  <a:pt x="470" y="72"/>
                </a:lnTo>
                <a:lnTo>
                  <a:pt x="473" y="70"/>
                </a:lnTo>
                <a:lnTo>
                  <a:pt x="473" y="68"/>
                </a:lnTo>
                <a:lnTo>
                  <a:pt x="475" y="70"/>
                </a:lnTo>
                <a:lnTo>
                  <a:pt x="478" y="74"/>
                </a:lnTo>
                <a:lnTo>
                  <a:pt x="480" y="75"/>
                </a:lnTo>
                <a:lnTo>
                  <a:pt x="480" y="77"/>
                </a:lnTo>
                <a:lnTo>
                  <a:pt x="482" y="77"/>
                </a:lnTo>
                <a:lnTo>
                  <a:pt x="483" y="79"/>
                </a:lnTo>
                <a:lnTo>
                  <a:pt x="485" y="79"/>
                </a:lnTo>
                <a:lnTo>
                  <a:pt x="485" y="81"/>
                </a:lnTo>
                <a:lnTo>
                  <a:pt x="487" y="81"/>
                </a:lnTo>
                <a:lnTo>
                  <a:pt x="489" y="81"/>
                </a:lnTo>
                <a:lnTo>
                  <a:pt x="489" y="82"/>
                </a:lnTo>
                <a:lnTo>
                  <a:pt x="490" y="84"/>
                </a:lnTo>
                <a:lnTo>
                  <a:pt x="496" y="88"/>
                </a:lnTo>
                <a:lnTo>
                  <a:pt x="497" y="88"/>
                </a:lnTo>
                <a:lnTo>
                  <a:pt x="497" y="89"/>
                </a:lnTo>
                <a:lnTo>
                  <a:pt x="499" y="89"/>
                </a:lnTo>
                <a:lnTo>
                  <a:pt x="503" y="91"/>
                </a:lnTo>
                <a:lnTo>
                  <a:pt x="503" y="93"/>
                </a:lnTo>
                <a:lnTo>
                  <a:pt x="506" y="93"/>
                </a:lnTo>
                <a:lnTo>
                  <a:pt x="506" y="95"/>
                </a:lnTo>
                <a:lnTo>
                  <a:pt x="508" y="98"/>
                </a:lnTo>
                <a:lnTo>
                  <a:pt x="506" y="98"/>
                </a:lnTo>
                <a:lnTo>
                  <a:pt x="506" y="100"/>
                </a:lnTo>
                <a:lnTo>
                  <a:pt x="504" y="102"/>
                </a:lnTo>
                <a:lnTo>
                  <a:pt x="503" y="102"/>
                </a:lnTo>
                <a:lnTo>
                  <a:pt x="501" y="103"/>
                </a:lnTo>
                <a:lnTo>
                  <a:pt x="499" y="105"/>
                </a:lnTo>
                <a:lnTo>
                  <a:pt x="501" y="107"/>
                </a:lnTo>
                <a:lnTo>
                  <a:pt x="503" y="109"/>
                </a:lnTo>
                <a:lnTo>
                  <a:pt x="504" y="109"/>
                </a:lnTo>
                <a:lnTo>
                  <a:pt x="506" y="110"/>
                </a:lnTo>
                <a:lnTo>
                  <a:pt x="504" y="112"/>
                </a:lnTo>
                <a:lnTo>
                  <a:pt x="504" y="116"/>
                </a:lnTo>
                <a:lnTo>
                  <a:pt x="503" y="117"/>
                </a:lnTo>
                <a:lnTo>
                  <a:pt x="504" y="119"/>
                </a:lnTo>
                <a:lnTo>
                  <a:pt x="504" y="121"/>
                </a:lnTo>
                <a:lnTo>
                  <a:pt x="506" y="123"/>
                </a:lnTo>
                <a:lnTo>
                  <a:pt x="508" y="121"/>
                </a:lnTo>
                <a:lnTo>
                  <a:pt x="513" y="116"/>
                </a:lnTo>
                <a:lnTo>
                  <a:pt x="517" y="114"/>
                </a:lnTo>
                <a:lnTo>
                  <a:pt x="517" y="116"/>
                </a:lnTo>
                <a:lnTo>
                  <a:pt x="518" y="121"/>
                </a:lnTo>
                <a:lnTo>
                  <a:pt x="522" y="126"/>
                </a:lnTo>
                <a:lnTo>
                  <a:pt x="524" y="128"/>
                </a:lnTo>
                <a:lnTo>
                  <a:pt x="531" y="128"/>
                </a:lnTo>
                <a:lnTo>
                  <a:pt x="532" y="128"/>
                </a:lnTo>
                <a:lnTo>
                  <a:pt x="534" y="126"/>
                </a:lnTo>
                <a:lnTo>
                  <a:pt x="536" y="126"/>
                </a:lnTo>
                <a:lnTo>
                  <a:pt x="538" y="126"/>
                </a:lnTo>
                <a:lnTo>
                  <a:pt x="539" y="126"/>
                </a:lnTo>
                <a:lnTo>
                  <a:pt x="541" y="126"/>
                </a:lnTo>
                <a:lnTo>
                  <a:pt x="543" y="126"/>
                </a:lnTo>
                <a:lnTo>
                  <a:pt x="543" y="124"/>
                </a:lnTo>
                <a:lnTo>
                  <a:pt x="545" y="124"/>
                </a:lnTo>
                <a:lnTo>
                  <a:pt x="545" y="123"/>
                </a:lnTo>
                <a:lnTo>
                  <a:pt x="546" y="121"/>
                </a:lnTo>
                <a:lnTo>
                  <a:pt x="548" y="119"/>
                </a:lnTo>
                <a:lnTo>
                  <a:pt x="550" y="117"/>
                </a:lnTo>
                <a:lnTo>
                  <a:pt x="552" y="117"/>
                </a:lnTo>
                <a:lnTo>
                  <a:pt x="552" y="116"/>
                </a:lnTo>
                <a:lnTo>
                  <a:pt x="553" y="116"/>
                </a:lnTo>
                <a:lnTo>
                  <a:pt x="555" y="114"/>
                </a:lnTo>
                <a:lnTo>
                  <a:pt x="557" y="112"/>
                </a:lnTo>
                <a:lnTo>
                  <a:pt x="559" y="110"/>
                </a:lnTo>
                <a:lnTo>
                  <a:pt x="560" y="109"/>
                </a:lnTo>
                <a:lnTo>
                  <a:pt x="562" y="109"/>
                </a:lnTo>
                <a:lnTo>
                  <a:pt x="562" y="107"/>
                </a:lnTo>
                <a:lnTo>
                  <a:pt x="562" y="105"/>
                </a:lnTo>
                <a:lnTo>
                  <a:pt x="564" y="105"/>
                </a:lnTo>
                <a:lnTo>
                  <a:pt x="564" y="103"/>
                </a:lnTo>
                <a:lnTo>
                  <a:pt x="565" y="102"/>
                </a:lnTo>
                <a:lnTo>
                  <a:pt x="565" y="100"/>
                </a:lnTo>
                <a:lnTo>
                  <a:pt x="565" y="98"/>
                </a:lnTo>
                <a:lnTo>
                  <a:pt x="565" y="96"/>
                </a:lnTo>
                <a:lnTo>
                  <a:pt x="567" y="95"/>
                </a:lnTo>
                <a:lnTo>
                  <a:pt x="565" y="95"/>
                </a:lnTo>
                <a:lnTo>
                  <a:pt x="565" y="93"/>
                </a:lnTo>
                <a:lnTo>
                  <a:pt x="567" y="91"/>
                </a:lnTo>
                <a:lnTo>
                  <a:pt x="567" y="89"/>
                </a:lnTo>
                <a:lnTo>
                  <a:pt x="567" y="88"/>
                </a:lnTo>
                <a:lnTo>
                  <a:pt x="567" y="86"/>
                </a:lnTo>
                <a:lnTo>
                  <a:pt x="567" y="84"/>
                </a:lnTo>
                <a:lnTo>
                  <a:pt x="567" y="82"/>
                </a:lnTo>
                <a:lnTo>
                  <a:pt x="567" y="81"/>
                </a:lnTo>
                <a:lnTo>
                  <a:pt x="569" y="81"/>
                </a:lnTo>
                <a:lnTo>
                  <a:pt x="569" y="79"/>
                </a:lnTo>
                <a:lnTo>
                  <a:pt x="569" y="77"/>
                </a:lnTo>
                <a:lnTo>
                  <a:pt x="571" y="77"/>
                </a:lnTo>
                <a:lnTo>
                  <a:pt x="571" y="75"/>
                </a:lnTo>
                <a:lnTo>
                  <a:pt x="572" y="75"/>
                </a:lnTo>
                <a:lnTo>
                  <a:pt x="572" y="74"/>
                </a:lnTo>
                <a:lnTo>
                  <a:pt x="574" y="72"/>
                </a:lnTo>
                <a:lnTo>
                  <a:pt x="574" y="70"/>
                </a:lnTo>
                <a:lnTo>
                  <a:pt x="576" y="68"/>
                </a:lnTo>
                <a:lnTo>
                  <a:pt x="578" y="68"/>
                </a:lnTo>
                <a:lnTo>
                  <a:pt x="578" y="67"/>
                </a:lnTo>
                <a:lnTo>
                  <a:pt x="579" y="67"/>
                </a:lnTo>
                <a:lnTo>
                  <a:pt x="579" y="65"/>
                </a:lnTo>
                <a:lnTo>
                  <a:pt x="581" y="65"/>
                </a:lnTo>
                <a:lnTo>
                  <a:pt x="583" y="65"/>
                </a:lnTo>
                <a:lnTo>
                  <a:pt x="583" y="63"/>
                </a:lnTo>
                <a:lnTo>
                  <a:pt x="585" y="63"/>
                </a:lnTo>
                <a:lnTo>
                  <a:pt x="586" y="63"/>
                </a:lnTo>
                <a:lnTo>
                  <a:pt x="586" y="61"/>
                </a:lnTo>
                <a:lnTo>
                  <a:pt x="588" y="61"/>
                </a:lnTo>
                <a:lnTo>
                  <a:pt x="590" y="61"/>
                </a:lnTo>
                <a:lnTo>
                  <a:pt x="590" y="60"/>
                </a:lnTo>
                <a:lnTo>
                  <a:pt x="592" y="60"/>
                </a:lnTo>
                <a:lnTo>
                  <a:pt x="593" y="58"/>
                </a:lnTo>
                <a:lnTo>
                  <a:pt x="595" y="58"/>
                </a:lnTo>
                <a:lnTo>
                  <a:pt x="595" y="56"/>
                </a:lnTo>
                <a:lnTo>
                  <a:pt x="597" y="56"/>
                </a:lnTo>
                <a:lnTo>
                  <a:pt x="599" y="54"/>
                </a:lnTo>
                <a:lnTo>
                  <a:pt x="599" y="53"/>
                </a:lnTo>
                <a:lnTo>
                  <a:pt x="600" y="53"/>
                </a:lnTo>
                <a:lnTo>
                  <a:pt x="600" y="51"/>
                </a:lnTo>
                <a:lnTo>
                  <a:pt x="602" y="49"/>
                </a:lnTo>
                <a:lnTo>
                  <a:pt x="602" y="47"/>
                </a:lnTo>
                <a:lnTo>
                  <a:pt x="604" y="46"/>
                </a:lnTo>
                <a:lnTo>
                  <a:pt x="604" y="44"/>
                </a:lnTo>
                <a:lnTo>
                  <a:pt x="604" y="42"/>
                </a:lnTo>
                <a:lnTo>
                  <a:pt x="606" y="42"/>
                </a:lnTo>
                <a:lnTo>
                  <a:pt x="607" y="42"/>
                </a:lnTo>
                <a:lnTo>
                  <a:pt x="609" y="42"/>
                </a:lnTo>
                <a:lnTo>
                  <a:pt x="611" y="42"/>
                </a:lnTo>
                <a:lnTo>
                  <a:pt x="613" y="40"/>
                </a:lnTo>
                <a:lnTo>
                  <a:pt x="614" y="40"/>
                </a:lnTo>
                <a:lnTo>
                  <a:pt x="616" y="40"/>
                </a:lnTo>
                <a:lnTo>
                  <a:pt x="618" y="40"/>
                </a:lnTo>
                <a:lnTo>
                  <a:pt x="620" y="40"/>
                </a:lnTo>
                <a:lnTo>
                  <a:pt x="621" y="40"/>
                </a:lnTo>
                <a:lnTo>
                  <a:pt x="623" y="40"/>
                </a:lnTo>
                <a:lnTo>
                  <a:pt x="625" y="40"/>
                </a:lnTo>
                <a:lnTo>
                  <a:pt x="627" y="40"/>
                </a:lnTo>
                <a:lnTo>
                  <a:pt x="628" y="40"/>
                </a:lnTo>
                <a:lnTo>
                  <a:pt x="630" y="40"/>
                </a:lnTo>
                <a:lnTo>
                  <a:pt x="632" y="40"/>
                </a:lnTo>
                <a:lnTo>
                  <a:pt x="634" y="40"/>
                </a:lnTo>
                <a:lnTo>
                  <a:pt x="635" y="40"/>
                </a:lnTo>
                <a:lnTo>
                  <a:pt x="637" y="39"/>
                </a:lnTo>
                <a:lnTo>
                  <a:pt x="639" y="39"/>
                </a:lnTo>
                <a:lnTo>
                  <a:pt x="641" y="39"/>
                </a:lnTo>
                <a:lnTo>
                  <a:pt x="642" y="37"/>
                </a:lnTo>
                <a:lnTo>
                  <a:pt x="644" y="37"/>
                </a:lnTo>
                <a:lnTo>
                  <a:pt x="646" y="35"/>
                </a:lnTo>
                <a:lnTo>
                  <a:pt x="648" y="33"/>
                </a:lnTo>
                <a:lnTo>
                  <a:pt x="649" y="33"/>
                </a:lnTo>
                <a:lnTo>
                  <a:pt x="651" y="32"/>
                </a:lnTo>
                <a:lnTo>
                  <a:pt x="653" y="30"/>
                </a:lnTo>
                <a:lnTo>
                  <a:pt x="654" y="28"/>
                </a:lnTo>
                <a:lnTo>
                  <a:pt x="656" y="27"/>
                </a:lnTo>
                <a:lnTo>
                  <a:pt x="663" y="27"/>
                </a:lnTo>
                <a:lnTo>
                  <a:pt x="663" y="28"/>
                </a:lnTo>
                <a:lnTo>
                  <a:pt x="665" y="28"/>
                </a:lnTo>
                <a:lnTo>
                  <a:pt x="665" y="30"/>
                </a:lnTo>
                <a:lnTo>
                  <a:pt x="667" y="30"/>
                </a:lnTo>
                <a:lnTo>
                  <a:pt x="667" y="32"/>
                </a:lnTo>
                <a:lnTo>
                  <a:pt x="665" y="32"/>
                </a:lnTo>
                <a:lnTo>
                  <a:pt x="667" y="32"/>
                </a:lnTo>
                <a:lnTo>
                  <a:pt x="667" y="30"/>
                </a:lnTo>
                <a:lnTo>
                  <a:pt x="665" y="28"/>
                </a:lnTo>
                <a:lnTo>
                  <a:pt x="665" y="27"/>
                </a:lnTo>
                <a:lnTo>
                  <a:pt x="667" y="27"/>
                </a:lnTo>
                <a:lnTo>
                  <a:pt x="668" y="27"/>
                </a:lnTo>
                <a:lnTo>
                  <a:pt x="668" y="28"/>
                </a:lnTo>
                <a:lnTo>
                  <a:pt x="670" y="28"/>
                </a:lnTo>
                <a:lnTo>
                  <a:pt x="670" y="30"/>
                </a:lnTo>
                <a:lnTo>
                  <a:pt x="672" y="30"/>
                </a:lnTo>
                <a:lnTo>
                  <a:pt x="674" y="30"/>
                </a:lnTo>
                <a:lnTo>
                  <a:pt x="674" y="28"/>
                </a:lnTo>
                <a:lnTo>
                  <a:pt x="675" y="28"/>
                </a:lnTo>
                <a:lnTo>
                  <a:pt x="675" y="30"/>
                </a:lnTo>
                <a:lnTo>
                  <a:pt x="677" y="30"/>
                </a:lnTo>
                <a:lnTo>
                  <a:pt x="677" y="28"/>
                </a:lnTo>
                <a:lnTo>
                  <a:pt x="675" y="28"/>
                </a:lnTo>
                <a:lnTo>
                  <a:pt x="672" y="28"/>
                </a:lnTo>
                <a:lnTo>
                  <a:pt x="670" y="28"/>
                </a:lnTo>
                <a:lnTo>
                  <a:pt x="670" y="27"/>
                </a:lnTo>
                <a:lnTo>
                  <a:pt x="670" y="25"/>
                </a:lnTo>
                <a:lnTo>
                  <a:pt x="672" y="23"/>
                </a:lnTo>
                <a:lnTo>
                  <a:pt x="672" y="21"/>
                </a:lnTo>
                <a:lnTo>
                  <a:pt x="672" y="20"/>
                </a:lnTo>
                <a:lnTo>
                  <a:pt x="672" y="18"/>
                </a:lnTo>
                <a:lnTo>
                  <a:pt x="674" y="18"/>
                </a:lnTo>
                <a:lnTo>
                  <a:pt x="674" y="16"/>
                </a:lnTo>
                <a:lnTo>
                  <a:pt x="672" y="14"/>
                </a:lnTo>
                <a:lnTo>
                  <a:pt x="670" y="13"/>
                </a:lnTo>
                <a:lnTo>
                  <a:pt x="670" y="11"/>
                </a:lnTo>
                <a:lnTo>
                  <a:pt x="668" y="11"/>
                </a:lnTo>
                <a:lnTo>
                  <a:pt x="668" y="9"/>
                </a:lnTo>
                <a:lnTo>
                  <a:pt x="667" y="9"/>
                </a:lnTo>
                <a:lnTo>
                  <a:pt x="665" y="7"/>
                </a:lnTo>
                <a:lnTo>
                  <a:pt x="667" y="6"/>
                </a:lnTo>
                <a:lnTo>
                  <a:pt x="668" y="4"/>
                </a:lnTo>
                <a:lnTo>
                  <a:pt x="670" y="2"/>
                </a:lnTo>
                <a:lnTo>
                  <a:pt x="670" y="0"/>
                </a:lnTo>
                <a:lnTo>
                  <a:pt x="672" y="0"/>
                </a:lnTo>
                <a:lnTo>
                  <a:pt x="672" y="2"/>
                </a:lnTo>
                <a:lnTo>
                  <a:pt x="674" y="2"/>
                </a:lnTo>
                <a:lnTo>
                  <a:pt x="675" y="2"/>
                </a:lnTo>
                <a:lnTo>
                  <a:pt x="677" y="4"/>
                </a:lnTo>
                <a:lnTo>
                  <a:pt x="679" y="4"/>
                </a:lnTo>
                <a:lnTo>
                  <a:pt x="681" y="4"/>
                </a:lnTo>
                <a:close/>
              </a:path>
            </a:pathLst>
          </a:custGeom>
          <a:solidFill>
            <a:schemeClr val="tx2">
              <a:lumMod val="40000"/>
              <a:lumOff val="60000"/>
            </a:schemeClr>
          </a:solidFill>
          <a:ln>
            <a:noFill/>
          </a:ln>
        </p:spPr>
        <p:txBody>
          <a:bodyPr/>
          <a:lstStyle/>
          <a:p>
            <a:pPr>
              <a:defRPr/>
            </a:pPr>
            <a:endParaRPr lang="en-US">
              <a:latin typeface="Calibri" pitchFamily="34" charset="0"/>
              <a:cs typeface="Arial" charset="0"/>
            </a:endParaRPr>
          </a:p>
        </p:txBody>
      </p:sp>
      <p:sp>
        <p:nvSpPr>
          <p:cNvPr id="26693" name="Freeform 389"/>
          <p:cNvSpPr>
            <a:spLocks/>
          </p:cNvSpPr>
          <p:nvPr/>
        </p:nvSpPr>
        <p:spPr bwMode="auto">
          <a:xfrm>
            <a:off x="7712075" y="6002338"/>
            <a:ext cx="6350" cy="7937"/>
          </a:xfrm>
          <a:custGeom>
            <a:avLst/>
            <a:gdLst>
              <a:gd name="T0" fmla="*/ 2147483647 w 4"/>
              <a:gd name="T1" fmla="*/ 2147483647 h 5"/>
              <a:gd name="T2" fmla="*/ 0 w 4"/>
              <a:gd name="T3" fmla="*/ 2147483647 h 5"/>
              <a:gd name="T4" fmla="*/ 0 w 4"/>
              <a:gd name="T5" fmla="*/ 2147483647 h 5"/>
              <a:gd name="T6" fmla="*/ 0 w 4"/>
              <a:gd name="T7" fmla="*/ 2147483647 h 5"/>
              <a:gd name="T8" fmla="*/ 0 w 4"/>
              <a:gd name="T9" fmla="*/ 0 h 5"/>
              <a:gd name="T10" fmla="*/ 2147483647 w 4"/>
              <a:gd name="T11" fmla="*/ 0 h 5"/>
              <a:gd name="T12" fmla="*/ 2147483647 w 4"/>
              <a:gd name="T13" fmla="*/ 2147483647 h 5"/>
              <a:gd name="T14" fmla="*/ 2147483647 w 4"/>
              <a:gd name="T15" fmla="*/ 2147483647 h 5"/>
              <a:gd name="T16" fmla="*/ 2147483647 w 4"/>
              <a:gd name="T17" fmla="*/ 2147483647 h 5"/>
              <a:gd name="T18" fmla="*/ 2147483647 w 4"/>
              <a:gd name="T19" fmla="*/ 2147483647 h 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
              <a:gd name="T31" fmla="*/ 0 h 5"/>
              <a:gd name="T32" fmla="*/ 4 w 4"/>
              <a:gd name="T33" fmla="*/ 5 h 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 h="5">
                <a:moveTo>
                  <a:pt x="2" y="5"/>
                </a:moveTo>
                <a:lnTo>
                  <a:pt x="0" y="5"/>
                </a:lnTo>
                <a:lnTo>
                  <a:pt x="0" y="3"/>
                </a:lnTo>
                <a:lnTo>
                  <a:pt x="0" y="2"/>
                </a:lnTo>
                <a:lnTo>
                  <a:pt x="0" y="0"/>
                </a:lnTo>
                <a:lnTo>
                  <a:pt x="2" y="0"/>
                </a:lnTo>
                <a:lnTo>
                  <a:pt x="4" y="2"/>
                </a:lnTo>
                <a:lnTo>
                  <a:pt x="4" y="3"/>
                </a:lnTo>
                <a:lnTo>
                  <a:pt x="2" y="3"/>
                </a:lnTo>
                <a:lnTo>
                  <a:pt x="2" y="5"/>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94" name="Rectangle 390"/>
          <p:cNvSpPr>
            <a:spLocks noChangeArrowheads="1"/>
          </p:cNvSpPr>
          <p:nvPr/>
        </p:nvSpPr>
        <p:spPr bwMode="auto">
          <a:xfrm>
            <a:off x="7678738" y="5988050"/>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26695" name="Freeform 391"/>
          <p:cNvSpPr>
            <a:spLocks/>
          </p:cNvSpPr>
          <p:nvPr/>
        </p:nvSpPr>
        <p:spPr bwMode="auto">
          <a:xfrm>
            <a:off x="7685088" y="5983288"/>
            <a:ext cx="15875" cy="12700"/>
          </a:xfrm>
          <a:custGeom>
            <a:avLst/>
            <a:gdLst>
              <a:gd name="T0" fmla="*/ 2147483647 w 10"/>
              <a:gd name="T1" fmla="*/ 0 h 8"/>
              <a:gd name="T2" fmla="*/ 2147483647 w 10"/>
              <a:gd name="T3" fmla="*/ 2147483647 h 8"/>
              <a:gd name="T4" fmla="*/ 2147483647 w 10"/>
              <a:gd name="T5" fmla="*/ 2147483647 h 8"/>
              <a:gd name="T6" fmla="*/ 2147483647 w 10"/>
              <a:gd name="T7" fmla="*/ 2147483647 h 8"/>
              <a:gd name="T8" fmla="*/ 2147483647 w 10"/>
              <a:gd name="T9" fmla="*/ 2147483647 h 8"/>
              <a:gd name="T10" fmla="*/ 2147483647 w 10"/>
              <a:gd name="T11" fmla="*/ 2147483647 h 8"/>
              <a:gd name="T12" fmla="*/ 2147483647 w 10"/>
              <a:gd name="T13" fmla="*/ 2147483647 h 8"/>
              <a:gd name="T14" fmla="*/ 2147483647 w 10"/>
              <a:gd name="T15" fmla="*/ 2147483647 h 8"/>
              <a:gd name="T16" fmla="*/ 2147483647 w 10"/>
              <a:gd name="T17" fmla="*/ 2147483647 h 8"/>
              <a:gd name="T18" fmla="*/ 2147483647 w 10"/>
              <a:gd name="T19" fmla="*/ 2147483647 h 8"/>
              <a:gd name="T20" fmla="*/ 2147483647 w 10"/>
              <a:gd name="T21" fmla="*/ 2147483647 h 8"/>
              <a:gd name="T22" fmla="*/ 2147483647 w 10"/>
              <a:gd name="T23" fmla="*/ 2147483647 h 8"/>
              <a:gd name="T24" fmla="*/ 2147483647 w 10"/>
              <a:gd name="T25" fmla="*/ 2147483647 h 8"/>
              <a:gd name="T26" fmla="*/ 2147483647 w 10"/>
              <a:gd name="T27" fmla="*/ 2147483647 h 8"/>
              <a:gd name="T28" fmla="*/ 2147483647 w 10"/>
              <a:gd name="T29" fmla="*/ 2147483647 h 8"/>
              <a:gd name="T30" fmla="*/ 2147483647 w 10"/>
              <a:gd name="T31" fmla="*/ 2147483647 h 8"/>
              <a:gd name="T32" fmla="*/ 2147483647 w 10"/>
              <a:gd name="T33" fmla="*/ 2147483647 h 8"/>
              <a:gd name="T34" fmla="*/ 2147483647 w 10"/>
              <a:gd name="T35" fmla="*/ 2147483647 h 8"/>
              <a:gd name="T36" fmla="*/ 2147483647 w 10"/>
              <a:gd name="T37" fmla="*/ 2147483647 h 8"/>
              <a:gd name="T38" fmla="*/ 2147483647 w 10"/>
              <a:gd name="T39" fmla="*/ 2147483647 h 8"/>
              <a:gd name="T40" fmla="*/ 0 w 10"/>
              <a:gd name="T41" fmla="*/ 2147483647 h 8"/>
              <a:gd name="T42" fmla="*/ 0 w 10"/>
              <a:gd name="T43" fmla="*/ 0 h 8"/>
              <a:gd name="T44" fmla="*/ 2147483647 w 10"/>
              <a:gd name="T45" fmla="*/ 0 h 8"/>
              <a:gd name="T46" fmla="*/ 2147483647 w 10"/>
              <a:gd name="T47" fmla="*/ 0 h 8"/>
              <a:gd name="T48" fmla="*/ 2147483647 w 10"/>
              <a:gd name="T49" fmla="*/ 0 h 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0"/>
              <a:gd name="T76" fmla="*/ 0 h 8"/>
              <a:gd name="T77" fmla="*/ 10 w 10"/>
              <a:gd name="T78" fmla="*/ 8 h 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0" h="8">
                <a:moveTo>
                  <a:pt x="5" y="0"/>
                </a:moveTo>
                <a:lnTo>
                  <a:pt x="7" y="1"/>
                </a:lnTo>
                <a:lnTo>
                  <a:pt x="9" y="1"/>
                </a:lnTo>
                <a:lnTo>
                  <a:pt x="9" y="3"/>
                </a:lnTo>
                <a:lnTo>
                  <a:pt x="10" y="5"/>
                </a:lnTo>
                <a:lnTo>
                  <a:pt x="10" y="7"/>
                </a:lnTo>
                <a:lnTo>
                  <a:pt x="10" y="8"/>
                </a:lnTo>
                <a:lnTo>
                  <a:pt x="9" y="8"/>
                </a:lnTo>
                <a:lnTo>
                  <a:pt x="9" y="7"/>
                </a:lnTo>
                <a:lnTo>
                  <a:pt x="7" y="5"/>
                </a:lnTo>
                <a:lnTo>
                  <a:pt x="7" y="3"/>
                </a:lnTo>
                <a:lnTo>
                  <a:pt x="5" y="5"/>
                </a:lnTo>
                <a:lnTo>
                  <a:pt x="5" y="7"/>
                </a:lnTo>
                <a:lnTo>
                  <a:pt x="3" y="5"/>
                </a:lnTo>
                <a:lnTo>
                  <a:pt x="5" y="3"/>
                </a:lnTo>
                <a:lnTo>
                  <a:pt x="5" y="1"/>
                </a:lnTo>
                <a:lnTo>
                  <a:pt x="3" y="1"/>
                </a:lnTo>
                <a:lnTo>
                  <a:pt x="3" y="3"/>
                </a:lnTo>
                <a:lnTo>
                  <a:pt x="2" y="3"/>
                </a:lnTo>
                <a:lnTo>
                  <a:pt x="2" y="1"/>
                </a:lnTo>
                <a:lnTo>
                  <a:pt x="0" y="1"/>
                </a:lnTo>
                <a:lnTo>
                  <a:pt x="0" y="0"/>
                </a:lnTo>
                <a:lnTo>
                  <a:pt x="2" y="0"/>
                </a:lnTo>
                <a:lnTo>
                  <a:pt x="3" y="0"/>
                </a:lnTo>
                <a:lnTo>
                  <a:pt x="5"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96" name="Freeform 392"/>
          <p:cNvSpPr>
            <a:spLocks/>
          </p:cNvSpPr>
          <p:nvPr/>
        </p:nvSpPr>
        <p:spPr bwMode="auto">
          <a:xfrm>
            <a:off x="6443663" y="5927725"/>
            <a:ext cx="1311275" cy="684213"/>
          </a:xfrm>
          <a:custGeom>
            <a:avLst/>
            <a:gdLst>
              <a:gd name="T0" fmla="*/ 2147483647 w 826"/>
              <a:gd name="T1" fmla="*/ 2147483647 h 431"/>
              <a:gd name="T2" fmla="*/ 2147483647 w 826"/>
              <a:gd name="T3" fmla="*/ 2147483647 h 431"/>
              <a:gd name="T4" fmla="*/ 2147483647 w 826"/>
              <a:gd name="T5" fmla="*/ 2147483647 h 431"/>
              <a:gd name="T6" fmla="*/ 2147483647 w 826"/>
              <a:gd name="T7" fmla="*/ 2147483647 h 431"/>
              <a:gd name="T8" fmla="*/ 2147483647 w 826"/>
              <a:gd name="T9" fmla="*/ 2147483647 h 431"/>
              <a:gd name="T10" fmla="*/ 2147483647 w 826"/>
              <a:gd name="T11" fmla="*/ 2147483647 h 431"/>
              <a:gd name="T12" fmla="*/ 2147483647 w 826"/>
              <a:gd name="T13" fmla="*/ 2147483647 h 431"/>
              <a:gd name="T14" fmla="*/ 2147483647 w 826"/>
              <a:gd name="T15" fmla="*/ 2147483647 h 431"/>
              <a:gd name="T16" fmla="*/ 2147483647 w 826"/>
              <a:gd name="T17" fmla="*/ 2147483647 h 431"/>
              <a:gd name="T18" fmla="*/ 2147483647 w 826"/>
              <a:gd name="T19" fmla="*/ 2147483647 h 431"/>
              <a:gd name="T20" fmla="*/ 2147483647 w 826"/>
              <a:gd name="T21" fmla="*/ 2147483647 h 431"/>
              <a:gd name="T22" fmla="*/ 2147483647 w 826"/>
              <a:gd name="T23" fmla="*/ 2147483647 h 431"/>
              <a:gd name="T24" fmla="*/ 2147483647 w 826"/>
              <a:gd name="T25" fmla="*/ 2147483647 h 431"/>
              <a:gd name="T26" fmla="*/ 2147483647 w 826"/>
              <a:gd name="T27" fmla="*/ 2147483647 h 431"/>
              <a:gd name="T28" fmla="*/ 2147483647 w 826"/>
              <a:gd name="T29" fmla="*/ 2147483647 h 431"/>
              <a:gd name="T30" fmla="*/ 2147483647 w 826"/>
              <a:gd name="T31" fmla="*/ 2147483647 h 431"/>
              <a:gd name="T32" fmla="*/ 2147483647 w 826"/>
              <a:gd name="T33" fmla="*/ 2147483647 h 431"/>
              <a:gd name="T34" fmla="*/ 2147483647 w 826"/>
              <a:gd name="T35" fmla="*/ 2147483647 h 431"/>
              <a:gd name="T36" fmla="*/ 2147483647 w 826"/>
              <a:gd name="T37" fmla="*/ 2147483647 h 431"/>
              <a:gd name="T38" fmla="*/ 2147483647 w 826"/>
              <a:gd name="T39" fmla="*/ 2147483647 h 431"/>
              <a:gd name="T40" fmla="*/ 2147483647 w 826"/>
              <a:gd name="T41" fmla="*/ 2147483647 h 431"/>
              <a:gd name="T42" fmla="*/ 2147483647 w 826"/>
              <a:gd name="T43" fmla="*/ 2147483647 h 431"/>
              <a:gd name="T44" fmla="*/ 2147483647 w 826"/>
              <a:gd name="T45" fmla="*/ 2147483647 h 431"/>
              <a:gd name="T46" fmla="*/ 2147483647 w 826"/>
              <a:gd name="T47" fmla="*/ 2147483647 h 431"/>
              <a:gd name="T48" fmla="*/ 2147483647 w 826"/>
              <a:gd name="T49" fmla="*/ 2147483647 h 431"/>
              <a:gd name="T50" fmla="*/ 2147483647 w 826"/>
              <a:gd name="T51" fmla="*/ 2147483647 h 431"/>
              <a:gd name="T52" fmla="*/ 2147483647 w 826"/>
              <a:gd name="T53" fmla="*/ 2147483647 h 431"/>
              <a:gd name="T54" fmla="*/ 2147483647 w 826"/>
              <a:gd name="T55" fmla="*/ 2147483647 h 431"/>
              <a:gd name="T56" fmla="*/ 2147483647 w 826"/>
              <a:gd name="T57" fmla="*/ 2147483647 h 431"/>
              <a:gd name="T58" fmla="*/ 2147483647 w 826"/>
              <a:gd name="T59" fmla="*/ 2147483647 h 431"/>
              <a:gd name="T60" fmla="*/ 2147483647 w 826"/>
              <a:gd name="T61" fmla="*/ 2147483647 h 431"/>
              <a:gd name="T62" fmla="*/ 2147483647 w 826"/>
              <a:gd name="T63" fmla="*/ 2147483647 h 431"/>
              <a:gd name="T64" fmla="*/ 2147483647 w 826"/>
              <a:gd name="T65" fmla="*/ 2147483647 h 431"/>
              <a:gd name="T66" fmla="*/ 2147483647 w 826"/>
              <a:gd name="T67" fmla="*/ 2147483647 h 431"/>
              <a:gd name="T68" fmla="*/ 2147483647 w 826"/>
              <a:gd name="T69" fmla="*/ 2147483647 h 431"/>
              <a:gd name="T70" fmla="*/ 2147483647 w 826"/>
              <a:gd name="T71" fmla="*/ 2147483647 h 431"/>
              <a:gd name="T72" fmla="*/ 2147483647 w 826"/>
              <a:gd name="T73" fmla="*/ 2147483647 h 431"/>
              <a:gd name="T74" fmla="*/ 2147483647 w 826"/>
              <a:gd name="T75" fmla="*/ 2147483647 h 431"/>
              <a:gd name="T76" fmla="*/ 2147483647 w 826"/>
              <a:gd name="T77" fmla="*/ 2147483647 h 431"/>
              <a:gd name="T78" fmla="*/ 2147483647 w 826"/>
              <a:gd name="T79" fmla="*/ 2147483647 h 431"/>
              <a:gd name="T80" fmla="*/ 2147483647 w 826"/>
              <a:gd name="T81" fmla="*/ 2147483647 h 431"/>
              <a:gd name="T82" fmla="*/ 2147483647 w 826"/>
              <a:gd name="T83" fmla="*/ 2147483647 h 431"/>
              <a:gd name="T84" fmla="*/ 2147483647 w 826"/>
              <a:gd name="T85" fmla="*/ 2147483647 h 431"/>
              <a:gd name="T86" fmla="*/ 2147483647 w 826"/>
              <a:gd name="T87" fmla="*/ 2147483647 h 431"/>
              <a:gd name="T88" fmla="*/ 2147483647 w 826"/>
              <a:gd name="T89" fmla="*/ 2147483647 h 431"/>
              <a:gd name="T90" fmla="*/ 2147483647 w 826"/>
              <a:gd name="T91" fmla="*/ 2147483647 h 431"/>
              <a:gd name="T92" fmla="*/ 2147483647 w 826"/>
              <a:gd name="T93" fmla="*/ 2147483647 h 431"/>
              <a:gd name="T94" fmla="*/ 2147483647 w 826"/>
              <a:gd name="T95" fmla="*/ 2147483647 h 431"/>
              <a:gd name="T96" fmla="*/ 2147483647 w 826"/>
              <a:gd name="T97" fmla="*/ 2147483647 h 431"/>
              <a:gd name="T98" fmla="*/ 2147483647 w 826"/>
              <a:gd name="T99" fmla="*/ 2147483647 h 431"/>
              <a:gd name="T100" fmla="*/ 2147483647 w 826"/>
              <a:gd name="T101" fmla="*/ 2147483647 h 431"/>
              <a:gd name="T102" fmla="*/ 2147483647 w 826"/>
              <a:gd name="T103" fmla="*/ 2147483647 h 431"/>
              <a:gd name="T104" fmla="*/ 2147483647 w 826"/>
              <a:gd name="T105" fmla="*/ 2147483647 h 431"/>
              <a:gd name="T106" fmla="*/ 2147483647 w 826"/>
              <a:gd name="T107" fmla="*/ 2147483647 h 431"/>
              <a:gd name="T108" fmla="*/ 2147483647 w 826"/>
              <a:gd name="T109" fmla="*/ 2147483647 h 431"/>
              <a:gd name="T110" fmla="*/ 2147483647 w 826"/>
              <a:gd name="T111" fmla="*/ 2147483647 h 431"/>
              <a:gd name="T112" fmla="*/ 2147483647 w 826"/>
              <a:gd name="T113" fmla="*/ 2147483647 h 431"/>
              <a:gd name="T114" fmla="*/ 2147483647 w 826"/>
              <a:gd name="T115" fmla="*/ 2147483647 h 431"/>
              <a:gd name="T116" fmla="*/ 2147483647 w 826"/>
              <a:gd name="T117" fmla="*/ 2147483647 h 431"/>
              <a:gd name="T118" fmla="*/ 2147483647 w 826"/>
              <a:gd name="T119" fmla="*/ 2147483647 h 43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26"/>
              <a:gd name="T181" fmla="*/ 0 h 431"/>
              <a:gd name="T182" fmla="*/ 826 w 826"/>
              <a:gd name="T183" fmla="*/ 431 h 43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26" h="431">
                <a:moveTo>
                  <a:pt x="681" y="0"/>
                </a:moveTo>
                <a:lnTo>
                  <a:pt x="681" y="2"/>
                </a:lnTo>
                <a:lnTo>
                  <a:pt x="682" y="2"/>
                </a:lnTo>
                <a:lnTo>
                  <a:pt x="684" y="2"/>
                </a:lnTo>
                <a:lnTo>
                  <a:pt x="686" y="3"/>
                </a:lnTo>
                <a:lnTo>
                  <a:pt x="688" y="3"/>
                </a:lnTo>
                <a:lnTo>
                  <a:pt x="689" y="3"/>
                </a:lnTo>
                <a:lnTo>
                  <a:pt x="691" y="5"/>
                </a:lnTo>
                <a:lnTo>
                  <a:pt x="693" y="5"/>
                </a:lnTo>
                <a:lnTo>
                  <a:pt x="695" y="7"/>
                </a:lnTo>
                <a:lnTo>
                  <a:pt x="696" y="7"/>
                </a:lnTo>
                <a:lnTo>
                  <a:pt x="698" y="7"/>
                </a:lnTo>
                <a:lnTo>
                  <a:pt x="700" y="9"/>
                </a:lnTo>
                <a:lnTo>
                  <a:pt x="702" y="9"/>
                </a:lnTo>
                <a:lnTo>
                  <a:pt x="703" y="9"/>
                </a:lnTo>
                <a:lnTo>
                  <a:pt x="705" y="10"/>
                </a:lnTo>
                <a:lnTo>
                  <a:pt x="709" y="10"/>
                </a:lnTo>
                <a:lnTo>
                  <a:pt x="710" y="10"/>
                </a:lnTo>
                <a:lnTo>
                  <a:pt x="712" y="10"/>
                </a:lnTo>
                <a:lnTo>
                  <a:pt x="712" y="12"/>
                </a:lnTo>
                <a:lnTo>
                  <a:pt x="714" y="12"/>
                </a:lnTo>
                <a:lnTo>
                  <a:pt x="716" y="12"/>
                </a:lnTo>
                <a:lnTo>
                  <a:pt x="717" y="14"/>
                </a:lnTo>
                <a:lnTo>
                  <a:pt x="719" y="14"/>
                </a:lnTo>
                <a:lnTo>
                  <a:pt x="719" y="16"/>
                </a:lnTo>
                <a:lnTo>
                  <a:pt x="721" y="16"/>
                </a:lnTo>
                <a:lnTo>
                  <a:pt x="721" y="17"/>
                </a:lnTo>
                <a:lnTo>
                  <a:pt x="721" y="19"/>
                </a:lnTo>
                <a:lnTo>
                  <a:pt x="719" y="21"/>
                </a:lnTo>
                <a:lnTo>
                  <a:pt x="721" y="21"/>
                </a:lnTo>
                <a:lnTo>
                  <a:pt x="719" y="23"/>
                </a:lnTo>
                <a:lnTo>
                  <a:pt x="717" y="24"/>
                </a:lnTo>
                <a:lnTo>
                  <a:pt x="716" y="24"/>
                </a:lnTo>
                <a:lnTo>
                  <a:pt x="717" y="28"/>
                </a:lnTo>
                <a:lnTo>
                  <a:pt x="717" y="29"/>
                </a:lnTo>
                <a:lnTo>
                  <a:pt x="717" y="31"/>
                </a:lnTo>
                <a:lnTo>
                  <a:pt x="719" y="33"/>
                </a:lnTo>
                <a:lnTo>
                  <a:pt x="717" y="33"/>
                </a:lnTo>
                <a:lnTo>
                  <a:pt x="717" y="35"/>
                </a:lnTo>
                <a:lnTo>
                  <a:pt x="717" y="36"/>
                </a:lnTo>
                <a:lnTo>
                  <a:pt x="719" y="36"/>
                </a:lnTo>
                <a:lnTo>
                  <a:pt x="719" y="38"/>
                </a:lnTo>
                <a:lnTo>
                  <a:pt x="719" y="40"/>
                </a:lnTo>
                <a:lnTo>
                  <a:pt x="719" y="42"/>
                </a:lnTo>
                <a:lnTo>
                  <a:pt x="717" y="42"/>
                </a:lnTo>
                <a:lnTo>
                  <a:pt x="716" y="40"/>
                </a:lnTo>
                <a:lnTo>
                  <a:pt x="714" y="40"/>
                </a:lnTo>
                <a:lnTo>
                  <a:pt x="714" y="42"/>
                </a:lnTo>
                <a:lnTo>
                  <a:pt x="714" y="43"/>
                </a:lnTo>
                <a:lnTo>
                  <a:pt x="712" y="43"/>
                </a:lnTo>
                <a:lnTo>
                  <a:pt x="712" y="45"/>
                </a:lnTo>
                <a:lnTo>
                  <a:pt x="712" y="47"/>
                </a:lnTo>
                <a:lnTo>
                  <a:pt x="712" y="49"/>
                </a:lnTo>
                <a:lnTo>
                  <a:pt x="714" y="49"/>
                </a:lnTo>
                <a:lnTo>
                  <a:pt x="716" y="49"/>
                </a:lnTo>
                <a:lnTo>
                  <a:pt x="717" y="49"/>
                </a:lnTo>
                <a:lnTo>
                  <a:pt x="719" y="49"/>
                </a:lnTo>
                <a:lnTo>
                  <a:pt x="719" y="47"/>
                </a:lnTo>
                <a:lnTo>
                  <a:pt x="721" y="47"/>
                </a:lnTo>
                <a:lnTo>
                  <a:pt x="721" y="49"/>
                </a:lnTo>
                <a:lnTo>
                  <a:pt x="721" y="47"/>
                </a:lnTo>
                <a:lnTo>
                  <a:pt x="721" y="45"/>
                </a:lnTo>
                <a:lnTo>
                  <a:pt x="719" y="45"/>
                </a:lnTo>
                <a:lnTo>
                  <a:pt x="719" y="43"/>
                </a:lnTo>
                <a:lnTo>
                  <a:pt x="721" y="43"/>
                </a:lnTo>
                <a:lnTo>
                  <a:pt x="721" y="45"/>
                </a:lnTo>
                <a:lnTo>
                  <a:pt x="721" y="43"/>
                </a:lnTo>
                <a:lnTo>
                  <a:pt x="719" y="43"/>
                </a:lnTo>
                <a:lnTo>
                  <a:pt x="719" y="42"/>
                </a:lnTo>
                <a:lnTo>
                  <a:pt x="721" y="43"/>
                </a:lnTo>
                <a:lnTo>
                  <a:pt x="723" y="45"/>
                </a:lnTo>
                <a:lnTo>
                  <a:pt x="724" y="45"/>
                </a:lnTo>
                <a:lnTo>
                  <a:pt x="724" y="47"/>
                </a:lnTo>
                <a:lnTo>
                  <a:pt x="724" y="49"/>
                </a:lnTo>
                <a:lnTo>
                  <a:pt x="726" y="49"/>
                </a:lnTo>
                <a:lnTo>
                  <a:pt x="728" y="50"/>
                </a:lnTo>
                <a:lnTo>
                  <a:pt x="730" y="50"/>
                </a:lnTo>
                <a:lnTo>
                  <a:pt x="730" y="49"/>
                </a:lnTo>
                <a:lnTo>
                  <a:pt x="728" y="47"/>
                </a:lnTo>
                <a:lnTo>
                  <a:pt x="726" y="47"/>
                </a:lnTo>
                <a:lnTo>
                  <a:pt x="728" y="45"/>
                </a:lnTo>
                <a:lnTo>
                  <a:pt x="726" y="45"/>
                </a:lnTo>
                <a:lnTo>
                  <a:pt x="726" y="47"/>
                </a:lnTo>
                <a:lnTo>
                  <a:pt x="726" y="45"/>
                </a:lnTo>
                <a:lnTo>
                  <a:pt x="728" y="43"/>
                </a:lnTo>
                <a:lnTo>
                  <a:pt x="728" y="42"/>
                </a:lnTo>
                <a:lnTo>
                  <a:pt x="730" y="42"/>
                </a:lnTo>
                <a:lnTo>
                  <a:pt x="731" y="42"/>
                </a:lnTo>
                <a:lnTo>
                  <a:pt x="733" y="42"/>
                </a:lnTo>
                <a:lnTo>
                  <a:pt x="733" y="40"/>
                </a:lnTo>
                <a:lnTo>
                  <a:pt x="735" y="40"/>
                </a:lnTo>
                <a:lnTo>
                  <a:pt x="737" y="40"/>
                </a:lnTo>
                <a:lnTo>
                  <a:pt x="738" y="40"/>
                </a:lnTo>
                <a:lnTo>
                  <a:pt x="738" y="42"/>
                </a:lnTo>
                <a:lnTo>
                  <a:pt x="738" y="43"/>
                </a:lnTo>
                <a:lnTo>
                  <a:pt x="740" y="43"/>
                </a:lnTo>
                <a:lnTo>
                  <a:pt x="742" y="43"/>
                </a:lnTo>
                <a:lnTo>
                  <a:pt x="743" y="45"/>
                </a:lnTo>
                <a:lnTo>
                  <a:pt x="745" y="45"/>
                </a:lnTo>
                <a:lnTo>
                  <a:pt x="747" y="47"/>
                </a:lnTo>
                <a:lnTo>
                  <a:pt x="747" y="50"/>
                </a:lnTo>
                <a:lnTo>
                  <a:pt x="747" y="52"/>
                </a:lnTo>
                <a:lnTo>
                  <a:pt x="749" y="54"/>
                </a:lnTo>
                <a:lnTo>
                  <a:pt x="750" y="54"/>
                </a:lnTo>
                <a:lnTo>
                  <a:pt x="750" y="56"/>
                </a:lnTo>
                <a:lnTo>
                  <a:pt x="750" y="57"/>
                </a:lnTo>
                <a:lnTo>
                  <a:pt x="752" y="57"/>
                </a:lnTo>
                <a:lnTo>
                  <a:pt x="752" y="56"/>
                </a:lnTo>
                <a:lnTo>
                  <a:pt x="752" y="57"/>
                </a:lnTo>
                <a:lnTo>
                  <a:pt x="754" y="57"/>
                </a:lnTo>
                <a:lnTo>
                  <a:pt x="754" y="56"/>
                </a:lnTo>
                <a:lnTo>
                  <a:pt x="752" y="56"/>
                </a:lnTo>
                <a:lnTo>
                  <a:pt x="752" y="54"/>
                </a:lnTo>
                <a:lnTo>
                  <a:pt x="750" y="52"/>
                </a:lnTo>
                <a:lnTo>
                  <a:pt x="749" y="50"/>
                </a:lnTo>
                <a:lnTo>
                  <a:pt x="749" y="49"/>
                </a:lnTo>
                <a:lnTo>
                  <a:pt x="750" y="50"/>
                </a:lnTo>
                <a:lnTo>
                  <a:pt x="750" y="49"/>
                </a:lnTo>
                <a:lnTo>
                  <a:pt x="749" y="49"/>
                </a:lnTo>
                <a:lnTo>
                  <a:pt x="750" y="47"/>
                </a:lnTo>
                <a:lnTo>
                  <a:pt x="749" y="47"/>
                </a:lnTo>
                <a:lnTo>
                  <a:pt x="749" y="45"/>
                </a:lnTo>
                <a:lnTo>
                  <a:pt x="750" y="45"/>
                </a:lnTo>
                <a:lnTo>
                  <a:pt x="750" y="47"/>
                </a:lnTo>
                <a:lnTo>
                  <a:pt x="752" y="47"/>
                </a:lnTo>
                <a:lnTo>
                  <a:pt x="754" y="47"/>
                </a:lnTo>
                <a:lnTo>
                  <a:pt x="756" y="49"/>
                </a:lnTo>
                <a:lnTo>
                  <a:pt x="757" y="49"/>
                </a:lnTo>
                <a:lnTo>
                  <a:pt x="759" y="49"/>
                </a:lnTo>
                <a:lnTo>
                  <a:pt x="761" y="49"/>
                </a:lnTo>
                <a:lnTo>
                  <a:pt x="761" y="47"/>
                </a:lnTo>
                <a:lnTo>
                  <a:pt x="763" y="47"/>
                </a:lnTo>
                <a:lnTo>
                  <a:pt x="763" y="45"/>
                </a:lnTo>
                <a:lnTo>
                  <a:pt x="764" y="45"/>
                </a:lnTo>
                <a:lnTo>
                  <a:pt x="764" y="43"/>
                </a:lnTo>
                <a:lnTo>
                  <a:pt x="763" y="43"/>
                </a:lnTo>
                <a:lnTo>
                  <a:pt x="764" y="43"/>
                </a:lnTo>
                <a:lnTo>
                  <a:pt x="763" y="45"/>
                </a:lnTo>
                <a:lnTo>
                  <a:pt x="761" y="45"/>
                </a:lnTo>
                <a:lnTo>
                  <a:pt x="761" y="43"/>
                </a:lnTo>
                <a:lnTo>
                  <a:pt x="759" y="43"/>
                </a:lnTo>
                <a:lnTo>
                  <a:pt x="756" y="42"/>
                </a:lnTo>
                <a:lnTo>
                  <a:pt x="754" y="42"/>
                </a:lnTo>
                <a:lnTo>
                  <a:pt x="754" y="40"/>
                </a:lnTo>
                <a:lnTo>
                  <a:pt x="754" y="38"/>
                </a:lnTo>
                <a:lnTo>
                  <a:pt x="752" y="38"/>
                </a:lnTo>
                <a:lnTo>
                  <a:pt x="750" y="38"/>
                </a:lnTo>
                <a:lnTo>
                  <a:pt x="750" y="36"/>
                </a:lnTo>
                <a:lnTo>
                  <a:pt x="749" y="38"/>
                </a:lnTo>
                <a:lnTo>
                  <a:pt x="747" y="38"/>
                </a:lnTo>
                <a:lnTo>
                  <a:pt x="745" y="38"/>
                </a:lnTo>
                <a:lnTo>
                  <a:pt x="743" y="40"/>
                </a:lnTo>
                <a:lnTo>
                  <a:pt x="742" y="40"/>
                </a:lnTo>
                <a:lnTo>
                  <a:pt x="740" y="42"/>
                </a:lnTo>
                <a:lnTo>
                  <a:pt x="740" y="40"/>
                </a:lnTo>
                <a:lnTo>
                  <a:pt x="742" y="40"/>
                </a:lnTo>
                <a:lnTo>
                  <a:pt x="742" y="38"/>
                </a:lnTo>
                <a:lnTo>
                  <a:pt x="742" y="36"/>
                </a:lnTo>
                <a:lnTo>
                  <a:pt x="743" y="35"/>
                </a:lnTo>
                <a:lnTo>
                  <a:pt x="745" y="33"/>
                </a:lnTo>
                <a:lnTo>
                  <a:pt x="747" y="31"/>
                </a:lnTo>
                <a:lnTo>
                  <a:pt x="750" y="28"/>
                </a:lnTo>
                <a:lnTo>
                  <a:pt x="750" y="26"/>
                </a:lnTo>
                <a:lnTo>
                  <a:pt x="754" y="24"/>
                </a:lnTo>
                <a:lnTo>
                  <a:pt x="754" y="28"/>
                </a:lnTo>
                <a:lnTo>
                  <a:pt x="754" y="29"/>
                </a:lnTo>
                <a:lnTo>
                  <a:pt x="754" y="31"/>
                </a:lnTo>
                <a:lnTo>
                  <a:pt x="756" y="31"/>
                </a:lnTo>
                <a:lnTo>
                  <a:pt x="756" y="33"/>
                </a:lnTo>
                <a:lnTo>
                  <a:pt x="756" y="35"/>
                </a:lnTo>
                <a:lnTo>
                  <a:pt x="757" y="36"/>
                </a:lnTo>
                <a:lnTo>
                  <a:pt x="759" y="36"/>
                </a:lnTo>
                <a:lnTo>
                  <a:pt x="761" y="40"/>
                </a:lnTo>
                <a:lnTo>
                  <a:pt x="763" y="40"/>
                </a:lnTo>
                <a:lnTo>
                  <a:pt x="763" y="42"/>
                </a:lnTo>
                <a:lnTo>
                  <a:pt x="764" y="42"/>
                </a:lnTo>
                <a:lnTo>
                  <a:pt x="766" y="43"/>
                </a:lnTo>
                <a:lnTo>
                  <a:pt x="768" y="43"/>
                </a:lnTo>
                <a:lnTo>
                  <a:pt x="770" y="43"/>
                </a:lnTo>
                <a:lnTo>
                  <a:pt x="773" y="43"/>
                </a:lnTo>
                <a:lnTo>
                  <a:pt x="773" y="45"/>
                </a:lnTo>
                <a:lnTo>
                  <a:pt x="773" y="47"/>
                </a:lnTo>
                <a:lnTo>
                  <a:pt x="773" y="49"/>
                </a:lnTo>
                <a:lnTo>
                  <a:pt x="775" y="49"/>
                </a:lnTo>
                <a:lnTo>
                  <a:pt x="775" y="50"/>
                </a:lnTo>
                <a:lnTo>
                  <a:pt x="777" y="50"/>
                </a:lnTo>
                <a:lnTo>
                  <a:pt x="775" y="52"/>
                </a:lnTo>
                <a:lnTo>
                  <a:pt x="777" y="52"/>
                </a:lnTo>
                <a:lnTo>
                  <a:pt x="777" y="54"/>
                </a:lnTo>
                <a:lnTo>
                  <a:pt x="777" y="52"/>
                </a:lnTo>
                <a:lnTo>
                  <a:pt x="778" y="54"/>
                </a:lnTo>
                <a:lnTo>
                  <a:pt x="778" y="56"/>
                </a:lnTo>
                <a:lnTo>
                  <a:pt x="777" y="56"/>
                </a:lnTo>
                <a:lnTo>
                  <a:pt x="777" y="54"/>
                </a:lnTo>
                <a:lnTo>
                  <a:pt x="775" y="54"/>
                </a:lnTo>
                <a:lnTo>
                  <a:pt x="775" y="52"/>
                </a:lnTo>
                <a:lnTo>
                  <a:pt x="775" y="54"/>
                </a:lnTo>
                <a:lnTo>
                  <a:pt x="773" y="54"/>
                </a:lnTo>
                <a:lnTo>
                  <a:pt x="773" y="52"/>
                </a:lnTo>
                <a:lnTo>
                  <a:pt x="773" y="54"/>
                </a:lnTo>
                <a:lnTo>
                  <a:pt x="771" y="54"/>
                </a:lnTo>
                <a:lnTo>
                  <a:pt x="771" y="52"/>
                </a:lnTo>
                <a:lnTo>
                  <a:pt x="771" y="54"/>
                </a:lnTo>
                <a:lnTo>
                  <a:pt x="770" y="54"/>
                </a:lnTo>
                <a:lnTo>
                  <a:pt x="770" y="52"/>
                </a:lnTo>
                <a:lnTo>
                  <a:pt x="770" y="54"/>
                </a:lnTo>
                <a:lnTo>
                  <a:pt x="768" y="54"/>
                </a:lnTo>
                <a:lnTo>
                  <a:pt x="770" y="54"/>
                </a:lnTo>
                <a:lnTo>
                  <a:pt x="770" y="56"/>
                </a:lnTo>
                <a:lnTo>
                  <a:pt x="770" y="57"/>
                </a:lnTo>
                <a:lnTo>
                  <a:pt x="770" y="56"/>
                </a:lnTo>
                <a:lnTo>
                  <a:pt x="771" y="56"/>
                </a:lnTo>
                <a:lnTo>
                  <a:pt x="771" y="57"/>
                </a:lnTo>
                <a:lnTo>
                  <a:pt x="773" y="56"/>
                </a:lnTo>
                <a:lnTo>
                  <a:pt x="775" y="56"/>
                </a:lnTo>
                <a:lnTo>
                  <a:pt x="777" y="56"/>
                </a:lnTo>
                <a:lnTo>
                  <a:pt x="777" y="57"/>
                </a:lnTo>
                <a:lnTo>
                  <a:pt x="775" y="59"/>
                </a:lnTo>
                <a:lnTo>
                  <a:pt x="777" y="59"/>
                </a:lnTo>
                <a:lnTo>
                  <a:pt x="778" y="59"/>
                </a:lnTo>
                <a:lnTo>
                  <a:pt x="778" y="57"/>
                </a:lnTo>
                <a:lnTo>
                  <a:pt x="778" y="59"/>
                </a:lnTo>
                <a:lnTo>
                  <a:pt x="780" y="59"/>
                </a:lnTo>
                <a:lnTo>
                  <a:pt x="780" y="61"/>
                </a:lnTo>
                <a:lnTo>
                  <a:pt x="780" y="63"/>
                </a:lnTo>
                <a:lnTo>
                  <a:pt x="782" y="64"/>
                </a:lnTo>
                <a:lnTo>
                  <a:pt x="782" y="66"/>
                </a:lnTo>
                <a:lnTo>
                  <a:pt x="782" y="68"/>
                </a:lnTo>
                <a:lnTo>
                  <a:pt x="784" y="70"/>
                </a:lnTo>
                <a:lnTo>
                  <a:pt x="784" y="71"/>
                </a:lnTo>
                <a:lnTo>
                  <a:pt x="785" y="73"/>
                </a:lnTo>
                <a:lnTo>
                  <a:pt x="785" y="75"/>
                </a:lnTo>
                <a:lnTo>
                  <a:pt x="787" y="75"/>
                </a:lnTo>
                <a:lnTo>
                  <a:pt x="789" y="75"/>
                </a:lnTo>
                <a:lnTo>
                  <a:pt x="789" y="73"/>
                </a:lnTo>
                <a:lnTo>
                  <a:pt x="792" y="73"/>
                </a:lnTo>
                <a:lnTo>
                  <a:pt x="794" y="73"/>
                </a:lnTo>
                <a:lnTo>
                  <a:pt x="796" y="75"/>
                </a:lnTo>
                <a:lnTo>
                  <a:pt x="798" y="73"/>
                </a:lnTo>
                <a:lnTo>
                  <a:pt x="799" y="73"/>
                </a:lnTo>
                <a:lnTo>
                  <a:pt x="799" y="75"/>
                </a:lnTo>
                <a:lnTo>
                  <a:pt x="799" y="77"/>
                </a:lnTo>
                <a:lnTo>
                  <a:pt x="801" y="77"/>
                </a:lnTo>
                <a:lnTo>
                  <a:pt x="803" y="77"/>
                </a:lnTo>
                <a:lnTo>
                  <a:pt x="803" y="78"/>
                </a:lnTo>
                <a:lnTo>
                  <a:pt x="805" y="77"/>
                </a:lnTo>
                <a:lnTo>
                  <a:pt x="803" y="77"/>
                </a:lnTo>
                <a:lnTo>
                  <a:pt x="803" y="75"/>
                </a:lnTo>
                <a:lnTo>
                  <a:pt x="805" y="75"/>
                </a:lnTo>
                <a:lnTo>
                  <a:pt x="806" y="77"/>
                </a:lnTo>
                <a:lnTo>
                  <a:pt x="805" y="77"/>
                </a:lnTo>
                <a:lnTo>
                  <a:pt x="805" y="78"/>
                </a:lnTo>
                <a:lnTo>
                  <a:pt x="806" y="77"/>
                </a:lnTo>
                <a:lnTo>
                  <a:pt x="808" y="77"/>
                </a:lnTo>
                <a:lnTo>
                  <a:pt x="810" y="77"/>
                </a:lnTo>
                <a:lnTo>
                  <a:pt x="812" y="75"/>
                </a:lnTo>
                <a:lnTo>
                  <a:pt x="813" y="75"/>
                </a:lnTo>
                <a:lnTo>
                  <a:pt x="813" y="73"/>
                </a:lnTo>
                <a:lnTo>
                  <a:pt x="813" y="71"/>
                </a:lnTo>
                <a:lnTo>
                  <a:pt x="813" y="70"/>
                </a:lnTo>
                <a:lnTo>
                  <a:pt x="815" y="68"/>
                </a:lnTo>
                <a:lnTo>
                  <a:pt x="815" y="66"/>
                </a:lnTo>
                <a:lnTo>
                  <a:pt x="815" y="68"/>
                </a:lnTo>
                <a:lnTo>
                  <a:pt x="817" y="68"/>
                </a:lnTo>
                <a:lnTo>
                  <a:pt x="815" y="68"/>
                </a:lnTo>
                <a:lnTo>
                  <a:pt x="815" y="66"/>
                </a:lnTo>
                <a:lnTo>
                  <a:pt x="813" y="66"/>
                </a:lnTo>
                <a:lnTo>
                  <a:pt x="813" y="64"/>
                </a:lnTo>
                <a:lnTo>
                  <a:pt x="812" y="64"/>
                </a:lnTo>
                <a:lnTo>
                  <a:pt x="810" y="64"/>
                </a:lnTo>
                <a:lnTo>
                  <a:pt x="808" y="64"/>
                </a:lnTo>
                <a:lnTo>
                  <a:pt x="808" y="63"/>
                </a:lnTo>
                <a:lnTo>
                  <a:pt x="806" y="63"/>
                </a:lnTo>
                <a:lnTo>
                  <a:pt x="805" y="64"/>
                </a:lnTo>
                <a:lnTo>
                  <a:pt x="805" y="63"/>
                </a:lnTo>
                <a:lnTo>
                  <a:pt x="805" y="61"/>
                </a:lnTo>
                <a:lnTo>
                  <a:pt x="806" y="59"/>
                </a:lnTo>
                <a:lnTo>
                  <a:pt x="808" y="57"/>
                </a:lnTo>
                <a:lnTo>
                  <a:pt x="808" y="56"/>
                </a:lnTo>
                <a:lnTo>
                  <a:pt x="808" y="54"/>
                </a:lnTo>
                <a:lnTo>
                  <a:pt x="810" y="54"/>
                </a:lnTo>
                <a:lnTo>
                  <a:pt x="812" y="54"/>
                </a:lnTo>
                <a:lnTo>
                  <a:pt x="815" y="59"/>
                </a:lnTo>
                <a:lnTo>
                  <a:pt x="817" y="59"/>
                </a:lnTo>
                <a:lnTo>
                  <a:pt x="819" y="61"/>
                </a:lnTo>
                <a:lnTo>
                  <a:pt x="819" y="63"/>
                </a:lnTo>
                <a:lnTo>
                  <a:pt x="819" y="64"/>
                </a:lnTo>
                <a:lnTo>
                  <a:pt x="820" y="66"/>
                </a:lnTo>
                <a:lnTo>
                  <a:pt x="820" y="68"/>
                </a:lnTo>
                <a:lnTo>
                  <a:pt x="822" y="68"/>
                </a:lnTo>
                <a:lnTo>
                  <a:pt x="824" y="68"/>
                </a:lnTo>
                <a:lnTo>
                  <a:pt x="824" y="70"/>
                </a:lnTo>
                <a:lnTo>
                  <a:pt x="826" y="71"/>
                </a:lnTo>
                <a:lnTo>
                  <a:pt x="826" y="73"/>
                </a:lnTo>
                <a:lnTo>
                  <a:pt x="824" y="77"/>
                </a:lnTo>
                <a:lnTo>
                  <a:pt x="822" y="78"/>
                </a:lnTo>
                <a:lnTo>
                  <a:pt x="820" y="78"/>
                </a:lnTo>
                <a:lnTo>
                  <a:pt x="819" y="78"/>
                </a:lnTo>
                <a:lnTo>
                  <a:pt x="817" y="78"/>
                </a:lnTo>
                <a:lnTo>
                  <a:pt x="815" y="82"/>
                </a:lnTo>
                <a:lnTo>
                  <a:pt x="812" y="84"/>
                </a:lnTo>
                <a:lnTo>
                  <a:pt x="810" y="85"/>
                </a:lnTo>
                <a:lnTo>
                  <a:pt x="808" y="87"/>
                </a:lnTo>
                <a:lnTo>
                  <a:pt x="806" y="87"/>
                </a:lnTo>
                <a:lnTo>
                  <a:pt x="806" y="84"/>
                </a:lnTo>
                <a:lnTo>
                  <a:pt x="805" y="84"/>
                </a:lnTo>
                <a:lnTo>
                  <a:pt x="805" y="85"/>
                </a:lnTo>
                <a:lnTo>
                  <a:pt x="806" y="87"/>
                </a:lnTo>
                <a:lnTo>
                  <a:pt x="805" y="87"/>
                </a:lnTo>
                <a:lnTo>
                  <a:pt x="803" y="89"/>
                </a:lnTo>
                <a:lnTo>
                  <a:pt x="801" y="89"/>
                </a:lnTo>
                <a:lnTo>
                  <a:pt x="799" y="87"/>
                </a:lnTo>
                <a:lnTo>
                  <a:pt x="799" y="85"/>
                </a:lnTo>
                <a:lnTo>
                  <a:pt x="799" y="87"/>
                </a:lnTo>
                <a:lnTo>
                  <a:pt x="799" y="89"/>
                </a:lnTo>
                <a:lnTo>
                  <a:pt x="796" y="91"/>
                </a:lnTo>
                <a:lnTo>
                  <a:pt x="794" y="92"/>
                </a:lnTo>
                <a:lnTo>
                  <a:pt x="794" y="94"/>
                </a:lnTo>
                <a:lnTo>
                  <a:pt x="794" y="92"/>
                </a:lnTo>
                <a:lnTo>
                  <a:pt x="796" y="92"/>
                </a:lnTo>
                <a:lnTo>
                  <a:pt x="796" y="91"/>
                </a:lnTo>
                <a:lnTo>
                  <a:pt x="798" y="91"/>
                </a:lnTo>
                <a:lnTo>
                  <a:pt x="799" y="89"/>
                </a:lnTo>
                <a:lnTo>
                  <a:pt x="801" y="89"/>
                </a:lnTo>
                <a:lnTo>
                  <a:pt x="801" y="91"/>
                </a:lnTo>
                <a:lnTo>
                  <a:pt x="803" y="91"/>
                </a:lnTo>
                <a:lnTo>
                  <a:pt x="803" y="89"/>
                </a:lnTo>
                <a:lnTo>
                  <a:pt x="805" y="89"/>
                </a:lnTo>
                <a:lnTo>
                  <a:pt x="803" y="91"/>
                </a:lnTo>
                <a:lnTo>
                  <a:pt x="803" y="92"/>
                </a:lnTo>
                <a:lnTo>
                  <a:pt x="801" y="94"/>
                </a:lnTo>
                <a:lnTo>
                  <a:pt x="799" y="94"/>
                </a:lnTo>
                <a:lnTo>
                  <a:pt x="801" y="94"/>
                </a:lnTo>
                <a:lnTo>
                  <a:pt x="799" y="96"/>
                </a:lnTo>
                <a:lnTo>
                  <a:pt x="799" y="98"/>
                </a:lnTo>
                <a:lnTo>
                  <a:pt x="801" y="98"/>
                </a:lnTo>
                <a:lnTo>
                  <a:pt x="799" y="98"/>
                </a:lnTo>
                <a:lnTo>
                  <a:pt x="799" y="96"/>
                </a:lnTo>
                <a:lnTo>
                  <a:pt x="803" y="94"/>
                </a:lnTo>
                <a:lnTo>
                  <a:pt x="803" y="92"/>
                </a:lnTo>
                <a:lnTo>
                  <a:pt x="805" y="92"/>
                </a:lnTo>
                <a:lnTo>
                  <a:pt x="805" y="94"/>
                </a:lnTo>
                <a:lnTo>
                  <a:pt x="805" y="92"/>
                </a:lnTo>
                <a:lnTo>
                  <a:pt x="806" y="92"/>
                </a:lnTo>
                <a:lnTo>
                  <a:pt x="805" y="92"/>
                </a:lnTo>
                <a:lnTo>
                  <a:pt x="805" y="91"/>
                </a:lnTo>
                <a:lnTo>
                  <a:pt x="806" y="91"/>
                </a:lnTo>
                <a:lnTo>
                  <a:pt x="808" y="89"/>
                </a:lnTo>
                <a:lnTo>
                  <a:pt x="808" y="87"/>
                </a:lnTo>
                <a:lnTo>
                  <a:pt x="810" y="87"/>
                </a:lnTo>
                <a:lnTo>
                  <a:pt x="812" y="87"/>
                </a:lnTo>
                <a:lnTo>
                  <a:pt x="813" y="85"/>
                </a:lnTo>
                <a:lnTo>
                  <a:pt x="813" y="87"/>
                </a:lnTo>
                <a:lnTo>
                  <a:pt x="815" y="85"/>
                </a:lnTo>
                <a:lnTo>
                  <a:pt x="815" y="84"/>
                </a:lnTo>
                <a:lnTo>
                  <a:pt x="817" y="84"/>
                </a:lnTo>
                <a:lnTo>
                  <a:pt x="819" y="85"/>
                </a:lnTo>
                <a:lnTo>
                  <a:pt x="817" y="87"/>
                </a:lnTo>
                <a:lnTo>
                  <a:pt x="817" y="91"/>
                </a:lnTo>
                <a:lnTo>
                  <a:pt x="817" y="94"/>
                </a:lnTo>
                <a:lnTo>
                  <a:pt x="815" y="96"/>
                </a:lnTo>
                <a:lnTo>
                  <a:pt x="813" y="96"/>
                </a:lnTo>
                <a:lnTo>
                  <a:pt x="812" y="98"/>
                </a:lnTo>
                <a:lnTo>
                  <a:pt x="812" y="96"/>
                </a:lnTo>
                <a:lnTo>
                  <a:pt x="810" y="96"/>
                </a:lnTo>
                <a:lnTo>
                  <a:pt x="808" y="96"/>
                </a:lnTo>
                <a:lnTo>
                  <a:pt x="810" y="96"/>
                </a:lnTo>
                <a:lnTo>
                  <a:pt x="810" y="98"/>
                </a:lnTo>
                <a:lnTo>
                  <a:pt x="808" y="99"/>
                </a:lnTo>
                <a:lnTo>
                  <a:pt x="810" y="99"/>
                </a:lnTo>
                <a:lnTo>
                  <a:pt x="812" y="99"/>
                </a:lnTo>
                <a:lnTo>
                  <a:pt x="813" y="99"/>
                </a:lnTo>
                <a:lnTo>
                  <a:pt x="815" y="99"/>
                </a:lnTo>
                <a:lnTo>
                  <a:pt x="813" y="99"/>
                </a:lnTo>
                <a:lnTo>
                  <a:pt x="813" y="98"/>
                </a:lnTo>
                <a:lnTo>
                  <a:pt x="815" y="98"/>
                </a:lnTo>
                <a:lnTo>
                  <a:pt x="817" y="98"/>
                </a:lnTo>
                <a:lnTo>
                  <a:pt x="817" y="99"/>
                </a:lnTo>
                <a:lnTo>
                  <a:pt x="817" y="101"/>
                </a:lnTo>
                <a:lnTo>
                  <a:pt x="815" y="103"/>
                </a:lnTo>
                <a:lnTo>
                  <a:pt x="813" y="103"/>
                </a:lnTo>
                <a:lnTo>
                  <a:pt x="812" y="103"/>
                </a:lnTo>
                <a:lnTo>
                  <a:pt x="812" y="105"/>
                </a:lnTo>
                <a:lnTo>
                  <a:pt x="812" y="106"/>
                </a:lnTo>
                <a:lnTo>
                  <a:pt x="810" y="106"/>
                </a:lnTo>
                <a:lnTo>
                  <a:pt x="808" y="106"/>
                </a:lnTo>
                <a:lnTo>
                  <a:pt x="808" y="108"/>
                </a:lnTo>
                <a:lnTo>
                  <a:pt x="806" y="108"/>
                </a:lnTo>
                <a:lnTo>
                  <a:pt x="805" y="106"/>
                </a:lnTo>
                <a:lnTo>
                  <a:pt x="805" y="108"/>
                </a:lnTo>
                <a:lnTo>
                  <a:pt x="803" y="108"/>
                </a:lnTo>
                <a:lnTo>
                  <a:pt x="803" y="110"/>
                </a:lnTo>
                <a:lnTo>
                  <a:pt x="805" y="110"/>
                </a:lnTo>
                <a:lnTo>
                  <a:pt x="805" y="108"/>
                </a:lnTo>
                <a:lnTo>
                  <a:pt x="806" y="110"/>
                </a:lnTo>
                <a:lnTo>
                  <a:pt x="808" y="110"/>
                </a:lnTo>
                <a:lnTo>
                  <a:pt x="808" y="108"/>
                </a:lnTo>
                <a:lnTo>
                  <a:pt x="810" y="106"/>
                </a:lnTo>
                <a:lnTo>
                  <a:pt x="810" y="108"/>
                </a:lnTo>
                <a:lnTo>
                  <a:pt x="810" y="110"/>
                </a:lnTo>
                <a:lnTo>
                  <a:pt x="808" y="110"/>
                </a:lnTo>
                <a:lnTo>
                  <a:pt x="810" y="110"/>
                </a:lnTo>
                <a:lnTo>
                  <a:pt x="810" y="108"/>
                </a:lnTo>
                <a:lnTo>
                  <a:pt x="812" y="108"/>
                </a:lnTo>
                <a:lnTo>
                  <a:pt x="812" y="106"/>
                </a:lnTo>
                <a:lnTo>
                  <a:pt x="812" y="108"/>
                </a:lnTo>
                <a:lnTo>
                  <a:pt x="813" y="108"/>
                </a:lnTo>
                <a:lnTo>
                  <a:pt x="813" y="106"/>
                </a:lnTo>
                <a:lnTo>
                  <a:pt x="813" y="105"/>
                </a:lnTo>
                <a:lnTo>
                  <a:pt x="815" y="105"/>
                </a:lnTo>
                <a:lnTo>
                  <a:pt x="817" y="105"/>
                </a:lnTo>
                <a:lnTo>
                  <a:pt x="819" y="105"/>
                </a:lnTo>
                <a:lnTo>
                  <a:pt x="819" y="108"/>
                </a:lnTo>
                <a:lnTo>
                  <a:pt x="817" y="108"/>
                </a:lnTo>
                <a:lnTo>
                  <a:pt x="815" y="110"/>
                </a:lnTo>
                <a:lnTo>
                  <a:pt x="817" y="110"/>
                </a:lnTo>
                <a:lnTo>
                  <a:pt x="817" y="108"/>
                </a:lnTo>
                <a:lnTo>
                  <a:pt x="819" y="110"/>
                </a:lnTo>
                <a:lnTo>
                  <a:pt x="819" y="112"/>
                </a:lnTo>
                <a:lnTo>
                  <a:pt x="819" y="113"/>
                </a:lnTo>
                <a:lnTo>
                  <a:pt x="817" y="115"/>
                </a:lnTo>
                <a:lnTo>
                  <a:pt x="815" y="117"/>
                </a:lnTo>
                <a:lnTo>
                  <a:pt x="815" y="119"/>
                </a:lnTo>
                <a:lnTo>
                  <a:pt x="813" y="120"/>
                </a:lnTo>
                <a:lnTo>
                  <a:pt x="812" y="120"/>
                </a:lnTo>
                <a:lnTo>
                  <a:pt x="812" y="122"/>
                </a:lnTo>
                <a:lnTo>
                  <a:pt x="812" y="124"/>
                </a:lnTo>
                <a:lnTo>
                  <a:pt x="810" y="124"/>
                </a:lnTo>
                <a:lnTo>
                  <a:pt x="808" y="125"/>
                </a:lnTo>
                <a:lnTo>
                  <a:pt x="808" y="127"/>
                </a:lnTo>
                <a:lnTo>
                  <a:pt x="808" y="129"/>
                </a:lnTo>
                <a:lnTo>
                  <a:pt x="810" y="129"/>
                </a:lnTo>
                <a:lnTo>
                  <a:pt x="808" y="131"/>
                </a:lnTo>
                <a:lnTo>
                  <a:pt x="806" y="132"/>
                </a:lnTo>
                <a:lnTo>
                  <a:pt x="806" y="134"/>
                </a:lnTo>
                <a:lnTo>
                  <a:pt x="805" y="134"/>
                </a:lnTo>
                <a:lnTo>
                  <a:pt x="803" y="136"/>
                </a:lnTo>
                <a:lnTo>
                  <a:pt x="801" y="138"/>
                </a:lnTo>
                <a:lnTo>
                  <a:pt x="799" y="139"/>
                </a:lnTo>
                <a:lnTo>
                  <a:pt x="798" y="139"/>
                </a:lnTo>
                <a:lnTo>
                  <a:pt x="796" y="141"/>
                </a:lnTo>
                <a:lnTo>
                  <a:pt x="794" y="143"/>
                </a:lnTo>
                <a:lnTo>
                  <a:pt x="792" y="143"/>
                </a:lnTo>
                <a:lnTo>
                  <a:pt x="792" y="145"/>
                </a:lnTo>
                <a:lnTo>
                  <a:pt x="791" y="145"/>
                </a:lnTo>
                <a:lnTo>
                  <a:pt x="789" y="146"/>
                </a:lnTo>
                <a:lnTo>
                  <a:pt x="787" y="146"/>
                </a:lnTo>
                <a:lnTo>
                  <a:pt x="785" y="148"/>
                </a:lnTo>
                <a:lnTo>
                  <a:pt x="784" y="148"/>
                </a:lnTo>
                <a:lnTo>
                  <a:pt x="782" y="148"/>
                </a:lnTo>
                <a:lnTo>
                  <a:pt x="780" y="150"/>
                </a:lnTo>
                <a:lnTo>
                  <a:pt x="778" y="150"/>
                </a:lnTo>
                <a:lnTo>
                  <a:pt x="777" y="150"/>
                </a:lnTo>
                <a:lnTo>
                  <a:pt x="775" y="150"/>
                </a:lnTo>
                <a:lnTo>
                  <a:pt x="773" y="150"/>
                </a:lnTo>
                <a:lnTo>
                  <a:pt x="771" y="150"/>
                </a:lnTo>
                <a:lnTo>
                  <a:pt x="770" y="152"/>
                </a:lnTo>
                <a:lnTo>
                  <a:pt x="768" y="152"/>
                </a:lnTo>
                <a:lnTo>
                  <a:pt x="766" y="153"/>
                </a:lnTo>
                <a:lnTo>
                  <a:pt x="764" y="153"/>
                </a:lnTo>
                <a:lnTo>
                  <a:pt x="763" y="153"/>
                </a:lnTo>
                <a:lnTo>
                  <a:pt x="761" y="153"/>
                </a:lnTo>
                <a:lnTo>
                  <a:pt x="759" y="155"/>
                </a:lnTo>
                <a:lnTo>
                  <a:pt x="757" y="155"/>
                </a:lnTo>
                <a:lnTo>
                  <a:pt x="756" y="157"/>
                </a:lnTo>
                <a:lnTo>
                  <a:pt x="754" y="157"/>
                </a:lnTo>
                <a:lnTo>
                  <a:pt x="754" y="159"/>
                </a:lnTo>
                <a:lnTo>
                  <a:pt x="752" y="159"/>
                </a:lnTo>
                <a:lnTo>
                  <a:pt x="750" y="160"/>
                </a:lnTo>
                <a:lnTo>
                  <a:pt x="750" y="162"/>
                </a:lnTo>
                <a:lnTo>
                  <a:pt x="749" y="162"/>
                </a:lnTo>
                <a:lnTo>
                  <a:pt x="747" y="164"/>
                </a:lnTo>
                <a:lnTo>
                  <a:pt x="745" y="166"/>
                </a:lnTo>
                <a:lnTo>
                  <a:pt x="745" y="167"/>
                </a:lnTo>
                <a:lnTo>
                  <a:pt x="743" y="167"/>
                </a:lnTo>
                <a:lnTo>
                  <a:pt x="742" y="169"/>
                </a:lnTo>
                <a:lnTo>
                  <a:pt x="742" y="171"/>
                </a:lnTo>
                <a:lnTo>
                  <a:pt x="740" y="171"/>
                </a:lnTo>
                <a:lnTo>
                  <a:pt x="738" y="173"/>
                </a:lnTo>
                <a:lnTo>
                  <a:pt x="738" y="174"/>
                </a:lnTo>
                <a:lnTo>
                  <a:pt x="737" y="174"/>
                </a:lnTo>
                <a:lnTo>
                  <a:pt x="737" y="176"/>
                </a:lnTo>
                <a:lnTo>
                  <a:pt x="735" y="178"/>
                </a:lnTo>
                <a:lnTo>
                  <a:pt x="733" y="178"/>
                </a:lnTo>
                <a:lnTo>
                  <a:pt x="733" y="180"/>
                </a:lnTo>
                <a:lnTo>
                  <a:pt x="731" y="180"/>
                </a:lnTo>
                <a:lnTo>
                  <a:pt x="730" y="181"/>
                </a:lnTo>
                <a:lnTo>
                  <a:pt x="730" y="183"/>
                </a:lnTo>
                <a:lnTo>
                  <a:pt x="728" y="183"/>
                </a:lnTo>
                <a:lnTo>
                  <a:pt x="726" y="185"/>
                </a:lnTo>
                <a:lnTo>
                  <a:pt x="724" y="185"/>
                </a:lnTo>
                <a:lnTo>
                  <a:pt x="723" y="185"/>
                </a:lnTo>
                <a:lnTo>
                  <a:pt x="721" y="187"/>
                </a:lnTo>
                <a:lnTo>
                  <a:pt x="719" y="187"/>
                </a:lnTo>
                <a:lnTo>
                  <a:pt x="717" y="188"/>
                </a:lnTo>
                <a:lnTo>
                  <a:pt x="716" y="190"/>
                </a:lnTo>
                <a:lnTo>
                  <a:pt x="714" y="190"/>
                </a:lnTo>
                <a:lnTo>
                  <a:pt x="712" y="192"/>
                </a:lnTo>
                <a:lnTo>
                  <a:pt x="710" y="194"/>
                </a:lnTo>
                <a:lnTo>
                  <a:pt x="710" y="195"/>
                </a:lnTo>
                <a:lnTo>
                  <a:pt x="709" y="195"/>
                </a:lnTo>
                <a:lnTo>
                  <a:pt x="707" y="197"/>
                </a:lnTo>
                <a:lnTo>
                  <a:pt x="705" y="199"/>
                </a:lnTo>
                <a:lnTo>
                  <a:pt x="703" y="201"/>
                </a:lnTo>
                <a:lnTo>
                  <a:pt x="702" y="201"/>
                </a:lnTo>
                <a:lnTo>
                  <a:pt x="702" y="202"/>
                </a:lnTo>
                <a:lnTo>
                  <a:pt x="700" y="202"/>
                </a:lnTo>
                <a:lnTo>
                  <a:pt x="698" y="204"/>
                </a:lnTo>
                <a:lnTo>
                  <a:pt x="696" y="204"/>
                </a:lnTo>
                <a:lnTo>
                  <a:pt x="696" y="206"/>
                </a:lnTo>
                <a:lnTo>
                  <a:pt x="695" y="206"/>
                </a:lnTo>
                <a:lnTo>
                  <a:pt x="693" y="208"/>
                </a:lnTo>
                <a:lnTo>
                  <a:pt x="691" y="208"/>
                </a:lnTo>
                <a:lnTo>
                  <a:pt x="691" y="209"/>
                </a:lnTo>
                <a:lnTo>
                  <a:pt x="689" y="209"/>
                </a:lnTo>
                <a:lnTo>
                  <a:pt x="688" y="211"/>
                </a:lnTo>
                <a:lnTo>
                  <a:pt x="686" y="211"/>
                </a:lnTo>
                <a:lnTo>
                  <a:pt x="686" y="213"/>
                </a:lnTo>
                <a:lnTo>
                  <a:pt x="684" y="215"/>
                </a:lnTo>
                <a:lnTo>
                  <a:pt x="682" y="215"/>
                </a:lnTo>
                <a:lnTo>
                  <a:pt x="682" y="216"/>
                </a:lnTo>
                <a:lnTo>
                  <a:pt x="681" y="218"/>
                </a:lnTo>
                <a:lnTo>
                  <a:pt x="681" y="220"/>
                </a:lnTo>
                <a:lnTo>
                  <a:pt x="681" y="221"/>
                </a:lnTo>
                <a:lnTo>
                  <a:pt x="681" y="223"/>
                </a:lnTo>
                <a:lnTo>
                  <a:pt x="679" y="225"/>
                </a:lnTo>
                <a:lnTo>
                  <a:pt x="677" y="225"/>
                </a:lnTo>
                <a:lnTo>
                  <a:pt x="675" y="227"/>
                </a:lnTo>
                <a:lnTo>
                  <a:pt x="674" y="227"/>
                </a:lnTo>
                <a:lnTo>
                  <a:pt x="672" y="227"/>
                </a:lnTo>
                <a:lnTo>
                  <a:pt x="670" y="227"/>
                </a:lnTo>
                <a:lnTo>
                  <a:pt x="668" y="227"/>
                </a:lnTo>
                <a:lnTo>
                  <a:pt x="667" y="227"/>
                </a:lnTo>
                <a:lnTo>
                  <a:pt x="665" y="227"/>
                </a:lnTo>
                <a:lnTo>
                  <a:pt x="663" y="227"/>
                </a:lnTo>
                <a:lnTo>
                  <a:pt x="661" y="227"/>
                </a:lnTo>
                <a:lnTo>
                  <a:pt x="660" y="227"/>
                </a:lnTo>
                <a:lnTo>
                  <a:pt x="658" y="228"/>
                </a:lnTo>
                <a:lnTo>
                  <a:pt x="656" y="228"/>
                </a:lnTo>
                <a:lnTo>
                  <a:pt x="654" y="228"/>
                </a:lnTo>
                <a:lnTo>
                  <a:pt x="653" y="230"/>
                </a:lnTo>
                <a:lnTo>
                  <a:pt x="651" y="230"/>
                </a:lnTo>
                <a:lnTo>
                  <a:pt x="649" y="232"/>
                </a:lnTo>
                <a:lnTo>
                  <a:pt x="648" y="232"/>
                </a:lnTo>
                <a:lnTo>
                  <a:pt x="646" y="232"/>
                </a:lnTo>
                <a:lnTo>
                  <a:pt x="644" y="234"/>
                </a:lnTo>
                <a:lnTo>
                  <a:pt x="642" y="234"/>
                </a:lnTo>
                <a:lnTo>
                  <a:pt x="641" y="234"/>
                </a:lnTo>
                <a:lnTo>
                  <a:pt x="641" y="235"/>
                </a:lnTo>
                <a:lnTo>
                  <a:pt x="639" y="235"/>
                </a:lnTo>
                <a:lnTo>
                  <a:pt x="637" y="237"/>
                </a:lnTo>
                <a:lnTo>
                  <a:pt x="635" y="237"/>
                </a:lnTo>
                <a:lnTo>
                  <a:pt x="635" y="239"/>
                </a:lnTo>
                <a:lnTo>
                  <a:pt x="634" y="239"/>
                </a:lnTo>
                <a:lnTo>
                  <a:pt x="632" y="241"/>
                </a:lnTo>
                <a:lnTo>
                  <a:pt x="630" y="241"/>
                </a:lnTo>
                <a:lnTo>
                  <a:pt x="628" y="242"/>
                </a:lnTo>
                <a:lnTo>
                  <a:pt x="627" y="242"/>
                </a:lnTo>
                <a:lnTo>
                  <a:pt x="627" y="244"/>
                </a:lnTo>
                <a:lnTo>
                  <a:pt x="623" y="244"/>
                </a:lnTo>
                <a:lnTo>
                  <a:pt x="621" y="246"/>
                </a:lnTo>
                <a:lnTo>
                  <a:pt x="620" y="246"/>
                </a:lnTo>
                <a:lnTo>
                  <a:pt x="618" y="248"/>
                </a:lnTo>
                <a:lnTo>
                  <a:pt x="616" y="249"/>
                </a:lnTo>
                <a:lnTo>
                  <a:pt x="614" y="251"/>
                </a:lnTo>
                <a:lnTo>
                  <a:pt x="613" y="251"/>
                </a:lnTo>
                <a:lnTo>
                  <a:pt x="613" y="253"/>
                </a:lnTo>
                <a:lnTo>
                  <a:pt x="611" y="253"/>
                </a:lnTo>
                <a:lnTo>
                  <a:pt x="611" y="255"/>
                </a:lnTo>
                <a:lnTo>
                  <a:pt x="609" y="256"/>
                </a:lnTo>
                <a:lnTo>
                  <a:pt x="607" y="256"/>
                </a:lnTo>
                <a:lnTo>
                  <a:pt x="606" y="258"/>
                </a:lnTo>
                <a:lnTo>
                  <a:pt x="604" y="260"/>
                </a:lnTo>
                <a:lnTo>
                  <a:pt x="602" y="260"/>
                </a:lnTo>
                <a:lnTo>
                  <a:pt x="602" y="262"/>
                </a:lnTo>
                <a:lnTo>
                  <a:pt x="600" y="262"/>
                </a:lnTo>
                <a:lnTo>
                  <a:pt x="599" y="263"/>
                </a:lnTo>
                <a:lnTo>
                  <a:pt x="597" y="263"/>
                </a:lnTo>
                <a:lnTo>
                  <a:pt x="595" y="265"/>
                </a:lnTo>
                <a:lnTo>
                  <a:pt x="593" y="265"/>
                </a:lnTo>
                <a:lnTo>
                  <a:pt x="592" y="265"/>
                </a:lnTo>
                <a:lnTo>
                  <a:pt x="590" y="265"/>
                </a:lnTo>
                <a:lnTo>
                  <a:pt x="588" y="267"/>
                </a:lnTo>
                <a:lnTo>
                  <a:pt x="586" y="267"/>
                </a:lnTo>
                <a:lnTo>
                  <a:pt x="585" y="267"/>
                </a:lnTo>
                <a:lnTo>
                  <a:pt x="583" y="267"/>
                </a:lnTo>
                <a:lnTo>
                  <a:pt x="581" y="269"/>
                </a:lnTo>
                <a:lnTo>
                  <a:pt x="579" y="269"/>
                </a:lnTo>
                <a:lnTo>
                  <a:pt x="578" y="270"/>
                </a:lnTo>
                <a:lnTo>
                  <a:pt x="576" y="270"/>
                </a:lnTo>
                <a:lnTo>
                  <a:pt x="574" y="270"/>
                </a:lnTo>
                <a:lnTo>
                  <a:pt x="572" y="272"/>
                </a:lnTo>
                <a:lnTo>
                  <a:pt x="571" y="272"/>
                </a:lnTo>
                <a:lnTo>
                  <a:pt x="569" y="272"/>
                </a:lnTo>
                <a:lnTo>
                  <a:pt x="567" y="272"/>
                </a:lnTo>
                <a:lnTo>
                  <a:pt x="565" y="272"/>
                </a:lnTo>
                <a:lnTo>
                  <a:pt x="562" y="272"/>
                </a:lnTo>
                <a:lnTo>
                  <a:pt x="560" y="272"/>
                </a:lnTo>
                <a:lnTo>
                  <a:pt x="559" y="272"/>
                </a:lnTo>
                <a:lnTo>
                  <a:pt x="557" y="272"/>
                </a:lnTo>
                <a:lnTo>
                  <a:pt x="553" y="272"/>
                </a:lnTo>
                <a:lnTo>
                  <a:pt x="552" y="272"/>
                </a:lnTo>
                <a:lnTo>
                  <a:pt x="550" y="274"/>
                </a:lnTo>
                <a:lnTo>
                  <a:pt x="548" y="274"/>
                </a:lnTo>
                <a:lnTo>
                  <a:pt x="546" y="276"/>
                </a:lnTo>
                <a:lnTo>
                  <a:pt x="545" y="276"/>
                </a:lnTo>
                <a:lnTo>
                  <a:pt x="543" y="276"/>
                </a:lnTo>
                <a:lnTo>
                  <a:pt x="541" y="277"/>
                </a:lnTo>
                <a:lnTo>
                  <a:pt x="539" y="277"/>
                </a:lnTo>
                <a:lnTo>
                  <a:pt x="538" y="279"/>
                </a:lnTo>
                <a:lnTo>
                  <a:pt x="536" y="279"/>
                </a:lnTo>
                <a:lnTo>
                  <a:pt x="534" y="281"/>
                </a:lnTo>
                <a:lnTo>
                  <a:pt x="532" y="281"/>
                </a:lnTo>
                <a:lnTo>
                  <a:pt x="531" y="281"/>
                </a:lnTo>
                <a:lnTo>
                  <a:pt x="529" y="283"/>
                </a:lnTo>
                <a:lnTo>
                  <a:pt x="527" y="284"/>
                </a:lnTo>
                <a:lnTo>
                  <a:pt x="525" y="284"/>
                </a:lnTo>
                <a:lnTo>
                  <a:pt x="524" y="284"/>
                </a:lnTo>
                <a:lnTo>
                  <a:pt x="522" y="286"/>
                </a:lnTo>
                <a:lnTo>
                  <a:pt x="520" y="286"/>
                </a:lnTo>
                <a:lnTo>
                  <a:pt x="518" y="286"/>
                </a:lnTo>
                <a:lnTo>
                  <a:pt x="517" y="286"/>
                </a:lnTo>
                <a:lnTo>
                  <a:pt x="515" y="288"/>
                </a:lnTo>
                <a:lnTo>
                  <a:pt x="513" y="288"/>
                </a:lnTo>
                <a:lnTo>
                  <a:pt x="511" y="288"/>
                </a:lnTo>
                <a:lnTo>
                  <a:pt x="510" y="290"/>
                </a:lnTo>
                <a:lnTo>
                  <a:pt x="508" y="290"/>
                </a:lnTo>
                <a:lnTo>
                  <a:pt x="508" y="291"/>
                </a:lnTo>
                <a:lnTo>
                  <a:pt x="506" y="291"/>
                </a:lnTo>
                <a:lnTo>
                  <a:pt x="504" y="293"/>
                </a:lnTo>
                <a:lnTo>
                  <a:pt x="504" y="295"/>
                </a:lnTo>
                <a:lnTo>
                  <a:pt x="503" y="295"/>
                </a:lnTo>
                <a:lnTo>
                  <a:pt x="501" y="297"/>
                </a:lnTo>
                <a:lnTo>
                  <a:pt x="499" y="297"/>
                </a:lnTo>
                <a:lnTo>
                  <a:pt x="499" y="298"/>
                </a:lnTo>
                <a:lnTo>
                  <a:pt x="497" y="298"/>
                </a:lnTo>
                <a:lnTo>
                  <a:pt x="496" y="300"/>
                </a:lnTo>
                <a:lnTo>
                  <a:pt x="494" y="300"/>
                </a:lnTo>
                <a:lnTo>
                  <a:pt x="494" y="302"/>
                </a:lnTo>
                <a:lnTo>
                  <a:pt x="492" y="304"/>
                </a:lnTo>
                <a:lnTo>
                  <a:pt x="492" y="305"/>
                </a:lnTo>
                <a:lnTo>
                  <a:pt x="490" y="307"/>
                </a:lnTo>
                <a:lnTo>
                  <a:pt x="489" y="309"/>
                </a:lnTo>
                <a:lnTo>
                  <a:pt x="489" y="311"/>
                </a:lnTo>
                <a:lnTo>
                  <a:pt x="487" y="311"/>
                </a:lnTo>
                <a:lnTo>
                  <a:pt x="485" y="312"/>
                </a:lnTo>
                <a:lnTo>
                  <a:pt x="483" y="314"/>
                </a:lnTo>
                <a:lnTo>
                  <a:pt x="482" y="314"/>
                </a:lnTo>
                <a:lnTo>
                  <a:pt x="480" y="316"/>
                </a:lnTo>
                <a:lnTo>
                  <a:pt x="478" y="316"/>
                </a:lnTo>
                <a:lnTo>
                  <a:pt x="476" y="316"/>
                </a:lnTo>
                <a:lnTo>
                  <a:pt x="475" y="316"/>
                </a:lnTo>
                <a:lnTo>
                  <a:pt x="473" y="316"/>
                </a:lnTo>
                <a:lnTo>
                  <a:pt x="471" y="317"/>
                </a:lnTo>
                <a:lnTo>
                  <a:pt x="470" y="317"/>
                </a:lnTo>
                <a:lnTo>
                  <a:pt x="468" y="317"/>
                </a:lnTo>
                <a:lnTo>
                  <a:pt x="466" y="319"/>
                </a:lnTo>
                <a:lnTo>
                  <a:pt x="464" y="321"/>
                </a:lnTo>
                <a:lnTo>
                  <a:pt x="463" y="321"/>
                </a:lnTo>
                <a:lnTo>
                  <a:pt x="459" y="323"/>
                </a:lnTo>
                <a:lnTo>
                  <a:pt x="457" y="324"/>
                </a:lnTo>
                <a:lnTo>
                  <a:pt x="457" y="326"/>
                </a:lnTo>
                <a:lnTo>
                  <a:pt x="456" y="326"/>
                </a:lnTo>
                <a:lnTo>
                  <a:pt x="454" y="328"/>
                </a:lnTo>
                <a:lnTo>
                  <a:pt x="452" y="328"/>
                </a:lnTo>
                <a:lnTo>
                  <a:pt x="452" y="330"/>
                </a:lnTo>
                <a:lnTo>
                  <a:pt x="450" y="330"/>
                </a:lnTo>
                <a:lnTo>
                  <a:pt x="450" y="331"/>
                </a:lnTo>
                <a:lnTo>
                  <a:pt x="449" y="333"/>
                </a:lnTo>
                <a:lnTo>
                  <a:pt x="447" y="333"/>
                </a:lnTo>
                <a:lnTo>
                  <a:pt x="447" y="335"/>
                </a:lnTo>
                <a:lnTo>
                  <a:pt x="445" y="337"/>
                </a:lnTo>
                <a:lnTo>
                  <a:pt x="443" y="337"/>
                </a:lnTo>
                <a:lnTo>
                  <a:pt x="443" y="338"/>
                </a:lnTo>
                <a:lnTo>
                  <a:pt x="442" y="338"/>
                </a:lnTo>
                <a:lnTo>
                  <a:pt x="440" y="340"/>
                </a:lnTo>
                <a:lnTo>
                  <a:pt x="438" y="340"/>
                </a:lnTo>
                <a:lnTo>
                  <a:pt x="438" y="342"/>
                </a:lnTo>
                <a:lnTo>
                  <a:pt x="436" y="342"/>
                </a:lnTo>
                <a:lnTo>
                  <a:pt x="435" y="344"/>
                </a:lnTo>
                <a:lnTo>
                  <a:pt x="433" y="345"/>
                </a:lnTo>
                <a:lnTo>
                  <a:pt x="431" y="347"/>
                </a:lnTo>
                <a:lnTo>
                  <a:pt x="429" y="347"/>
                </a:lnTo>
                <a:lnTo>
                  <a:pt x="428" y="347"/>
                </a:lnTo>
                <a:lnTo>
                  <a:pt x="426" y="349"/>
                </a:lnTo>
                <a:lnTo>
                  <a:pt x="424" y="349"/>
                </a:lnTo>
                <a:lnTo>
                  <a:pt x="421" y="349"/>
                </a:lnTo>
                <a:lnTo>
                  <a:pt x="419" y="349"/>
                </a:lnTo>
                <a:lnTo>
                  <a:pt x="417" y="349"/>
                </a:lnTo>
                <a:lnTo>
                  <a:pt x="415" y="349"/>
                </a:lnTo>
                <a:lnTo>
                  <a:pt x="414" y="349"/>
                </a:lnTo>
                <a:lnTo>
                  <a:pt x="412" y="349"/>
                </a:lnTo>
                <a:lnTo>
                  <a:pt x="408" y="349"/>
                </a:lnTo>
                <a:lnTo>
                  <a:pt x="407" y="347"/>
                </a:lnTo>
                <a:lnTo>
                  <a:pt x="405" y="347"/>
                </a:lnTo>
                <a:lnTo>
                  <a:pt x="403" y="345"/>
                </a:lnTo>
                <a:lnTo>
                  <a:pt x="401" y="345"/>
                </a:lnTo>
                <a:lnTo>
                  <a:pt x="400" y="345"/>
                </a:lnTo>
                <a:lnTo>
                  <a:pt x="400" y="344"/>
                </a:lnTo>
                <a:lnTo>
                  <a:pt x="398" y="342"/>
                </a:lnTo>
                <a:lnTo>
                  <a:pt x="396" y="342"/>
                </a:lnTo>
                <a:lnTo>
                  <a:pt x="394" y="342"/>
                </a:lnTo>
                <a:lnTo>
                  <a:pt x="393" y="342"/>
                </a:lnTo>
                <a:lnTo>
                  <a:pt x="391" y="340"/>
                </a:lnTo>
                <a:lnTo>
                  <a:pt x="389" y="340"/>
                </a:lnTo>
                <a:lnTo>
                  <a:pt x="387" y="340"/>
                </a:lnTo>
                <a:lnTo>
                  <a:pt x="386" y="338"/>
                </a:lnTo>
                <a:lnTo>
                  <a:pt x="384" y="338"/>
                </a:lnTo>
                <a:lnTo>
                  <a:pt x="382" y="338"/>
                </a:lnTo>
                <a:lnTo>
                  <a:pt x="381" y="340"/>
                </a:lnTo>
                <a:lnTo>
                  <a:pt x="379" y="342"/>
                </a:lnTo>
                <a:lnTo>
                  <a:pt x="377" y="342"/>
                </a:lnTo>
                <a:lnTo>
                  <a:pt x="375" y="344"/>
                </a:lnTo>
                <a:lnTo>
                  <a:pt x="374" y="344"/>
                </a:lnTo>
                <a:lnTo>
                  <a:pt x="372" y="344"/>
                </a:lnTo>
                <a:lnTo>
                  <a:pt x="370" y="344"/>
                </a:lnTo>
                <a:lnTo>
                  <a:pt x="368" y="344"/>
                </a:lnTo>
                <a:lnTo>
                  <a:pt x="365" y="344"/>
                </a:lnTo>
                <a:lnTo>
                  <a:pt x="363" y="344"/>
                </a:lnTo>
                <a:lnTo>
                  <a:pt x="361" y="344"/>
                </a:lnTo>
                <a:lnTo>
                  <a:pt x="360" y="344"/>
                </a:lnTo>
                <a:lnTo>
                  <a:pt x="358" y="345"/>
                </a:lnTo>
                <a:lnTo>
                  <a:pt x="356" y="345"/>
                </a:lnTo>
                <a:lnTo>
                  <a:pt x="356" y="347"/>
                </a:lnTo>
                <a:lnTo>
                  <a:pt x="353" y="347"/>
                </a:lnTo>
                <a:lnTo>
                  <a:pt x="351" y="349"/>
                </a:lnTo>
                <a:lnTo>
                  <a:pt x="349" y="349"/>
                </a:lnTo>
                <a:lnTo>
                  <a:pt x="346" y="349"/>
                </a:lnTo>
                <a:lnTo>
                  <a:pt x="344" y="349"/>
                </a:lnTo>
                <a:lnTo>
                  <a:pt x="342" y="349"/>
                </a:lnTo>
                <a:lnTo>
                  <a:pt x="340" y="349"/>
                </a:lnTo>
                <a:lnTo>
                  <a:pt x="339" y="349"/>
                </a:lnTo>
                <a:lnTo>
                  <a:pt x="337" y="349"/>
                </a:lnTo>
                <a:lnTo>
                  <a:pt x="335" y="349"/>
                </a:lnTo>
                <a:lnTo>
                  <a:pt x="332" y="349"/>
                </a:lnTo>
                <a:lnTo>
                  <a:pt x="330" y="347"/>
                </a:lnTo>
                <a:lnTo>
                  <a:pt x="328" y="347"/>
                </a:lnTo>
                <a:lnTo>
                  <a:pt x="326" y="347"/>
                </a:lnTo>
                <a:lnTo>
                  <a:pt x="325" y="347"/>
                </a:lnTo>
                <a:lnTo>
                  <a:pt x="323" y="347"/>
                </a:lnTo>
                <a:lnTo>
                  <a:pt x="321" y="347"/>
                </a:lnTo>
                <a:lnTo>
                  <a:pt x="318" y="347"/>
                </a:lnTo>
                <a:lnTo>
                  <a:pt x="316" y="347"/>
                </a:lnTo>
                <a:lnTo>
                  <a:pt x="314" y="347"/>
                </a:lnTo>
                <a:lnTo>
                  <a:pt x="312" y="347"/>
                </a:lnTo>
                <a:lnTo>
                  <a:pt x="311" y="347"/>
                </a:lnTo>
                <a:lnTo>
                  <a:pt x="309" y="347"/>
                </a:lnTo>
                <a:lnTo>
                  <a:pt x="307" y="349"/>
                </a:lnTo>
                <a:lnTo>
                  <a:pt x="305" y="349"/>
                </a:lnTo>
                <a:lnTo>
                  <a:pt x="304" y="349"/>
                </a:lnTo>
                <a:lnTo>
                  <a:pt x="302" y="351"/>
                </a:lnTo>
                <a:lnTo>
                  <a:pt x="300" y="351"/>
                </a:lnTo>
                <a:lnTo>
                  <a:pt x="298" y="352"/>
                </a:lnTo>
                <a:lnTo>
                  <a:pt x="297" y="354"/>
                </a:lnTo>
                <a:lnTo>
                  <a:pt x="295" y="354"/>
                </a:lnTo>
                <a:lnTo>
                  <a:pt x="295" y="356"/>
                </a:lnTo>
                <a:lnTo>
                  <a:pt x="293" y="358"/>
                </a:lnTo>
                <a:lnTo>
                  <a:pt x="292" y="358"/>
                </a:lnTo>
                <a:lnTo>
                  <a:pt x="292" y="359"/>
                </a:lnTo>
                <a:lnTo>
                  <a:pt x="290" y="361"/>
                </a:lnTo>
                <a:lnTo>
                  <a:pt x="288" y="361"/>
                </a:lnTo>
                <a:lnTo>
                  <a:pt x="286" y="361"/>
                </a:lnTo>
                <a:lnTo>
                  <a:pt x="283" y="361"/>
                </a:lnTo>
                <a:lnTo>
                  <a:pt x="283" y="363"/>
                </a:lnTo>
                <a:lnTo>
                  <a:pt x="281" y="363"/>
                </a:lnTo>
                <a:lnTo>
                  <a:pt x="281" y="365"/>
                </a:lnTo>
                <a:lnTo>
                  <a:pt x="279" y="366"/>
                </a:lnTo>
                <a:lnTo>
                  <a:pt x="278" y="366"/>
                </a:lnTo>
                <a:lnTo>
                  <a:pt x="278" y="368"/>
                </a:lnTo>
                <a:lnTo>
                  <a:pt x="276" y="370"/>
                </a:lnTo>
                <a:lnTo>
                  <a:pt x="274" y="372"/>
                </a:lnTo>
                <a:lnTo>
                  <a:pt x="272" y="373"/>
                </a:lnTo>
                <a:lnTo>
                  <a:pt x="271" y="375"/>
                </a:lnTo>
                <a:lnTo>
                  <a:pt x="269" y="375"/>
                </a:lnTo>
                <a:lnTo>
                  <a:pt x="267" y="377"/>
                </a:lnTo>
                <a:lnTo>
                  <a:pt x="265" y="377"/>
                </a:lnTo>
                <a:lnTo>
                  <a:pt x="265" y="379"/>
                </a:lnTo>
                <a:lnTo>
                  <a:pt x="264" y="379"/>
                </a:lnTo>
                <a:lnTo>
                  <a:pt x="262" y="379"/>
                </a:lnTo>
                <a:lnTo>
                  <a:pt x="260" y="380"/>
                </a:lnTo>
                <a:lnTo>
                  <a:pt x="258" y="380"/>
                </a:lnTo>
                <a:lnTo>
                  <a:pt x="257" y="379"/>
                </a:lnTo>
                <a:lnTo>
                  <a:pt x="253" y="379"/>
                </a:lnTo>
                <a:lnTo>
                  <a:pt x="251" y="379"/>
                </a:lnTo>
                <a:lnTo>
                  <a:pt x="250" y="379"/>
                </a:lnTo>
                <a:lnTo>
                  <a:pt x="248" y="379"/>
                </a:lnTo>
                <a:lnTo>
                  <a:pt x="246" y="379"/>
                </a:lnTo>
                <a:lnTo>
                  <a:pt x="243" y="379"/>
                </a:lnTo>
                <a:lnTo>
                  <a:pt x="241" y="379"/>
                </a:lnTo>
                <a:lnTo>
                  <a:pt x="239" y="379"/>
                </a:lnTo>
                <a:lnTo>
                  <a:pt x="237" y="379"/>
                </a:lnTo>
                <a:lnTo>
                  <a:pt x="236" y="380"/>
                </a:lnTo>
                <a:lnTo>
                  <a:pt x="234" y="380"/>
                </a:lnTo>
                <a:lnTo>
                  <a:pt x="232" y="380"/>
                </a:lnTo>
                <a:lnTo>
                  <a:pt x="230" y="382"/>
                </a:lnTo>
                <a:lnTo>
                  <a:pt x="229" y="382"/>
                </a:lnTo>
                <a:lnTo>
                  <a:pt x="227" y="384"/>
                </a:lnTo>
                <a:lnTo>
                  <a:pt x="225" y="384"/>
                </a:lnTo>
                <a:lnTo>
                  <a:pt x="223" y="386"/>
                </a:lnTo>
                <a:lnTo>
                  <a:pt x="222" y="386"/>
                </a:lnTo>
                <a:lnTo>
                  <a:pt x="220" y="387"/>
                </a:lnTo>
                <a:lnTo>
                  <a:pt x="218" y="389"/>
                </a:lnTo>
                <a:lnTo>
                  <a:pt x="216" y="391"/>
                </a:lnTo>
                <a:lnTo>
                  <a:pt x="215" y="391"/>
                </a:lnTo>
                <a:lnTo>
                  <a:pt x="213" y="391"/>
                </a:lnTo>
                <a:lnTo>
                  <a:pt x="213" y="393"/>
                </a:lnTo>
                <a:lnTo>
                  <a:pt x="211" y="394"/>
                </a:lnTo>
                <a:lnTo>
                  <a:pt x="211" y="396"/>
                </a:lnTo>
                <a:lnTo>
                  <a:pt x="209" y="396"/>
                </a:lnTo>
                <a:lnTo>
                  <a:pt x="208" y="398"/>
                </a:lnTo>
                <a:lnTo>
                  <a:pt x="206" y="400"/>
                </a:lnTo>
                <a:lnTo>
                  <a:pt x="204" y="401"/>
                </a:lnTo>
                <a:lnTo>
                  <a:pt x="204" y="403"/>
                </a:lnTo>
                <a:lnTo>
                  <a:pt x="203" y="405"/>
                </a:lnTo>
                <a:lnTo>
                  <a:pt x="201" y="405"/>
                </a:lnTo>
                <a:lnTo>
                  <a:pt x="199" y="406"/>
                </a:lnTo>
                <a:lnTo>
                  <a:pt x="197" y="406"/>
                </a:lnTo>
                <a:lnTo>
                  <a:pt x="196" y="406"/>
                </a:lnTo>
                <a:lnTo>
                  <a:pt x="194" y="406"/>
                </a:lnTo>
                <a:lnTo>
                  <a:pt x="192" y="408"/>
                </a:lnTo>
                <a:lnTo>
                  <a:pt x="190" y="408"/>
                </a:lnTo>
                <a:lnTo>
                  <a:pt x="190" y="410"/>
                </a:lnTo>
                <a:lnTo>
                  <a:pt x="189" y="412"/>
                </a:lnTo>
                <a:lnTo>
                  <a:pt x="187" y="412"/>
                </a:lnTo>
                <a:lnTo>
                  <a:pt x="185" y="412"/>
                </a:lnTo>
                <a:lnTo>
                  <a:pt x="185" y="413"/>
                </a:lnTo>
                <a:lnTo>
                  <a:pt x="183" y="415"/>
                </a:lnTo>
                <a:lnTo>
                  <a:pt x="182" y="415"/>
                </a:lnTo>
                <a:lnTo>
                  <a:pt x="182" y="417"/>
                </a:lnTo>
                <a:lnTo>
                  <a:pt x="180" y="419"/>
                </a:lnTo>
                <a:lnTo>
                  <a:pt x="180" y="420"/>
                </a:lnTo>
                <a:lnTo>
                  <a:pt x="178" y="420"/>
                </a:lnTo>
                <a:lnTo>
                  <a:pt x="178" y="422"/>
                </a:lnTo>
                <a:lnTo>
                  <a:pt x="176" y="422"/>
                </a:lnTo>
                <a:lnTo>
                  <a:pt x="175" y="424"/>
                </a:lnTo>
                <a:lnTo>
                  <a:pt x="173" y="424"/>
                </a:lnTo>
                <a:lnTo>
                  <a:pt x="173" y="426"/>
                </a:lnTo>
                <a:lnTo>
                  <a:pt x="171" y="427"/>
                </a:lnTo>
                <a:lnTo>
                  <a:pt x="171" y="429"/>
                </a:lnTo>
                <a:lnTo>
                  <a:pt x="169" y="429"/>
                </a:lnTo>
                <a:lnTo>
                  <a:pt x="168" y="431"/>
                </a:lnTo>
                <a:lnTo>
                  <a:pt x="168" y="429"/>
                </a:lnTo>
                <a:lnTo>
                  <a:pt x="166" y="429"/>
                </a:lnTo>
                <a:lnTo>
                  <a:pt x="164" y="429"/>
                </a:lnTo>
                <a:lnTo>
                  <a:pt x="162" y="427"/>
                </a:lnTo>
                <a:lnTo>
                  <a:pt x="161" y="427"/>
                </a:lnTo>
                <a:lnTo>
                  <a:pt x="159" y="426"/>
                </a:lnTo>
                <a:lnTo>
                  <a:pt x="157" y="424"/>
                </a:lnTo>
                <a:lnTo>
                  <a:pt x="155" y="424"/>
                </a:lnTo>
                <a:lnTo>
                  <a:pt x="152" y="424"/>
                </a:lnTo>
                <a:lnTo>
                  <a:pt x="150" y="424"/>
                </a:lnTo>
                <a:lnTo>
                  <a:pt x="148" y="424"/>
                </a:lnTo>
                <a:lnTo>
                  <a:pt x="147" y="424"/>
                </a:lnTo>
                <a:lnTo>
                  <a:pt x="145" y="426"/>
                </a:lnTo>
                <a:lnTo>
                  <a:pt x="143" y="424"/>
                </a:lnTo>
                <a:lnTo>
                  <a:pt x="141" y="424"/>
                </a:lnTo>
                <a:lnTo>
                  <a:pt x="140" y="422"/>
                </a:lnTo>
                <a:lnTo>
                  <a:pt x="138" y="422"/>
                </a:lnTo>
                <a:lnTo>
                  <a:pt x="138" y="420"/>
                </a:lnTo>
                <a:lnTo>
                  <a:pt x="136" y="420"/>
                </a:lnTo>
                <a:lnTo>
                  <a:pt x="134" y="420"/>
                </a:lnTo>
                <a:lnTo>
                  <a:pt x="133" y="419"/>
                </a:lnTo>
                <a:lnTo>
                  <a:pt x="131" y="419"/>
                </a:lnTo>
                <a:lnTo>
                  <a:pt x="129" y="417"/>
                </a:lnTo>
                <a:lnTo>
                  <a:pt x="127" y="415"/>
                </a:lnTo>
                <a:lnTo>
                  <a:pt x="126" y="415"/>
                </a:lnTo>
                <a:lnTo>
                  <a:pt x="124" y="413"/>
                </a:lnTo>
                <a:lnTo>
                  <a:pt x="122" y="413"/>
                </a:lnTo>
                <a:lnTo>
                  <a:pt x="122" y="412"/>
                </a:lnTo>
                <a:lnTo>
                  <a:pt x="120" y="412"/>
                </a:lnTo>
                <a:lnTo>
                  <a:pt x="119" y="410"/>
                </a:lnTo>
                <a:lnTo>
                  <a:pt x="117" y="410"/>
                </a:lnTo>
                <a:lnTo>
                  <a:pt x="117" y="408"/>
                </a:lnTo>
                <a:lnTo>
                  <a:pt x="115" y="408"/>
                </a:lnTo>
                <a:lnTo>
                  <a:pt x="114" y="406"/>
                </a:lnTo>
                <a:lnTo>
                  <a:pt x="114" y="405"/>
                </a:lnTo>
                <a:lnTo>
                  <a:pt x="112" y="403"/>
                </a:lnTo>
                <a:lnTo>
                  <a:pt x="110" y="401"/>
                </a:lnTo>
                <a:lnTo>
                  <a:pt x="108" y="401"/>
                </a:lnTo>
                <a:lnTo>
                  <a:pt x="107" y="400"/>
                </a:lnTo>
                <a:lnTo>
                  <a:pt x="105" y="398"/>
                </a:lnTo>
                <a:lnTo>
                  <a:pt x="103" y="398"/>
                </a:lnTo>
                <a:lnTo>
                  <a:pt x="103" y="396"/>
                </a:lnTo>
                <a:lnTo>
                  <a:pt x="101" y="394"/>
                </a:lnTo>
                <a:lnTo>
                  <a:pt x="101" y="393"/>
                </a:lnTo>
                <a:lnTo>
                  <a:pt x="100" y="391"/>
                </a:lnTo>
                <a:lnTo>
                  <a:pt x="98" y="389"/>
                </a:lnTo>
                <a:lnTo>
                  <a:pt x="98" y="387"/>
                </a:lnTo>
                <a:lnTo>
                  <a:pt x="96" y="387"/>
                </a:lnTo>
                <a:lnTo>
                  <a:pt x="94" y="387"/>
                </a:lnTo>
                <a:lnTo>
                  <a:pt x="93" y="386"/>
                </a:lnTo>
                <a:lnTo>
                  <a:pt x="89" y="386"/>
                </a:lnTo>
                <a:lnTo>
                  <a:pt x="87" y="386"/>
                </a:lnTo>
                <a:lnTo>
                  <a:pt x="86" y="384"/>
                </a:lnTo>
                <a:lnTo>
                  <a:pt x="84" y="384"/>
                </a:lnTo>
                <a:lnTo>
                  <a:pt x="82" y="384"/>
                </a:lnTo>
                <a:lnTo>
                  <a:pt x="80" y="382"/>
                </a:lnTo>
                <a:lnTo>
                  <a:pt x="79" y="384"/>
                </a:lnTo>
                <a:lnTo>
                  <a:pt x="75" y="384"/>
                </a:lnTo>
                <a:lnTo>
                  <a:pt x="73" y="384"/>
                </a:lnTo>
                <a:lnTo>
                  <a:pt x="72" y="384"/>
                </a:lnTo>
                <a:lnTo>
                  <a:pt x="70" y="384"/>
                </a:lnTo>
                <a:lnTo>
                  <a:pt x="68" y="384"/>
                </a:lnTo>
                <a:lnTo>
                  <a:pt x="66" y="386"/>
                </a:lnTo>
                <a:lnTo>
                  <a:pt x="65" y="386"/>
                </a:lnTo>
                <a:lnTo>
                  <a:pt x="63" y="386"/>
                </a:lnTo>
                <a:lnTo>
                  <a:pt x="61" y="387"/>
                </a:lnTo>
                <a:lnTo>
                  <a:pt x="59" y="387"/>
                </a:lnTo>
                <a:lnTo>
                  <a:pt x="58" y="386"/>
                </a:lnTo>
                <a:lnTo>
                  <a:pt x="56" y="386"/>
                </a:lnTo>
                <a:lnTo>
                  <a:pt x="54" y="386"/>
                </a:lnTo>
                <a:lnTo>
                  <a:pt x="52" y="386"/>
                </a:lnTo>
                <a:lnTo>
                  <a:pt x="51" y="384"/>
                </a:lnTo>
                <a:lnTo>
                  <a:pt x="49" y="384"/>
                </a:lnTo>
                <a:lnTo>
                  <a:pt x="49" y="382"/>
                </a:lnTo>
                <a:lnTo>
                  <a:pt x="47" y="380"/>
                </a:lnTo>
                <a:lnTo>
                  <a:pt x="45" y="380"/>
                </a:lnTo>
                <a:lnTo>
                  <a:pt x="44" y="379"/>
                </a:lnTo>
                <a:lnTo>
                  <a:pt x="42" y="377"/>
                </a:lnTo>
                <a:lnTo>
                  <a:pt x="40" y="375"/>
                </a:lnTo>
                <a:lnTo>
                  <a:pt x="38" y="375"/>
                </a:lnTo>
                <a:lnTo>
                  <a:pt x="37" y="375"/>
                </a:lnTo>
                <a:lnTo>
                  <a:pt x="35" y="377"/>
                </a:lnTo>
                <a:lnTo>
                  <a:pt x="31" y="379"/>
                </a:lnTo>
                <a:lnTo>
                  <a:pt x="33" y="365"/>
                </a:lnTo>
                <a:lnTo>
                  <a:pt x="31" y="363"/>
                </a:lnTo>
                <a:lnTo>
                  <a:pt x="30" y="361"/>
                </a:lnTo>
                <a:lnTo>
                  <a:pt x="30" y="359"/>
                </a:lnTo>
                <a:lnTo>
                  <a:pt x="28" y="358"/>
                </a:lnTo>
                <a:lnTo>
                  <a:pt x="30" y="358"/>
                </a:lnTo>
                <a:lnTo>
                  <a:pt x="28" y="356"/>
                </a:lnTo>
                <a:lnTo>
                  <a:pt x="28" y="354"/>
                </a:lnTo>
                <a:lnTo>
                  <a:pt x="26" y="354"/>
                </a:lnTo>
                <a:lnTo>
                  <a:pt x="28" y="352"/>
                </a:lnTo>
                <a:lnTo>
                  <a:pt x="28" y="351"/>
                </a:lnTo>
                <a:lnTo>
                  <a:pt x="28" y="349"/>
                </a:lnTo>
                <a:lnTo>
                  <a:pt x="26" y="347"/>
                </a:lnTo>
                <a:lnTo>
                  <a:pt x="28" y="345"/>
                </a:lnTo>
                <a:lnTo>
                  <a:pt x="28" y="344"/>
                </a:lnTo>
                <a:lnTo>
                  <a:pt x="26" y="342"/>
                </a:lnTo>
                <a:lnTo>
                  <a:pt x="25" y="340"/>
                </a:lnTo>
                <a:lnTo>
                  <a:pt x="23" y="340"/>
                </a:lnTo>
                <a:lnTo>
                  <a:pt x="23" y="338"/>
                </a:lnTo>
                <a:lnTo>
                  <a:pt x="21" y="338"/>
                </a:lnTo>
                <a:lnTo>
                  <a:pt x="19" y="337"/>
                </a:lnTo>
                <a:lnTo>
                  <a:pt x="19" y="335"/>
                </a:lnTo>
                <a:lnTo>
                  <a:pt x="19" y="333"/>
                </a:lnTo>
                <a:lnTo>
                  <a:pt x="19" y="331"/>
                </a:lnTo>
                <a:lnTo>
                  <a:pt x="19" y="330"/>
                </a:lnTo>
                <a:lnTo>
                  <a:pt x="19" y="328"/>
                </a:lnTo>
                <a:lnTo>
                  <a:pt x="21" y="326"/>
                </a:lnTo>
                <a:lnTo>
                  <a:pt x="19" y="326"/>
                </a:lnTo>
                <a:lnTo>
                  <a:pt x="19" y="324"/>
                </a:lnTo>
                <a:lnTo>
                  <a:pt x="19" y="323"/>
                </a:lnTo>
                <a:lnTo>
                  <a:pt x="21" y="321"/>
                </a:lnTo>
                <a:lnTo>
                  <a:pt x="21" y="319"/>
                </a:lnTo>
                <a:lnTo>
                  <a:pt x="19" y="319"/>
                </a:lnTo>
                <a:lnTo>
                  <a:pt x="18" y="319"/>
                </a:lnTo>
                <a:lnTo>
                  <a:pt x="18" y="317"/>
                </a:lnTo>
                <a:lnTo>
                  <a:pt x="18" y="316"/>
                </a:lnTo>
                <a:lnTo>
                  <a:pt x="18" y="314"/>
                </a:lnTo>
                <a:lnTo>
                  <a:pt x="16" y="312"/>
                </a:lnTo>
                <a:lnTo>
                  <a:pt x="18" y="312"/>
                </a:lnTo>
                <a:lnTo>
                  <a:pt x="16" y="311"/>
                </a:lnTo>
                <a:lnTo>
                  <a:pt x="16" y="309"/>
                </a:lnTo>
                <a:lnTo>
                  <a:pt x="14" y="307"/>
                </a:lnTo>
                <a:lnTo>
                  <a:pt x="12" y="305"/>
                </a:lnTo>
                <a:lnTo>
                  <a:pt x="12" y="304"/>
                </a:lnTo>
                <a:lnTo>
                  <a:pt x="12" y="302"/>
                </a:lnTo>
                <a:lnTo>
                  <a:pt x="11" y="302"/>
                </a:lnTo>
                <a:lnTo>
                  <a:pt x="11" y="300"/>
                </a:lnTo>
                <a:lnTo>
                  <a:pt x="11" y="298"/>
                </a:lnTo>
                <a:lnTo>
                  <a:pt x="9" y="297"/>
                </a:lnTo>
                <a:lnTo>
                  <a:pt x="11" y="295"/>
                </a:lnTo>
                <a:lnTo>
                  <a:pt x="11" y="293"/>
                </a:lnTo>
                <a:lnTo>
                  <a:pt x="9" y="291"/>
                </a:lnTo>
                <a:lnTo>
                  <a:pt x="7" y="290"/>
                </a:lnTo>
                <a:lnTo>
                  <a:pt x="7" y="288"/>
                </a:lnTo>
                <a:lnTo>
                  <a:pt x="9" y="286"/>
                </a:lnTo>
                <a:lnTo>
                  <a:pt x="9" y="284"/>
                </a:lnTo>
                <a:lnTo>
                  <a:pt x="9" y="283"/>
                </a:lnTo>
                <a:lnTo>
                  <a:pt x="11" y="283"/>
                </a:lnTo>
                <a:lnTo>
                  <a:pt x="9" y="283"/>
                </a:lnTo>
                <a:lnTo>
                  <a:pt x="9" y="281"/>
                </a:lnTo>
                <a:lnTo>
                  <a:pt x="9" y="279"/>
                </a:lnTo>
                <a:lnTo>
                  <a:pt x="11" y="277"/>
                </a:lnTo>
                <a:lnTo>
                  <a:pt x="11" y="276"/>
                </a:lnTo>
                <a:lnTo>
                  <a:pt x="9" y="276"/>
                </a:lnTo>
                <a:lnTo>
                  <a:pt x="9" y="274"/>
                </a:lnTo>
                <a:lnTo>
                  <a:pt x="7" y="274"/>
                </a:lnTo>
                <a:lnTo>
                  <a:pt x="5" y="272"/>
                </a:lnTo>
                <a:lnTo>
                  <a:pt x="5" y="270"/>
                </a:lnTo>
                <a:lnTo>
                  <a:pt x="7" y="269"/>
                </a:lnTo>
                <a:lnTo>
                  <a:pt x="5" y="269"/>
                </a:lnTo>
                <a:lnTo>
                  <a:pt x="5" y="267"/>
                </a:lnTo>
                <a:lnTo>
                  <a:pt x="7" y="265"/>
                </a:lnTo>
                <a:lnTo>
                  <a:pt x="7" y="263"/>
                </a:lnTo>
                <a:lnTo>
                  <a:pt x="7" y="262"/>
                </a:lnTo>
                <a:lnTo>
                  <a:pt x="7" y="260"/>
                </a:lnTo>
                <a:lnTo>
                  <a:pt x="9" y="260"/>
                </a:lnTo>
                <a:lnTo>
                  <a:pt x="9" y="258"/>
                </a:lnTo>
                <a:lnTo>
                  <a:pt x="9" y="256"/>
                </a:lnTo>
                <a:lnTo>
                  <a:pt x="7" y="255"/>
                </a:lnTo>
                <a:lnTo>
                  <a:pt x="7" y="253"/>
                </a:lnTo>
                <a:lnTo>
                  <a:pt x="7" y="251"/>
                </a:lnTo>
                <a:lnTo>
                  <a:pt x="5" y="249"/>
                </a:lnTo>
                <a:lnTo>
                  <a:pt x="5" y="248"/>
                </a:lnTo>
                <a:lnTo>
                  <a:pt x="4" y="246"/>
                </a:lnTo>
                <a:lnTo>
                  <a:pt x="2" y="244"/>
                </a:lnTo>
                <a:lnTo>
                  <a:pt x="2" y="242"/>
                </a:lnTo>
                <a:lnTo>
                  <a:pt x="4" y="241"/>
                </a:lnTo>
                <a:lnTo>
                  <a:pt x="4" y="239"/>
                </a:lnTo>
                <a:lnTo>
                  <a:pt x="4" y="237"/>
                </a:lnTo>
                <a:lnTo>
                  <a:pt x="2" y="235"/>
                </a:lnTo>
                <a:lnTo>
                  <a:pt x="4" y="234"/>
                </a:lnTo>
                <a:lnTo>
                  <a:pt x="2" y="234"/>
                </a:lnTo>
                <a:lnTo>
                  <a:pt x="2" y="232"/>
                </a:lnTo>
                <a:lnTo>
                  <a:pt x="0" y="232"/>
                </a:lnTo>
                <a:lnTo>
                  <a:pt x="0" y="230"/>
                </a:lnTo>
                <a:lnTo>
                  <a:pt x="51" y="227"/>
                </a:lnTo>
                <a:lnTo>
                  <a:pt x="65" y="225"/>
                </a:lnTo>
                <a:lnTo>
                  <a:pt x="87" y="194"/>
                </a:lnTo>
                <a:lnTo>
                  <a:pt x="93" y="188"/>
                </a:lnTo>
                <a:lnTo>
                  <a:pt x="94" y="187"/>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97" name="Freeform 393"/>
          <p:cNvSpPr>
            <a:spLocks/>
          </p:cNvSpPr>
          <p:nvPr/>
        </p:nvSpPr>
        <p:spPr bwMode="auto">
          <a:xfrm>
            <a:off x="6592888" y="5921375"/>
            <a:ext cx="931862" cy="303213"/>
          </a:xfrm>
          <a:custGeom>
            <a:avLst/>
            <a:gdLst>
              <a:gd name="T0" fmla="*/ 2147483647 w 587"/>
              <a:gd name="T1" fmla="*/ 2147483647 h 191"/>
              <a:gd name="T2" fmla="*/ 2147483647 w 587"/>
              <a:gd name="T3" fmla="*/ 2147483647 h 191"/>
              <a:gd name="T4" fmla="*/ 2147483647 w 587"/>
              <a:gd name="T5" fmla="*/ 2147483647 h 191"/>
              <a:gd name="T6" fmla="*/ 2147483647 w 587"/>
              <a:gd name="T7" fmla="*/ 2147483647 h 191"/>
              <a:gd name="T8" fmla="*/ 2147483647 w 587"/>
              <a:gd name="T9" fmla="*/ 2147483647 h 191"/>
              <a:gd name="T10" fmla="*/ 2147483647 w 587"/>
              <a:gd name="T11" fmla="*/ 2147483647 h 191"/>
              <a:gd name="T12" fmla="*/ 2147483647 w 587"/>
              <a:gd name="T13" fmla="*/ 2147483647 h 191"/>
              <a:gd name="T14" fmla="*/ 2147483647 w 587"/>
              <a:gd name="T15" fmla="*/ 2147483647 h 191"/>
              <a:gd name="T16" fmla="*/ 2147483647 w 587"/>
              <a:gd name="T17" fmla="*/ 2147483647 h 191"/>
              <a:gd name="T18" fmla="*/ 2147483647 w 587"/>
              <a:gd name="T19" fmla="*/ 2147483647 h 191"/>
              <a:gd name="T20" fmla="*/ 2147483647 w 587"/>
              <a:gd name="T21" fmla="*/ 2147483647 h 191"/>
              <a:gd name="T22" fmla="*/ 2147483647 w 587"/>
              <a:gd name="T23" fmla="*/ 2147483647 h 191"/>
              <a:gd name="T24" fmla="*/ 2147483647 w 587"/>
              <a:gd name="T25" fmla="*/ 2147483647 h 191"/>
              <a:gd name="T26" fmla="*/ 2147483647 w 587"/>
              <a:gd name="T27" fmla="*/ 2147483647 h 191"/>
              <a:gd name="T28" fmla="*/ 2147483647 w 587"/>
              <a:gd name="T29" fmla="*/ 2147483647 h 191"/>
              <a:gd name="T30" fmla="*/ 2147483647 w 587"/>
              <a:gd name="T31" fmla="*/ 2147483647 h 191"/>
              <a:gd name="T32" fmla="*/ 2147483647 w 587"/>
              <a:gd name="T33" fmla="*/ 2147483647 h 191"/>
              <a:gd name="T34" fmla="*/ 2147483647 w 587"/>
              <a:gd name="T35" fmla="*/ 2147483647 h 191"/>
              <a:gd name="T36" fmla="*/ 2147483647 w 587"/>
              <a:gd name="T37" fmla="*/ 2147483647 h 191"/>
              <a:gd name="T38" fmla="*/ 2147483647 w 587"/>
              <a:gd name="T39" fmla="*/ 2147483647 h 191"/>
              <a:gd name="T40" fmla="*/ 2147483647 w 587"/>
              <a:gd name="T41" fmla="*/ 2147483647 h 191"/>
              <a:gd name="T42" fmla="*/ 2147483647 w 587"/>
              <a:gd name="T43" fmla="*/ 2147483647 h 191"/>
              <a:gd name="T44" fmla="*/ 2147483647 w 587"/>
              <a:gd name="T45" fmla="*/ 2147483647 h 191"/>
              <a:gd name="T46" fmla="*/ 2147483647 w 587"/>
              <a:gd name="T47" fmla="*/ 2147483647 h 191"/>
              <a:gd name="T48" fmla="*/ 2147483647 w 587"/>
              <a:gd name="T49" fmla="*/ 2147483647 h 191"/>
              <a:gd name="T50" fmla="*/ 2147483647 w 587"/>
              <a:gd name="T51" fmla="*/ 2147483647 h 191"/>
              <a:gd name="T52" fmla="*/ 2147483647 w 587"/>
              <a:gd name="T53" fmla="*/ 2147483647 h 191"/>
              <a:gd name="T54" fmla="*/ 2147483647 w 587"/>
              <a:gd name="T55" fmla="*/ 2147483647 h 191"/>
              <a:gd name="T56" fmla="*/ 2147483647 w 587"/>
              <a:gd name="T57" fmla="*/ 2147483647 h 191"/>
              <a:gd name="T58" fmla="*/ 2147483647 w 587"/>
              <a:gd name="T59" fmla="*/ 2147483647 h 191"/>
              <a:gd name="T60" fmla="*/ 2147483647 w 587"/>
              <a:gd name="T61" fmla="*/ 2147483647 h 191"/>
              <a:gd name="T62" fmla="*/ 2147483647 w 587"/>
              <a:gd name="T63" fmla="*/ 2147483647 h 191"/>
              <a:gd name="T64" fmla="*/ 2147483647 w 587"/>
              <a:gd name="T65" fmla="*/ 2147483647 h 191"/>
              <a:gd name="T66" fmla="*/ 2147483647 w 587"/>
              <a:gd name="T67" fmla="*/ 2147483647 h 191"/>
              <a:gd name="T68" fmla="*/ 2147483647 w 587"/>
              <a:gd name="T69" fmla="*/ 2147483647 h 191"/>
              <a:gd name="T70" fmla="*/ 2147483647 w 587"/>
              <a:gd name="T71" fmla="*/ 2147483647 h 191"/>
              <a:gd name="T72" fmla="*/ 2147483647 w 587"/>
              <a:gd name="T73" fmla="*/ 2147483647 h 191"/>
              <a:gd name="T74" fmla="*/ 2147483647 w 587"/>
              <a:gd name="T75" fmla="*/ 2147483647 h 191"/>
              <a:gd name="T76" fmla="*/ 2147483647 w 587"/>
              <a:gd name="T77" fmla="*/ 2147483647 h 191"/>
              <a:gd name="T78" fmla="*/ 2147483647 w 587"/>
              <a:gd name="T79" fmla="*/ 2147483647 h 191"/>
              <a:gd name="T80" fmla="*/ 2147483647 w 587"/>
              <a:gd name="T81" fmla="*/ 2147483647 h 191"/>
              <a:gd name="T82" fmla="*/ 2147483647 w 587"/>
              <a:gd name="T83" fmla="*/ 2147483647 h 191"/>
              <a:gd name="T84" fmla="*/ 2147483647 w 587"/>
              <a:gd name="T85" fmla="*/ 2147483647 h 191"/>
              <a:gd name="T86" fmla="*/ 2147483647 w 587"/>
              <a:gd name="T87" fmla="*/ 2147483647 h 191"/>
              <a:gd name="T88" fmla="*/ 2147483647 w 587"/>
              <a:gd name="T89" fmla="*/ 2147483647 h 191"/>
              <a:gd name="T90" fmla="*/ 2147483647 w 587"/>
              <a:gd name="T91" fmla="*/ 2147483647 h 191"/>
              <a:gd name="T92" fmla="*/ 2147483647 w 587"/>
              <a:gd name="T93" fmla="*/ 2147483647 h 191"/>
              <a:gd name="T94" fmla="*/ 2147483647 w 587"/>
              <a:gd name="T95" fmla="*/ 2147483647 h 191"/>
              <a:gd name="T96" fmla="*/ 2147483647 w 587"/>
              <a:gd name="T97" fmla="*/ 2147483647 h 191"/>
              <a:gd name="T98" fmla="*/ 2147483647 w 587"/>
              <a:gd name="T99" fmla="*/ 2147483647 h 191"/>
              <a:gd name="T100" fmla="*/ 2147483647 w 587"/>
              <a:gd name="T101" fmla="*/ 2147483647 h 191"/>
              <a:gd name="T102" fmla="*/ 2147483647 w 587"/>
              <a:gd name="T103" fmla="*/ 2147483647 h 191"/>
              <a:gd name="T104" fmla="*/ 2147483647 w 587"/>
              <a:gd name="T105" fmla="*/ 2147483647 h 191"/>
              <a:gd name="T106" fmla="*/ 2147483647 w 587"/>
              <a:gd name="T107" fmla="*/ 2147483647 h 191"/>
              <a:gd name="T108" fmla="*/ 2147483647 w 587"/>
              <a:gd name="T109" fmla="*/ 2147483647 h 191"/>
              <a:gd name="T110" fmla="*/ 2147483647 w 587"/>
              <a:gd name="T111" fmla="*/ 2147483647 h 191"/>
              <a:gd name="T112" fmla="*/ 2147483647 w 587"/>
              <a:gd name="T113" fmla="*/ 2147483647 h 19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587"/>
              <a:gd name="T172" fmla="*/ 0 h 191"/>
              <a:gd name="T173" fmla="*/ 587 w 587"/>
              <a:gd name="T174" fmla="*/ 191 h 19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587" h="191">
                <a:moveTo>
                  <a:pt x="0" y="191"/>
                </a:moveTo>
                <a:lnTo>
                  <a:pt x="0" y="189"/>
                </a:lnTo>
                <a:lnTo>
                  <a:pt x="2" y="189"/>
                </a:lnTo>
                <a:lnTo>
                  <a:pt x="2" y="187"/>
                </a:lnTo>
                <a:lnTo>
                  <a:pt x="4" y="187"/>
                </a:lnTo>
                <a:lnTo>
                  <a:pt x="7" y="182"/>
                </a:lnTo>
                <a:lnTo>
                  <a:pt x="9" y="180"/>
                </a:lnTo>
                <a:lnTo>
                  <a:pt x="11" y="178"/>
                </a:lnTo>
                <a:lnTo>
                  <a:pt x="13" y="177"/>
                </a:lnTo>
                <a:lnTo>
                  <a:pt x="16" y="175"/>
                </a:lnTo>
                <a:lnTo>
                  <a:pt x="18" y="175"/>
                </a:lnTo>
                <a:lnTo>
                  <a:pt x="23" y="173"/>
                </a:lnTo>
                <a:lnTo>
                  <a:pt x="25" y="171"/>
                </a:lnTo>
                <a:lnTo>
                  <a:pt x="26" y="171"/>
                </a:lnTo>
                <a:lnTo>
                  <a:pt x="30" y="170"/>
                </a:lnTo>
                <a:lnTo>
                  <a:pt x="39" y="166"/>
                </a:lnTo>
                <a:lnTo>
                  <a:pt x="40" y="166"/>
                </a:lnTo>
                <a:lnTo>
                  <a:pt x="46" y="164"/>
                </a:lnTo>
                <a:lnTo>
                  <a:pt x="47" y="163"/>
                </a:lnTo>
                <a:lnTo>
                  <a:pt x="49" y="163"/>
                </a:lnTo>
                <a:lnTo>
                  <a:pt x="51" y="163"/>
                </a:lnTo>
                <a:lnTo>
                  <a:pt x="51" y="161"/>
                </a:lnTo>
                <a:lnTo>
                  <a:pt x="53" y="161"/>
                </a:lnTo>
                <a:lnTo>
                  <a:pt x="58" y="159"/>
                </a:lnTo>
                <a:lnTo>
                  <a:pt x="60" y="159"/>
                </a:lnTo>
                <a:lnTo>
                  <a:pt x="70" y="154"/>
                </a:lnTo>
                <a:lnTo>
                  <a:pt x="72" y="154"/>
                </a:lnTo>
                <a:lnTo>
                  <a:pt x="77" y="152"/>
                </a:lnTo>
                <a:lnTo>
                  <a:pt x="82" y="150"/>
                </a:lnTo>
                <a:lnTo>
                  <a:pt x="86" y="149"/>
                </a:lnTo>
                <a:lnTo>
                  <a:pt x="91" y="147"/>
                </a:lnTo>
                <a:lnTo>
                  <a:pt x="95" y="143"/>
                </a:lnTo>
                <a:lnTo>
                  <a:pt x="98" y="142"/>
                </a:lnTo>
                <a:lnTo>
                  <a:pt x="100" y="142"/>
                </a:lnTo>
                <a:lnTo>
                  <a:pt x="105" y="140"/>
                </a:lnTo>
                <a:lnTo>
                  <a:pt x="109" y="138"/>
                </a:lnTo>
                <a:lnTo>
                  <a:pt x="110" y="136"/>
                </a:lnTo>
                <a:lnTo>
                  <a:pt x="126" y="140"/>
                </a:lnTo>
                <a:lnTo>
                  <a:pt x="128" y="140"/>
                </a:lnTo>
                <a:lnTo>
                  <a:pt x="129" y="140"/>
                </a:lnTo>
                <a:lnTo>
                  <a:pt x="131" y="140"/>
                </a:lnTo>
                <a:lnTo>
                  <a:pt x="133" y="140"/>
                </a:lnTo>
                <a:lnTo>
                  <a:pt x="135" y="140"/>
                </a:lnTo>
                <a:lnTo>
                  <a:pt x="136" y="138"/>
                </a:lnTo>
                <a:lnTo>
                  <a:pt x="136" y="136"/>
                </a:lnTo>
                <a:lnTo>
                  <a:pt x="138" y="136"/>
                </a:lnTo>
                <a:lnTo>
                  <a:pt x="140" y="136"/>
                </a:lnTo>
                <a:lnTo>
                  <a:pt x="142" y="136"/>
                </a:lnTo>
                <a:lnTo>
                  <a:pt x="142" y="135"/>
                </a:lnTo>
                <a:lnTo>
                  <a:pt x="142" y="133"/>
                </a:lnTo>
                <a:lnTo>
                  <a:pt x="143" y="133"/>
                </a:lnTo>
                <a:lnTo>
                  <a:pt x="145" y="131"/>
                </a:lnTo>
                <a:lnTo>
                  <a:pt x="147" y="133"/>
                </a:lnTo>
                <a:lnTo>
                  <a:pt x="149" y="135"/>
                </a:lnTo>
                <a:lnTo>
                  <a:pt x="149" y="133"/>
                </a:lnTo>
                <a:lnTo>
                  <a:pt x="150" y="133"/>
                </a:lnTo>
                <a:lnTo>
                  <a:pt x="152" y="131"/>
                </a:lnTo>
                <a:lnTo>
                  <a:pt x="154" y="131"/>
                </a:lnTo>
                <a:lnTo>
                  <a:pt x="156" y="131"/>
                </a:lnTo>
                <a:lnTo>
                  <a:pt x="157" y="133"/>
                </a:lnTo>
                <a:lnTo>
                  <a:pt x="159" y="133"/>
                </a:lnTo>
                <a:lnTo>
                  <a:pt x="161" y="133"/>
                </a:lnTo>
                <a:lnTo>
                  <a:pt x="161" y="135"/>
                </a:lnTo>
                <a:lnTo>
                  <a:pt x="163" y="136"/>
                </a:lnTo>
                <a:lnTo>
                  <a:pt x="163" y="138"/>
                </a:lnTo>
                <a:lnTo>
                  <a:pt x="164" y="138"/>
                </a:lnTo>
                <a:lnTo>
                  <a:pt x="164" y="140"/>
                </a:lnTo>
                <a:lnTo>
                  <a:pt x="166" y="142"/>
                </a:lnTo>
                <a:lnTo>
                  <a:pt x="168" y="142"/>
                </a:lnTo>
                <a:lnTo>
                  <a:pt x="168" y="143"/>
                </a:lnTo>
                <a:lnTo>
                  <a:pt x="170" y="142"/>
                </a:lnTo>
                <a:lnTo>
                  <a:pt x="171" y="142"/>
                </a:lnTo>
                <a:lnTo>
                  <a:pt x="173" y="142"/>
                </a:lnTo>
                <a:lnTo>
                  <a:pt x="175" y="142"/>
                </a:lnTo>
                <a:lnTo>
                  <a:pt x="175" y="143"/>
                </a:lnTo>
                <a:lnTo>
                  <a:pt x="177" y="143"/>
                </a:lnTo>
                <a:lnTo>
                  <a:pt x="178" y="143"/>
                </a:lnTo>
                <a:lnTo>
                  <a:pt x="180" y="143"/>
                </a:lnTo>
                <a:lnTo>
                  <a:pt x="182" y="143"/>
                </a:lnTo>
                <a:lnTo>
                  <a:pt x="184" y="143"/>
                </a:lnTo>
                <a:lnTo>
                  <a:pt x="185" y="143"/>
                </a:lnTo>
                <a:lnTo>
                  <a:pt x="187" y="143"/>
                </a:lnTo>
                <a:lnTo>
                  <a:pt x="189" y="143"/>
                </a:lnTo>
                <a:lnTo>
                  <a:pt x="191" y="143"/>
                </a:lnTo>
                <a:lnTo>
                  <a:pt x="192" y="143"/>
                </a:lnTo>
                <a:lnTo>
                  <a:pt x="192" y="142"/>
                </a:lnTo>
                <a:lnTo>
                  <a:pt x="194" y="142"/>
                </a:lnTo>
                <a:lnTo>
                  <a:pt x="196" y="142"/>
                </a:lnTo>
                <a:lnTo>
                  <a:pt x="198" y="142"/>
                </a:lnTo>
                <a:lnTo>
                  <a:pt x="201" y="142"/>
                </a:lnTo>
                <a:lnTo>
                  <a:pt x="203" y="143"/>
                </a:lnTo>
                <a:lnTo>
                  <a:pt x="204" y="143"/>
                </a:lnTo>
                <a:lnTo>
                  <a:pt x="204" y="142"/>
                </a:lnTo>
                <a:lnTo>
                  <a:pt x="206" y="142"/>
                </a:lnTo>
                <a:lnTo>
                  <a:pt x="206" y="140"/>
                </a:lnTo>
                <a:lnTo>
                  <a:pt x="206" y="138"/>
                </a:lnTo>
                <a:lnTo>
                  <a:pt x="208" y="138"/>
                </a:lnTo>
                <a:lnTo>
                  <a:pt x="210" y="136"/>
                </a:lnTo>
                <a:lnTo>
                  <a:pt x="210" y="135"/>
                </a:lnTo>
                <a:lnTo>
                  <a:pt x="210" y="133"/>
                </a:lnTo>
                <a:lnTo>
                  <a:pt x="210" y="131"/>
                </a:lnTo>
                <a:lnTo>
                  <a:pt x="211" y="129"/>
                </a:lnTo>
                <a:lnTo>
                  <a:pt x="213" y="128"/>
                </a:lnTo>
                <a:lnTo>
                  <a:pt x="215" y="128"/>
                </a:lnTo>
                <a:lnTo>
                  <a:pt x="217" y="128"/>
                </a:lnTo>
                <a:lnTo>
                  <a:pt x="218" y="128"/>
                </a:lnTo>
                <a:lnTo>
                  <a:pt x="220" y="128"/>
                </a:lnTo>
                <a:lnTo>
                  <a:pt x="222" y="128"/>
                </a:lnTo>
                <a:lnTo>
                  <a:pt x="224" y="128"/>
                </a:lnTo>
                <a:lnTo>
                  <a:pt x="225" y="126"/>
                </a:lnTo>
                <a:lnTo>
                  <a:pt x="227" y="126"/>
                </a:lnTo>
                <a:lnTo>
                  <a:pt x="229" y="126"/>
                </a:lnTo>
                <a:lnTo>
                  <a:pt x="229" y="124"/>
                </a:lnTo>
                <a:lnTo>
                  <a:pt x="231" y="123"/>
                </a:lnTo>
                <a:lnTo>
                  <a:pt x="232" y="121"/>
                </a:lnTo>
                <a:lnTo>
                  <a:pt x="234" y="121"/>
                </a:lnTo>
                <a:lnTo>
                  <a:pt x="236" y="121"/>
                </a:lnTo>
                <a:lnTo>
                  <a:pt x="238" y="119"/>
                </a:lnTo>
                <a:lnTo>
                  <a:pt x="238" y="117"/>
                </a:lnTo>
                <a:lnTo>
                  <a:pt x="239" y="117"/>
                </a:lnTo>
                <a:lnTo>
                  <a:pt x="239" y="116"/>
                </a:lnTo>
                <a:lnTo>
                  <a:pt x="241" y="116"/>
                </a:lnTo>
                <a:lnTo>
                  <a:pt x="243" y="116"/>
                </a:lnTo>
                <a:lnTo>
                  <a:pt x="245" y="116"/>
                </a:lnTo>
                <a:lnTo>
                  <a:pt x="246" y="116"/>
                </a:lnTo>
                <a:lnTo>
                  <a:pt x="248" y="116"/>
                </a:lnTo>
                <a:lnTo>
                  <a:pt x="248" y="114"/>
                </a:lnTo>
                <a:lnTo>
                  <a:pt x="250" y="114"/>
                </a:lnTo>
                <a:lnTo>
                  <a:pt x="252" y="114"/>
                </a:lnTo>
                <a:lnTo>
                  <a:pt x="253" y="114"/>
                </a:lnTo>
                <a:lnTo>
                  <a:pt x="255" y="112"/>
                </a:lnTo>
                <a:lnTo>
                  <a:pt x="257" y="112"/>
                </a:lnTo>
                <a:lnTo>
                  <a:pt x="257" y="110"/>
                </a:lnTo>
                <a:lnTo>
                  <a:pt x="259" y="110"/>
                </a:lnTo>
                <a:lnTo>
                  <a:pt x="260" y="110"/>
                </a:lnTo>
                <a:lnTo>
                  <a:pt x="262" y="110"/>
                </a:lnTo>
                <a:lnTo>
                  <a:pt x="264" y="110"/>
                </a:lnTo>
                <a:lnTo>
                  <a:pt x="264" y="109"/>
                </a:lnTo>
                <a:lnTo>
                  <a:pt x="266" y="109"/>
                </a:lnTo>
                <a:lnTo>
                  <a:pt x="267" y="109"/>
                </a:lnTo>
                <a:lnTo>
                  <a:pt x="267" y="107"/>
                </a:lnTo>
                <a:lnTo>
                  <a:pt x="269" y="107"/>
                </a:lnTo>
                <a:lnTo>
                  <a:pt x="273" y="103"/>
                </a:lnTo>
                <a:lnTo>
                  <a:pt x="274" y="103"/>
                </a:lnTo>
                <a:lnTo>
                  <a:pt x="276" y="102"/>
                </a:lnTo>
                <a:lnTo>
                  <a:pt x="278" y="100"/>
                </a:lnTo>
                <a:lnTo>
                  <a:pt x="281" y="102"/>
                </a:lnTo>
                <a:lnTo>
                  <a:pt x="281" y="100"/>
                </a:lnTo>
                <a:lnTo>
                  <a:pt x="285" y="98"/>
                </a:lnTo>
                <a:lnTo>
                  <a:pt x="285" y="96"/>
                </a:lnTo>
                <a:lnTo>
                  <a:pt x="287" y="95"/>
                </a:lnTo>
                <a:lnTo>
                  <a:pt x="288" y="95"/>
                </a:lnTo>
                <a:lnTo>
                  <a:pt x="290" y="95"/>
                </a:lnTo>
                <a:lnTo>
                  <a:pt x="292" y="93"/>
                </a:lnTo>
                <a:lnTo>
                  <a:pt x="295" y="93"/>
                </a:lnTo>
                <a:lnTo>
                  <a:pt x="297" y="93"/>
                </a:lnTo>
                <a:lnTo>
                  <a:pt x="297" y="91"/>
                </a:lnTo>
                <a:lnTo>
                  <a:pt x="299" y="91"/>
                </a:lnTo>
                <a:lnTo>
                  <a:pt x="299" y="89"/>
                </a:lnTo>
                <a:lnTo>
                  <a:pt x="300" y="89"/>
                </a:lnTo>
                <a:lnTo>
                  <a:pt x="304" y="91"/>
                </a:lnTo>
                <a:lnTo>
                  <a:pt x="304" y="89"/>
                </a:lnTo>
                <a:lnTo>
                  <a:pt x="306" y="89"/>
                </a:lnTo>
                <a:lnTo>
                  <a:pt x="307" y="89"/>
                </a:lnTo>
                <a:lnTo>
                  <a:pt x="313" y="89"/>
                </a:lnTo>
                <a:lnTo>
                  <a:pt x="313" y="93"/>
                </a:lnTo>
                <a:lnTo>
                  <a:pt x="313" y="95"/>
                </a:lnTo>
                <a:lnTo>
                  <a:pt x="313" y="96"/>
                </a:lnTo>
                <a:lnTo>
                  <a:pt x="313" y="98"/>
                </a:lnTo>
                <a:lnTo>
                  <a:pt x="313" y="100"/>
                </a:lnTo>
                <a:lnTo>
                  <a:pt x="314" y="102"/>
                </a:lnTo>
                <a:lnTo>
                  <a:pt x="314" y="103"/>
                </a:lnTo>
                <a:lnTo>
                  <a:pt x="316" y="103"/>
                </a:lnTo>
                <a:lnTo>
                  <a:pt x="318" y="105"/>
                </a:lnTo>
                <a:lnTo>
                  <a:pt x="318" y="107"/>
                </a:lnTo>
                <a:lnTo>
                  <a:pt x="318" y="109"/>
                </a:lnTo>
                <a:lnTo>
                  <a:pt x="318" y="110"/>
                </a:lnTo>
                <a:lnTo>
                  <a:pt x="316" y="112"/>
                </a:lnTo>
                <a:lnTo>
                  <a:pt x="316" y="114"/>
                </a:lnTo>
                <a:lnTo>
                  <a:pt x="316" y="116"/>
                </a:lnTo>
                <a:lnTo>
                  <a:pt x="314" y="117"/>
                </a:lnTo>
                <a:lnTo>
                  <a:pt x="316" y="116"/>
                </a:lnTo>
                <a:lnTo>
                  <a:pt x="325" y="105"/>
                </a:lnTo>
                <a:lnTo>
                  <a:pt x="327" y="102"/>
                </a:lnTo>
                <a:lnTo>
                  <a:pt x="330" y="100"/>
                </a:lnTo>
                <a:lnTo>
                  <a:pt x="332" y="96"/>
                </a:lnTo>
                <a:lnTo>
                  <a:pt x="334" y="96"/>
                </a:lnTo>
                <a:lnTo>
                  <a:pt x="341" y="86"/>
                </a:lnTo>
                <a:lnTo>
                  <a:pt x="355" y="82"/>
                </a:lnTo>
                <a:lnTo>
                  <a:pt x="358" y="81"/>
                </a:lnTo>
                <a:lnTo>
                  <a:pt x="365" y="77"/>
                </a:lnTo>
                <a:lnTo>
                  <a:pt x="365" y="75"/>
                </a:lnTo>
                <a:lnTo>
                  <a:pt x="367" y="75"/>
                </a:lnTo>
                <a:lnTo>
                  <a:pt x="369" y="74"/>
                </a:lnTo>
                <a:lnTo>
                  <a:pt x="372" y="74"/>
                </a:lnTo>
                <a:lnTo>
                  <a:pt x="374" y="72"/>
                </a:lnTo>
                <a:lnTo>
                  <a:pt x="376" y="72"/>
                </a:lnTo>
                <a:lnTo>
                  <a:pt x="379" y="70"/>
                </a:lnTo>
                <a:lnTo>
                  <a:pt x="379" y="68"/>
                </a:lnTo>
                <a:lnTo>
                  <a:pt x="381" y="70"/>
                </a:lnTo>
                <a:lnTo>
                  <a:pt x="384" y="74"/>
                </a:lnTo>
                <a:lnTo>
                  <a:pt x="386" y="75"/>
                </a:lnTo>
                <a:lnTo>
                  <a:pt x="386" y="77"/>
                </a:lnTo>
                <a:lnTo>
                  <a:pt x="388" y="77"/>
                </a:lnTo>
                <a:lnTo>
                  <a:pt x="389" y="79"/>
                </a:lnTo>
                <a:lnTo>
                  <a:pt x="391" y="79"/>
                </a:lnTo>
                <a:lnTo>
                  <a:pt x="391" y="81"/>
                </a:lnTo>
                <a:lnTo>
                  <a:pt x="393" y="81"/>
                </a:lnTo>
                <a:lnTo>
                  <a:pt x="395" y="81"/>
                </a:lnTo>
                <a:lnTo>
                  <a:pt x="395" y="82"/>
                </a:lnTo>
                <a:lnTo>
                  <a:pt x="396" y="84"/>
                </a:lnTo>
                <a:lnTo>
                  <a:pt x="402" y="88"/>
                </a:lnTo>
                <a:lnTo>
                  <a:pt x="403" y="88"/>
                </a:lnTo>
                <a:lnTo>
                  <a:pt x="403" y="89"/>
                </a:lnTo>
                <a:lnTo>
                  <a:pt x="405" y="89"/>
                </a:lnTo>
                <a:lnTo>
                  <a:pt x="409" y="91"/>
                </a:lnTo>
                <a:lnTo>
                  <a:pt x="409" y="93"/>
                </a:lnTo>
                <a:lnTo>
                  <a:pt x="412" y="93"/>
                </a:lnTo>
                <a:lnTo>
                  <a:pt x="412" y="95"/>
                </a:lnTo>
                <a:lnTo>
                  <a:pt x="414" y="98"/>
                </a:lnTo>
                <a:lnTo>
                  <a:pt x="412" y="98"/>
                </a:lnTo>
                <a:lnTo>
                  <a:pt x="412" y="100"/>
                </a:lnTo>
                <a:lnTo>
                  <a:pt x="410" y="102"/>
                </a:lnTo>
                <a:lnTo>
                  <a:pt x="409" y="102"/>
                </a:lnTo>
                <a:lnTo>
                  <a:pt x="407" y="103"/>
                </a:lnTo>
                <a:lnTo>
                  <a:pt x="405" y="105"/>
                </a:lnTo>
                <a:lnTo>
                  <a:pt x="407" y="107"/>
                </a:lnTo>
                <a:lnTo>
                  <a:pt x="409" y="109"/>
                </a:lnTo>
                <a:lnTo>
                  <a:pt x="410" y="109"/>
                </a:lnTo>
                <a:lnTo>
                  <a:pt x="412" y="110"/>
                </a:lnTo>
                <a:lnTo>
                  <a:pt x="410" y="112"/>
                </a:lnTo>
                <a:lnTo>
                  <a:pt x="410" y="116"/>
                </a:lnTo>
                <a:lnTo>
                  <a:pt x="409" y="117"/>
                </a:lnTo>
                <a:lnTo>
                  <a:pt x="410" y="119"/>
                </a:lnTo>
                <a:lnTo>
                  <a:pt x="410" y="121"/>
                </a:lnTo>
                <a:lnTo>
                  <a:pt x="412" y="123"/>
                </a:lnTo>
                <a:lnTo>
                  <a:pt x="414" y="121"/>
                </a:lnTo>
                <a:lnTo>
                  <a:pt x="419" y="116"/>
                </a:lnTo>
                <a:lnTo>
                  <a:pt x="423" y="114"/>
                </a:lnTo>
                <a:lnTo>
                  <a:pt x="423" y="116"/>
                </a:lnTo>
                <a:lnTo>
                  <a:pt x="424" y="121"/>
                </a:lnTo>
                <a:lnTo>
                  <a:pt x="428" y="126"/>
                </a:lnTo>
                <a:lnTo>
                  <a:pt x="430" y="128"/>
                </a:lnTo>
                <a:lnTo>
                  <a:pt x="437" y="128"/>
                </a:lnTo>
                <a:lnTo>
                  <a:pt x="438" y="128"/>
                </a:lnTo>
                <a:lnTo>
                  <a:pt x="440" y="126"/>
                </a:lnTo>
                <a:lnTo>
                  <a:pt x="442" y="126"/>
                </a:lnTo>
                <a:lnTo>
                  <a:pt x="444" y="126"/>
                </a:lnTo>
                <a:lnTo>
                  <a:pt x="445" y="126"/>
                </a:lnTo>
                <a:lnTo>
                  <a:pt x="447" y="126"/>
                </a:lnTo>
                <a:lnTo>
                  <a:pt x="449" y="126"/>
                </a:lnTo>
                <a:lnTo>
                  <a:pt x="449" y="124"/>
                </a:lnTo>
                <a:lnTo>
                  <a:pt x="451" y="124"/>
                </a:lnTo>
                <a:lnTo>
                  <a:pt x="451" y="123"/>
                </a:lnTo>
                <a:lnTo>
                  <a:pt x="452" y="121"/>
                </a:lnTo>
                <a:lnTo>
                  <a:pt x="454" y="119"/>
                </a:lnTo>
                <a:lnTo>
                  <a:pt x="456" y="117"/>
                </a:lnTo>
                <a:lnTo>
                  <a:pt x="458" y="117"/>
                </a:lnTo>
                <a:lnTo>
                  <a:pt x="458" y="116"/>
                </a:lnTo>
                <a:lnTo>
                  <a:pt x="459" y="116"/>
                </a:lnTo>
                <a:lnTo>
                  <a:pt x="461" y="114"/>
                </a:lnTo>
                <a:lnTo>
                  <a:pt x="463" y="112"/>
                </a:lnTo>
                <a:lnTo>
                  <a:pt x="465" y="110"/>
                </a:lnTo>
                <a:lnTo>
                  <a:pt x="466" y="109"/>
                </a:lnTo>
                <a:lnTo>
                  <a:pt x="468" y="109"/>
                </a:lnTo>
                <a:lnTo>
                  <a:pt x="468" y="107"/>
                </a:lnTo>
                <a:lnTo>
                  <a:pt x="468" y="105"/>
                </a:lnTo>
                <a:lnTo>
                  <a:pt x="470" y="105"/>
                </a:lnTo>
                <a:lnTo>
                  <a:pt x="470" y="103"/>
                </a:lnTo>
                <a:lnTo>
                  <a:pt x="471" y="102"/>
                </a:lnTo>
                <a:lnTo>
                  <a:pt x="471" y="100"/>
                </a:lnTo>
                <a:lnTo>
                  <a:pt x="471" y="98"/>
                </a:lnTo>
                <a:lnTo>
                  <a:pt x="471" y="96"/>
                </a:lnTo>
                <a:lnTo>
                  <a:pt x="473" y="95"/>
                </a:lnTo>
                <a:lnTo>
                  <a:pt x="471" y="95"/>
                </a:lnTo>
                <a:lnTo>
                  <a:pt x="471" y="93"/>
                </a:lnTo>
                <a:lnTo>
                  <a:pt x="473" y="91"/>
                </a:lnTo>
                <a:lnTo>
                  <a:pt x="473" y="89"/>
                </a:lnTo>
                <a:lnTo>
                  <a:pt x="473" y="88"/>
                </a:lnTo>
                <a:lnTo>
                  <a:pt x="473" y="86"/>
                </a:lnTo>
                <a:lnTo>
                  <a:pt x="473" y="84"/>
                </a:lnTo>
                <a:lnTo>
                  <a:pt x="473" y="82"/>
                </a:lnTo>
                <a:lnTo>
                  <a:pt x="473" y="81"/>
                </a:lnTo>
                <a:lnTo>
                  <a:pt x="475" y="81"/>
                </a:lnTo>
                <a:lnTo>
                  <a:pt x="475" y="79"/>
                </a:lnTo>
                <a:lnTo>
                  <a:pt x="475" y="77"/>
                </a:lnTo>
                <a:lnTo>
                  <a:pt x="477" y="77"/>
                </a:lnTo>
                <a:lnTo>
                  <a:pt x="477" y="75"/>
                </a:lnTo>
                <a:lnTo>
                  <a:pt x="478" y="75"/>
                </a:lnTo>
                <a:lnTo>
                  <a:pt x="478" y="74"/>
                </a:lnTo>
                <a:lnTo>
                  <a:pt x="480" y="72"/>
                </a:lnTo>
                <a:lnTo>
                  <a:pt x="480" y="70"/>
                </a:lnTo>
                <a:lnTo>
                  <a:pt x="482" y="68"/>
                </a:lnTo>
                <a:lnTo>
                  <a:pt x="484" y="68"/>
                </a:lnTo>
                <a:lnTo>
                  <a:pt x="484" y="67"/>
                </a:lnTo>
                <a:lnTo>
                  <a:pt x="485" y="67"/>
                </a:lnTo>
                <a:lnTo>
                  <a:pt x="485" y="65"/>
                </a:lnTo>
                <a:lnTo>
                  <a:pt x="487" y="65"/>
                </a:lnTo>
                <a:lnTo>
                  <a:pt x="489" y="65"/>
                </a:lnTo>
                <a:lnTo>
                  <a:pt x="489" y="63"/>
                </a:lnTo>
                <a:lnTo>
                  <a:pt x="491" y="63"/>
                </a:lnTo>
                <a:lnTo>
                  <a:pt x="492" y="63"/>
                </a:lnTo>
                <a:lnTo>
                  <a:pt x="492" y="61"/>
                </a:lnTo>
                <a:lnTo>
                  <a:pt x="494" y="61"/>
                </a:lnTo>
                <a:lnTo>
                  <a:pt x="496" y="61"/>
                </a:lnTo>
                <a:lnTo>
                  <a:pt x="496" y="60"/>
                </a:lnTo>
                <a:lnTo>
                  <a:pt x="498" y="60"/>
                </a:lnTo>
                <a:lnTo>
                  <a:pt x="499" y="58"/>
                </a:lnTo>
                <a:lnTo>
                  <a:pt x="501" y="58"/>
                </a:lnTo>
                <a:lnTo>
                  <a:pt x="501" y="56"/>
                </a:lnTo>
                <a:lnTo>
                  <a:pt x="503" y="56"/>
                </a:lnTo>
                <a:lnTo>
                  <a:pt x="505" y="54"/>
                </a:lnTo>
                <a:lnTo>
                  <a:pt x="505" y="53"/>
                </a:lnTo>
                <a:lnTo>
                  <a:pt x="506" y="53"/>
                </a:lnTo>
                <a:lnTo>
                  <a:pt x="506" y="51"/>
                </a:lnTo>
                <a:lnTo>
                  <a:pt x="508" y="49"/>
                </a:lnTo>
                <a:lnTo>
                  <a:pt x="508" y="47"/>
                </a:lnTo>
                <a:lnTo>
                  <a:pt x="510" y="46"/>
                </a:lnTo>
                <a:lnTo>
                  <a:pt x="510" y="44"/>
                </a:lnTo>
                <a:lnTo>
                  <a:pt x="510" y="42"/>
                </a:lnTo>
                <a:lnTo>
                  <a:pt x="512" y="42"/>
                </a:lnTo>
                <a:lnTo>
                  <a:pt x="513" y="42"/>
                </a:lnTo>
                <a:lnTo>
                  <a:pt x="515" y="42"/>
                </a:lnTo>
                <a:lnTo>
                  <a:pt x="517" y="42"/>
                </a:lnTo>
                <a:lnTo>
                  <a:pt x="519" y="40"/>
                </a:lnTo>
                <a:lnTo>
                  <a:pt x="520" y="40"/>
                </a:lnTo>
                <a:lnTo>
                  <a:pt x="522" y="40"/>
                </a:lnTo>
                <a:lnTo>
                  <a:pt x="524" y="40"/>
                </a:lnTo>
                <a:lnTo>
                  <a:pt x="526" y="40"/>
                </a:lnTo>
                <a:lnTo>
                  <a:pt x="527" y="40"/>
                </a:lnTo>
                <a:lnTo>
                  <a:pt x="529" y="40"/>
                </a:lnTo>
                <a:lnTo>
                  <a:pt x="531" y="40"/>
                </a:lnTo>
                <a:lnTo>
                  <a:pt x="533" y="40"/>
                </a:lnTo>
                <a:lnTo>
                  <a:pt x="534" y="40"/>
                </a:lnTo>
                <a:lnTo>
                  <a:pt x="536" y="40"/>
                </a:lnTo>
                <a:lnTo>
                  <a:pt x="538" y="40"/>
                </a:lnTo>
                <a:lnTo>
                  <a:pt x="540" y="40"/>
                </a:lnTo>
                <a:lnTo>
                  <a:pt x="541" y="40"/>
                </a:lnTo>
                <a:lnTo>
                  <a:pt x="543" y="39"/>
                </a:lnTo>
                <a:lnTo>
                  <a:pt x="545" y="39"/>
                </a:lnTo>
                <a:lnTo>
                  <a:pt x="547" y="39"/>
                </a:lnTo>
                <a:lnTo>
                  <a:pt x="548" y="37"/>
                </a:lnTo>
                <a:lnTo>
                  <a:pt x="550" y="37"/>
                </a:lnTo>
                <a:lnTo>
                  <a:pt x="552" y="35"/>
                </a:lnTo>
                <a:lnTo>
                  <a:pt x="554" y="33"/>
                </a:lnTo>
                <a:lnTo>
                  <a:pt x="555" y="33"/>
                </a:lnTo>
                <a:lnTo>
                  <a:pt x="557" y="32"/>
                </a:lnTo>
                <a:lnTo>
                  <a:pt x="559" y="30"/>
                </a:lnTo>
                <a:lnTo>
                  <a:pt x="560" y="28"/>
                </a:lnTo>
                <a:lnTo>
                  <a:pt x="562" y="27"/>
                </a:lnTo>
                <a:lnTo>
                  <a:pt x="569" y="27"/>
                </a:lnTo>
                <a:lnTo>
                  <a:pt x="569" y="28"/>
                </a:lnTo>
                <a:lnTo>
                  <a:pt x="571" y="28"/>
                </a:lnTo>
                <a:lnTo>
                  <a:pt x="571" y="30"/>
                </a:lnTo>
                <a:lnTo>
                  <a:pt x="573" y="30"/>
                </a:lnTo>
                <a:lnTo>
                  <a:pt x="573" y="32"/>
                </a:lnTo>
                <a:lnTo>
                  <a:pt x="571" y="32"/>
                </a:lnTo>
                <a:lnTo>
                  <a:pt x="573" y="32"/>
                </a:lnTo>
                <a:lnTo>
                  <a:pt x="573" y="30"/>
                </a:lnTo>
                <a:lnTo>
                  <a:pt x="571" y="28"/>
                </a:lnTo>
                <a:lnTo>
                  <a:pt x="571" y="27"/>
                </a:lnTo>
                <a:lnTo>
                  <a:pt x="573" y="27"/>
                </a:lnTo>
                <a:lnTo>
                  <a:pt x="574" y="27"/>
                </a:lnTo>
                <a:lnTo>
                  <a:pt x="574" y="28"/>
                </a:lnTo>
                <a:lnTo>
                  <a:pt x="576" y="28"/>
                </a:lnTo>
                <a:lnTo>
                  <a:pt x="576" y="30"/>
                </a:lnTo>
                <a:lnTo>
                  <a:pt x="578" y="30"/>
                </a:lnTo>
                <a:lnTo>
                  <a:pt x="580" y="30"/>
                </a:lnTo>
                <a:lnTo>
                  <a:pt x="580" y="28"/>
                </a:lnTo>
                <a:lnTo>
                  <a:pt x="581" y="28"/>
                </a:lnTo>
                <a:lnTo>
                  <a:pt x="581" y="30"/>
                </a:lnTo>
                <a:lnTo>
                  <a:pt x="583" y="30"/>
                </a:lnTo>
                <a:lnTo>
                  <a:pt x="583" y="28"/>
                </a:lnTo>
                <a:lnTo>
                  <a:pt x="581" y="28"/>
                </a:lnTo>
                <a:lnTo>
                  <a:pt x="578" y="28"/>
                </a:lnTo>
                <a:lnTo>
                  <a:pt x="576" y="28"/>
                </a:lnTo>
                <a:lnTo>
                  <a:pt x="576" y="27"/>
                </a:lnTo>
                <a:lnTo>
                  <a:pt x="576" y="25"/>
                </a:lnTo>
                <a:lnTo>
                  <a:pt x="578" y="23"/>
                </a:lnTo>
                <a:lnTo>
                  <a:pt x="578" y="21"/>
                </a:lnTo>
                <a:lnTo>
                  <a:pt x="578" y="20"/>
                </a:lnTo>
                <a:lnTo>
                  <a:pt x="578" y="18"/>
                </a:lnTo>
                <a:lnTo>
                  <a:pt x="580" y="18"/>
                </a:lnTo>
                <a:lnTo>
                  <a:pt x="580" y="16"/>
                </a:lnTo>
                <a:lnTo>
                  <a:pt x="578" y="14"/>
                </a:lnTo>
                <a:lnTo>
                  <a:pt x="576" y="13"/>
                </a:lnTo>
                <a:lnTo>
                  <a:pt x="576" y="11"/>
                </a:lnTo>
                <a:lnTo>
                  <a:pt x="574" y="11"/>
                </a:lnTo>
                <a:lnTo>
                  <a:pt x="574" y="9"/>
                </a:lnTo>
                <a:lnTo>
                  <a:pt x="573" y="9"/>
                </a:lnTo>
                <a:lnTo>
                  <a:pt x="571" y="7"/>
                </a:lnTo>
                <a:lnTo>
                  <a:pt x="573" y="6"/>
                </a:lnTo>
                <a:lnTo>
                  <a:pt x="574" y="4"/>
                </a:lnTo>
                <a:lnTo>
                  <a:pt x="576" y="2"/>
                </a:lnTo>
                <a:lnTo>
                  <a:pt x="576" y="0"/>
                </a:lnTo>
                <a:lnTo>
                  <a:pt x="578" y="0"/>
                </a:lnTo>
                <a:lnTo>
                  <a:pt x="578" y="2"/>
                </a:lnTo>
                <a:lnTo>
                  <a:pt x="580" y="2"/>
                </a:lnTo>
                <a:lnTo>
                  <a:pt x="581" y="2"/>
                </a:lnTo>
                <a:lnTo>
                  <a:pt x="583" y="4"/>
                </a:lnTo>
                <a:lnTo>
                  <a:pt x="585" y="4"/>
                </a:lnTo>
                <a:lnTo>
                  <a:pt x="587" y="4"/>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6" name="Freeform 394"/>
          <p:cNvSpPr>
            <a:spLocks/>
          </p:cNvSpPr>
          <p:nvPr/>
        </p:nvSpPr>
        <p:spPr bwMode="auto">
          <a:xfrm>
            <a:off x="3113088" y="1319213"/>
            <a:ext cx="1087437" cy="1033462"/>
          </a:xfrm>
          <a:custGeom>
            <a:avLst/>
            <a:gdLst>
              <a:gd name="T0" fmla="*/ 637 w 685"/>
              <a:gd name="T1" fmla="*/ 367 h 651"/>
              <a:gd name="T2" fmla="*/ 657 w 685"/>
              <a:gd name="T3" fmla="*/ 377 h 651"/>
              <a:gd name="T4" fmla="*/ 676 w 685"/>
              <a:gd name="T5" fmla="*/ 388 h 651"/>
              <a:gd name="T6" fmla="*/ 685 w 685"/>
              <a:gd name="T7" fmla="*/ 407 h 651"/>
              <a:gd name="T8" fmla="*/ 674 w 685"/>
              <a:gd name="T9" fmla="*/ 423 h 651"/>
              <a:gd name="T10" fmla="*/ 657 w 685"/>
              <a:gd name="T11" fmla="*/ 431 h 651"/>
              <a:gd name="T12" fmla="*/ 639 w 685"/>
              <a:gd name="T13" fmla="*/ 433 h 651"/>
              <a:gd name="T14" fmla="*/ 622 w 685"/>
              <a:gd name="T15" fmla="*/ 433 h 651"/>
              <a:gd name="T16" fmla="*/ 604 w 685"/>
              <a:gd name="T17" fmla="*/ 445 h 651"/>
              <a:gd name="T18" fmla="*/ 589 w 685"/>
              <a:gd name="T19" fmla="*/ 463 h 651"/>
              <a:gd name="T20" fmla="*/ 594 w 685"/>
              <a:gd name="T21" fmla="*/ 486 h 651"/>
              <a:gd name="T22" fmla="*/ 596 w 685"/>
              <a:gd name="T23" fmla="*/ 503 h 651"/>
              <a:gd name="T24" fmla="*/ 589 w 685"/>
              <a:gd name="T25" fmla="*/ 524 h 651"/>
              <a:gd name="T26" fmla="*/ 583 w 685"/>
              <a:gd name="T27" fmla="*/ 541 h 651"/>
              <a:gd name="T28" fmla="*/ 583 w 685"/>
              <a:gd name="T29" fmla="*/ 564 h 651"/>
              <a:gd name="T30" fmla="*/ 566 w 685"/>
              <a:gd name="T31" fmla="*/ 580 h 651"/>
              <a:gd name="T32" fmla="*/ 562 w 685"/>
              <a:gd name="T33" fmla="*/ 599 h 651"/>
              <a:gd name="T34" fmla="*/ 548 w 685"/>
              <a:gd name="T35" fmla="*/ 608 h 651"/>
              <a:gd name="T36" fmla="*/ 531 w 685"/>
              <a:gd name="T37" fmla="*/ 615 h 651"/>
              <a:gd name="T38" fmla="*/ 508 w 685"/>
              <a:gd name="T39" fmla="*/ 611 h 651"/>
              <a:gd name="T40" fmla="*/ 489 w 685"/>
              <a:gd name="T41" fmla="*/ 618 h 651"/>
              <a:gd name="T42" fmla="*/ 480 w 685"/>
              <a:gd name="T43" fmla="*/ 639 h 651"/>
              <a:gd name="T44" fmla="*/ 463 w 685"/>
              <a:gd name="T45" fmla="*/ 650 h 651"/>
              <a:gd name="T46" fmla="*/ 445 w 685"/>
              <a:gd name="T47" fmla="*/ 643 h 651"/>
              <a:gd name="T48" fmla="*/ 425 w 685"/>
              <a:gd name="T49" fmla="*/ 634 h 651"/>
              <a:gd name="T50" fmla="*/ 404 w 685"/>
              <a:gd name="T51" fmla="*/ 627 h 651"/>
              <a:gd name="T52" fmla="*/ 397 w 685"/>
              <a:gd name="T53" fmla="*/ 609 h 651"/>
              <a:gd name="T54" fmla="*/ 377 w 685"/>
              <a:gd name="T55" fmla="*/ 594 h 651"/>
              <a:gd name="T56" fmla="*/ 355 w 685"/>
              <a:gd name="T57" fmla="*/ 595 h 651"/>
              <a:gd name="T58" fmla="*/ 344 w 685"/>
              <a:gd name="T59" fmla="*/ 583 h 651"/>
              <a:gd name="T60" fmla="*/ 349 w 685"/>
              <a:gd name="T61" fmla="*/ 562 h 651"/>
              <a:gd name="T62" fmla="*/ 342 w 685"/>
              <a:gd name="T63" fmla="*/ 541 h 651"/>
              <a:gd name="T64" fmla="*/ 348 w 685"/>
              <a:gd name="T65" fmla="*/ 524 h 651"/>
              <a:gd name="T66" fmla="*/ 337 w 685"/>
              <a:gd name="T67" fmla="*/ 540 h 651"/>
              <a:gd name="T68" fmla="*/ 337 w 685"/>
              <a:gd name="T69" fmla="*/ 517 h 651"/>
              <a:gd name="T70" fmla="*/ 325 w 685"/>
              <a:gd name="T71" fmla="*/ 505 h 651"/>
              <a:gd name="T72" fmla="*/ 308 w 685"/>
              <a:gd name="T73" fmla="*/ 496 h 651"/>
              <a:gd name="T74" fmla="*/ 287 w 685"/>
              <a:gd name="T75" fmla="*/ 482 h 651"/>
              <a:gd name="T76" fmla="*/ 280 w 685"/>
              <a:gd name="T77" fmla="*/ 470 h 651"/>
              <a:gd name="T78" fmla="*/ 273 w 685"/>
              <a:gd name="T79" fmla="*/ 449 h 651"/>
              <a:gd name="T80" fmla="*/ 273 w 685"/>
              <a:gd name="T81" fmla="*/ 435 h 651"/>
              <a:gd name="T82" fmla="*/ 250 w 685"/>
              <a:gd name="T83" fmla="*/ 430 h 651"/>
              <a:gd name="T84" fmla="*/ 227 w 685"/>
              <a:gd name="T85" fmla="*/ 426 h 651"/>
              <a:gd name="T86" fmla="*/ 224 w 685"/>
              <a:gd name="T87" fmla="*/ 405 h 651"/>
              <a:gd name="T88" fmla="*/ 236 w 685"/>
              <a:gd name="T89" fmla="*/ 393 h 651"/>
              <a:gd name="T90" fmla="*/ 253 w 685"/>
              <a:gd name="T91" fmla="*/ 390 h 651"/>
              <a:gd name="T92" fmla="*/ 253 w 685"/>
              <a:gd name="T93" fmla="*/ 379 h 651"/>
              <a:gd name="T94" fmla="*/ 234 w 685"/>
              <a:gd name="T95" fmla="*/ 376 h 651"/>
              <a:gd name="T96" fmla="*/ 213 w 685"/>
              <a:gd name="T97" fmla="*/ 374 h 651"/>
              <a:gd name="T98" fmla="*/ 191 w 685"/>
              <a:gd name="T99" fmla="*/ 372 h 651"/>
              <a:gd name="T100" fmla="*/ 168 w 685"/>
              <a:gd name="T101" fmla="*/ 367 h 651"/>
              <a:gd name="T102" fmla="*/ 158 w 685"/>
              <a:gd name="T103" fmla="*/ 349 h 651"/>
              <a:gd name="T104" fmla="*/ 138 w 685"/>
              <a:gd name="T105" fmla="*/ 342 h 651"/>
              <a:gd name="T106" fmla="*/ 316 w 685"/>
              <a:gd name="T107" fmla="*/ 56 h 651"/>
              <a:gd name="T108" fmla="*/ 383 w 685"/>
              <a:gd name="T109" fmla="*/ 215 h 651"/>
              <a:gd name="T110" fmla="*/ 480 w 685"/>
              <a:gd name="T111" fmla="*/ 238 h 651"/>
              <a:gd name="T112" fmla="*/ 568 w 685"/>
              <a:gd name="T113" fmla="*/ 356 h 651"/>
              <a:gd name="T114" fmla="*/ 585 w 685"/>
              <a:gd name="T115" fmla="*/ 358 h 651"/>
              <a:gd name="T116" fmla="*/ 597 w 685"/>
              <a:gd name="T117" fmla="*/ 358 h 651"/>
              <a:gd name="T118" fmla="*/ 611 w 685"/>
              <a:gd name="T119" fmla="*/ 360 h 651"/>
              <a:gd name="T120" fmla="*/ 629 w 685"/>
              <a:gd name="T121" fmla="*/ 353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5" h="651">
                <a:moveTo>
                  <a:pt x="636" y="349"/>
                </a:moveTo>
                <a:lnTo>
                  <a:pt x="636" y="351"/>
                </a:lnTo>
                <a:lnTo>
                  <a:pt x="636" y="353"/>
                </a:lnTo>
                <a:lnTo>
                  <a:pt x="634" y="353"/>
                </a:lnTo>
                <a:lnTo>
                  <a:pt x="634" y="355"/>
                </a:lnTo>
                <a:lnTo>
                  <a:pt x="632" y="356"/>
                </a:lnTo>
                <a:lnTo>
                  <a:pt x="632" y="358"/>
                </a:lnTo>
                <a:lnTo>
                  <a:pt x="632" y="360"/>
                </a:lnTo>
                <a:lnTo>
                  <a:pt x="632" y="362"/>
                </a:lnTo>
                <a:lnTo>
                  <a:pt x="632" y="363"/>
                </a:lnTo>
                <a:lnTo>
                  <a:pt x="634" y="365"/>
                </a:lnTo>
                <a:lnTo>
                  <a:pt x="636" y="367"/>
                </a:lnTo>
                <a:lnTo>
                  <a:pt x="637" y="367"/>
                </a:lnTo>
                <a:lnTo>
                  <a:pt x="639" y="369"/>
                </a:lnTo>
                <a:lnTo>
                  <a:pt x="641" y="369"/>
                </a:lnTo>
                <a:lnTo>
                  <a:pt x="641" y="370"/>
                </a:lnTo>
                <a:lnTo>
                  <a:pt x="643" y="370"/>
                </a:lnTo>
                <a:lnTo>
                  <a:pt x="644" y="372"/>
                </a:lnTo>
                <a:lnTo>
                  <a:pt x="646" y="372"/>
                </a:lnTo>
                <a:lnTo>
                  <a:pt x="648" y="372"/>
                </a:lnTo>
                <a:lnTo>
                  <a:pt x="648" y="374"/>
                </a:lnTo>
                <a:lnTo>
                  <a:pt x="650" y="374"/>
                </a:lnTo>
                <a:lnTo>
                  <a:pt x="651" y="376"/>
                </a:lnTo>
                <a:lnTo>
                  <a:pt x="653" y="376"/>
                </a:lnTo>
                <a:lnTo>
                  <a:pt x="655" y="377"/>
                </a:lnTo>
                <a:lnTo>
                  <a:pt x="657" y="377"/>
                </a:lnTo>
                <a:lnTo>
                  <a:pt x="658" y="379"/>
                </a:lnTo>
                <a:lnTo>
                  <a:pt x="660" y="379"/>
                </a:lnTo>
                <a:lnTo>
                  <a:pt x="662" y="379"/>
                </a:lnTo>
                <a:lnTo>
                  <a:pt x="662" y="381"/>
                </a:lnTo>
                <a:lnTo>
                  <a:pt x="664" y="381"/>
                </a:lnTo>
                <a:lnTo>
                  <a:pt x="665" y="383"/>
                </a:lnTo>
                <a:lnTo>
                  <a:pt x="667" y="383"/>
                </a:lnTo>
                <a:lnTo>
                  <a:pt x="667" y="384"/>
                </a:lnTo>
                <a:lnTo>
                  <a:pt x="669" y="384"/>
                </a:lnTo>
                <a:lnTo>
                  <a:pt x="671" y="386"/>
                </a:lnTo>
                <a:lnTo>
                  <a:pt x="672" y="386"/>
                </a:lnTo>
                <a:lnTo>
                  <a:pt x="674" y="388"/>
                </a:lnTo>
                <a:lnTo>
                  <a:pt x="676" y="388"/>
                </a:lnTo>
                <a:lnTo>
                  <a:pt x="676" y="390"/>
                </a:lnTo>
                <a:lnTo>
                  <a:pt x="678" y="390"/>
                </a:lnTo>
                <a:lnTo>
                  <a:pt x="679" y="391"/>
                </a:lnTo>
                <a:lnTo>
                  <a:pt x="681" y="391"/>
                </a:lnTo>
                <a:lnTo>
                  <a:pt x="681" y="393"/>
                </a:lnTo>
                <a:lnTo>
                  <a:pt x="683" y="395"/>
                </a:lnTo>
                <a:lnTo>
                  <a:pt x="683" y="397"/>
                </a:lnTo>
                <a:lnTo>
                  <a:pt x="685" y="398"/>
                </a:lnTo>
                <a:lnTo>
                  <a:pt x="685" y="400"/>
                </a:lnTo>
                <a:lnTo>
                  <a:pt x="685" y="402"/>
                </a:lnTo>
                <a:lnTo>
                  <a:pt x="685" y="403"/>
                </a:lnTo>
                <a:lnTo>
                  <a:pt x="685" y="405"/>
                </a:lnTo>
                <a:lnTo>
                  <a:pt x="685" y="407"/>
                </a:lnTo>
                <a:lnTo>
                  <a:pt x="685" y="409"/>
                </a:lnTo>
                <a:lnTo>
                  <a:pt x="685" y="410"/>
                </a:lnTo>
                <a:lnTo>
                  <a:pt x="685" y="412"/>
                </a:lnTo>
                <a:lnTo>
                  <a:pt x="685" y="414"/>
                </a:lnTo>
                <a:lnTo>
                  <a:pt x="685" y="416"/>
                </a:lnTo>
                <a:lnTo>
                  <a:pt x="683" y="417"/>
                </a:lnTo>
                <a:lnTo>
                  <a:pt x="683" y="419"/>
                </a:lnTo>
                <a:lnTo>
                  <a:pt x="681" y="421"/>
                </a:lnTo>
                <a:lnTo>
                  <a:pt x="681" y="423"/>
                </a:lnTo>
                <a:lnTo>
                  <a:pt x="679" y="423"/>
                </a:lnTo>
                <a:lnTo>
                  <a:pt x="678" y="423"/>
                </a:lnTo>
                <a:lnTo>
                  <a:pt x="676" y="423"/>
                </a:lnTo>
                <a:lnTo>
                  <a:pt x="674" y="423"/>
                </a:lnTo>
                <a:lnTo>
                  <a:pt x="672" y="423"/>
                </a:lnTo>
                <a:lnTo>
                  <a:pt x="671" y="423"/>
                </a:lnTo>
                <a:lnTo>
                  <a:pt x="669" y="423"/>
                </a:lnTo>
                <a:lnTo>
                  <a:pt x="667" y="421"/>
                </a:lnTo>
                <a:lnTo>
                  <a:pt x="667" y="423"/>
                </a:lnTo>
                <a:lnTo>
                  <a:pt x="665" y="423"/>
                </a:lnTo>
                <a:lnTo>
                  <a:pt x="665" y="424"/>
                </a:lnTo>
                <a:lnTo>
                  <a:pt x="664" y="424"/>
                </a:lnTo>
                <a:lnTo>
                  <a:pt x="664" y="426"/>
                </a:lnTo>
                <a:lnTo>
                  <a:pt x="662" y="428"/>
                </a:lnTo>
                <a:lnTo>
                  <a:pt x="660" y="430"/>
                </a:lnTo>
                <a:lnTo>
                  <a:pt x="658" y="431"/>
                </a:lnTo>
                <a:lnTo>
                  <a:pt x="657" y="431"/>
                </a:lnTo>
                <a:lnTo>
                  <a:pt x="655" y="433"/>
                </a:lnTo>
                <a:lnTo>
                  <a:pt x="653" y="433"/>
                </a:lnTo>
                <a:lnTo>
                  <a:pt x="653" y="435"/>
                </a:lnTo>
                <a:lnTo>
                  <a:pt x="651" y="435"/>
                </a:lnTo>
                <a:lnTo>
                  <a:pt x="650" y="435"/>
                </a:lnTo>
                <a:lnTo>
                  <a:pt x="648" y="435"/>
                </a:lnTo>
                <a:lnTo>
                  <a:pt x="646" y="435"/>
                </a:lnTo>
                <a:lnTo>
                  <a:pt x="644" y="435"/>
                </a:lnTo>
                <a:lnTo>
                  <a:pt x="644" y="437"/>
                </a:lnTo>
                <a:lnTo>
                  <a:pt x="643" y="435"/>
                </a:lnTo>
                <a:lnTo>
                  <a:pt x="643" y="433"/>
                </a:lnTo>
                <a:lnTo>
                  <a:pt x="641" y="433"/>
                </a:lnTo>
                <a:lnTo>
                  <a:pt x="639" y="433"/>
                </a:lnTo>
                <a:lnTo>
                  <a:pt x="639" y="431"/>
                </a:lnTo>
                <a:lnTo>
                  <a:pt x="637" y="430"/>
                </a:lnTo>
                <a:lnTo>
                  <a:pt x="636" y="428"/>
                </a:lnTo>
                <a:lnTo>
                  <a:pt x="634" y="428"/>
                </a:lnTo>
                <a:lnTo>
                  <a:pt x="632" y="428"/>
                </a:lnTo>
                <a:lnTo>
                  <a:pt x="630" y="428"/>
                </a:lnTo>
                <a:lnTo>
                  <a:pt x="630" y="426"/>
                </a:lnTo>
                <a:lnTo>
                  <a:pt x="629" y="426"/>
                </a:lnTo>
                <a:lnTo>
                  <a:pt x="627" y="428"/>
                </a:lnTo>
                <a:lnTo>
                  <a:pt x="625" y="430"/>
                </a:lnTo>
                <a:lnTo>
                  <a:pt x="623" y="431"/>
                </a:lnTo>
                <a:lnTo>
                  <a:pt x="622" y="431"/>
                </a:lnTo>
                <a:lnTo>
                  <a:pt x="622" y="433"/>
                </a:lnTo>
                <a:lnTo>
                  <a:pt x="620" y="433"/>
                </a:lnTo>
                <a:lnTo>
                  <a:pt x="618" y="435"/>
                </a:lnTo>
                <a:lnTo>
                  <a:pt x="616" y="435"/>
                </a:lnTo>
                <a:lnTo>
                  <a:pt x="615" y="435"/>
                </a:lnTo>
                <a:lnTo>
                  <a:pt x="613" y="437"/>
                </a:lnTo>
                <a:lnTo>
                  <a:pt x="611" y="437"/>
                </a:lnTo>
                <a:lnTo>
                  <a:pt x="609" y="437"/>
                </a:lnTo>
                <a:lnTo>
                  <a:pt x="608" y="437"/>
                </a:lnTo>
                <a:lnTo>
                  <a:pt x="606" y="438"/>
                </a:lnTo>
                <a:lnTo>
                  <a:pt x="606" y="440"/>
                </a:lnTo>
                <a:lnTo>
                  <a:pt x="604" y="442"/>
                </a:lnTo>
                <a:lnTo>
                  <a:pt x="604" y="444"/>
                </a:lnTo>
                <a:lnTo>
                  <a:pt x="604" y="445"/>
                </a:lnTo>
                <a:lnTo>
                  <a:pt x="603" y="445"/>
                </a:lnTo>
                <a:lnTo>
                  <a:pt x="603" y="447"/>
                </a:lnTo>
                <a:lnTo>
                  <a:pt x="589" y="449"/>
                </a:lnTo>
                <a:lnTo>
                  <a:pt x="589" y="451"/>
                </a:lnTo>
                <a:lnTo>
                  <a:pt x="587" y="452"/>
                </a:lnTo>
                <a:lnTo>
                  <a:pt x="589" y="452"/>
                </a:lnTo>
                <a:lnTo>
                  <a:pt x="587" y="454"/>
                </a:lnTo>
                <a:lnTo>
                  <a:pt x="587" y="456"/>
                </a:lnTo>
                <a:lnTo>
                  <a:pt x="589" y="456"/>
                </a:lnTo>
                <a:lnTo>
                  <a:pt x="589" y="458"/>
                </a:lnTo>
                <a:lnTo>
                  <a:pt x="589" y="459"/>
                </a:lnTo>
                <a:lnTo>
                  <a:pt x="589" y="461"/>
                </a:lnTo>
                <a:lnTo>
                  <a:pt x="589" y="463"/>
                </a:lnTo>
                <a:lnTo>
                  <a:pt x="589" y="465"/>
                </a:lnTo>
                <a:lnTo>
                  <a:pt x="589" y="466"/>
                </a:lnTo>
                <a:lnTo>
                  <a:pt x="590" y="468"/>
                </a:lnTo>
                <a:lnTo>
                  <a:pt x="590" y="470"/>
                </a:lnTo>
                <a:lnTo>
                  <a:pt x="592" y="472"/>
                </a:lnTo>
                <a:lnTo>
                  <a:pt x="592" y="473"/>
                </a:lnTo>
                <a:lnTo>
                  <a:pt x="592" y="475"/>
                </a:lnTo>
                <a:lnTo>
                  <a:pt x="592" y="477"/>
                </a:lnTo>
                <a:lnTo>
                  <a:pt x="594" y="479"/>
                </a:lnTo>
                <a:lnTo>
                  <a:pt x="594" y="480"/>
                </a:lnTo>
                <a:lnTo>
                  <a:pt x="594" y="482"/>
                </a:lnTo>
                <a:lnTo>
                  <a:pt x="594" y="484"/>
                </a:lnTo>
                <a:lnTo>
                  <a:pt x="594" y="486"/>
                </a:lnTo>
                <a:lnTo>
                  <a:pt x="594" y="487"/>
                </a:lnTo>
                <a:lnTo>
                  <a:pt x="596" y="489"/>
                </a:lnTo>
                <a:lnTo>
                  <a:pt x="596" y="491"/>
                </a:lnTo>
                <a:lnTo>
                  <a:pt x="596" y="492"/>
                </a:lnTo>
                <a:lnTo>
                  <a:pt x="597" y="492"/>
                </a:lnTo>
                <a:lnTo>
                  <a:pt x="599" y="494"/>
                </a:lnTo>
                <a:lnTo>
                  <a:pt x="601" y="496"/>
                </a:lnTo>
                <a:lnTo>
                  <a:pt x="599" y="496"/>
                </a:lnTo>
                <a:lnTo>
                  <a:pt x="597" y="498"/>
                </a:lnTo>
                <a:lnTo>
                  <a:pt x="596" y="498"/>
                </a:lnTo>
                <a:lnTo>
                  <a:pt x="596" y="499"/>
                </a:lnTo>
                <a:lnTo>
                  <a:pt x="596" y="501"/>
                </a:lnTo>
                <a:lnTo>
                  <a:pt x="596" y="503"/>
                </a:lnTo>
                <a:lnTo>
                  <a:pt x="596" y="505"/>
                </a:lnTo>
                <a:lnTo>
                  <a:pt x="596" y="506"/>
                </a:lnTo>
                <a:lnTo>
                  <a:pt x="594" y="506"/>
                </a:lnTo>
                <a:lnTo>
                  <a:pt x="594" y="508"/>
                </a:lnTo>
                <a:lnTo>
                  <a:pt x="594" y="510"/>
                </a:lnTo>
                <a:lnTo>
                  <a:pt x="594" y="512"/>
                </a:lnTo>
                <a:lnTo>
                  <a:pt x="594" y="513"/>
                </a:lnTo>
                <a:lnTo>
                  <a:pt x="592" y="515"/>
                </a:lnTo>
                <a:lnTo>
                  <a:pt x="592" y="517"/>
                </a:lnTo>
                <a:lnTo>
                  <a:pt x="590" y="519"/>
                </a:lnTo>
                <a:lnTo>
                  <a:pt x="589" y="520"/>
                </a:lnTo>
                <a:lnTo>
                  <a:pt x="589" y="522"/>
                </a:lnTo>
                <a:lnTo>
                  <a:pt x="589" y="524"/>
                </a:lnTo>
                <a:lnTo>
                  <a:pt x="589" y="526"/>
                </a:lnTo>
                <a:lnTo>
                  <a:pt x="589" y="527"/>
                </a:lnTo>
                <a:lnTo>
                  <a:pt x="589" y="529"/>
                </a:lnTo>
                <a:lnTo>
                  <a:pt x="587" y="529"/>
                </a:lnTo>
                <a:lnTo>
                  <a:pt x="585" y="531"/>
                </a:lnTo>
                <a:lnTo>
                  <a:pt x="583" y="531"/>
                </a:lnTo>
                <a:lnTo>
                  <a:pt x="582" y="531"/>
                </a:lnTo>
                <a:lnTo>
                  <a:pt x="583" y="533"/>
                </a:lnTo>
                <a:lnTo>
                  <a:pt x="585" y="534"/>
                </a:lnTo>
                <a:lnTo>
                  <a:pt x="585" y="536"/>
                </a:lnTo>
                <a:lnTo>
                  <a:pt x="585" y="538"/>
                </a:lnTo>
                <a:lnTo>
                  <a:pt x="583" y="540"/>
                </a:lnTo>
                <a:lnTo>
                  <a:pt x="583" y="541"/>
                </a:lnTo>
                <a:lnTo>
                  <a:pt x="583" y="543"/>
                </a:lnTo>
                <a:lnTo>
                  <a:pt x="583" y="545"/>
                </a:lnTo>
                <a:lnTo>
                  <a:pt x="583" y="547"/>
                </a:lnTo>
                <a:lnTo>
                  <a:pt x="582" y="548"/>
                </a:lnTo>
                <a:lnTo>
                  <a:pt x="583" y="550"/>
                </a:lnTo>
                <a:lnTo>
                  <a:pt x="583" y="552"/>
                </a:lnTo>
                <a:lnTo>
                  <a:pt x="582" y="554"/>
                </a:lnTo>
                <a:lnTo>
                  <a:pt x="582" y="555"/>
                </a:lnTo>
                <a:lnTo>
                  <a:pt x="582" y="557"/>
                </a:lnTo>
                <a:lnTo>
                  <a:pt x="583" y="559"/>
                </a:lnTo>
                <a:lnTo>
                  <a:pt x="582" y="561"/>
                </a:lnTo>
                <a:lnTo>
                  <a:pt x="583" y="562"/>
                </a:lnTo>
                <a:lnTo>
                  <a:pt x="583" y="564"/>
                </a:lnTo>
                <a:lnTo>
                  <a:pt x="582" y="564"/>
                </a:lnTo>
                <a:lnTo>
                  <a:pt x="580" y="566"/>
                </a:lnTo>
                <a:lnTo>
                  <a:pt x="578" y="568"/>
                </a:lnTo>
                <a:lnTo>
                  <a:pt x="576" y="569"/>
                </a:lnTo>
                <a:lnTo>
                  <a:pt x="575" y="569"/>
                </a:lnTo>
                <a:lnTo>
                  <a:pt x="573" y="569"/>
                </a:lnTo>
                <a:lnTo>
                  <a:pt x="571" y="569"/>
                </a:lnTo>
                <a:lnTo>
                  <a:pt x="569" y="571"/>
                </a:lnTo>
                <a:lnTo>
                  <a:pt x="568" y="573"/>
                </a:lnTo>
                <a:lnTo>
                  <a:pt x="568" y="575"/>
                </a:lnTo>
                <a:lnTo>
                  <a:pt x="566" y="576"/>
                </a:lnTo>
                <a:lnTo>
                  <a:pt x="566" y="578"/>
                </a:lnTo>
                <a:lnTo>
                  <a:pt x="566" y="580"/>
                </a:lnTo>
                <a:lnTo>
                  <a:pt x="566" y="582"/>
                </a:lnTo>
                <a:lnTo>
                  <a:pt x="566" y="583"/>
                </a:lnTo>
                <a:lnTo>
                  <a:pt x="566" y="585"/>
                </a:lnTo>
                <a:lnTo>
                  <a:pt x="566" y="587"/>
                </a:lnTo>
                <a:lnTo>
                  <a:pt x="564" y="587"/>
                </a:lnTo>
                <a:lnTo>
                  <a:pt x="564" y="588"/>
                </a:lnTo>
                <a:lnTo>
                  <a:pt x="564" y="590"/>
                </a:lnTo>
                <a:lnTo>
                  <a:pt x="564" y="592"/>
                </a:lnTo>
                <a:lnTo>
                  <a:pt x="564" y="594"/>
                </a:lnTo>
                <a:lnTo>
                  <a:pt x="562" y="594"/>
                </a:lnTo>
                <a:lnTo>
                  <a:pt x="562" y="595"/>
                </a:lnTo>
                <a:lnTo>
                  <a:pt x="562" y="597"/>
                </a:lnTo>
                <a:lnTo>
                  <a:pt x="562" y="599"/>
                </a:lnTo>
                <a:lnTo>
                  <a:pt x="562" y="601"/>
                </a:lnTo>
                <a:lnTo>
                  <a:pt x="562" y="602"/>
                </a:lnTo>
                <a:lnTo>
                  <a:pt x="561" y="602"/>
                </a:lnTo>
                <a:lnTo>
                  <a:pt x="561" y="604"/>
                </a:lnTo>
                <a:lnTo>
                  <a:pt x="559" y="604"/>
                </a:lnTo>
                <a:lnTo>
                  <a:pt x="559" y="606"/>
                </a:lnTo>
                <a:lnTo>
                  <a:pt x="557" y="606"/>
                </a:lnTo>
                <a:lnTo>
                  <a:pt x="557" y="608"/>
                </a:lnTo>
                <a:lnTo>
                  <a:pt x="555" y="608"/>
                </a:lnTo>
                <a:lnTo>
                  <a:pt x="554" y="608"/>
                </a:lnTo>
                <a:lnTo>
                  <a:pt x="552" y="608"/>
                </a:lnTo>
                <a:lnTo>
                  <a:pt x="550" y="608"/>
                </a:lnTo>
                <a:lnTo>
                  <a:pt x="548" y="608"/>
                </a:lnTo>
                <a:lnTo>
                  <a:pt x="547" y="609"/>
                </a:lnTo>
                <a:lnTo>
                  <a:pt x="545" y="609"/>
                </a:lnTo>
                <a:lnTo>
                  <a:pt x="545" y="608"/>
                </a:lnTo>
                <a:lnTo>
                  <a:pt x="543" y="608"/>
                </a:lnTo>
                <a:lnTo>
                  <a:pt x="541" y="608"/>
                </a:lnTo>
                <a:lnTo>
                  <a:pt x="540" y="608"/>
                </a:lnTo>
                <a:lnTo>
                  <a:pt x="538" y="608"/>
                </a:lnTo>
                <a:lnTo>
                  <a:pt x="536" y="609"/>
                </a:lnTo>
                <a:lnTo>
                  <a:pt x="534" y="609"/>
                </a:lnTo>
                <a:lnTo>
                  <a:pt x="534" y="611"/>
                </a:lnTo>
                <a:lnTo>
                  <a:pt x="533" y="611"/>
                </a:lnTo>
                <a:lnTo>
                  <a:pt x="531" y="613"/>
                </a:lnTo>
                <a:lnTo>
                  <a:pt x="531" y="615"/>
                </a:lnTo>
                <a:lnTo>
                  <a:pt x="529" y="615"/>
                </a:lnTo>
                <a:lnTo>
                  <a:pt x="527" y="615"/>
                </a:lnTo>
                <a:lnTo>
                  <a:pt x="526" y="615"/>
                </a:lnTo>
                <a:lnTo>
                  <a:pt x="524" y="615"/>
                </a:lnTo>
                <a:lnTo>
                  <a:pt x="522" y="615"/>
                </a:lnTo>
                <a:lnTo>
                  <a:pt x="520" y="615"/>
                </a:lnTo>
                <a:lnTo>
                  <a:pt x="519" y="615"/>
                </a:lnTo>
                <a:lnTo>
                  <a:pt x="517" y="613"/>
                </a:lnTo>
                <a:lnTo>
                  <a:pt x="515" y="613"/>
                </a:lnTo>
                <a:lnTo>
                  <a:pt x="514" y="613"/>
                </a:lnTo>
                <a:lnTo>
                  <a:pt x="512" y="611"/>
                </a:lnTo>
                <a:lnTo>
                  <a:pt x="510" y="611"/>
                </a:lnTo>
                <a:lnTo>
                  <a:pt x="508" y="611"/>
                </a:lnTo>
                <a:lnTo>
                  <a:pt x="507" y="611"/>
                </a:lnTo>
                <a:lnTo>
                  <a:pt x="505" y="611"/>
                </a:lnTo>
                <a:lnTo>
                  <a:pt x="503" y="609"/>
                </a:lnTo>
                <a:lnTo>
                  <a:pt x="501" y="609"/>
                </a:lnTo>
                <a:lnTo>
                  <a:pt x="500" y="611"/>
                </a:lnTo>
                <a:lnTo>
                  <a:pt x="498" y="611"/>
                </a:lnTo>
                <a:lnTo>
                  <a:pt x="496" y="611"/>
                </a:lnTo>
                <a:lnTo>
                  <a:pt x="494" y="611"/>
                </a:lnTo>
                <a:lnTo>
                  <a:pt x="493" y="613"/>
                </a:lnTo>
                <a:lnTo>
                  <a:pt x="491" y="615"/>
                </a:lnTo>
                <a:lnTo>
                  <a:pt x="491" y="616"/>
                </a:lnTo>
                <a:lnTo>
                  <a:pt x="489" y="616"/>
                </a:lnTo>
                <a:lnTo>
                  <a:pt x="489" y="618"/>
                </a:lnTo>
                <a:lnTo>
                  <a:pt x="487" y="620"/>
                </a:lnTo>
                <a:lnTo>
                  <a:pt x="487" y="622"/>
                </a:lnTo>
                <a:lnTo>
                  <a:pt x="486" y="623"/>
                </a:lnTo>
                <a:lnTo>
                  <a:pt x="486" y="625"/>
                </a:lnTo>
                <a:lnTo>
                  <a:pt x="486" y="627"/>
                </a:lnTo>
                <a:lnTo>
                  <a:pt x="486" y="629"/>
                </a:lnTo>
                <a:lnTo>
                  <a:pt x="484" y="630"/>
                </a:lnTo>
                <a:lnTo>
                  <a:pt x="484" y="634"/>
                </a:lnTo>
                <a:lnTo>
                  <a:pt x="482" y="634"/>
                </a:lnTo>
                <a:lnTo>
                  <a:pt x="482" y="636"/>
                </a:lnTo>
                <a:lnTo>
                  <a:pt x="482" y="637"/>
                </a:lnTo>
                <a:lnTo>
                  <a:pt x="480" y="637"/>
                </a:lnTo>
                <a:lnTo>
                  <a:pt x="480" y="639"/>
                </a:lnTo>
                <a:lnTo>
                  <a:pt x="479" y="639"/>
                </a:lnTo>
                <a:lnTo>
                  <a:pt x="477" y="641"/>
                </a:lnTo>
                <a:lnTo>
                  <a:pt x="477" y="643"/>
                </a:lnTo>
                <a:lnTo>
                  <a:pt x="475" y="643"/>
                </a:lnTo>
                <a:lnTo>
                  <a:pt x="473" y="644"/>
                </a:lnTo>
                <a:lnTo>
                  <a:pt x="472" y="646"/>
                </a:lnTo>
                <a:lnTo>
                  <a:pt x="472" y="648"/>
                </a:lnTo>
                <a:lnTo>
                  <a:pt x="472" y="650"/>
                </a:lnTo>
                <a:lnTo>
                  <a:pt x="470" y="651"/>
                </a:lnTo>
                <a:lnTo>
                  <a:pt x="468" y="651"/>
                </a:lnTo>
                <a:lnTo>
                  <a:pt x="466" y="651"/>
                </a:lnTo>
                <a:lnTo>
                  <a:pt x="465" y="651"/>
                </a:lnTo>
                <a:lnTo>
                  <a:pt x="463" y="650"/>
                </a:lnTo>
                <a:lnTo>
                  <a:pt x="461" y="650"/>
                </a:lnTo>
                <a:lnTo>
                  <a:pt x="459" y="650"/>
                </a:lnTo>
                <a:lnTo>
                  <a:pt x="459" y="651"/>
                </a:lnTo>
                <a:lnTo>
                  <a:pt x="458" y="650"/>
                </a:lnTo>
                <a:lnTo>
                  <a:pt x="456" y="650"/>
                </a:lnTo>
                <a:lnTo>
                  <a:pt x="454" y="650"/>
                </a:lnTo>
                <a:lnTo>
                  <a:pt x="452" y="648"/>
                </a:lnTo>
                <a:lnTo>
                  <a:pt x="451" y="646"/>
                </a:lnTo>
                <a:lnTo>
                  <a:pt x="449" y="646"/>
                </a:lnTo>
                <a:lnTo>
                  <a:pt x="449" y="644"/>
                </a:lnTo>
                <a:lnTo>
                  <a:pt x="447" y="644"/>
                </a:lnTo>
                <a:lnTo>
                  <a:pt x="447" y="643"/>
                </a:lnTo>
                <a:lnTo>
                  <a:pt x="445" y="643"/>
                </a:lnTo>
                <a:lnTo>
                  <a:pt x="445" y="641"/>
                </a:lnTo>
                <a:lnTo>
                  <a:pt x="444" y="639"/>
                </a:lnTo>
                <a:lnTo>
                  <a:pt x="442" y="639"/>
                </a:lnTo>
                <a:lnTo>
                  <a:pt x="440" y="637"/>
                </a:lnTo>
                <a:lnTo>
                  <a:pt x="438" y="636"/>
                </a:lnTo>
                <a:lnTo>
                  <a:pt x="437" y="636"/>
                </a:lnTo>
                <a:lnTo>
                  <a:pt x="435" y="636"/>
                </a:lnTo>
                <a:lnTo>
                  <a:pt x="433" y="636"/>
                </a:lnTo>
                <a:lnTo>
                  <a:pt x="431" y="636"/>
                </a:lnTo>
                <a:lnTo>
                  <a:pt x="430" y="636"/>
                </a:lnTo>
                <a:lnTo>
                  <a:pt x="428" y="636"/>
                </a:lnTo>
                <a:lnTo>
                  <a:pt x="426" y="636"/>
                </a:lnTo>
                <a:lnTo>
                  <a:pt x="425" y="634"/>
                </a:lnTo>
                <a:lnTo>
                  <a:pt x="423" y="634"/>
                </a:lnTo>
                <a:lnTo>
                  <a:pt x="421" y="632"/>
                </a:lnTo>
                <a:lnTo>
                  <a:pt x="421" y="630"/>
                </a:lnTo>
                <a:lnTo>
                  <a:pt x="419" y="629"/>
                </a:lnTo>
                <a:lnTo>
                  <a:pt x="418" y="627"/>
                </a:lnTo>
                <a:lnTo>
                  <a:pt x="416" y="627"/>
                </a:lnTo>
                <a:lnTo>
                  <a:pt x="414" y="627"/>
                </a:lnTo>
                <a:lnTo>
                  <a:pt x="412" y="627"/>
                </a:lnTo>
                <a:lnTo>
                  <a:pt x="411" y="625"/>
                </a:lnTo>
                <a:lnTo>
                  <a:pt x="409" y="625"/>
                </a:lnTo>
                <a:lnTo>
                  <a:pt x="407" y="625"/>
                </a:lnTo>
                <a:lnTo>
                  <a:pt x="405" y="627"/>
                </a:lnTo>
                <a:lnTo>
                  <a:pt x="404" y="627"/>
                </a:lnTo>
                <a:lnTo>
                  <a:pt x="402" y="627"/>
                </a:lnTo>
                <a:lnTo>
                  <a:pt x="400" y="625"/>
                </a:lnTo>
                <a:lnTo>
                  <a:pt x="400" y="623"/>
                </a:lnTo>
                <a:lnTo>
                  <a:pt x="398" y="623"/>
                </a:lnTo>
                <a:lnTo>
                  <a:pt x="398" y="622"/>
                </a:lnTo>
                <a:lnTo>
                  <a:pt x="398" y="620"/>
                </a:lnTo>
                <a:lnTo>
                  <a:pt x="398" y="618"/>
                </a:lnTo>
                <a:lnTo>
                  <a:pt x="398" y="616"/>
                </a:lnTo>
                <a:lnTo>
                  <a:pt x="398" y="615"/>
                </a:lnTo>
                <a:lnTo>
                  <a:pt x="398" y="613"/>
                </a:lnTo>
                <a:lnTo>
                  <a:pt x="400" y="611"/>
                </a:lnTo>
                <a:lnTo>
                  <a:pt x="398" y="611"/>
                </a:lnTo>
                <a:lnTo>
                  <a:pt x="397" y="609"/>
                </a:lnTo>
                <a:lnTo>
                  <a:pt x="395" y="608"/>
                </a:lnTo>
                <a:lnTo>
                  <a:pt x="393" y="608"/>
                </a:lnTo>
                <a:lnTo>
                  <a:pt x="393" y="606"/>
                </a:lnTo>
                <a:lnTo>
                  <a:pt x="390" y="604"/>
                </a:lnTo>
                <a:lnTo>
                  <a:pt x="388" y="602"/>
                </a:lnTo>
                <a:lnTo>
                  <a:pt x="386" y="601"/>
                </a:lnTo>
                <a:lnTo>
                  <a:pt x="384" y="599"/>
                </a:lnTo>
                <a:lnTo>
                  <a:pt x="383" y="597"/>
                </a:lnTo>
                <a:lnTo>
                  <a:pt x="383" y="595"/>
                </a:lnTo>
                <a:lnTo>
                  <a:pt x="381" y="595"/>
                </a:lnTo>
                <a:lnTo>
                  <a:pt x="381" y="594"/>
                </a:lnTo>
                <a:lnTo>
                  <a:pt x="379" y="594"/>
                </a:lnTo>
                <a:lnTo>
                  <a:pt x="377" y="594"/>
                </a:lnTo>
                <a:lnTo>
                  <a:pt x="377" y="592"/>
                </a:lnTo>
                <a:lnTo>
                  <a:pt x="376" y="592"/>
                </a:lnTo>
                <a:lnTo>
                  <a:pt x="376" y="590"/>
                </a:lnTo>
                <a:lnTo>
                  <a:pt x="369" y="588"/>
                </a:lnTo>
                <a:lnTo>
                  <a:pt x="369" y="590"/>
                </a:lnTo>
                <a:lnTo>
                  <a:pt x="367" y="592"/>
                </a:lnTo>
                <a:lnTo>
                  <a:pt x="365" y="594"/>
                </a:lnTo>
                <a:lnTo>
                  <a:pt x="363" y="594"/>
                </a:lnTo>
                <a:lnTo>
                  <a:pt x="362" y="595"/>
                </a:lnTo>
                <a:lnTo>
                  <a:pt x="360" y="595"/>
                </a:lnTo>
                <a:lnTo>
                  <a:pt x="358" y="595"/>
                </a:lnTo>
                <a:lnTo>
                  <a:pt x="356" y="595"/>
                </a:lnTo>
                <a:lnTo>
                  <a:pt x="355" y="595"/>
                </a:lnTo>
                <a:lnTo>
                  <a:pt x="353" y="595"/>
                </a:lnTo>
                <a:lnTo>
                  <a:pt x="351" y="595"/>
                </a:lnTo>
                <a:lnTo>
                  <a:pt x="349" y="595"/>
                </a:lnTo>
                <a:lnTo>
                  <a:pt x="348" y="595"/>
                </a:lnTo>
                <a:lnTo>
                  <a:pt x="346" y="594"/>
                </a:lnTo>
                <a:lnTo>
                  <a:pt x="344" y="594"/>
                </a:lnTo>
                <a:lnTo>
                  <a:pt x="344" y="592"/>
                </a:lnTo>
                <a:lnTo>
                  <a:pt x="342" y="592"/>
                </a:lnTo>
                <a:lnTo>
                  <a:pt x="344" y="590"/>
                </a:lnTo>
                <a:lnTo>
                  <a:pt x="344" y="588"/>
                </a:lnTo>
                <a:lnTo>
                  <a:pt x="344" y="587"/>
                </a:lnTo>
                <a:lnTo>
                  <a:pt x="344" y="585"/>
                </a:lnTo>
                <a:lnTo>
                  <a:pt x="344" y="583"/>
                </a:lnTo>
                <a:lnTo>
                  <a:pt x="346" y="583"/>
                </a:lnTo>
                <a:lnTo>
                  <a:pt x="346" y="582"/>
                </a:lnTo>
                <a:lnTo>
                  <a:pt x="346" y="580"/>
                </a:lnTo>
                <a:lnTo>
                  <a:pt x="346" y="578"/>
                </a:lnTo>
                <a:lnTo>
                  <a:pt x="346" y="576"/>
                </a:lnTo>
                <a:lnTo>
                  <a:pt x="346" y="575"/>
                </a:lnTo>
                <a:lnTo>
                  <a:pt x="346" y="573"/>
                </a:lnTo>
                <a:lnTo>
                  <a:pt x="346" y="571"/>
                </a:lnTo>
                <a:lnTo>
                  <a:pt x="346" y="569"/>
                </a:lnTo>
                <a:lnTo>
                  <a:pt x="346" y="568"/>
                </a:lnTo>
                <a:lnTo>
                  <a:pt x="348" y="566"/>
                </a:lnTo>
                <a:lnTo>
                  <a:pt x="348" y="564"/>
                </a:lnTo>
                <a:lnTo>
                  <a:pt x="349" y="562"/>
                </a:lnTo>
                <a:lnTo>
                  <a:pt x="348" y="561"/>
                </a:lnTo>
                <a:lnTo>
                  <a:pt x="348" y="559"/>
                </a:lnTo>
                <a:lnTo>
                  <a:pt x="348" y="557"/>
                </a:lnTo>
                <a:lnTo>
                  <a:pt x="346" y="557"/>
                </a:lnTo>
                <a:lnTo>
                  <a:pt x="346" y="555"/>
                </a:lnTo>
                <a:lnTo>
                  <a:pt x="344" y="554"/>
                </a:lnTo>
                <a:lnTo>
                  <a:pt x="344" y="552"/>
                </a:lnTo>
                <a:lnTo>
                  <a:pt x="344" y="550"/>
                </a:lnTo>
                <a:lnTo>
                  <a:pt x="344" y="548"/>
                </a:lnTo>
                <a:lnTo>
                  <a:pt x="342" y="547"/>
                </a:lnTo>
                <a:lnTo>
                  <a:pt x="342" y="545"/>
                </a:lnTo>
                <a:lnTo>
                  <a:pt x="342" y="543"/>
                </a:lnTo>
                <a:lnTo>
                  <a:pt x="342" y="541"/>
                </a:lnTo>
                <a:lnTo>
                  <a:pt x="342" y="540"/>
                </a:lnTo>
                <a:lnTo>
                  <a:pt x="344" y="540"/>
                </a:lnTo>
                <a:lnTo>
                  <a:pt x="344" y="538"/>
                </a:lnTo>
                <a:lnTo>
                  <a:pt x="346" y="536"/>
                </a:lnTo>
                <a:lnTo>
                  <a:pt x="346" y="534"/>
                </a:lnTo>
                <a:lnTo>
                  <a:pt x="348" y="534"/>
                </a:lnTo>
                <a:lnTo>
                  <a:pt x="348" y="533"/>
                </a:lnTo>
                <a:lnTo>
                  <a:pt x="348" y="531"/>
                </a:lnTo>
                <a:lnTo>
                  <a:pt x="349" y="531"/>
                </a:lnTo>
                <a:lnTo>
                  <a:pt x="349" y="529"/>
                </a:lnTo>
                <a:lnTo>
                  <a:pt x="349" y="527"/>
                </a:lnTo>
                <a:lnTo>
                  <a:pt x="348" y="526"/>
                </a:lnTo>
                <a:lnTo>
                  <a:pt x="348" y="524"/>
                </a:lnTo>
                <a:lnTo>
                  <a:pt x="346" y="524"/>
                </a:lnTo>
                <a:lnTo>
                  <a:pt x="346" y="526"/>
                </a:lnTo>
                <a:lnTo>
                  <a:pt x="346" y="527"/>
                </a:lnTo>
                <a:lnTo>
                  <a:pt x="346" y="529"/>
                </a:lnTo>
                <a:lnTo>
                  <a:pt x="344" y="529"/>
                </a:lnTo>
                <a:lnTo>
                  <a:pt x="344" y="531"/>
                </a:lnTo>
                <a:lnTo>
                  <a:pt x="342" y="533"/>
                </a:lnTo>
                <a:lnTo>
                  <a:pt x="342" y="534"/>
                </a:lnTo>
                <a:lnTo>
                  <a:pt x="341" y="536"/>
                </a:lnTo>
                <a:lnTo>
                  <a:pt x="341" y="538"/>
                </a:lnTo>
                <a:lnTo>
                  <a:pt x="341" y="540"/>
                </a:lnTo>
                <a:lnTo>
                  <a:pt x="339" y="540"/>
                </a:lnTo>
                <a:lnTo>
                  <a:pt x="337" y="540"/>
                </a:lnTo>
                <a:lnTo>
                  <a:pt x="337" y="538"/>
                </a:lnTo>
                <a:lnTo>
                  <a:pt x="337" y="536"/>
                </a:lnTo>
                <a:lnTo>
                  <a:pt x="337" y="534"/>
                </a:lnTo>
                <a:lnTo>
                  <a:pt x="337" y="533"/>
                </a:lnTo>
                <a:lnTo>
                  <a:pt x="337" y="531"/>
                </a:lnTo>
                <a:lnTo>
                  <a:pt x="337" y="529"/>
                </a:lnTo>
                <a:lnTo>
                  <a:pt x="337" y="527"/>
                </a:lnTo>
                <a:lnTo>
                  <a:pt x="337" y="526"/>
                </a:lnTo>
                <a:lnTo>
                  <a:pt x="337" y="524"/>
                </a:lnTo>
                <a:lnTo>
                  <a:pt x="337" y="522"/>
                </a:lnTo>
                <a:lnTo>
                  <a:pt x="337" y="520"/>
                </a:lnTo>
                <a:lnTo>
                  <a:pt x="337" y="519"/>
                </a:lnTo>
                <a:lnTo>
                  <a:pt x="337" y="517"/>
                </a:lnTo>
                <a:lnTo>
                  <a:pt x="336" y="517"/>
                </a:lnTo>
                <a:lnTo>
                  <a:pt x="336" y="515"/>
                </a:lnTo>
                <a:lnTo>
                  <a:pt x="336" y="513"/>
                </a:lnTo>
                <a:lnTo>
                  <a:pt x="336" y="512"/>
                </a:lnTo>
                <a:lnTo>
                  <a:pt x="336" y="510"/>
                </a:lnTo>
                <a:lnTo>
                  <a:pt x="337" y="508"/>
                </a:lnTo>
                <a:lnTo>
                  <a:pt x="336" y="506"/>
                </a:lnTo>
                <a:lnTo>
                  <a:pt x="334" y="505"/>
                </a:lnTo>
                <a:lnTo>
                  <a:pt x="332" y="505"/>
                </a:lnTo>
                <a:lnTo>
                  <a:pt x="330" y="505"/>
                </a:lnTo>
                <a:lnTo>
                  <a:pt x="329" y="505"/>
                </a:lnTo>
                <a:lnTo>
                  <a:pt x="327" y="505"/>
                </a:lnTo>
                <a:lnTo>
                  <a:pt x="325" y="505"/>
                </a:lnTo>
                <a:lnTo>
                  <a:pt x="323" y="505"/>
                </a:lnTo>
                <a:lnTo>
                  <a:pt x="323" y="503"/>
                </a:lnTo>
                <a:lnTo>
                  <a:pt x="322" y="503"/>
                </a:lnTo>
                <a:lnTo>
                  <a:pt x="320" y="503"/>
                </a:lnTo>
                <a:lnTo>
                  <a:pt x="318" y="503"/>
                </a:lnTo>
                <a:lnTo>
                  <a:pt x="318" y="501"/>
                </a:lnTo>
                <a:lnTo>
                  <a:pt x="316" y="501"/>
                </a:lnTo>
                <a:lnTo>
                  <a:pt x="315" y="499"/>
                </a:lnTo>
                <a:lnTo>
                  <a:pt x="313" y="499"/>
                </a:lnTo>
                <a:lnTo>
                  <a:pt x="313" y="498"/>
                </a:lnTo>
                <a:lnTo>
                  <a:pt x="311" y="498"/>
                </a:lnTo>
                <a:lnTo>
                  <a:pt x="309" y="496"/>
                </a:lnTo>
                <a:lnTo>
                  <a:pt x="308" y="496"/>
                </a:lnTo>
                <a:lnTo>
                  <a:pt x="306" y="494"/>
                </a:lnTo>
                <a:lnTo>
                  <a:pt x="304" y="492"/>
                </a:lnTo>
                <a:lnTo>
                  <a:pt x="302" y="491"/>
                </a:lnTo>
                <a:lnTo>
                  <a:pt x="301" y="491"/>
                </a:lnTo>
                <a:lnTo>
                  <a:pt x="299" y="489"/>
                </a:lnTo>
                <a:lnTo>
                  <a:pt x="297" y="489"/>
                </a:lnTo>
                <a:lnTo>
                  <a:pt x="295" y="489"/>
                </a:lnTo>
                <a:lnTo>
                  <a:pt x="294" y="487"/>
                </a:lnTo>
                <a:lnTo>
                  <a:pt x="292" y="487"/>
                </a:lnTo>
                <a:lnTo>
                  <a:pt x="292" y="486"/>
                </a:lnTo>
                <a:lnTo>
                  <a:pt x="290" y="484"/>
                </a:lnTo>
                <a:lnTo>
                  <a:pt x="288" y="482"/>
                </a:lnTo>
                <a:lnTo>
                  <a:pt x="287" y="482"/>
                </a:lnTo>
                <a:lnTo>
                  <a:pt x="285" y="482"/>
                </a:lnTo>
                <a:lnTo>
                  <a:pt x="283" y="482"/>
                </a:lnTo>
                <a:lnTo>
                  <a:pt x="281" y="482"/>
                </a:lnTo>
                <a:lnTo>
                  <a:pt x="280" y="480"/>
                </a:lnTo>
                <a:lnTo>
                  <a:pt x="278" y="482"/>
                </a:lnTo>
                <a:lnTo>
                  <a:pt x="276" y="480"/>
                </a:lnTo>
                <a:lnTo>
                  <a:pt x="276" y="479"/>
                </a:lnTo>
                <a:lnTo>
                  <a:pt x="276" y="477"/>
                </a:lnTo>
                <a:lnTo>
                  <a:pt x="278" y="475"/>
                </a:lnTo>
                <a:lnTo>
                  <a:pt x="278" y="473"/>
                </a:lnTo>
                <a:lnTo>
                  <a:pt x="278" y="472"/>
                </a:lnTo>
                <a:lnTo>
                  <a:pt x="280" y="472"/>
                </a:lnTo>
                <a:lnTo>
                  <a:pt x="280" y="470"/>
                </a:lnTo>
                <a:lnTo>
                  <a:pt x="280" y="468"/>
                </a:lnTo>
                <a:lnTo>
                  <a:pt x="280" y="466"/>
                </a:lnTo>
                <a:lnTo>
                  <a:pt x="280" y="465"/>
                </a:lnTo>
                <a:lnTo>
                  <a:pt x="280" y="463"/>
                </a:lnTo>
                <a:lnTo>
                  <a:pt x="278" y="461"/>
                </a:lnTo>
                <a:lnTo>
                  <a:pt x="278" y="459"/>
                </a:lnTo>
                <a:lnTo>
                  <a:pt x="278" y="458"/>
                </a:lnTo>
                <a:lnTo>
                  <a:pt x="276" y="456"/>
                </a:lnTo>
                <a:lnTo>
                  <a:pt x="276" y="454"/>
                </a:lnTo>
                <a:lnTo>
                  <a:pt x="274" y="452"/>
                </a:lnTo>
                <a:lnTo>
                  <a:pt x="274" y="451"/>
                </a:lnTo>
                <a:lnTo>
                  <a:pt x="273" y="451"/>
                </a:lnTo>
                <a:lnTo>
                  <a:pt x="273" y="449"/>
                </a:lnTo>
                <a:lnTo>
                  <a:pt x="271" y="447"/>
                </a:lnTo>
                <a:lnTo>
                  <a:pt x="269" y="447"/>
                </a:lnTo>
                <a:lnTo>
                  <a:pt x="267" y="445"/>
                </a:lnTo>
                <a:lnTo>
                  <a:pt x="266" y="445"/>
                </a:lnTo>
                <a:lnTo>
                  <a:pt x="266" y="444"/>
                </a:lnTo>
                <a:lnTo>
                  <a:pt x="266" y="442"/>
                </a:lnTo>
                <a:lnTo>
                  <a:pt x="266" y="440"/>
                </a:lnTo>
                <a:lnTo>
                  <a:pt x="267" y="440"/>
                </a:lnTo>
                <a:lnTo>
                  <a:pt x="269" y="438"/>
                </a:lnTo>
                <a:lnTo>
                  <a:pt x="271" y="438"/>
                </a:lnTo>
                <a:lnTo>
                  <a:pt x="273" y="437"/>
                </a:lnTo>
                <a:lnTo>
                  <a:pt x="274" y="437"/>
                </a:lnTo>
                <a:lnTo>
                  <a:pt x="273" y="435"/>
                </a:lnTo>
                <a:lnTo>
                  <a:pt x="271" y="433"/>
                </a:lnTo>
                <a:lnTo>
                  <a:pt x="269" y="433"/>
                </a:lnTo>
                <a:lnTo>
                  <a:pt x="267" y="433"/>
                </a:lnTo>
                <a:lnTo>
                  <a:pt x="266" y="433"/>
                </a:lnTo>
                <a:lnTo>
                  <a:pt x="264" y="433"/>
                </a:lnTo>
                <a:lnTo>
                  <a:pt x="262" y="431"/>
                </a:lnTo>
                <a:lnTo>
                  <a:pt x="260" y="433"/>
                </a:lnTo>
                <a:lnTo>
                  <a:pt x="259" y="431"/>
                </a:lnTo>
                <a:lnTo>
                  <a:pt x="257" y="431"/>
                </a:lnTo>
                <a:lnTo>
                  <a:pt x="255" y="431"/>
                </a:lnTo>
                <a:lnTo>
                  <a:pt x="253" y="431"/>
                </a:lnTo>
                <a:lnTo>
                  <a:pt x="252" y="431"/>
                </a:lnTo>
                <a:lnTo>
                  <a:pt x="250" y="430"/>
                </a:lnTo>
                <a:lnTo>
                  <a:pt x="248" y="430"/>
                </a:lnTo>
                <a:lnTo>
                  <a:pt x="247" y="430"/>
                </a:lnTo>
                <a:lnTo>
                  <a:pt x="245" y="430"/>
                </a:lnTo>
                <a:lnTo>
                  <a:pt x="243" y="430"/>
                </a:lnTo>
                <a:lnTo>
                  <a:pt x="241" y="430"/>
                </a:lnTo>
                <a:lnTo>
                  <a:pt x="240" y="430"/>
                </a:lnTo>
                <a:lnTo>
                  <a:pt x="238" y="430"/>
                </a:lnTo>
                <a:lnTo>
                  <a:pt x="236" y="430"/>
                </a:lnTo>
                <a:lnTo>
                  <a:pt x="234" y="430"/>
                </a:lnTo>
                <a:lnTo>
                  <a:pt x="233" y="430"/>
                </a:lnTo>
                <a:lnTo>
                  <a:pt x="231" y="428"/>
                </a:lnTo>
                <a:lnTo>
                  <a:pt x="229" y="428"/>
                </a:lnTo>
                <a:lnTo>
                  <a:pt x="227" y="426"/>
                </a:lnTo>
                <a:lnTo>
                  <a:pt x="227" y="424"/>
                </a:lnTo>
                <a:lnTo>
                  <a:pt x="226" y="423"/>
                </a:lnTo>
                <a:lnTo>
                  <a:pt x="226" y="421"/>
                </a:lnTo>
                <a:lnTo>
                  <a:pt x="224" y="419"/>
                </a:lnTo>
                <a:lnTo>
                  <a:pt x="222" y="417"/>
                </a:lnTo>
                <a:lnTo>
                  <a:pt x="220" y="417"/>
                </a:lnTo>
                <a:lnTo>
                  <a:pt x="220" y="416"/>
                </a:lnTo>
                <a:lnTo>
                  <a:pt x="220" y="414"/>
                </a:lnTo>
                <a:lnTo>
                  <a:pt x="220" y="412"/>
                </a:lnTo>
                <a:lnTo>
                  <a:pt x="220" y="410"/>
                </a:lnTo>
                <a:lnTo>
                  <a:pt x="220" y="409"/>
                </a:lnTo>
                <a:lnTo>
                  <a:pt x="222" y="407"/>
                </a:lnTo>
                <a:lnTo>
                  <a:pt x="224" y="405"/>
                </a:lnTo>
                <a:lnTo>
                  <a:pt x="224" y="403"/>
                </a:lnTo>
                <a:lnTo>
                  <a:pt x="224" y="402"/>
                </a:lnTo>
                <a:lnTo>
                  <a:pt x="224" y="400"/>
                </a:lnTo>
                <a:lnTo>
                  <a:pt x="226" y="398"/>
                </a:lnTo>
                <a:lnTo>
                  <a:pt x="226" y="397"/>
                </a:lnTo>
                <a:lnTo>
                  <a:pt x="226" y="395"/>
                </a:lnTo>
                <a:lnTo>
                  <a:pt x="227" y="397"/>
                </a:lnTo>
                <a:lnTo>
                  <a:pt x="229" y="397"/>
                </a:lnTo>
                <a:lnTo>
                  <a:pt x="231" y="397"/>
                </a:lnTo>
                <a:lnTo>
                  <a:pt x="233" y="395"/>
                </a:lnTo>
                <a:lnTo>
                  <a:pt x="234" y="395"/>
                </a:lnTo>
                <a:lnTo>
                  <a:pt x="234" y="393"/>
                </a:lnTo>
                <a:lnTo>
                  <a:pt x="236" y="393"/>
                </a:lnTo>
                <a:lnTo>
                  <a:pt x="238" y="391"/>
                </a:lnTo>
                <a:lnTo>
                  <a:pt x="240" y="393"/>
                </a:lnTo>
                <a:lnTo>
                  <a:pt x="240" y="395"/>
                </a:lnTo>
                <a:lnTo>
                  <a:pt x="241" y="395"/>
                </a:lnTo>
                <a:lnTo>
                  <a:pt x="243" y="397"/>
                </a:lnTo>
                <a:lnTo>
                  <a:pt x="245" y="397"/>
                </a:lnTo>
                <a:lnTo>
                  <a:pt x="247" y="395"/>
                </a:lnTo>
                <a:lnTo>
                  <a:pt x="248" y="393"/>
                </a:lnTo>
                <a:lnTo>
                  <a:pt x="248" y="391"/>
                </a:lnTo>
                <a:lnTo>
                  <a:pt x="250" y="391"/>
                </a:lnTo>
                <a:lnTo>
                  <a:pt x="250" y="390"/>
                </a:lnTo>
                <a:lnTo>
                  <a:pt x="252" y="390"/>
                </a:lnTo>
                <a:lnTo>
                  <a:pt x="253" y="390"/>
                </a:lnTo>
                <a:lnTo>
                  <a:pt x="255" y="390"/>
                </a:lnTo>
                <a:lnTo>
                  <a:pt x="255" y="388"/>
                </a:lnTo>
                <a:lnTo>
                  <a:pt x="257" y="388"/>
                </a:lnTo>
                <a:lnTo>
                  <a:pt x="257" y="386"/>
                </a:lnTo>
                <a:lnTo>
                  <a:pt x="257" y="384"/>
                </a:lnTo>
                <a:lnTo>
                  <a:pt x="259" y="383"/>
                </a:lnTo>
                <a:lnTo>
                  <a:pt x="259" y="381"/>
                </a:lnTo>
                <a:lnTo>
                  <a:pt x="259" y="379"/>
                </a:lnTo>
                <a:lnTo>
                  <a:pt x="259" y="377"/>
                </a:lnTo>
                <a:lnTo>
                  <a:pt x="259" y="376"/>
                </a:lnTo>
                <a:lnTo>
                  <a:pt x="257" y="377"/>
                </a:lnTo>
                <a:lnTo>
                  <a:pt x="255" y="377"/>
                </a:lnTo>
                <a:lnTo>
                  <a:pt x="253" y="379"/>
                </a:lnTo>
                <a:lnTo>
                  <a:pt x="252" y="379"/>
                </a:lnTo>
                <a:lnTo>
                  <a:pt x="250" y="379"/>
                </a:lnTo>
                <a:lnTo>
                  <a:pt x="250" y="381"/>
                </a:lnTo>
                <a:lnTo>
                  <a:pt x="248" y="379"/>
                </a:lnTo>
                <a:lnTo>
                  <a:pt x="247" y="379"/>
                </a:lnTo>
                <a:lnTo>
                  <a:pt x="245" y="379"/>
                </a:lnTo>
                <a:lnTo>
                  <a:pt x="243" y="379"/>
                </a:lnTo>
                <a:lnTo>
                  <a:pt x="241" y="377"/>
                </a:lnTo>
                <a:lnTo>
                  <a:pt x="240" y="377"/>
                </a:lnTo>
                <a:lnTo>
                  <a:pt x="238" y="377"/>
                </a:lnTo>
                <a:lnTo>
                  <a:pt x="236" y="377"/>
                </a:lnTo>
                <a:lnTo>
                  <a:pt x="236" y="376"/>
                </a:lnTo>
                <a:lnTo>
                  <a:pt x="234" y="376"/>
                </a:lnTo>
                <a:lnTo>
                  <a:pt x="233" y="376"/>
                </a:lnTo>
                <a:lnTo>
                  <a:pt x="231" y="376"/>
                </a:lnTo>
                <a:lnTo>
                  <a:pt x="229" y="376"/>
                </a:lnTo>
                <a:lnTo>
                  <a:pt x="227" y="376"/>
                </a:lnTo>
                <a:lnTo>
                  <a:pt x="226" y="376"/>
                </a:lnTo>
                <a:lnTo>
                  <a:pt x="224" y="376"/>
                </a:lnTo>
                <a:lnTo>
                  <a:pt x="222" y="376"/>
                </a:lnTo>
                <a:lnTo>
                  <a:pt x="220" y="376"/>
                </a:lnTo>
                <a:lnTo>
                  <a:pt x="219" y="376"/>
                </a:lnTo>
                <a:lnTo>
                  <a:pt x="217" y="376"/>
                </a:lnTo>
                <a:lnTo>
                  <a:pt x="215" y="376"/>
                </a:lnTo>
                <a:lnTo>
                  <a:pt x="215" y="374"/>
                </a:lnTo>
                <a:lnTo>
                  <a:pt x="213" y="374"/>
                </a:lnTo>
                <a:lnTo>
                  <a:pt x="212" y="374"/>
                </a:lnTo>
                <a:lnTo>
                  <a:pt x="210" y="374"/>
                </a:lnTo>
                <a:lnTo>
                  <a:pt x="208" y="374"/>
                </a:lnTo>
                <a:lnTo>
                  <a:pt x="206" y="374"/>
                </a:lnTo>
                <a:lnTo>
                  <a:pt x="205" y="374"/>
                </a:lnTo>
                <a:lnTo>
                  <a:pt x="203" y="374"/>
                </a:lnTo>
                <a:lnTo>
                  <a:pt x="201" y="372"/>
                </a:lnTo>
                <a:lnTo>
                  <a:pt x="199" y="372"/>
                </a:lnTo>
                <a:lnTo>
                  <a:pt x="198" y="372"/>
                </a:lnTo>
                <a:lnTo>
                  <a:pt x="196" y="372"/>
                </a:lnTo>
                <a:lnTo>
                  <a:pt x="194" y="372"/>
                </a:lnTo>
                <a:lnTo>
                  <a:pt x="192" y="372"/>
                </a:lnTo>
                <a:lnTo>
                  <a:pt x="191" y="372"/>
                </a:lnTo>
                <a:lnTo>
                  <a:pt x="189" y="372"/>
                </a:lnTo>
                <a:lnTo>
                  <a:pt x="187" y="372"/>
                </a:lnTo>
                <a:lnTo>
                  <a:pt x="185" y="370"/>
                </a:lnTo>
                <a:lnTo>
                  <a:pt x="184" y="370"/>
                </a:lnTo>
                <a:lnTo>
                  <a:pt x="182" y="370"/>
                </a:lnTo>
                <a:lnTo>
                  <a:pt x="180" y="370"/>
                </a:lnTo>
                <a:lnTo>
                  <a:pt x="178" y="370"/>
                </a:lnTo>
                <a:lnTo>
                  <a:pt x="177" y="370"/>
                </a:lnTo>
                <a:lnTo>
                  <a:pt x="175" y="370"/>
                </a:lnTo>
                <a:lnTo>
                  <a:pt x="173" y="370"/>
                </a:lnTo>
                <a:lnTo>
                  <a:pt x="171" y="369"/>
                </a:lnTo>
                <a:lnTo>
                  <a:pt x="170" y="367"/>
                </a:lnTo>
                <a:lnTo>
                  <a:pt x="168" y="367"/>
                </a:lnTo>
                <a:lnTo>
                  <a:pt x="168" y="365"/>
                </a:lnTo>
                <a:lnTo>
                  <a:pt x="166" y="363"/>
                </a:lnTo>
                <a:lnTo>
                  <a:pt x="164" y="363"/>
                </a:lnTo>
                <a:lnTo>
                  <a:pt x="164" y="362"/>
                </a:lnTo>
                <a:lnTo>
                  <a:pt x="163" y="360"/>
                </a:lnTo>
                <a:lnTo>
                  <a:pt x="163" y="358"/>
                </a:lnTo>
                <a:lnTo>
                  <a:pt x="161" y="358"/>
                </a:lnTo>
                <a:lnTo>
                  <a:pt x="159" y="356"/>
                </a:lnTo>
                <a:lnTo>
                  <a:pt x="158" y="356"/>
                </a:lnTo>
                <a:lnTo>
                  <a:pt x="158" y="355"/>
                </a:lnTo>
                <a:lnTo>
                  <a:pt x="158" y="353"/>
                </a:lnTo>
                <a:lnTo>
                  <a:pt x="158" y="351"/>
                </a:lnTo>
                <a:lnTo>
                  <a:pt x="158" y="349"/>
                </a:lnTo>
                <a:lnTo>
                  <a:pt x="156" y="349"/>
                </a:lnTo>
                <a:lnTo>
                  <a:pt x="154" y="348"/>
                </a:lnTo>
                <a:lnTo>
                  <a:pt x="152" y="348"/>
                </a:lnTo>
                <a:lnTo>
                  <a:pt x="152" y="346"/>
                </a:lnTo>
                <a:lnTo>
                  <a:pt x="151" y="346"/>
                </a:lnTo>
                <a:lnTo>
                  <a:pt x="151" y="344"/>
                </a:lnTo>
                <a:lnTo>
                  <a:pt x="149" y="344"/>
                </a:lnTo>
                <a:lnTo>
                  <a:pt x="147" y="344"/>
                </a:lnTo>
                <a:lnTo>
                  <a:pt x="145" y="344"/>
                </a:lnTo>
                <a:lnTo>
                  <a:pt x="144" y="342"/>
                </a:lnTo>
                <a:lnTo>
                  <a:pt x="142" y="342"/>
                </a:lnTo>
                <a:lnTo>
                  <a:pt x="140" y="342"/>
                </a:lnTo>
                <a:lnTo>
                  <a:pt x="138" y="342"/>
                </a:lnTo>
                <a:lnTo>
                  <a:pt x="137" y="342"/>
                </a:lnTo>
                <a:lnTo>
                  <a:pt x="135" y="342"/>
                </a:lnTo>
                <a:lnTo>
                  <a:pt x="0" y="241"/>
                </a:lnTo>
                <a:lnTo>
                  <a:pt x="4" y="236"/>
                </a:lnTo>
                <a:lnTo>
                  <a:pt x="25" y="218"/>
                </a:lnTo>
                <a:lnTo>
                  <a:pt x="41" y="206"/>
                </a:lnTo>
                <a:lnTo>
                  <a:pt x="84" y="168"/>
                </a:lnTo>
                <a:lnTo>
                  <a:pt x="126" y="136"/>
                </a:lnTo>
                <a:lnTo>
                  <a:pt x="311" y="0"/>
                </a:lnTo>
                <a:lnTo>
                  <a:pt x="311" y="2"/>
                </a:lnTo>
                <a:lnTo>
                  <a:pt x="313" y="23"/>
                </a:lnTo>
                <a:lnTo>
                  <a:pt x="315" y="44"/>
                </a:lnTo>
                <a:lnTo>
                  <a:pt x="316" y="56"/>
                </a:lnTo>
                <a:lnTo>
                  <a:pt x="315" y="65"/>
                </a:lnTo>
                <a:lnTo>
                  <a:pt x="316" y="74"/>
                </a:lnTo>
                <a:lnTo>
                  <a:pt x="316" y="75"/>
                </a:lnTo>
                <a:lnTo>
                  <a:pt x="315" y="105"/>
                </a:lnTo>
                <a:lnTo>
                  <a:pt x="313" y="131"/>
                </a:lnTo>
                <a:lnTo>
                  <a:pt x="313" y="145"/>
                </a:lnTo>
                <a:lnTo>
                  <a:pt x="306" y="241"/>
                </a:lnTo>
                <a:lnTo>
                  <a:pt x="306" y="243"/>
                </a:lnTo>
                <a:lnTo>
                  <a:pt x="334" y="239"/>
                </a:lnTo>
                <a:lnTo>
                  <a:pt x="349" y="238"/>
                </a:lnTo>
                <a:lnTo>
                  <a:pt x="365" y="236"/>
                </a:lnTo>
                <a:lnTo>
                  <a:pt x="384" y="229"/>
                </a:lnTo>
                <a:lnTo>
                  <a:pt x="383" y="215"/>
                </a:lnTo>
                <a:lnTo>
                  <a:pt x="351" y="157"/>
                </a:lnTo>
                <a:lnTo>
                  <a:pt x="384" y="95"/>
                </a:lnTo>
                <a:lnTo>
                  <a:pt x="461" y="89"/>
                </a:lnTo>
                <a:lnTo>
                  <a:pt x="468" y="122"/>
                </a:lnTo>
                <a:lnTo>
                  <a:pt x="486" y="184"/>
                </a:lnTo>
                <a:lnTo>
                  <a:pt x="489" y="201"/>
                </a:lnTo>
                <a:lnTo>
                  <a:pt x="491" y="217"/>
                </a:lnTo>
                <a:lnTo>
                  <a:pt x="487" y="218"/>
                </a:lnTo>
                <a:lnTo>
                  <a:pt x="486" y="222"/>
                </a:lnTo>
                <a:lnTo>
                  <a:pt x="487" y="225"/>
                </a:lnTo>
                <a:lnTo>
                  <a:pt x="484" y="227"/>
                </a:lnTo>
                <a:lnTo>
                  <a:pt x="479" y="227"/>
                </a:lnTo>
                <a:lnTo>
                  <a:pt x="480" y="238"/>
                </a:lnTo>
                <a:lnTo>
                  <a:pt x="482" y="238"/>
                </a:lnTo>
                <a:lnTo>
                  <a:pt x="484" y="238"/>
                </a:lnTo>
                <a:lnTo>
                  <a:pt x="482" y="260"/>
                </a:lnTo>
                <a:lnTo>
                  <a:pt x="534" y="280"/>
                </a:lnTo>
                <a:lnTo>
                  <a:pt x="561" y="346"/>
                </a:lnTo>
                <a:lnTo>
                  <a:pt x="561" y="348"/>
                </a:lnTo>
                <a:lnTo>
                  <a:pt x="561" y="349"/>
                </a:lnTo>
                <a:lnTo>
                  <a:pt x="562" y="351"/>
                </a:lnTo>
                <a:lnTo>
                  <a:pt x="564" y="353"/>
                </a:lnTo>
                <a:lnTo>
                  <a:pt x="566" y="353"/>
                </a:lnTo>
                <a:lnTo>
                  <a:pt x="566" y="355"/>
                </a:lnTo>
                <a:lnTo>
                  <a:pt x="566" y="356"/>
                </a:lnTo>
                <a:lnTo>
                  <a:pt x="568" y="356"/>
                </a:lnTo>
                <a:lnTo>
                  <a:pt x="569" y="358"/>
                </a:lnTo>
                <a:lnTo>
                  <a:pt x="569" y="356"/>
                </a:lnTo>
                <a:lnTo>
                  <a:pt x="571" y="356"/>
                </a:lnTo>
                <a:lnTo>
                  <a:pt x="571" y="358"/>
                </a:lnTo>
                <a:lnTo>
                  <a:pt x="573" y="358"/>
                </a:lnTo>
                <a:lnTo>
                  <a:pt x="575" y="360"/>
                </a:lnTo>
                <a:lnTo>
                  <a:pt x="576" y="360"/>
                </a:lnTo>
                <a:lnTo>
                  <a:pt x="578" y="360"/>
                </a:lnTo>
                <a:lnTo>
                  <a:pt x="580" y="360"/>
                </a:lnTo>
                <a:lnTo>
                  <a:pt x="582" y="360"/>
                </a:lnTo>
                <a:lnTo>
                  <a:pt x="582" y="358"/>
                </a:lnTo>
                <a:lnTo>
                  <a:pt x="583" y="358"/>
                </a:lnTo>
                <a:lnTo>
                  <a:pt x="585" y="358"/>
                </a:lnTo>
                <a:lnTo>
                  <a:pt x="585" y="356"/>
                </a:lnTo>
                <a:lnTo>
                  <a:pt x="587" y="358"/>
                </a:lnTo>
                <a:lnTo>
                  <a:pt x="587" y="360"/>
                </a:lnTo>
                <a:lnTo>
                  <a:pt x="585" y="360"/>
                </a:lnTo>
                <a:lnTo>
                  <a:pt x="587" y="360"/>
                </a:lnTo>
                <a:lnTo>
                  <a:pt x="589" y="358"/>
                </a:lnTo>
                <a:lnTo>
                  <a:pt x="589" y="360"/>
                </a:lnTo>
                <a:lnTo>
                  <a:pt x="590" y="360"/>
                </a:lnTo>
                <a:lnTo>
                  <a:pt x="592" y="360"/>
                </a:lnTo>
                <a:lnTo>
                  <a:pt x="592" y="358"/>
                </a:lnTo>
                <a:lnTo>
                  <a:pt x="594" y="360"/>
                </a:lnTo>
                <a:lnTo>
                  <a:pt x="596" y="358"/>
                </a:lnTo>
                <a:lnTo>
                  <a:pt x="597" y="358"/>
                </a:lnTo>
                <a:lnTo>
                  <a:pt x="599" y="358"/>
                </a:lnTo>
                <a:lnTo>
                  <a:pt x="601" y="358"/>
                </a:lnTo>
                <a:lnTo>
                  <a:pt x="603" y="358"/>
                </a:lnTo>
                <a:lnTo>
                  <a:pt x="603" y="360"/>
                </a:lnTo>
                <a:lnTo>
                  <a:pt x="603" y="358"/>
                </a:lnTo>
                <a:lnTo>
                  <a:pt x="604" y="358"/>
                </a:lnTo>
                <a:lnTo>
                  <a:pt x="604" y="360"/>
                </a:lnTo>
                <a:lnTo>
                  <a:pt x="606" y="360"/>
                </a:lnTo>
                <a:lnTo>
                  <a:pt x="606" y="362"/>
                </a:lnTo>
                <a:lnTo>
                  <a:pt x="608" y="362"/>
                </a:lnTo>
                <a:lnTo>
                  <a:pt x="609" y="360"/>
                </a:lnTo>
                <a:lnTo>
                  <a:pt x="611" y="362"/>
                </a:lnTo>
                <a:lnTo>
                  <a:pt x="611" y="360"/>
                </a:lnTo>
                <a:lnTo>
                  <a:pt x="613" y="360"/>
                </a:lnTo>
                <a:lnTo>
                  <a:pt x="613" y="362"/>
                </a:lnTo>
                <a:lnTo>
                  <a:pt x="615" y="362"/>
                </a:lnTo>
                <a:lnTo>
                  <a:pt x="615" y="360"/>
                </a:lnTo>
                <a:lnTo>
                  <a:pt x="618" y="356"/>
                </a:lnTo>
                <a:lnTo>
                  <a:pt x="620" y="356"/>
                </a:lnTo>
                <a:lnTo>
                  <a:pt x="622" y="356"/>
                </a:lnTo>
                <a:lnTo>
                  <a:pt x="623" y="356"/>
                </a:lnTo>
                <a:lnTo>
                  <a:pt x="625" y="356"/>
                </a:lnTo>
                <a:lnTo>
                  <a:pt x="625" y="355"/>
                </a:lnTo>
                <a:lnTo>
                  <a:pt x="625" y="353"/>
                </a:lnTo>
                <a:lnTo>
                  <a:pt x="627" y="355"/>
                </a:lnTo>
                <a:lnTo>
                  <a:pt x="629" y="353"/>
                </a:lnTo>
                <a:lnTo>
                  <a:pt x="630" y="351"/>
                </a:lnTo>
                <a:lnTo>
                  <a:pt x="632" y="351"/>
                </a:lnTo>
                <a:lnTo>
                  <a:pt x="632" y="353"/>
                </a:lnTo>
                <a:lnTo>
                  <a:pt x="632" y="351"/>
                </a:lnTo>
                <a:lnTo>
                  <a:pt x="634" y="351"/>
                </a:lnTo>
                <a:lnTo>
                  <a:pt x="634" y="349"/>
                </a:lnTo>
                <a:lnTo>
                  <a:pt x="636" y="349"/>
                </a:lnTo>
                <a:close/>
              </a:path>
            </a:pathLst>
          </a:custGeom>
          <a:solidFill>
            <a:schemeClr val="tx2">
              <a:lumMod val="40000"/>
              <a:lumOff val="60000"/>
            </a:schemeClr>
          </a:solidFill>
          <a:ln w="3">
            <a:solidFill>
              <a:srgbClr val="FFFFFF"/>
            </a:solidFill>
            <a:prstDash val="solid"/>
            <a:round/>
            <a:headEnd/>
            <a:tailEnd/>
          </a:ln>
        </p:spPr>
        <p:txBody>
          <a:bodyPr/>
          <a:lstStyle/>
          <a:p>
            <a:pPr>
              <a:defRPr/>
            </a:pPr>
            <a:endParaRPr lang="en-US">
              <a:latin typeface="Calibri" pitchFamily="34" charset="0"/>
              <a:cs typeface="Arial" charset="0"/>
            </a:endParaRPr>
          </a:p>
        </p:txBody>
      </p:sp>
      <p:sp>
        <p:nvSpPr>
          <p:cNvPr id="77" name="Freeform 395"/>
          <p:cNvSpPr>
            <a:spLocks noEditPoints="1"/>
          </p:cNvSpPr>
          <p:nvPr/>
        </p:nvSpPr>
        <p:spPr bwMode="auto">
          <a:xfrm>
            <a:off x="7305675" y="3114675"/>
            <a:ext cx="141288" cy="180975"/>
          </a:xfrm>
          <a:custGeom>
            <a:avLst/>
            <a:gdLst>
              <a:gd name="T0" fmla="*/ 33 w 89"/>
              <a:gd name="T1" fmla="*/ 100 h 114"/>
              <a:gd name="T2" fmla="*/ 3 w 89"/>
              <a:gd name="T3" fmla="*/ 96 h 114"/>
              <a:gd name="T4" fmla="*/ 22 w 89"/>
              <a:gd name="T5" fmla="*/ 91 h 114"/>
              <a:gd name="T6" fmla="*/ 21 w 89"/>
              <a:gd name="T7" fmla="*/ 91 h 114"/>
              <a:gd name="T8" fmla="*/ 14 w 89"/>
              <a:gd name="T9" fmla="*/ 91 h 114"/>
              <a:gd name="T10" fmla="*/ 12 w 89"/>
              <a:gd name="T11" fmla="*/ 84 h 114"/>
              <a:gd name="T12" fmla="*/ 7 w 89"/>
              <a:gd name="T13" fmla="*/ 82 h 114"/>
              <a:gd name="T14" fmla="*/ 85 w 89"/>
              <a:gd name="T15" fmla="*/ 63 h 114"/>
              <a:gd name="T16" fmla="*/ 87 w 89"/>
              <a:gd name="T17" fmla="*/ 75 h 114"/>
              <a:gd name="T18" fmla="*/ 77 w 89"/>
              <a:gd name="T19" fmla="*/ 81 h 114"/>
              <a:gd name="T20" fmla="*/ 84 w 89"/>
              <a:gd name="T21" fmla="*/ 68 h 114"/>
              <a:gd name="T22" fmla="*/ 84 w 89"/>
              <a:gd name="T23" fmla="*/ 58 h 114"/>
              <a:gd name="T24" fmla="*/ 9 w 89"/>
              <a:gd name="T25" fmla="*/ 75 h 114"/>
              <a:gd name="T26" fmla="*/ 12 w 89"/>
              <a:gd name="T27" fmla="*/ 56 h 114"/>
              <a:gd name="T28" fmla="*/ 19 w 89"/>
              <a:gd name="T29" fmla="*/ 51 h 114"/>
              <a:gd name="T30" fmla="*/ 16 w 89"/>
              <a:gd name="T31" fmla="*/ 65 h 114"/>
              <a:gd name="T32" fmla="*/ 22 w 89"/>
              <a:gd name="T33" fmla="*/ 35 h 114"/>
              <a:gd name="T34" fmla="*/ 17 w 89"/>
              <a:gd name="T35" fmla="*/ 37 h 114"/>
              <a:gd name="T36" fmla="*/ 21 w 89"/>
              <a:gd name="T37" fmla="*/ 39 h 114"/>
              <a:gd name="T38" fmla="*/ 68 w 89"/>
              <a:gd name="T39" fmla="*/ 30 h 114"/>
              <a:gd name="T40" fmla="*/ 63 w 89"/>
              <a:gd name="T41" fmla="*/ 25 h 114"/>
              <a:gd name="T42" fmla="*/ 71 w 89"/>
              <a:gd name="T43" fmla="*/ 23 h 114"/>
              <a:gd name="T44" fmla="*/ 43 w 89"/>
              <a:gd name="T45" fmla="*/ 14 h 114"/>
              <a:gd name="T46" fmla="*/ 56 w 89"/>
              <a:gd name="T47" fmla="*/ 23 h 114"/>
              <a:gd name="T48" fmla="*/ 66 w 89"/>
              <a:gd name="T49" fmla="*/ 33 h 114"/>
              <a:gd name="T50" fmla="*/ 71 w 89"/>
              <a:gd name="T51" fmla="*/ 39 h 114"/>
              <a:gd name="T52" fmla="*/ 68 w 89"/>
              <a:gd name="T53" fmla="*/ 25 h 114"/>
              <a:gd name="T54" fmla="*/ 75 w 89"/>
              <a:gd name="T55" fmla="*/ 23 h 114"/>
              <a:gd name="T56" fmla="*/ 77 w 89"/>
              <a:gd name="T57" fmla="*/ 19 h 114"/>
              <a:gd name="T58" fmla="*/ 78 w 89"/>
              <a:gd name="T59" fmla="*/ 23 h 114"/>
              <a:gd name="T60" fmla="*/ 80 w 89"/>
              <a:gd name="T61" fmla="*/ 25 h 114"/>
              <a:gd name="T62" fmla="*/ 85 w 89"/>
              <a:gd name="T63" fmla="*/ 7 h 114"/>
              <a:gd name="T64" fmla="*/ 89 w 89"/>
              <a:gd name="T65" fmla="*/ 19 h 114"/>
              <a:gd name="T66" fmla="*/ 89 w 89"/>
              <a:gd name="T67" fmla="*/ 40 h 114"/>
              <a:gd name="T68" fmla="*/ 87 w 89"/>
              <a:gd name="T69" fmla="*/ 54 h 114"/>
              <a:gd name="T70" fmla="*/ 82 w 89"/>
              <a:gd name="T71" fmla="*/ 56 h 114"/>
              <a:gd name="T72" fmla="*/ 78 w 89"/>
              <a:gd name="T73" fmla="*/ 56 h 114"/>
              <a:gd name="T74" fmla="*/ 77 w 89"/>
              <a:gd name="T75" fmla="*/ 68 h 114"/>
              <a:gd name="T76" fmla="*/ 75 w 89"/>
              <a:gd name="T77" fmla="*/ 82 h 114"/>
              <a:gd name="T78" fmla="*/ 77 w 89"/>
              <a:gd name="T79" fmla="*/ 93 h 114"/>
              <a:gd name="T80" fmla="*/ 84 w 89"/>
              <a:gd name="T81" fmla="*/ 82 h 114"/>
              <a:gd name="T82" fmla="*/ 85 w 89"/>
              <a:gd name="T83" fmla="*/ 96 h 114"/>
              <a:gd name="T84" fmla="*/ 85 w 89"/>
              <a:gd name="T85" fmla="*/ 105 h 114"/>
              <a:gd name="T86" fmla="*/ 73 w 89"/>
              <a:gd name="T87" fmla="*/ 109 h 114"/>
              <a:gd name="T88" fmla="*/ 63 w 89"/>
              <a:gd name="T89" fmla="*/ 114 h 114"/>
              <a:gd name="T90" fmla="*/ 61 w 89"/>
              <a:gd name="T91" fmla="*/ 103 h 114"/>
              <a:gd name="T92" fmla="*/ 49 w 89"/>
              <a:gd name="T93" fmla="*/ 100 h 114"/>
              <a:gd name="T94" fmla="*/ 42 w 89"/>
              <a:gd name="T95" fmla="*/ 100 h 114"/>
              <a:gd name="T96" fmla="*/ 38 w 89"/>
              <a:gd name="T97" fmla="*/ 96 h 114"/>
              <a:gd name="T98" fmla="*/ 28 w 89"/>
              <a:gd name="T99" fmla="*/ 91 h 114"/>
              <a:gd name="T100" fmla="*/ 29 w 89"/>
              <a:gd name="T101" fmla="*/ 82 h 114"/>
              <a:gd name="T102" fmla="*/ 31 w 89"/>
              <a:gd name="T103" fmla="*/ 70 h 114"/>
              <a:gd name="T104" fmla="*/ 38 w 89"/>
              <a:gd name="T105" fmla="*/ 68 h 114"/>
              <a:gd name="T106" fmla="*/ 28 w 89"/>
              <a:gd name="T107" fmla="*/ 63 h 114"/>
              <a:gd name="T108" fmla="*/ 28 w 89"/>
              <a:gd name="T109" fmla="*/ 54 h 114"/>
              <a:gd name="T110" fmla="*/ 26 w 89"/>
              <a:gd name="T111" fmla="*/ 49 h 114"/>
              <a:gd name="T112" fmla="*/ 26 w 89"/>
              <a:gd name="T113" fmla="*/ 39 h 114"/>
              <a:gd name="T114" fmla="*/ 29 w 89"/>
              <a:gd name="T115" fmla="*/ 37 h 114"/>
              <a:gd name="T116" fmla="*/ 24 w 89"/>
              <a:gd name="T117" fmla="*/ 32 h 114"/>
              <a:gd name="T118" fmla="*/ 21 w 89"/>
              <a:gd name="T119" fmla="*/ 21 h 114"/>
              <a:gd name="T120" fmla="*/ 24 w 89"/>
              <a:gd name="T121" fmla="*/ 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9" h="114">
                <a:moveTo>
                  <a:pt x="33" y="107"/>
                </a:moveTo>
                <a:lnTo>
                  <a:pt x="31" y="107"/>
                </a:lnTo>
                <a:lnTo>
                  <a:pt x="31" y="105"/>
                </a:lnTo>
                <a:lnTo>
                  <a:pt x="33" y="105"/>
                </a:lnTo>
                <a:lnTo>
                  <a:pt x="33" y="107"/>
                </a:lnTo>
                <a:close/>
                <a:moveTo>
                  <a:pt x="35" y="107"/>
                </a:moveTo>
                <a:lnTo>
                  <a:pt x="35" y="105"/>
                </a:lnTo>
                <a:lnTo>
                  <a:pt x="35" y="107"/>
                </a:lnTo>
                <a:close/>
                <a:moveTo>
                  <a:pt x="33" y="100"/>
                </a:moveTo>
                <a:lnTo>
                  <a:pt x="31" y="100"/>
                </a:lnTo>
                <a:lnTo>
                  <a:pt x="31" y="98"/>
                </a:lnTo>
                <a:lnTo>
                  <a:pt x="33" y="98"/>
                </a:lnTo>
                <a:lnTo>
                  <a:pt x="33" y="100"/>
                </a:lnTo>
                <a:close/>
                <a:moveTo>
                  <a:pt x="2" y="100"/>
                </a:moveTo>
                <a:lnTo>
                  <a:pt x="0" y="100"/>
                </a:lnTo>
                <a:lnTo>
                  <a:pt x="2" y="98"/>
                </a:lnTo>
                <a:lnTo>
                  <a:pt x="2" y="100"/>
                </a:lnTo>
                <a:close/>
                <a:moveTo>
                  <a:pt x="3" y="96"/>
                </a:moveTo>
                <a:lnTo>
                  <a:pt x="2" y="96"/>
                </a:lnTo>
                <a:lnTo>
                  <a:pt x="3" y="96"/>
                </a:lnTo>
                <a:lnTo>
                  <a:pt x="5" y="95"/>
                </a:lnTo>
                <a:lnTo>
                  <a:pt x="7" y="95"/>
                </a:lnTo>
                <a:lnTo>
                  <a:pt x="7" y="96"/>
                </a:lnTo>
                <a:lnTo>
                  <a:pt x="5" y="96"/>
                </a:lnTo>
                <a:lnTo>
                  <a:pt x="3" y="96"/>
                </a:lnTo>
                <a:close/>
                <a:moveTo>
                  <a:pt x="22" y="93"/>
                </a:moveTo>
                <a:lnTo>
                  <a:pt x="22" y="91"/>
                </a:lnTo>
                <a:lnTo>
                  <a:pt x="24" y="91"/>
                </a:lnTo>
                <a:lnTo>
                  <a:pt x="22" y="93"/>
                </a:lnTo>
                <a:close/>
                <a:moveTo>
                  <a:pt x="17" y="96"/>
                </a:moveTo>
                <a:lnTo>
                  <a:pt x="17" y="95"/>
                </a:lnTo>
                <a:lnTo>
                  <a:pt x="16" y="95"/>
                </a:lnTo>
                <a:lnTo>
                  <a:pt x="17" y="93"/>
                </a:lnTo>
                <a:lnTo>
                  <a:pt x="17" y="91"/>
                </a:lnTo>
                <a:lnTo>
                  <a:pt x="19" y="91"/>
                </a:lnTo>
                <a:lnTo>
                  <a:pt x="21" y="91"/>
                </a:lnTo>
                <a:lnTo>
                  <a:pt x="21" y="93"/>
                </a:lnTo>
                <a:lnTo>
                  <a:pt x="19" y="95"/>
                </a:lnTo>
                <a:lnTo>
                  <a:pt x="17" y="95"/>
                </a:lnTo>
                <a:lnTo>
                  <a:pt x="17" y="96"/>
                </a:lnTo>
                <a:close/>
                <a:moveTo>
                  <a:pt x="12" y="96"/>
                </a:moveTo>
                <a:lnTo>
                  <a:pt x="10" y="98"/>
                </a:lnTo>
                <a:lnTo>
                  <a:pt x="10" y="93"/>
                </a:lnTo>
                <a:lnTo>
                  <a:pt x="12" y="91"/>
                </a:lnTo>
                <a:lnTo>
                  <a:pt x="14" y="91"/>
                </a:lnTo>
                <a:lnTo>
                  <a:pt x="14" y="93"/>
                </a:lnTo>
                <a:lnTo>
                  <a:pt x="12" y="93"/>
                </a:lnTo>
                <a:lnTo>
                  <a:pt x="12" y="96"/>
                </a:lnTo>
                <a:close/>
                <a:moveTo>
                  <a:pt x="17" y="86"/>
                </a:moveTo>
                <a:lnTo>
                  <a:pt x="17" y="84"/>
                </a:lnTo>
                <a:lnTo>
                  <a:pt x="17" y="86"/>
                </a:lnTo>
                <a:close/>
                <a:moveTo>
                  <a:pt x="10" y="79"/>
                </a:moveTo>
                <a:lnTo>
                  <a:pt x="10" y="82"/>
                </a:lnTo>
                <a:lnTo>
                  <a:pt x="12" y="84"/>
                </a:lnTo>
                <a:lnTo>
                  <a:pt x="14" y="84"/>
                </a:lnTo>
                <a:lnTo>
                  <a:pt x="12" y="84"/>
                </a:lnTo>
                <a:lnTo>
                  <a:pt x="10" y="88"/>
                </a:lnTo>
                <a:lnTo>
                  <a:pt x="9" y="88"/>
                </a:lnTo>
                <a:lnTo>
                  <a:pt x="10" y="86"/>
                </a:lnTo>
                <a:lnTo>
                  <a:pt x="10" y="84"/>
                </a:lnTo>
                <a:lnTo>
                  <a:pt x="9" y="84"/>
                </a:lnTo>
                <a:lnTo>
                  <a:pt x="9" y="82"/>
                </a:lnTo>
                <a:lnTo>
                  <a:pt x="7" y="82"/>
                </a:lnTo>
                <a:lnTo>
                  <a:pt x="7" y="81"/>
                </a:lnTo>
                <a:lnTo>
                  <a:pt x="9" y="81"/>
                </a:lnTo>
                <a:lnTo>
                  <a:pt x="9" y="79"/>
                </a:lnTo>
                <a:lnTo>
                  <a:pt x="9" y="77"/>
                </a:lnTo>
                <a:lnTo>
                  <a:pt x="10" y="79"/>
                </a:lnTo>
                <a:close/>
                <a:moveTo>
                  <a:pt x="12" y="75"/>
                </a:moveTo>
                <a:lnTo>
                  <a:pt x="12" y="74"/>
                </a:lnTo>
                <a:lnTo>
                  <a:pt x="12" y="75"/>
                </a:lnTo>
                <a:close/>
                <a:moveTo>
                  <a:pt x="85" y="63"/>
                </a:moveTo>
                <a:lnTo>
                  <a:pt x="85" y="65"/>
                </a:lnTo>
                <a:lnTo>
                  <a:pt x="87" y="67"/>
                </a:lnTo>
                <a:lnTo>
                  <a:pt x="89" y="67"/>
                </a:lnTo>
                <a:lnTo>
                  <a:pt x="89" y="68"/>
                </a:lnTo>
                <a:lnTo>
                  <a:pt x="89" y="70"/>
                </a:lnTo>
                <a:lnTo>
                  <a:pt x="89" y="72"/>
                </a:lnTo>
                <a:lnTo>
                  <a:pt x="89" y="74"/>
                </a:lnTo>
                <a:lnTo>
                  <a:pt x="87" y="74"/>
                </a:lnTo>
                <a:lnTo>
                  <a:pt x="87" y="75"/>
                </a:lnTo>
                <a:lnTo>
                  <a:pt x="87" y="77"/>
                </a:lnTo>
                <a:lnTo>
                  <a:pt x="87" y="79"/>
                </a:lnTo>
                <a:lnTo>
                  <a:pt x="87" y="81"/>
                </a:lnTo>
                <a:lnTo>
                  <a:pt x="85" y="81"/>
                </a:lnTo>
                <a:lnTo>
                  <a:pt x="84" y="81"/>
                </a:lnTo>
                <a:lnTo>
                  <a:pt x="82" y="81"/>
                </a:lnTo>
                <a:lnTo>
                  <a:pt x="80" y="81"/>
                </a:lnTo>
                <a:lnTo>
                  <a:pt x="78" y="79"/>
                </a:lnTo>
                <a:lnTo>
                  <a:pt x="77" y="81"/>
                </a:lnTo>
                <a:lnTo>
                  <a:pt x="77" y="79"/>
                </a:lnTo>
                <a:lnTo>
                  <a:pt x="77" y="77"/>
                </a:lnTo>
                <a:lnTo>
                  <a:pt x="78" y="75"/>
                </a:lnTo>
                <a:lnTo>
                  <a:pt x="78" y="77"/>
                </a:lnTo>
                <a:lnTo>
                  <a:pt x="80" y="75"/>
                </a:lnTo>
                <a:lnTo>
                  <a:pt x="82" y="74"/>
                </a:lnTo>
                <a:lnTo>
                  <a:pt x="82" y="72"/>
                </a:lnTo>
                <a:lnTo>
                  <a:pt x="84" y="70"/>
                </a:lnTo>
                <a:lnTo>
                  <a:pt x="84" y="68"/>
                </a:lnTo>
                <a:lnTo>
                  <a:pt x="82" y="67"/>
                </a:lnTo>
                <a:lnTo>
                  <a:pt x="84" y="65"/>
                </a:lnTo>
                <a:lnTo>
                  <a:pt x="82" y="65"/>
                </a:lnTo>
                <a:lnTo>
                  <a:pt x="80" y="65"/>
                </a:lnTo>
                <a:lnTo>
                  <a:pt x="80" y="63"/>
                </a:lnTo>
                <a:lnTo>
                  <a:pt x="82" y="63"/>
                </a:lnTo>
                <a:lnTo>
                  <a:pt x="82" y="61"/>
                </a:lnTo>
                <a:lnTo>
                  <a:pt x="84" y="61"/>
                </a:lnTo>
                <a:lnTo>
                  <a:pt x="84" y="58"/>
                </a:lnTo>
                <a:lnTo>
                  <a:pt x="85" y="58"/>
                </a:lnTo>
                <a:lnTo>
                  <a:pt x="85" y="60"/>
                </a:lnTo>
                <a:lnTo>
                  <a:pt x="85" y="61"/>
                </a:lnTo>
                <a:lnTo>
                  <a:pt x="85" y="63"/>
                </a:lnTo>
                <a:close/>
                <a:moveTo>
                  <a:pt x="12" y="75"/>
                </a:moveTo>
                <a:lnTo>
                  <a:pt x="12" y="77"/>
                </a:lnTo>
                <a:lnTo>
                  <a:pt x="10" y="77"/>
                </a:lnTo>
                <a:lnTo>
                  <a:pt x="9" y="77"/>
                </a:lnTo>
                <a:lnTo>
                  <a:pt x="9" y="75"/>
                </a:lnTo>
                <a:lnTo>
                  <a:pt x="9" y="72"/>
                </a:lnTo>
                <a:lnTo>
                  <a:pt x="10" y="70"/>
                </a:lnTo>
                <a:lnTo>
                  <a:pt x="10" y="68"/>
                </a:lnTo>
                <a:lnTo>
                  <a:pt x="10" y="67"/>
                </a:lnTo>
                <a:lnTo>
                  <a:pt x="12" y="65"/>
                </a:lnTo>
                <a:lnTo>
                  <a:pt x="12" y="61"/>
                </a:lnTo>
                <a:lnTo>
                  <a:pt x="12" y="60"/>
                </a:lnTo>
                <a:lnTo>
                  <a:pt x="14" y="58"/>
                </a:lnTo>
                <a:lnTo>
                  <a:pt x="12" y="56"/>
                </a:lnTo>
                <a:lnTo>
                  <a:pt x="14" y="54"/>
                </a:lnTo>
                <a:lnTo>
                  <a:pt x="14" y="53"/>
                </a:lnTo>
                <a:lnTo>
                  <a:pt x="16" y="51"/>
                </a:lnTo>
                <a:lnTo>
                  <a:pt x="16" y="49"/>
                </a:lnTo>
                <a:lnTo>
                  <a:pt x="16" y="47"/>
                </a:lnTo>
                <a:lnTo>
                  <a:pt x="17" y="47"/>
                </a:lnTo>
                <a:lnTo>
                  <a:pt x="19" y="47"/>
                </a:lnTo>
                <a:lnTo>
                  <a:pt x="19" y="49"/>
                </a:lnTo>
                <a:lnTo>
                  <a:pt x="19" y="51"/>
                </a:lnTo>
                <a:lnTo>
                  <a:pt x="17" y="53"/>
                </a:lnTo>
                <a:lnTo>
                  <a:pt x="17" y="54"/>
                </a:lnTo>
                <a:lnTo>
                  <a:pt x="17" y="56"/>
                </a:lnTo>
                <a:lnTo>
                  <a:pt x="17" y="58"/>
                </a:lnTo>
                <a:lnTo>
                  <a:pt x="17" y="60"/>
                </a:lnTo>
                <a:lnTo>
                  <a:pt x="17" y="61"/>
                </a:lnTo>
                <a:lnTo>
                  <a:pt x="16" y="61"/>
                </a:lnTo>
                <a:lnTo>
                  <a:pt x="16" y="63"/>
                </a:lnTo>
                <a:lnTo>
                  <a:pt x="16" y="65"/>
                </a:lnTo>
                <a:lnTo>
                  <a:pt x="16" y="67"/>
                </a:lnTo>
                <a:lnTo>
                  <a:pt x="14" y="67"/>
                </a:lnTo>
                <a:lnTo>
                  <a:pt x="14" y="68"/>
                </a:lnTo>
                <a:lnTo>
                  <a:pt x="14" y="72"/>
                </a:lnTo>
                <a:lnTo>
                  <a:pt x="12" y="74"/>
                </a:lnTo>
                <a:lnTo>
                  <a:pt x="12" y="75"/>
                </a:lnTo>
                <a:close/>
                <a:moveTo>
                  <a:pt x="22" y="35"/>
                </a:moveTo>
                <a:lnTo>
                  <a:pt x="22" y="33"/>
                </a:lnTo>
                <a:lnTo>
                  <a:pt x="22" y="35"/>
                </a:lnTo>
                <a:close/>
                <a:moveTo>
                  <a:pt x="19" y="46"/>
                </a:moveTo>
                <a:lnTo>
                  <a:pt x="17" y="46"/>
                </a:lnTo>
                <a:lnTo>
                  <a:pt x="16" y="46"/>
                </a:lnTo>
                <a:lnTo>
                  <a:pt x="16" y="44"/>
                </a:lnTo>
                <a:lnTo>
                  <a:pt x="16" y="42"/>
                </a:lnTo>
                <a:lnTo>
                  <a:pt x="16" y="40"/>
                </a:lnTo>
                <a:lnTo>
                  <a:pt x="16" y="39"/>
                </a:lnTo>
                <a:lnTo>
                  <a:pt x="17" y="39"/>
                </a:lnTo>
                <a:lnTo>
                  <a:pt x="17" y="37"/>
                </a:lnTo>
                <a:lnTo>
                  <a:pt x="17" y="35"/>
                </a:lnTo>
                <a:lnTo>
                  <a:pt x="19" y="33"/>
                </a:lnTo>
                <a:lnTo>
                  <a:pt x="21" y="32"/>
                </a:lnTo>
                <a:lnTo>
                  <a:pt x="22" y="32"/>
                </a:lnTo>
                <a:lnTo>
                  <a:pt x="21" y="33"/>
                </a:lnTo>
                <a:lnTo>
                  <a:pt x="22" y="33"/>
                </a:lnTo>
                <a:lnTo>
                  <a:pt x="22" y="35"/>
                </a:lnTo>
                <a:lnTo>
                  <a:pt x="21" y="37"/>
                </a:lnTo>
                <a:lnTo>
                  <a:pt x="21" y="39"/>
                </a:lnTo>
                <a:lnTo>
                  <a:pt x="21" y="40"/>
                </a:lnTo>
                <a:lnTo>
                  <a:pt x="19" y="40"/>
                </a:lnTo>
                <a:lnTo>
                  <a:pt x="19" y="42"/>
                </a:lnTo>
                <a:lnTo>
                  <a:pt x="19" y="44"/>
                </a:lnTo>
                <a:lnTo>
                  <a:pt x="19" y="46"/>
                </a:lnTo>
                <a:close/>
                <a:moveTo>
                  <a:pt x="68" y="32"/>
                </a:moveTo>
                <a:lnTo>
                  <a:pt x="66" y="32"/>
                </a:lnTo>
                <a:lnTo>
                  <a:pt x="66" y="30"/>
                </a:lnTo>
                <a:lnTo>
                  <a:pt x="68" y="30"/>
                </a:lnTo>
                <a:lnTo>
                  <a:pt x="68" y="32"/>
                </a:lnTo>
                <a:close/>
                <a:moveTo>
                  <a:pt x="66" y="26"/>
                </a:moveTo>
                <a:lnTo>
                  <a:pt x="64" y="26"/>
                </a:lnTo>
                <a:lnTo>
                  <a:pt x="64" y="25"/>
                </a:lnTo>
                <a:lnTo>
                  <a:pt x="66" y="26"/>
                </a:lnTo>
                <a:close/>
                <a:moveTo>
                  <a:pt x="66" y="23"/>
                </a:moveTo>
                <a:lnTo>
                  <a:pt x="64" y="23"/>
                </a:lnTo>
                <a:lnTo>
                  <a:pt x="64" y="25"/>
                </a:lnTo>
                <a:lnTo>
                  <a:pt x="63" y="25"/>
                </a:lnTo>
                <a:lnTo>
                  <a:pt x="64" y="23"/>
                </a:lnTo>
                <a:lnTo>
                  <a:pt x="63" y="23"/>
                </a:lnTo>
                <a:lnTo>
                  <a:pt x="63" y="21"/>
                </a:lnTo>
                <a:lnTo>
                  <a:pt x="64" y="21"/>
                </a:lnTo>
                <a:lnTo>
                  <a:pt x="64" y="23"/>
                </a:lnTo>
                <a:lnTo>
                  <a:pt x="64" y="21"/>
                </a:lnTo>
                <a:lnTo>
                  <a:pt x="66" y="23"/>
                </a:lnTo>
                <a:close/>
                <a:moveTo>
                  <a:pt x="73" y="23"/>
                </a:moveTo>
                <a:lnTo>
                  <a:pt x="71" y="23"/>
                </a:lnTo>
                <a:lnTo>
                  <a:pt x="71" y="21"/>
                </a:lnTo>
                <a:lnTo>
                  <a:pt x="73" y="23"/>
                </a:lnTo>
                <a:close/>
                <a:moveTo>
                  <a:pt x="35" y="16"/>
                </a:moveTo>
                <a:lnTo>
                  <a:pt x="36" y="16"/>
                </a:lnTo>
                <a:lnTo>
                  <a:pt x="36" y="14"/>
                </a:lnTo>
                <a:lnTo>
                  <a:pt x="38" y="14"/>
                </a:lnTo>
                <a:lnTo>
                  <a:pt x="38" y="13"/>
                </a:lnTo>
                <a:lnTo>
                  <a:pt x="42" y="13"/>
                </a:lnTo>
                <a:lnTo>
                  <a:pt x="43" y="14"/>
                </a:lnTo>
                <a:lnTo>
                  <a:pt x="45" y="14"/>
                </a:lnTo>
                <a:lnTo>
                  <a:pt x="47" y="14"/>
                </a:lnTo>
                <a:lnTo>
                  <a:pt x="47" y="16"/>
                </a:lnTo>
                <a:lnTo>
                  <a:pt x="49" y="18"/>
                </a:lnTo>
                <a:lnTo>
                  <a:pt x="50" y="18"/>
                </a:lnTo>
                <a:lnTo>
                  <a:pt x="50" y="19"/>
                </a:lnTo>
                <a:lnTo>
                  <a:pt x="52" y="21"/>
                </a:lnTo>
                <a:lnTo>
                  <a:pt x="54" y="23"/>
                </a:lnTo>
                <a:lnTo>
                  <a:pt x="56" y="23"/>
                </a:lnTo>
                <a:lnTo>
                  <a:pt x="56" y="21"/>
                </a:lnTo>
                <a:lnTo>
                  <a:pt x="57" y="21"/>
                </a:lnTo>
                <a:lnTo>
                  <a:pt x="59" y="21"/>
                </a:lnTo>
                <a:lnTo>
                  <a:pt x="59" y="25"/>
                </a:lnTo>
                <a:lnTo>
                  <a:pt x="63" y="28"/>
                </a:lnTo>
                <a:lnTo>
                  <a:pt x="63" y="30"/>
                </a:lnTo>
                <a:lnTo>
                  <a:pt x="63" y="32"/>
                </a:lnTo>
                <a:lnTo>
                  <a:pt x="64" y="33"/>
                </a:lnTo>
                <a:lnTo>
                  <a:pt x="66" y="33"/>
                </a:lnTo>
                <a:lnTo>
                  <a:pt x="68" y="35"/>
                </a:lnTo>
                <a:lnTo>
                  <a:pt x="68" y="37"/>
                </a:lnTo>
                <a:lnTo>
                  <a:pt x="68" y="39"/>
                </a:lnTo>
                <a:lnTo>
                  <a:pt x="68" y="40"/>
                </a:lnTo>
                <a:lnTo>
                  <a:pt x="70" y="40"/>
                </a:lnTo>
                <a:lnTo>
                  <a:pt x="71" y="40"/>
                </a:lnTo>
                <a:lnTo>
                  <a:pt x="73" y="40"/>
                </a:lnTo>
                <a:lnTo>
                  <a:pt x="73" y="39"/>
                </a:lnTo>
                <a:lnTo>
                  <a:pt x="71" y="39"/>
                </a:lnTo>
                <a:lnTo>
                  <a:pt x="70" y="39"/>
                </a:lnTo>
                <a:lnTo>
                  <a:pt x="70" y="37"/>
                </a:lnTo>
                <a:lnTo>
                  <a:pt x="70" y="35"/>
                </a:lnTo>
                <a:lnTo>
                  <a:pt x="70" y="33"/>
                </a:lnTo>
                <a:lnTo>
                  <a:pt x="70" y="32"/>
                </a:lnTo>
                <a:lnTo>
                  <a:pt x="70" y="30"/>
                </a:lnTo>
                <a:lnTo>
                  <a:pt x="70" y="28"/>
                </a:lnTo>
                <a:lnTo>
                  <a:pt x="68" y="26"/>
                </a:lnTo>
                <a:lnTo>
                  <a:pt x="68" y="25"/>
                </a:lnTo>
                <a:lnTo>
                  <a:pt x="68" y="23"/>
                </a:lnTo>
                <a:lnTo>
                  <a:pt x="68" y="21"/>
                </a:lnTo>
                <a:lnTo>
                  <a:pt x="70" y="21"/>
                </a:lnTo>
                <a:lnTo>
                  <a:pt x="71" y="21"/>
                </a:lnTo>
                <a:lnTo>
                  <a:pt x="71" y="23"/>
                </a:lnTo>
                <a:lnTo>
                  <a:pt x="73" y="23"/>
                </a:lnTo>
                <a:lnTo>
                  <a:pt x="73" y="25"/>
                </a:lnTo>
                <a:lnTo>
                  <a:pt x="75" y="25"/>
                </a:lnTo>
                <a:lnTo>
                  <a:pt x="75" y="23"/>
                </a:lnTo>
                <a:lnTo>
                  <a:pt x="77" y="23"/>
                </a:lnTo>
                <a:lnTo>
                  <a:pt x="77" y="21"/>
                </a:lnTo>
                <a:lnTo>
                  <a:pt x="75" y="21"/>
                </a:lnTo>
                <a:lnTo>
                  <a:pt x="75" y="19"/>
                </a:lnTo>
                <a:lnTo>
                  <a:pt x="77" y="19"/>
                </a:lnTo>
                <a:lnTo>
                  <a:pt x="77" y="21"/>
                </a:lnTo>
                <a:lnTo>
                  <a:pt x="77" y="19"/>
                </a:lnTo>
                <a:lnTo>
                  <a:pt x="77" y="21"/>
                </a:lnTo>
                <a:lnTo>
                  <a:pt x="77" y="19"/>
                </a:lnTo>
                <a:lnTo>
                  <a:pt x="77" y="18"/>
                </a:lnTo>
                <a:lnTo>
                  <a:pt x="77" y="16"/>
                </a:lnTo>
                <a:lnTo>
                  <a:pt x="77" y="14"/>
                </a:lnTo>
                <a:lnTo>
                  <a:pt x="78" y="14"/>
                </a:lnTo>
                <a:lnTo>
                  <a:pt x="78" y="16"/>
                </a:lnTo>
                <a:lnTo>
                  <a:pt x="78" y="18"/>
                </a:lnTo>
                <a:lnTo>
                  <a:pt x="78" y="19"/>
                </a:lnTo>
                <a:lnTo>
                  <a:pt x="78" y="21"/>
                </a:lnTo>
                <a:lnTo>
                  <a:pt x="78" y="23"/>
                </a:lnTo>
                <a:lnTo>
                  <a:pt x="78" y="25"/>
                </a:lnTo>
                <a:lnTo>
                  <a:pt x="78" y="26"/>
                </a:lnTo>
                <a:lnTo>
                  <a:pt x="78" y="28"/>
                </a:lnTo>
                <a:lnTo>
                  <a:pt x="77" y="28"/>
                </a:lnTo>
                <a:lnTo>
                  <a:pt x="78" y="30"/>
                </a:lnTo>
                <a:lnTo>
                  <a:pt x="80" y="30"/>
                </a:lnTo>
                <a:lnTo>
                  <a:pt x="80" y="28"/>
                </a:lnTo>
                <a:lnTo>
                  <a:pt x="80" y="26"/>
                </a:lnTo>
                <a:lnTo>
                  <a:pt x="80" y="25"/>
                </a:lnTo>
                <a:lnTo>
                  <a:pt x="80" y="23"/>
                </a:lnTo>
                <a:lnTo>
                  <a:pt x="80" y="21"/>
                </a:lnTo>
                <a:lnTo>
                  <a:pt x="80" y="19"/>
                </a:lnTo>
                <a:lnTo>
                  <a:pt x="82" y="19"/>
                </a:lnTo>
                <a:lnTo>
                  <a:pt x="82" y="18"/>
                </a:lnTo>
                <a:lnTo>
                  <a:pt x="84" y="14"/>
                </a:lnTo>
                <a:lnTo>
                  <a:pt x="84" y="11"/>
                </a:lnTo>
                <a:lnTo>
                  <a:pt x="84" y="9"/>
                </a:lnTo>
                <a:lnTo>
                  <a:pt x="85" y="7"/>
                </a:lnTo>
                <a:lnTo>
                  <a:pt x="87" y="9"/>
                </a:lnTo>
                <a:lnTo>
                  <a:pt x="87" y="11"/>
                </a:lnTo>
                <a:lnTo>
                  <a:pt x="87" y="13"/>
                </a:lnTo>
                <a:lnTo>
                  <a:pt x="89" y="13"/>
                </a:lnTo>
                <a:lnTo>
                  <a:pt x="89" y="16"/>
                </a:lnTo>
                <a:lnTo>
                  <a:pt x="87" y="16"/>
                </a:lnTo>
                <a:lnTo>
                  <a:pt x="87" y="18"/>
                </a:lnTo>
                <a:lnTo>
                  <a:pt x="89" y="18"/>
                </a:lnTo>
                <a:lnTo>
                  <a:pt x="89" y="19"/>
                </a:lnTo>
                <a:lnTo>
                  <a:pt x="87" y="19"/>
                </a:lnTo>
                <a:lnTo>
                  <a:pt x="87" y="23"/>
                </a:lnTo>
                <a:lnTo>
                  <a:pt x="87" y="25"/>
                </a:lnTo>
                <a:lnTo>
                  <a:pt x="87" y="33"/>
                </a:lnTo>
                <a:lnTo>
                  <a:pt x="89" y="33"/>
                </a:lnTo>
                <a:lnTo>
                  <a:pt x="89" y="35"/>
                </a:lnTo>
                <a:lnTo>
                  <a:pt x="89" y="37"/>
                </a:lnTo>
                <a:lnTo>
                  <a:pt x="89" y="39"/>
                </a:lnTo>
                <a:lnTo>
                  <a:pt x="89" y="40"/>
                </a:lnTo>
                <a:lnTo>
                  <a:pt x="89" y="42"/>
                </a:lnTo>
                <a:lnTo>
                  <a:pt x="89" y="44"/>
                </a:lnTo>
                <a:lnTo>
                  <a:pt x="89" y="46"/>
                </a:lnTo>
                <a:lnTo>
                  <a:pt x="89" y="47"/>
                </a:lnTo>
                <a:lnTo>
                  <a:pt x="89" y="49"/>
                </a:lnTo>
                <a:lnTo>
                  <a:pt x="87" y="49"/>
                </a:lnTo>
                <a:lnTo>
                  <a:pt x="87" y="51"/>
                </a:lnTo>
                <a:lnTo>
                  <a:pt x="87" y="53"/>
                </a:lnTo>
                <a:lnTo>
                  <a:pt x="87" y="54"/>
                </a:lnTo>
                <a:lnTo>
                  <a:pt x="85" y="54"/>
                </a:lnTo>
                <a:lnTo>
                  <a:pt x="85" y="53"/>
                </a:lnTo>
                <a:lnTo>
                  <a:pt x="84" y="53"/>
                </a:lnTo>
                <a:lnTo>
                  <a:pt x="82" y="51"/>
                </a:lnTo>
                <a:lnTo>
                  <a:pt x="80" y="51"/>
                </a:lnTo>
                <a:lnTo>
                  <a:pt x="80" y="53"/>
                </a:lnTo>
                <a:lnTo>
                  <a:pt x="82" y="53"/>
                </a:lnTo>
                <a:lnTo>
                  <a:pt x="82" y="54"/>
                </a:lnTo>
                <a:lnTo>
                  <a:pt x="82" y="56"/>
                </a:lnTo>
                <a:lnTo>
                  <a:pt x="80" y="56"/>
                </a:lnTo>
                <a:lnTo>
                  <a:pt x="78" y="56"/>
                </a:lnTo>
                <a:lnTo>
                  <a:pt x="78" y="54"/>
                </a:lnTo>
                <a:lnTo>
                  <a:pt x="78" y="53"/>
                </a:lnTo>
                <a:lnTo>
                  <a:pt x="78" y="51"/>
                </a:lnTo>
                <a:lnTo>
                  <a:pt x="77" y="51"/>
                </a:lnTo>
                <a:lnTo>
                  <a:pt x="77" y="53"/>
                </a:lnTo>
                <a:lnTo>
                  <a:pt x="78" y="54"/>
                </a:lnTo>
                <a:lnTo>
                  <a:pt x="78" y="56"/>
                </a:lnTo>
                <a:lnTo>
                  <a:pt x="77" y="58"/>
                </a:lnTo>
                <a:lnTo>
                  <a:pt x="77" y="60"/>
                </a:lnTo>
                <a:lnTo>
                  <a:pt x="77" y="61"/>
                </a:lnTo>
                <a:lnTo>
                  <a:pt x="75" y="63"/>
                </a:lnTo>
                <a:lnTo>
                  <a:pt x="75" y="65"/>
                </a:lnTo>
                <a:lnTo>
                  <a:pt x="77" y="65"/>
                </a:lnTo>
                <a:lnTo>
                  <a:pt x="75" y="67"/>
                </a:lnTo>
                <a:lnTo>
                  <a:pt x="77" y="67"/>
                </a:lnTo>
                <a:lnTo>
                  <a:pt x="77" y="68"/>
                </a:lnTo>
                <a:lnTo>
                  <a:pt x="77" y="70"/>
                </a:lnTo>
                <a:lnTo>
                  <a:pt x="78" y="72"/>
                </a:lnTo>
                <a:lnTo>
                  <a:pt x="77" y="74"/>
                </a:lnTo>
                <a:lnTo>
                  <a:pt x="75" y="75"/>
                </a:lnTo>
                <a:lnTo>
                  <a:pt x="75" y="77"/>
                </a:lnTo>
                <a:lnTo>
                  <a:pt x="73" y="79"/>
                </a:lnTo>
                <a:lnTo>
                  <a:pt x="73" y="81"/>
                </a:lnTo>
                <a:lnTo>
                  <a:pt x="75" y="81"/>
                </a:lnTo>
                <a:lnTo>
                  <a:pt x="75" y="82"/>
                </a:lnTo>
                <a:lnTo>
                  <a:pt x="77" y="82"/>
                </a:lnTo>
                <a:lnTo>
                  <a:pt x="75" y="84"/>
                </a:lnTo>
                <a:lnTo>
                  <a:pt x="75" y="86"/>
                </a:lnTo>
                <a:lnTo>
                  <a:pt x="75" y="88"/>
                </a:lnTo>
                <a:lnTo>
                  <a:pt x="73" y="88"/>
                </a:lnTo>
                <a:lnTo>
                  <a:pt x="73" y="89"/>
                </a:lnTo>
                <a:lnTo>
                  <a:pt x="73" y="91"/>
                </a:lnTo>
                <a:lnTo>
                  <a:pt x="75" y="91"/>
                </a:lnTo>
                <a:lnTo>
                  <a:pt x="77" y="93"/>
                </a:lnTo>
                <a:lnTo>
                  <a:pt x="80" y="91"/>
                </a:lnTo>
                <a:lnTo>
                  <a:pt x="82" y="91"/>
                </a:lnTo>
                <a:lnTo>
                  <a:pt x="80" y="89"/>
                </a:lnTo>
                <a:lnTo>
                  <a:pt x="80" y="88"/>
                </a:lnTo>
                <a:lnTo>
                  <a:pt x="80" y="86"/>
                </a:lnTo>
                <a:lnTo>
                  <a:pt x="80" y="82"/>
                </a:lnTo>
                <a:lnTo>
                  <a:pt x="80" y="81"/>
                </a:lnTo>
                <a:lnTo>
                  <a:pt x="82" y="81"/>
                </a:lnTo>
                <a:lnTo>
                  <a:pt x="84" y="82"/>
                </a:lnTo>
                <a:lnTo>
                  <a:pt x="85" y="82"/>
                </a:lnTo>
                <a:lnTo>
                  <a:pt x="87" y="82"/>
                </a:lnTo>
                <a:lnTo>
                  <a:pt x="87" y="84"/>
                </a:lnTo>
                <a:lnTo>
                  <a:pt x="87" y="86"/>
                </a:lnTo>
                <a:lnTo>
                  <a:pt x="87" y="88"/>
                </a:lnTo>
                <a:lnTo>
                  <a:pt x="87" y="91"/>
                </a:lnTo>
                <a:lnTo>
                  <a:pt x="87" y="93"/>
                </a:lnTo>
                <a:lnTo>
                  <a:pt x="85" y="95"/>
                </a:lnTo>
                <a:lnTo>
                  <a:pt x="85" y="96"/>
                </a:lnTo>
                <a:lnTo>
                  <a:pt x="85" y="98"/>
                </a:lnTo>
                <a:lnTo>
                  <a:pt x="85" y="100"/>
                </a:lnTo>
                <a:lnTo>
                  <a:pt x="85" y="102"/>
                </a:lnTo>
                <a:lnTo>
                  <a:pt x="84" y="102"/>
                </a:lnTo>
                <a:lnTo>
                  <a:pt x="84" y="103"/>
                </a:lnTo>
                <a:lnTo>
                  <a:pt x="82" y="103"/>
                </a:lnTo>
                <a:lnTo>
                  <a:pt x="82" y="105"/>
                </a:lnTo>
                <a:lnTo>
                  <a:pt x="84" y="103"/>
                </a:lnTo>
                <a:lnTo>
                  <a:pt x="85" y="105"/>
                </a:lnTo>
                <a:lnTo>
                  <a:pt x="85" y="109"/>
                </a:lnTo>
                <a:lnTo>
                  <a:pt x="85" y="110"/>
                </a:lnTo>
                <a:lnTo>
                  <a:pt x="84" y="110"/>
                </a:lnTo>
                <a:lnTo>
                  <a:pt x="82" y="110"/>
                </a:lnTo>
                <a:lnTo>
                  <a:pt x="80" y="110"/>
                </a:lnTo>
                <a:lnTo>
                  <a:pt x="78" y="109"/>
                </a:lnTo>
                <a:lnTo>
                  <a:pt x="77" y="109"/>
                </a:lnTo>
                <a:lnTo>
                  <a:pt x="75" y="109"/>
                </a:lnTo>
                <a:lnTo>
                  <a:pt x="73" y="109"/>
                </a:lnTo>
                <a:lnTo>
                  <a:pt x="73" y="110"/>
                </a:lnTo>
                <a:lnTo>
                  <a:pt x="71" y="110"/>
                </a:lnTo>
                <a:lnTo>
                  <a:pt x="71" y="112"/>
                </a:lnTo>
                <a:lnTo>
                  <a:pt x="70" y="112"/>
                </a:lnTo>
                <a:lnTo>
                  <a:pt x="68" y="112"/>
                </a:lnTo>
                <a:lnTo>
                  <a:pt x="66" y="112"/>
                </a:lnTo>
                <a:lnTo>
                  <a:pt x="64" y="112"/>
                </a:lnTo>
                <a:lnTo>
                  <a:pt x="64" y="114"/>
                </a:lnTo>
                <a:lnTo>
                  <a:pt x="63" y="114"/>
                </a:lnTo>
                <a:lnTo>
                  <a:pt x="61" y="114"/>
                </a:lnTo>
                <a:lnTo>
                  <a:pt x="59" y="114"/>
                </a:lnTo>
                <a:lnTo>
                  <a:pt x="61" y="112"/>
                </a:lnTo>
                <a:lnTo>
                  <a:pt x="61" y="110"/>
                </a:lnTo>
                <a:lnTo>
                  <a:pt x="61" y="109"/>
                </a:lnTo>
                <a:lnTo>
                  <a:pt x="63" y="107"/>
                </a:lnTo>
                <a:lnTo>
                  <a:pt x="63" y="105"/>
                </a:lnTo>
                <a:lnTo>
                  <a:pt x="61" y="105"/>
                </a:lnTo>
                <a:lnTo>
                  <a:pt x="61" y="103"/>
                </a:lnTo>
                <a:lnTo>
                  <a:pt x="61" y="102"/>
                </a:lnTo>
                <a:lnTo>
                  <a:pt x="61" y="100"/>
                </a:lnTo>
                <a:lnTo>
                  <a:pt x="61" y="98"/>
                </a:lnTo>
                <a:lnTo>
                  <a:pt x="59" y="98"/>
                </a:lnTo>
                <a:lnTo>
                  <a:pt x="57" y="98"/>
                </a:lnTo>
                <a:lnTo>
                  <a:pt x="56" y="98"/>
                </a:lnTo>
                <a:lnTo>
                  <a:pt x="52" y="98"/>
                </a:lnTo>
                <a:lnTo>
                  <a:pt x="50" y="100"/>
                </a:lnTo>
                <a:lnTo>
                  <a:pt x="49" y="100"/>
                </a:lnTo>
                <a:lnTo>
                  <a:pt x="49" y="98"/>
                </a:lnTo>
                <a:lnTo>
                  <a:pt x="47" y="98"/>
                </a:lnTo>
                <a:lnTo>
                  <a:pt x="47" y="100"/>
                </a:lnTo>
                <a:lnTo>
                  <a:pt x="47" y="98"/>
                </a:lnTo>
                <a:lnTo>
                  <a:pt x="45" y="98"/>
                </a:lnTo>
                <a:lnTo>
                  <a:pt x="45" y="96"/>
                </a:lnTo>
                <a:lnTo>
                  <a:pt x="45" y="95"/>
                </a:lnTo>
                <a:lnTo>
                  <a:pt x="43" y="98"/>
                </a:lnTo>
                <a:lnTo>
                  <a:pt x="42" y="100"/>
                </a:lnTo>
                <a:lnTo>
                  <a:pt x="40" y="100"/>
                </a:lnTo>
                <a:lnTo>
                  <a:pt x="40" y="102"/>
                </a:lnTo>
                <a:lnTo>
                  <a:pt x="38" y="103"/>
                </a:lnTo>
                <a:lnTo>
                  <a:pt x="36" y="103"/>
                </a:lnTo>
                <a:lnTo>
                  <a:pt x="35" y="103"/>
                </a:lnTo>
                <a:lnTo>
                  <a:pt x="36" y="102"/>
                </a:lnTo>
                <a:lnTo>
                  <a:pt x="36" y="100"/>
                </a:lnTo>
                <a:lnTo>
                  <a:pt x="36" y="98"/>
                </a:lnTo>
                <a:lnTo>
                  <a:pt x="38" y="96"/>
                </a:lnTo>
                <a:lnTo>
                  <a:pt x="38" y="95"/>
                </a:lnTo>
                <a:lnTo>
                  <a:pt x="36" y="95"/>
                </a:lnTo>
                <a:lnTo>
                  <a:pt x="36" y="96"/>
                </a:lnTo>
                <a:lnTo>
                  <a:pt x="35" y="96"/>
                </a:lnTo>
                <a:lnTo>
                  <a:pt x="33" y="95"/>
                </a:lnTo>
                <a:lnTo>
                  <a:pt x="33" y="93"/>
                </a:lnTo>
                <a:lnTo>
                  <a:pt x="33" y="91"/>
                </a:lnTo>
                <a:lnTo>
                  <a:pt x="31" y="91"/>
                </a:lnTo>
                <a:lnTo>
                  <a:pt x="28" y="91"/>
                </a:lnTo>
                <a:lnTo>
                  <a:pt x="28" y="89"/>
                </a:lnTo>
                <a:lnTo>
                  <a:pt x="26" y="88"/>
                </a:lnTo>
                <a:lnTo>
                  <a:pt x="26" y="86"/>
                </a:lnTo>
                <a:lnTo>
                  <a:pt x="28" y="86"/>
                </a:lnTo>
                <a:lnTo>
                  <a:pt x="29" y="86"/>
                </a:lnTo>
                <a:lnTo>
                  <a:pt x="29" y="84"/>
                </a:lnTo>
                <a:lnTo>
                  <a:pt x="31" y="84"/>
                </a:lnTo>
                <a:lnTo>
                  <a:pt x="29" y="84"/>
                </a:lnTo>
                <a:lnTo>
                  <a:pt x="29" y="82"/>
                </a:lnTo>
                <a:lnTo>
                  <a:pt x="28" y="81"/>
                </a:lnTo>
                <a:lnTo>
                  <a:pt x="26" y="81"/>
                </a:lnTo>
                <a:lnTo>
                  <a:pt x="26" y="79"/>
                </a:lnTo>
                <a:lnTo>
                  <a:pt x="29" y="77"/>
                </a:lnTo>
                <a:lnTo>
                  <a:pt x="29" y="75"/>
                </a:lnTo>
                <a:lnTo>
                  <a:pt x="29" y="74"/>
                </a:lnTo>
                <a:lnTo>
                  <a:pt x="29" y="72"/>
                </a:lnTo>
                <a:lnTo>
                  <a:pt x="31" y="72"/>
                </a:lnTo>
                <a:lnTo>
                  <a:pt x="31" y="70"/>
                </a:lnTo>
                <a:lnTo>
                  <a:pt x="31" y="68"/>
                </a:lnTo>
                <a:lnTo>
                  <a:pt x="33" y="70"/>
                </a:lnTo>
                <a:lnTo>
                  <a:pt x="35" y="68"/>
                </a:lnTo>
                <a:lnTo>
                  <a:pt x="36" y="70"/>
                </a:lnTo>
                <a:lnTo>
                  <a:pt x="35" y="72"/>
                </a:lnTo>
                <a:lnTo>
                  <a:pt x="36" y="72"/>
                </a:lnTo>
                <a:lnTo>
                  <a:pt x="36" y="70"/>
                </a:lnTo>
                <a:lnTo>
                  <a:pt x="38" y="70"/>
                </a:lnTo>
                <a:lnTo>
                  <a:pt x="38" y="68"/>
                </a:lnTo>
                <a:lnTo>
                  <a:pt x="36" y="68"/>
                </a:lnTo>
                <a:lnTo>
                  <a:pt x="38" y="68"/>
                </a:lnTo>
                <a:lnTo>
                  <a:pt x="36" y="65"/>
                </a:lnTo>
                <a:lnTo>
                  <a:pt x="35" y="65"/>
                </a:lnTo>
                <a:lnTo>
                  <a:pt x="35" y="67"/>
                </a:lnTo>
                <a:lnTo>
                  <a:pt x="33" y="65"/>
                </a:lnTo>
                <a:lnTo>
                  <a:pt x="31" y="63"/>
                </a:lnTo>
                <a:lnTo>
                  <a:pt x="29" y="63"/>
                </a:lnTo>
                <a:lnTo>
                  <a:pt x="28" y="63"/>
                </a:lnTo>
                <a:lnTo>
                  <a:pt x="26" y="63"/>
                </a:lnTo>
                <a:lnTo>
                  <a:pt x="26" y="61"/>
                </a:lnTo>
                <a:lnTo>
                  <a:pt x="24" y="61"/>
                </a:lnTo>
                <a:lnTo>
                  <a:pt x="22" y="61"/>
                </a:lnTo>
                <a:lnTo>
                  <a:pt x="22" y="60"/>
                </a:lnTo>
                <a:lnTo>
                  <a:pt x="24" y="60"/>
                </a:lnTo>
                <a:lnTo>
                  <a:pt x="24" y="58"/>
                </a:lnTo>
                <a:lnTo>
                  <a:pt x="26" y="56"/>
                </a:lnTo>
                <a:lnTo>
                  <a:pt x="28" y="54"/>
                </a:lnTo>
                <a:lnTo>
                  <a:pt x="28" y="56"/>
                </a:lnTo>
                <a:lnTo>
                  <a:pt x="29" y="56"/>
                </a:lnTo>
                <a:lnTo>
                  <a:pt x="29" y="54"/>
                </a:lnTo>
                <a:lnTo>
                  <a:pt x="29" y="53"/>
                </a:lnTo>
                <a:lnTo>
                  <a:pt x="29" y="51"/>
                </a:lnTo>
                <a:lnTo>
                  <a:pt x="29" y="49"/>
                </a:lnTo>
                <a:lnTo>
                  <a:pt x="28" y="49"/>
                </a:lnTo>
                <a:lnTo>
                  <a:pt x="28" y="47"/>
                </a:lnTo>
                <a:lnTo>
                  <a:pt x="26" y="49"/>
                </a:lnTo>
                <a:lnTo>
                  <a:pt x="26" y="47"/>
                </a:lnTo>
                <a:lnTo>
                  <a:pt x="24" y="47"/>
                </a:lnTo>
                <a:lnTo>
                  <a:pt x="24" y="46"/>
                </a:lnTo>
                <a:lnTo>
                  <a:pt x="22" y="44"/>
                </a:lnTo>
                <a:lnTo>
                  <a:pt x="22" y="42"/>
                </a:lnTo>
                <a:lnTo>
                  <a:pt x="22" y="40"/>
                </a:lnTo>
                <a:lnTo>
                  <a:pt x="24" y="40"/>
                </a:lnTo>
                <a:lnTo>
                  <a:pt x="24" y="39"/>
                </a:lnTo>
                <a:lnTo>
                  <a:pt x="26" y="39"/>
                </a:lnTo>
                <a:lnTo>
                  <a:pt x="26" y="40"/>
                </a:lnTo>
                <a:lnTo>
                  <a:pt x="28" y="39"/>
                </a:lnTo>
                <a:lnTo>
                  <a:pt x="28" y="37"/>
                </a:lnTo>
                <a:lnTo>
                  <a:pt x="29" y="39"/>
                </a:lnTo>
                <a:lnTo>
                  <a:pt x="31" y="39"/>
                </a:lnTo>
                <a:lnTo>
                  <a:pt x="33" y="39"/>
                </a:lnTo>
                <a:lnTo>
                  <a:pt x="33" y="37"/>
                </a:lnTo>
                <a:lnTo>
                  <a:pt x="31" y="37"/>
                </a:lnTo>
                <a:lnTo>
                  <a:pt x="29" y="37"/>
                </a:lnTo>
                <a:lnTo>
                  <a:pt x="28" y="35"/>
                </a:lnTo>
                <a:lnTo>
                  <a:pt x="28" y="33"/>
                </a:lnTo>
                <a:lnTo>
                  <a:pt x="26" y="33"/>
                </a:lnTo>
                <a:lnTo>
                  <a:pt x="26" y="32"/>
                </a:lnTo>
                <a:lnTo>
                  <a:pt x="24" y="30"/>
                </a:lnTo>
                <a:lnTo>
                  <a:pt x="24" y="28"/>
                </a:lnTo>
                <a:lnTo>
                  <a:pt x="24" y="30"/>
                </a:lnTo>
                <a:lnTo>
                  <a:pt x="26" y="32"/>
                </a:lnTo>
                <a:lnTo>
                  <a:pt x="24" y="32"/>
                </a:lnTo>
                <a:lnTo>
                  <a:pt x="24" y="30"/>
                </a:lnTo>
                <a:lnTo>
                  <a:pt x="22" y="30"/>
                </a:lnTo>
                <a:lnTo>
                  <a:pt x="22" y="32"/>
                </a:lnTo>
                <a:lnTo>
                  <a:pt x="21" y="32"/>
                </a:lnTo>
                <a:lnTo>
                  <a:pt x="21" y="30"/>
                </a:lnTo>
                <a:lnTo>
                  <a:pt x="21" y="26"/>
                </a:lnTo>
                <a:lnTo>
                  <a:pt x="21" y="25"/>
                </a:lnTo>
                <a:lnTo>
                  <a:pt x="21" y="23"/>
                </a:lnTo>
                <a:lnTo>
                  <a:pt x="21" y="21"/>
                </a:lnTo>
                <a:lnTo>
                  <a:pt x="21" y="18"/>
                </a:lnTo>
                <a:lnTo>
                  <a:pt x="22" y="18"/>
                </a:lnTo>
                <a:lnTo>
                  <a:pt x="22" y="14"/>
                </a:lnTo>
                <a:lnTo>
                  <a:pt x="22" y="11"/>
                </a:lnTo>
                <a:lnTo>
                  <a:pt x="22" y="9"/>
                </a:lnTo>
                <a:lnTo>
                  <a:pt x="22" y="6"/>
                </a:lnTo>
                <a:lnTo>
                  <a:pt x="22" y="2"/>
                </a:lnTo>
                <a:lnTo>
                  <a:pt x="24" y="0"/>
                </a:lnTo>
                <a:lnTo>
                  <a:pt x="24" y="2"/>
                </a:lnTo>
                <a:lnTo>
                  <a:pt x="26" y="2"/>
                </a:lnTo>
                <a:lnTo>
                  <a:pt x="26" y="6"/>
                </a:lnTo>
                <a:lnTo>
                  <a:pt x="28" y="7"/>
                </a:lnTo>
                <a:lnTo>
                  <a:pt x="28" y="11"/>
                </a:lnTo>
                <a:lnTo>
                  <a:pt x="29" y="13"/>
                </a:lnTo>
                <a:lnTo>
                  <a:pt x="29" y="14"/>
                </a:lnTo>
                <a:lnTo>
                  <a:pt x="31" y="14"/>
                </a:lnTo>
                <a:lnTo>
                  <a:pt x="35" y="16"/>
                </a:lnTo>
                <a:close/>
              </a:path>
            </a:pathLst>
          </a:custGeom>
          <a:solidFill>
            <a:schemeClr val="tx2">
              <a:lumMod val="20000"/>
              <a:lumOff val="80000"/>
            </a:schemeClr>
          </a:solidFill>
          <a:ln w="3">
            <a:solidFill>
              <a:srgbClr val="FFFFFF"/>
            </a:solidFill>
            <a:prstDash val="solid"/>
            <a:round/>
            <a:headEnd/>
            <a:tailEnd/>
          </a:ln>
        </p:spPr>
        <p:txBody>
          <a:bodyPr/>
          <a:lstStyle/>
          <a:p>
            <a:pPr>
              <a:defRPr/>
            </a:pPr>
            <a:endParaRPr lang="en-US">
              <a:latin typeface="Calibri" pitchFamily="34" charset="0"/>
              <a:cs typeface="Arial" charset="0"/>
            </a:endParaRPr>
          </a:p>
        </p:txBody>
      </p:sp>
      <p:sp>
        <p:nvSpPr>
          <p:cNvPr id="78" name="Freeform 396"/>
          <p:cNvSpPr>
            <a:spLocks noEditPoints="1"/>
          </p:cNvSpPr>
          <p:nvPr/>
        </p:nvSpPr>
        <p:spPr bwMode="auto">
          <a:xfrm>
            <a:off x="7286625" y="3270250"/>
            <a:ext cx="153988" cy="177800"/>
          </a:xfrm>
          <a:custGeom>
            <a:avLst/>
            <a:gdLst>
              <a:gd name="T0" fmla="*/ 48 w 97"/>
              <a:gd name="T1" fmla="*/ 108 h 112"/>
              <a:gd name="T2" fmla="*/ 36 w 97"/>
              <a:gd name="T3" fmla="*/ 107 h 112"/>
              <a:gd name="T4" fmla="*/ 33 w 97"/>
              <a:gd name="T5" fmla="*/ 100 h 112"/>
              <a:gd name="T6" fmla="*/ 55 w 97"/>
              <a:gd name="T7" fmla="*/ 96 h 112"/>
              <a:gd name="T8" fmla="*/ 7 w 97"/>
              <a:gd name="T9" fmla="*/ 93 h 112"/>
              <a:gd name="T10" fmla="*/ 15 w 97"/>
              <a:gd name="T11" fmla="*/ 93 h 112"/>
              <a:gd name="T12" fmla="*/ 19 w 97"/>
              <a:gd name="T13" fmla="*/ 96 h 112"/>
              <a:gd name="T14" fmla="*/ 24 w 97"/>
              <a:gd name="T15" fmla="*/ 101 h 112"/>
              <a:gd name="T16" fmla="*/ 29 w 97"/>
              <a:gd name="T17" fmla="*/ 105 h 112"/>
              <a:gd name="T18" fmla="*/ 24 w 97"/>
              <a:gd name="T19" fmla="*/ 110 h 112"/>
              <a:gd name="T20" fmla="*/ 17 w 97"/>
              <a:gd name="T21" fmla="*/ 103 h 112"/>
              <a:gd name="T22" fmla="*/ 14 w 97"/>
              <a:gd name="T23" fmla="*/ 101 h 112"/>
              <a:gd name="T24" fmla="*/ 8 w 97"/>
              <a:gd name="T25" fmla="*/ 93 h 112"/>
              <a:gd name="T26" fmla="*/ 8 w 97"/>
              <a:gd name="T27" fmla="*/ 87 h 112"/>
              <a:gd name="T28" fmla="*/ 0 w 97"/>
              <a:gd name="T29" fmla="*/ 82 h 112"/>
              <a:gd name="T30" fmla="*/ 21 w 97"/>
              <a:gd name="T31" fmla="*/ 79 h 112"/>
              <a:gd name="T32" fmla="*/ 21 w 97"/>
              <a:gd name="T33" fmla="*/ 75 h 112"/>
              <a:gd name="T34" fmla="*/ 12 w 97"/>
              <a:gd name="T35" fmla="*/ 28 h 112"/>
              <a:gd name="T36" fmla="*/ 73 w 97"/>
              <a:gd name="T37" fmla="*/ 4 h 112"/>
              <a:gd name="T38" fmla="*/ 75 w 97"/>
              <a:gd name="T39" fmla="*/ 16 h 112"/>
              <a:gd name="T40" fmla="*/ 87 w 97"/>
              <a:gd name="T41" fmla="*/ 11 h 112"/>
              <a:gd name="T42" fmla="*/ 96 w 97"/>
              <a:gd name="T43" fmla="*/ 16 h 112"/>
              <a:gd name="T44" fmla="*/ 94 w 97"/>
              <a:gd name="T45" fmla="*/ 31 h 112"/>
              <a:gd name="T46" fmla="*/ 87 w 97"/>
              <a:gd name="T47" fmla="*/ 40 h 112"/>
              <a:gd name="T48" fmla="*/ 89 w 97"/>
              <a:gd name="T49" fmla="*/ 47 h 112"/>
              <a:gd name="T50" fmla="*/ 83 w 97"/>
              <a:gd name="T51" fmla="*/ 58 h 112"/>
              <a:gd name="T52" fmla="*/ 78 w 97"/>
              <a:gd name="T53" fmla="*/ 61 h 112"/>
              <a:gd name="T54" fmla="*/ 82 w 97"/>
              <a:gd name="T55" fmla="*/ 66 h 112"/>
              <a:gd name="T56" fmla="*/ 78 w 97"/>
              <a:gd name="T57" fmla="*/ 73 h 112"/>
              <a:gd name="T58" fmla="*/ 78 w 97"/>
              <a:gd name="T59" fmla="*/ 80 h 112"/>
              <a:gd name="T60" fmla="*/ 68 w 97"/>
              <a:gd name="T61" fmla="*/ 93 h 112"/>
              <a:gd name="T62" fmla="*/ 59 w 97"/>
              <a:gd name="T63" fmla="*/ 100 h 112"/>
              <a:gd name="T64" fmla="*/ 52 w 97"/>
              <a:gd name="T65" fmla="*/ 100 h 112"/>
              <a:gd name="T66" fmla="*/ 55 w 97"/>
              <a:gd name="T67" fmla="*/ 94 h 112"/>
              <a:gd name="T68" fmla="*/ 48 w 97"/>
              <a:gd name="T69" fmla="*/ 93 h 112"/>
              <a:gd name="T70" fmla="*/ 48 w 97"/>
              <a:gd name="T71" fmla="*/ 101 h 112"/>
              <a:gd name="T72" fmla="*/ 38 w 97"/>
              <a:gd name="T73" fmla="*/ 93 h 112"/>
              <a:gd name="T74" fmla="*/ 24 w 97"/>
              <a:gd name="T75" fmla="*/ 93 h 112"/>
              <a:gd name="T76" fmla="*/ 22 w 97"/>
              <a:gd name="T77" fmla="*/ 79 h 112"/>
              <a:gd name="T78" fmla="*/ 26 w 97"/>
              <a:gd name="T79" fmla="*/ 68 h 112"/>
              <a:gd name="T80" fmla="*/ 29 w 97"/>
              <a:gd name="T81" fmla="*/ 61 h 112"/>
              <a:gd name="T82" fmla="*/ 41 w 97"/>
              <a:gd name="T83" fmla="*/ 61 h 112"/>
              <a:gd name="T84" fmla="*/ 34 w 97"/>
              <a:gd name="T85" fmla="*/ 54 h 112"/>
              <a:gd name="T86" fmla="*/ 34 w 97"/>
              <a:gd name="T87" fmla="*/ 45 h 112"/>
              <a:gd name="T88" fmla="*/ 45 w 97"/>
              <a:gd name="T89" fmla="*/ 44 h 112"/>
              <a:gd name="T90" fmla="*/ 40 w 97"/>
              <a:gd name="T91" fmla="*/ 35 h 112"/>
              <a:gd name="T92" fmla="*/ 50 w 97"/>
              <a:gd name="T93" fmla="*/ 37 h 112"/>
              <a:gd name="T94" fmla="*/ 55 w 97"/>
              <a:gd name="T95" fmla="*/ 31 h 112"/>
              <a:gd name="T96" fmla="*/ 61 w 97"/>
              <a:gd name="T97" fmla="*/ 33 h 112"/>
              <a:gd name="T98" fmla="*/ 66 w 97"/>
              <a:gd name="T99" fmla="*/ 30 h 112"/>
              <a:gd name="T100" fmla="*/ 57 w 97"/>
              <a:gd name="T101" fmla="*/ 24 h 112"/>
              <a:gd name="T102" fmla="*/ 45 w 97"/>
              <a:gd name="T103" fmla="*/ 21 h 112"/>
              <a:gd name="T104" fmla="*/ 29 w 97"/>
              <a:gd name="T105" fmla="*/ 17 h 112"/>
              <a:gd name="T106" fmla="*/ 33 w 97"/>
              <a:gd name="T107" fmla="*/ 17 h 112"/>
              <a:gd name="T108" fmla="*/ 45 w 97"/>
              <a:gd name="T109" fmla="*/ 17 h 112"/>
              <a:gd name="T110" fmla="*/ 54 w 97"/>
              <a:gd name="T111" fmla="*/ 16 h 112"/>
              <a:gd name="T112" fmla="*/ 59 w 97"/>
              <a:gd name="T113" fmla="*/ 9 h 112"/>
              <a:gd name="T114" fmla="*/ 55 w 97"/>
              <a:gd name="T115" fmla="*/ 5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7" h="112">
                <a:moveTo>
                  <a:pt x="28" y="112"/>
                </a:moveTo>
                <a:lnTo>
                  <a:pt x="26" y="112"/>
                </a:lnTo>
                <a:lnTo>
                  <a:pt x="28" y="112"/>
                </a:lnTo>
                <a:close/>
                <a:moveTo>
                  <a:pt x="36" y="110"/>
                </a:moveTo>
                <a:lnTo>
                  <a:pt x="36" y="108"/>
                </a:lnTo>
                <a:lnTo>
                  <a:pt x="36" y="110"/>
                </a:lnTo>
                <a:close/>
                <a:moveTo>
                  <a:pt x="48" y="108"/>
                </a:moveTo>
                <a:lnTo>
                  <a:pt x="47" y="108"/>
                </a:lnTo>
                <a:lnTo>
                  <a:pt x="47" y="107"/>
                </a:lnTo>
                <a:lnTo>
                  <a:pt x="48" y="108"/>
                </a:lnTo>
                <a:close/>
                <a:moveTo>
                  <a:pt x="47" y="107"/>
                </a:moveTo>
                <a:lnTo>
                  <a:pt x="47" y="105"/>
                </a:lnTo>
                <a:lnTo>
                  <a:pt x="47" y="107"/>
                </a:lnTo>
                <a:close/>
                <a:moveTo>
                  <a:pt x="17" y="107"/>
                </a:moveTo>
                <a:lnTo>
                  <a:pt x="15" y="107"/>
                </a:lnTo>
                <a:lnTo>
                  <a:pt x="17" y="107"/>
                </a:lnTo>
                <a:lnTo>
                  <a:pt x="17" y="105"/>
                </a:lnTo>
                <a:lnTo>
                  <a:pt x="17" y="107"/>
                </a:lnTo>
                <a:close/>
                <a:moveTo>
                  <a:pt x="34" y="105"/>
                </a:moveTo>
                <a:lnTo>
                  <a:pt x="36" y="107"/>
                </a:lnTo>
                <a:lnTo>
                  <a:pt x="34" y="107"/>
                </a:lnTo>
                <a:lnTo>
                  <a:pt x="33" y="105"/>
                </a:lnTo>
                <a:lnTo>
                  <a:pt x="31" y="101"/>
                </a:lnTo>
                <a:lnTo>
                  <a:pt x="33" y="101"/>
                </a:lnTo>
                <a:lnTo>
                  <a:pt x="34" y="101"/>
                </a:lnTo>
                <a:lnTo>
                  <a:pt x="34" y="103"/>
                </a:lnTo>
                <a:lnTo>
                  <a:pt x="34" y="105"/>
                </a:lnTo>
                <a:close/>
                <a:moveTo>
                  <a:pt x="33" y="100"/>
                </a:moveTo>
                <a:lnTo>
                  <a:pt x="33" y="101"/>
                </a:lnTo>
                <a:lnTo>
                  <a:pt x="33" y="100"/>
                </a:lnTo>
                <a:close/>
                <a:moveTo>
                  <a:pt x="19" y="98"/>
                </a:moveTo>
                <a:lnTo>
                  <a:pt x="19" y="100"/>
                </a:lnTo>
                <a:lnTo>
                  <a:pt x="17" y="98"/>
                </a:lnTo>
                <a:lnTo>
                  <a:pt x="19" y="98"/>
                </a:lnTo>
                <a:close/>
                <a:moveTo>
                  <a:pt x="7" y="98"/>
                </a:moveTo>
                <a:lnTo>
                  <a:pt x="7" y="96"/>
                </a:lnTo>
                <a:lnTo>
                  <a:pt x="7" y="98"/>
                </a:lnTo>
                <a:close/>
                <a:moveTo>
                  <a:pt x="55" y="98"/>
                </a:moveTo>
                <a:lnTo>
                  <a:pt x="54" y="98"/>
                </a:lnTo>
                <a:lnTo>
                  <a:pt x="55" y="96"/>
                </a:lnTo>
                <a:lnTo>
                  <a:pt x="55" y="98"/>
                </a:lnTo>
                <a:close/>
                <a:moveTo>
                  <a:pt x="8" y="96"/>
                </a:moveTo>
                <a:lnTo>
                  <a:pt x="8" y="94"/>
                </a:lnTo>
                <a:lnTo>
                  <a:pt x="8" y="96"/>
                </a:lnTo>
                <a:close/>
                <a:moveTo>
                  <a:pt x="5" y="93"/>
                </a:moveTo>
                <a:lnTo>
                  <a:pt x="7" y="94"/>
                </a:lnTo>
                <a:lnTo>
                  <a:pt x="5" y="93"/>
                </a:lnTo>
                <a:close/>
                <a:moveTo>
                  <a:pt x="7" y="93"/>
                </a:moveTo>
                <a:lnTo>
                  <a:pt x="7" y="91"/>
                </a:lnTo>
                <a:lnTo>
                  <a:pt x="7" y="93"/>
                </a:lnTo>
                <a:close/>
                <a:moveTo>
                  <a:pt x="5" y="91"/>
                </a:moveTo>
                <a:lnTo>
                  <a:pt x="3" y="91"/>
                </a:lnTo>
                <a:lnTo>
                  <a:pt x="5" y="91"/>
                </a:lnTo>
                <a:close/>
                <a:moveTo>
                  <a:pt x="12" y="87"/>
                </a:moveTo>
                <a:lnTo>
                  <a:pt x="12" y="89"/>
                </a:lnTo>
                <a:lnTo>
                  <a:pt x="14" y="89"/>
                </a:lnTo>
                <a:lnTo>
                  <a:pt x="14" y="91"/>
                </a:lnTo>
                <a:lnTo>
                  <a:pt x="14" y="93"/>
                </a:lnTo>
                <a:lnTo>
                  <a:pt x="14" y="94"/>
                </a:lnTo>
                <a:lnTo>
                  <a:pt x="15" y="93"/>
                </a:lnTo>
                <a:lnTo>
                  <a:pt x="15" y="94"/>
                </a:lnTo>
                <a:lnTo>
                  <a:pt x="17" y="94"/>
                </a:lnTo>
                <a:lnTo>
                  <a:pt x="17" y="93"/>
                </a:lnTo>
                <a:lnTo>
                  <a:pt x="17" y="91"/>
                </a:lnTo>
                <a:lnTo>
                  <a:pt x="17" y="93"/>
                </a:lnTo>
                <a:lnTo>
                  <a:pt x="19" y="93"/>
                </a:lnTo>
                <a:lnTo>
                  <a:pt x="19" y="94"/>
                </a:lnTo>
                <a:lnTo>
                  <a:pt x="17" y="94"/>
                </a:lnTo>
                <a:lnTo>
                  <a:pt x="19" y="94"/>
                </a:lnTo>
                <a:lnTo>
                  <a:pt x="19" y="96"/>
                </a:lnTo>
                <a:lnTo>
                  <a:pt x="17" y="98"/>
                </a:lnTo>
                <a:lnTo>
                  <a:pt x="17" y="100"/>
                </a:lnTo>
                <a:lnTo>
                  <a:pt x="19" y="100"/>
                </a:lnTo>
                <a:lnTo>
                  <a:pt x="19" y="98"/>
                </a:lnTo>
                <a:lnTo>
                  <a:pt x="21" y="98"/>
                </a:lnTo>
                <a:lnTo>
                  <a:pt x="22" y="98"/>
                </a:lnTo>
                <a:lnTo>
                  <a:pt x="21" y="100"/>
                </a:lnTo>
                <a:lnTo>
                  <a:pt x="22" y="100"/>
                </a:lnTo>
                <a:lnTo>
                  <a:pt x="22" y="101"/>
                </a:lnTo>
                <a:lnTo>
                  <a:pt x="24" y="101"/>
                </a:lnTo>
                <a:lnTo>
                  <a:pt x="24" y="100"/>
                </a:lnTo>
                <a:lnTo>
                  <a:pt x="24" y="98"/>
                </a:lnTo>
                <a:lnTo>
                  <a:pt x="24" y="100"/>
                </a:lnTo>
                <a:lnTo>
                  <a:pt x="26" y="100"/>
                </a:lnTo>
                <a:lnTo>
                  <a:pt x="28" y="98"/>
                </a:lnTo>
                <a:lnTo>
                  <a:pt x="29" y="100"/>
                </a:lnTo>
                <a:lnTo>
                  <a:pt x="31" y="101"/>
                </a:lnTo>
                <a:lnTo>
                  <a:pt x="31" y="103"/>
                </a:lnTo>
                <a:lnTo>
                  <a:pt x="29" y="103"/>
                </a:lnTo>
                <a:lnTo>
                  <a:pt x="29" y="105"/>
                </a:lnTo>
                <a:lnTo>
                  <a:pt x="29" y="107"/>
                </a:lnTo>
                <a:lnTo>
                  <a:pt x="28" y="107"/>
                </a:lnTo>
                <a:lnTo>
                  <a:pt x="29" y="107"/>
                </a:lnTo>
                <a:lnTo>
                  <a:pt x="29" y="108"/>
                </a:lnTo>
                <a:lnTo>
                  <a:pt x="29" y="110"/>
                </a:lnTo>
                <a:lnTo>
                  <a:pt x="29" y="112"/>
                </a:lnTo>
                <a:lnTo>
                  <a:pt x="28" y="112"/>
                </a:lnTo>
                <a:lnTo>
                  <a:pt x="28" y="110"/>
                </a:lnTo>
                <a:lnTo>
                  <a:pt x="26" y="110"/>
                </a:lnTo>
                <a:lnTo>
                  <a:pt x="24" y="110"/>
                </a:lnTo>
                <a:lnTo>
                  <a:pt x="22" y="110"/>
                </a:lnTo>
                <a:lnTo>
                  <a:pt x="24" y="110"/>
                </a:lnTo>
                <a:lnTo>
                  <a:pt x="24" y="108"/>
                </a:lnTo>
                <a:lnTo>
                  <a:pt x="22" y="108"/>
                </a:lnTo>
                <a:lnTo>
                  <a:pt x="24" y="107"/>
                </a:lnTo>
                <a:lnTo>
                  <a:pt x="24" y="105"/>
                </a:lnTo>
                <a:lnTo>
                  <a:pt x="22" y="105"/>
                </a:lnTo>
                <a:lnTo>
                  <a:pt x="21" y="105"/>
                </a:lnTo>
                <a:lnTo>
                  <a:pt x="19" y="105"/>
                </a:lnTo>
                <a:lnTo>
                  <a:pt x="17" y="103"/>
                </a:lnTo>
                <a:lnTo>
                  <a:pt x="19" y="103"/>
                </a:lnTo>
                <a:lnTo>
                  <a:pt x="17" y="103"/>
                </a:lnTo>
                <a:lnTo>
                  <a:pt x="17" y="101"/>
                </a:lnTo>
                <a:lnTo>
                  <a:pt x="15" y="101"/>
                </a:lnTo>
                <a:lnTo>
                  <a:pt x="14" y="101"/>
                </a:lnTo>
                <a:lnTo>
                  <a:pt x="14" y="103"/>
                </a:lnTo>
                <a:lnTo>
                  <a:pt x="14" y="105"/>
                </a:lnTo>
                <a:lnTo>
                  <a:pt x="14" y="103"/>
                </a:lnTo>
                <a:lnTo>
                  <a:pt x="12" y="101"/>
                </a:lnTo>
                <a:lnTo>
                  <a:pt x="14" y="101"/>
                </a:lnTo>
                <a:lnTo>
                  <a:pt x="12" y="100"/>
                </a:lnTo>
                <a:lnTo>
                  <a:pt x="12" y="96"/>
                </a:lnTo>
                <a:lnTo>
                  <a:pt x="10" y="94"/>
                </a:lnTo>
                <a:lnTo>
                  <a:pt x="10" y="96"/>
                </a:lnTo>
                <a:lnTo>
                  <a:pt x="8" y="96"/>
                </a:lnTo>
                <a:lnTo>
                  <a:pt x="8" y="94"/>
                </a:lnTo>
                <a:lnTo>
                  <a:pt x="10" y="94"/>
                </a:lnTo>
                <a:lnTo>
                  <a:pt x="10" y="93"/>
                </a:lnTo>
                <a:lnTo>
                  <a:pt x="8" y="94"/>
                </a:lnTo>
                <a:lnTo>
                  <a:pt x="8" y="93"/>
                </a:lnTo>
                <a:lnTo>
                  <a:pt x="7" y="91"/>
                </a:lnTo>
                <a:lnTo>
                  <a:pt x="5" y="91"/>
                </a:lnTo>
                <a:lnTo>
                  <a:pt x="5" y="89"/>
                </a:lnTo>
                <a:lnTo>
                  <a:pt x="3" y="89"/>
                </a:lnTo>
                <a:lnTo>
                  <a:pt x="1" y="89"/>
                </a:lnTo>
                <a:lnTo>
                  <a:pt x="3" y="87"/>
                </a:lnTo>
                <a:lnTo>
                  <a:pt x="1" y="87"/>
                </a:lnTo>
                <a:lnTo>
                  <a:pt x="5" y="87"/>
                </a:lnTo>
                <a:lnTo>
                  <a:pt x="7" y="86"/>
                </a:lnTo>
                <a:lnTo>
                  <a:pt x="8" y="87"/>
                </a:lnTo>
                <a:lnTo>
                  <a:pt x="8" y="89"/>
                </a:lnTo>
                <a:lnTo>
                  <a:pt x="8" y="87"/>
                </a:lnTo>
                <a:lnTo>
                  <a:pt x="10" y="87"/>
                </a:lnTo>
                <a:lnTo>
                  <a:pt x="10" y="86"/>
                </a:lnTo>
                <a:lnTo>
                  <a:pt x="12" y="87"/>
                </a:lnTo>
                <a:close/>
                <a:moveTo>
                  <a:pt x="1" y="86"/>
                </a:moveTo>
                <a:lnTo>
                  <a:pt x="3" y="86"/>
                </a:lnTo>
                <a:lnTo>
                  <a:pt x="1" y="86"/>
                </a:lnTo>
                <a:lnTo>
                  <a:pt x="0" y="84"/>
                </a:lnTo>
                <a:lnTo>
                  <a:pt x="0" y="82"/>
                </a:lnTo>
                <a:lnTo>
                  <a:pt x="1" y="84"/>
                </a:lnTo>
                <a:lnTo>
                  <a:pt x="3" y="84"/>
                </a:lnTo>
                <a:lnTo>
                  <a:pt x="1" y="86"/>
                </a:lnTo>
                <a:close/>
                <a:moveTo>
                  <a:pt x="80" y="79"/>
                </a:moveTo>
                <a:lnTo>
                  <a:pt x="78" y="79"/>
                </a:lnTo>
                <a:lnTo>
                  <a:pt x="80" y="77"/>
                </a:lnTo>
                <a:lnTo>
                  <a:pt x="80" y="79"/>
                </a:lnTo>
                <a:close/>
                <a:moveTo>
                  <a:pt x="21" y="75"/>
                </a:moveTo>
                <a:lnTo>
                  <a:pt x="22" y="77"/>
                </a:lnTo>
                <a:lnTo>
                  <a:pt x="21" y="79"/>
                </a:lnTo>
                <a:lnTo>
                  <a:pt x="19" y="79"/>
                </a:lnTo>
                <a:lnTo>
                  <a:pt x="17" y="75"/>
                </a:lnTo>
                <a:lnTo>
                  <a:pt x="15" y="75"/>
                </a:lnTo>
                <a:lnTo>
                  <a:pt x="14" y="75"/>
                </a:lnTo>
                <a:lnTo>
                  <a:pt x="12" y="75"/>
                </a:lnTo>
                <a:lnTo>
                  <a:pt x="14" y="73"/>
                </a:lnTo>
                <a:lnTo>
                  <a:pt x="15" y="72"/>
                </a:lnTo>
                <a:lnTo>
                  <a:pt x="17" y="72"/>
                </a:lnTo>
                <a:lnTo>
                  <a:pt x="19" y="73"/>
                </a:lnTo>
                <a:lnTo>
                  <a:pt x="21" y="75"/>
                </a:lnTo>
                <a:close/>
                <a:moveTo>
                  <a:pt x="7" y="73"/>
                </a:moveTo>
                <a:lnTo>
                  <a:pt x="5" y="73"/>
                </a:lnTo>
                <a:lnTo>
                  <a:pt x="5" y="72"/>
                </a:lnTo>
                <a:lnTo>
                  <a:pt x="7" y="72"/>
                </a:lnTo>
                <a:lnTo>
                  <a:pt x="7" y="73"/>
                </a:lnTo>
                <a:close/>
                <a:moveTo>
                  <a:pt x="10" y="31"/>
                </a:moveTo>
                <a:lnTo>
                  <a:pt x="8" y="31"/>
                </a:lnTo>
                <a:lnTo>
                  <a:pt x="10" y="30"/>
                </a:lnTo>
                <a:lnTo>
                  <a:pt x="10" y="28"/>
                </a:lnTo>
                <a:lnTo>
                  <a:pt x="12" y="28"/>
                </a:lnTo>
                <a:lnTo>
                  <a:pt x="14" y="28"/>
                </a:lnTo>
                <a:lnTo>
                  <a:pt x="14" y="30"/>
                </a:lnTo>
                <a:lnTo>
                  <a:pt x="12" y="30"/>
                </a:lnTo>
                <a:lnTo>
                  <a:pt x="10" y="31"/>
                </a:lnTo>
                <a:close/>
                <a:moveTo>
                  <a:pt x="68" y="0"/>
                </a:moveTo>
                <a:lnTo>
                  <a:pt x="69" y="0"/>
                </a:lnTo>
                <a:lnTo>
                  <a:pt x="71" y="0"/>
                </a:lnTo>
                <a:lnTo>
                  <a:pt x="73" y="0"/>
                </a:lnTo>
                <a:lnTo>
                  <a:pt x="73" y="2"/>
                </a:lnTo>
                <a:lnTo>
                  <a:pt x="73" y="4"/>
                </a:lnTo>
                <a:lnTo>
                  <a:pt x="73" y="5"/>
                </a:lnTo>
                <a:lnTo>
                  <a:pt x="73" y="7"/>
                </a:lnTo>
                <a:lnTo>
                  <a:pt x="75" y="7"/>
                </a:lnTo>
                <a:lnTo>
                  <a:pt x="75" y="9"/>
                </a:lnTo>
                <a:lnTo>
                  <a:pt x="73" y="11"/>
                </a:lnTo>
                <a:lnTo>
                  <a:pt x="73" y="12"/>
                </a:lnTo>
                <a:lnTo>
                  <a:pt x="73" y="14"/>
                </a:lnTo>
                <a:lnTo>
                  <a:pt x="71" y="16"/>
                </a:lnTo>
                <a:lnTo>
                  <a:pt x="73" y="16"/>
                </a:lnTo>
                <a:lnTo>
                  <a:pt x="75" y="16"/>
                </a:lnTo>
                <a:lnTo>
                  <a:pt x="76" y="16"/>
                </a:lnTo>
                <a:lnTo>
                  <a:pt x="76" y="14"/>
                </a:lnTo>
                <a:lnTo>
                  <a:pt x="78" y="14"/>
                </a:lnTo>
                <a:lnTo>
                  <a:pt x="80" y="14"/>
                </a:lnTo>
                <a:lnTo>
                  <a:pt x="82" y="14"/>
                </a:lnTo>
                <a:lnTo>
                  <a:pt x="83" y="14"/>
                </a:lnTo>
                <a:lnTo>
                  <a:pt x="83" y="12"/>
                </a:lnTo>
                <a:lnTo>
                  <a:pt x="85" y="12"/>
                </a:lnTo>
                <a:lnTo>
                  <a:pt x="85" y="11"/>
                </a:lnTo>
                <a:lnTo>
                  <a:pt x="87" y="11"/>
                </a:lnTo>
                <a:lnTo>
                  <a:pt x="89" y="11"/>
                </a:lnTo>
                <a:lnTo>
                  <a:pt x="90" y="11"/>
                </a:lnTo>
                <a:lnTo>
                  <a:pt x="92" y="12"/>
                </a:lnTo>
                <a:lnTo>
                  <a:pt x="94" y="12"/>
                </a:lnTo>
                <a:lnTo>
                  <a:pt x="96" y="12"/>
                </a:lnTo>
                <a:lnTo>
                  <a:pt x="97" y="12"/>
                </a:lnTo>
                <a:lnTo>
                  <a:pt x="97" y="14"/>
                </a:lnTo>
                <a:lnTo>
                  <a:pt x="96" y="16"/>
                </a:lnTo>
                <a:lnTo>
                  <a:pt x="97" y="16"/>
                </a:lnTo>
                <a:lnTo>
                  <a:pt x="96" y="16"/>
                </a:lnTo>
                <a:lnTo>
                  <a:pt x="97" y="17"/>
                </a:lnTo>
                <a:lnTo>
                  <a:pt x="97" y="19"/>
                </a:lnTo>
                <a:lnTo>
                  <a:pt x="97" y="21"/>
                </a:lnTo>
                <a:lnTo>
                  <a:pt x="96" y="21"/>
                </a:lnTo>
                <a:lnTo>
                  <a:pt x="96" y="23"/>
                </a:lnTo>
                <a:lnTo>
                  <a:pt x="96" y="26"/>
                </a:lnTo>
                <a:lnTo>
                  <a:pt x="96" y="28"/>
                </a:lnTo>
                <a:lnTo>
                  <a:pt x="96" y="30"/>
                </a:lnTo>
                <a:lnTo>
                  <a:pt x="96" y="31"/>
                </a:lnTo>
                <a:lnTo>
                  <a:pt x="94" y="31"/>
                </a:lnTo>
                <a:lnTo>
                  <a:pt x="92" y="33"/>
                </a:lnTo>
                <a:lnTo>
                  <a:pt x="90" y="33"/>
                </a:lnTo>
                <a:lnTo>
                  <a:pt x="89" y="35"/>
                </a:lnTo>
                <a:lnTo>
                  <a:pt x="90" y="35"/>
                </a:lnTo>
                <a:lnTo>
                  <a:pt x="92" y="35"/>
                </a:lnTo>
                <a:lnTo>
                  <a:pt x="92" y="37"/>
                </a:lnTo>
                <a:lnTo>
                  <a:pt x="92" y="38"/>
                </a:lnTo>
                <a:lnTo>
                  <a:pt x="90" y="38"/>
                </a:lnTo>
                <a:lnTo>
                  <a:pt x="89" y="38"/>
                </a:lnTo>
                <a:lnTo>
                  <a:pt x="87" y="40"/>
                </a:lnTo>
                <a:lnTo>
                  <a:pt x="83" y="40"/>
                </a:lnTo>
                <a:lnTo>
                  <a:pt x="87" y="40"/>
                </a:lnTo>
                <a:lnTo>
                  <a:pt x="89" y="40"/>
                </a:lnTo>
                <a:lnTo>
                  <a:pt x="90" y="40"/>
                </a:lnTo>
                <a:lnTo>
                  <a:pt x="92" y="40"/>
                </a:lnTo>
                <a:lnTo>
                  <a:pt x="90" y="42"/>
                </a:lnTo>
                <a:lnTo>
                  <a:pt x="90" y="44"/>
                </a:lnTo>
                <a:lnTo>
                  <a:pt x="90" y="45"/>
                </a:lnTo>
                <a:lnTo>
                  <a:pt x="89" y="45"/>
                </a:lnTo>
                <a:lnTo>
                  <a:pt x="89" y="47"/>
                </a:lnTo>
                <a:lnTo>
                  <a:pt x="89" y="49"/>
                </a:lnTo>
                <a:lnTo>
                  <a:pt x="87" y="51"/>
                </a:lnTo>
                <a:lnTo>
                  <a:pt x="87" y="52"/>
                </a:lnTo>
                <a:lnTo>
                  <a:pt x="85" y="52"/>
                </a:lnTo>
                <a:lnTo>
                  <a:pt x="85" y="54"/>
                </a:lnTo>
                <a:lnTo>
                  <a:pt x="85" y="56"/>
                </a:lnTo>
                <a:lnTo>
                  <a:pt x="83" y="58"/>
                </a:lnTo>
                <a:lnTo>
                  <a:pt x="82" y="56"/>
                </a:lnTo>
                <a:lnTo>
                  <a:pt x="82" y="58"/>
                </a:lnTo>
                <a:lnTo>
                  <a:pt x="83" y="58"/>
                </a:lnTo>
                <a:lnTo>
                  <a:pt x="82" y="58"/>
                </a:lnTo>
                <a:lnTo>
                  <a:pt x="82" y="59"/>
                </a:lnTo>
                <a:lnTo>
                  <a:pt x="82" y="61"/>
                </a:lnTo>
                <a:lnTo>
                  <a:pt x="82" y="59"/>
                </a:lnTo>
                <a:lnTo>
                  <a:pt x="80" y="58"/>
                </a:lnTo>
                <a:lnTo>
                  <a:pt x="80" y="56"/>
                </a:lnTo>
                <a:lnTo>
                  <a:pt x="80" y="58"/>
                </a:lnTo>
                <a:lnTo>
                  <a:pt x="80" y="59"/>
                </a:lnTo>
                <a:lnTo>
                  <a:pt x="80" y="61"/>
                </a:lnTo>
                <a:lnTo>
                  <a:pt x="78" y="61"/>
                </a:lnTo>
                <a:lnTo>
                  <a:pt x="78" y="63"/>
                </a:lnTo>
                <a:lnTo>
                  <a:pt x="80" y="63"/>
                </a:lnTo>
                <a:lnTo>
                  <a:pt x="82" y="63"/>
                </a:lnTo>
                <a:lnTo>
                  <a:pt x="80" y="63"/>
                </a:lnTo>
                <a:lnTo>
                  <a:pt x="80" y="65"/>
                </a:lnTo>
                <a:lnTo>
                  <a:pt x="82" y="65"/>
                </a:lnTo>
                <a:lnTo>
                  <a:pt x="83" y="65"/>
                </a:lnTo>
                <a:lnTo>
                  <a:pt x="83" y="66"/>
                </a:lnTo>
                <a:lnTo>
                  <a:pt x="82" y="65"/>
                </a:lnTo>
                <a:lnTo>
                  <a:pt x="82" y="66"/>
                </a:lnTo>
                <a:lnTo>
                  <a:pt x="83" y="66"/>
                </a:lnTo>
                <a:lnTo>
                  <a:pt x="83" y="68"/>
                </a:lnTo>
                <a:lnTo>
                  <a:pt x="82" y="70"/>
                </a:lnTo>
                <a:lnTo>
                  <a:pt x="82" y="72"/>
                </a:lnTo>
                <a:lnTo>
                  <a:pt x="82" y="70"/>
                </a:lnTo>
                <a:lnTo>
                  <a:pt x="80" y="72"/>
                </a:lnTo>
                <a:lnTo>
                  <a:pt x="82" y="73"/>
                </a:lnTo>
                <a:lnTo>
                  <a:pt x="80" y="73"/>
                </a:lnTo>
                <a:lnTo>
                  <a:pt x="78" y="72"/>
                </a:lnTo>
                <a:lnTo>
                  <a:pt x="78" y="73"/>
                </a:lnTo>
                <a:lnTo>
                  <a:pt x="78" y="72"/>
                </a:lnTo>
                <a:lnTo>
                  <a:pt x="76" y="73"/>
                </a:lnTo>
                <a:lnTo>
                  <a:pt x="76" y="75"/>
                </a:lnTo>
                <a:lnTo>
                  <a:pt x="75" y="77"/>
                </a:lnTo>
                <a:lnTo>
                  <a:pt x="76" y="75"/>
                </a:lnTo>
                <a:lnTo>
                  <a:pt x="78" y="73"/>
                </a:lnTo>
                <a:lnTo>
                  <a:pt x="78" y="75"/>
                </a:lnTo>
                <a:lnTo>
                  <a:pt x="78" y="77"/>
                </a:lnTo>
                <a:lnTo>
                  <a:pt x="78" y="79"/>
                </a:lnTo>
                <a:lnTo>
                  <a:pt x="78" y="80"/>
                </a:lnTo>
                <a:lnTo>
                  <a:pt x="76" y="82"/>
                </a:lnTo>
                <a:lnTo>
                  <a:pt x="76" y="84"/>
                </a:lnTo>
                <a:lnTo>
                  <a:pt x="75" y="86"/>
                </a:lnTo>
                <a:lnTo>
                  <a:pt x="73" y="87"/>
                </a:lnTo>
                <a:lnTo>
                  <a:pt x="73" y="89"/>
                </a:lnTo>
                <a:lnTo>
                  <a:pt x="71" y="89"/>
                </a:lnTo>
                <a:lnTo>
                  <a:pt x="69" y="89"/>
                </a:lnTo>
                <a:lnTo>
                  <a:pt x="71" y="91"/>
                </a:lnTo>
                <a:lnTo>
                  <a:pt x="69" y="91"/>
                </a:lnTo>
                <a:lnTo>
                  <a:pt x="68" y="93"/>
                </a:lnTo>
                <a:lnTo>
                  <a:pt x="68" y="94"/>
                </a:lnTo>
                <a:lnTo>
                  <a:pt x="66" y="94"/>
                </a:lnTo>
                <a:lnTo>
                  <a:pt x="66" y="96"/>
                </a:lnTo>
                <a:lnTo>
                  <a:pt x="64" y="96"/>
                </a:lnTo>
                <a:lnTo>
                  <a:pt x="62" y="96"/>
                </a:lnTo>
                <a:lnTo>
                  <a:pt x="61" y="96"/>
                </a:lnTo>
                <a:lnTo>
                  <a:pt x="61" y="98"/>
                </a:lnTo>
                <a:lnTo>
                  <a:pt x="62" y="98"/>
                </a:lnTo>
                <a:lnTo>
                  <a:pt x="61" y="100"/>
                </a:lnTo>
                <a:lnTo>
                  <a:pt x="59" y="100"/>
                </a:lnTo>
                <a:lnTo>
                  <a:pt x="57" y="100"/>
                </a:lnTo>
                <a:lnTo>
                  <a:pt x="57" y="101"/>
                </a:lnTo>
                <a:lnTo>
                  <a:pt x="55" y="101"/>
                </a:lnTo>
                <a:lnTo>
                  <a:pt x="55" y="103"/>
                </a:lnTo>
                <a:lnTo>
                  <a:pt x="55" y="105"/>
                </a:lnTo>
                <a:lnTo>
                  <a:pt x="55" y="107"/>
                </a:lnTo>
                <a:lnTo>
                  <a:pt x="54" y="107"/>
                </a:lnTo>
                <a:lnTo>
                  <a:pt x="54" y="105"/>
                </a:lnTo>
                <a:lnTo>
                  <a:pt x="54" y="101"/>
                </a:lnTo>
                <a:lnTo>
                  <a:pt x="52" y="100"/>
                </a:lnTo>
                <a:lnTo>
                  <a:pt x="52" y="98"/>
                </a:lnTo>
                <a:lnTo>
                  <a:pt x="54" y="98"/>
                </a:lnTo>
                <a:lnTo>
                  <a:pt x="54" y="100"/>
                </a:lnTo>
                <a:lnTo>
                  <a:pt x="55" y="98"/>
                </a:lnTo>
                <a:lnTo>
                  <a:pt x="57" y="98"/>
                </a:lnTo>
                <a:lnTo>
                  <a:pt x="57" y="96"/>
                </a:lnTo>
                <a:lnTo>
                  <a:pt x="55" y="94"/>
                </a:lnTo>
                <a:lnTo>
                  <a:pt x="55" y="96"/>
                </a:lnTo>
                <a:lnTo>
                  <a:pt x="54" y="96"/>
                </a:lnTo>
                <a:lnTo>
                  <a:pt x="55" y="94"/>
                </a:lnTo>
                <a:lnTo>
                  <a:pt x="54" y="94"/>
                </a:lnTo>
                <a:lnTo>
                  <a:pt x="52" y="93"/>
                </a:lnTo>
                <a:lnTo>
                  <a:pt x="50" y="93"/>
                </a:lnTo>
                <a:lnTo>
                  <a:pt x="52" y="94"/>
                </a:lnTo>
                <a:lnTo>
                  <a:pt x="52" y="96"/>
                </a:lnTo>
                <a:lnTo>
                  <a:pt x="50" y="96"/>
                </a:lnTo>
                <a:lnTo>
                  <a:pt x="50" y="94"/>
                </a:lnTo>
                <a:lnTo>
                  <a:pt x="48" y="93"/>
                </a:lnTo>
                <a:lnTo>
                  <a:pt x="48" y="94"/>
                </a:lnTo>
                <a:lnTo>
                  <a:pt x="48" y="93"/>
                </a:lnTo>
                <a:lnTo>
                  <a:pt x="47" y="94"/>
                </a:lnTo>
                <a:lnTo>
                  <a:pt x="48" y="94"/>
                </a:lnTo>
                <a:lnTo>
                  <a:pt x="48" y="96"/>
                </a:lnTo>
                <a:lnTo>
                  <a:pt x="50" y="96"/>
                </a:lnTo>
                <a:lnTo>
                  <a:pt x="52" y="98"/>
                </a:lnTo>
                <a:lnTo>
                  <a:pt x="52" y="100"/>
                </a:lnTo>
                <a:lnTo>
                  <a:pt x="50" y="100"/>
                </a:lnTo>
                <a:lnTo>
                  <a:pt x="48" y="100"/>
                </a:lnTo>
                <a:lnTo>
                  <a:pt x="50" y="101"/>
                </a:lnTo>
                <a:lnTo>
                  <a:pt x="48" y="101"/>
                </a:lnTo>
                <a:lnTo>
                  <a:pt x="47" y="101"/>
                </a:lnTo>
                <a:lnTo>
                  <a:pt x="47" y="100"/>
                </a:lnTo>
                <a:lnTo>
                  <a:pt x="47" y="98"/>
                </a:lnTo>
                <a:lnTo>
                  <a:pt x="45" y="98"/>
                </a:lnTo>
                <a:lnTo>
                  <a:pt x="43" y="98"/>
                </a:lnTo>
                <a:lnTo>
                  <a:pt x="43" y="96"/>
                </a:lnTo>
                <a:lnTo>
                  <a:pt x="41" y="96"/>
                </a:lnTo>
                <a:lnTo>
                  <a:pt x="40" y="94"/>
                </a:lnTo>
                <a:lnTo>
                  <a:pt x="40" y="93"/>
                </a:lnTo>
                <a:lnTo>
                  <a:pt x="38" y="93"/>
                </a:lnTo>
                <a:lnTo>
                  <a:pt x="36" y="93"/>
                </a:lnTo>
                <a:lnTo>
                  <a:pt x="34" y="93"/>
                </a:lnTo>
                <a:lnTo>
                  <a:pt x="33" y="93"/>
                </a:lnTo>
                <a:lnTo>
                  <a:pt x="31" y="93"/>
                </a:lnTo>
                <a:lnTo>
                  <a:pt x="31" y="94"/>
                </a:lnTo>
                <a:lnTo>
                  <a:pt x="29" y="94"/>
                </a:lnTo>
                <a:lnTo>
                  <a:pt x="28" y="94"/>
                </a:lnTo>
                <a:lnTo>
                  <a:pt x="26" y="94"/>
                </a:lnTo>
                <a:lnTo>
                  <a:pt x="24" y="94"/>
                </a:lnTo>
                <a:lnTo>
                  <a:pt x="24" y="93"/>
                </a:lnTo>
                <a:lnTo>
                  <a:pt x="24" y="91"/>
                </a:lnTo>
                <a:lnTo>
                  <a:pt x="24" y="89"/>
                </a:lnTo>
                <a:lnTo>
                  <a:pt x="24" y="87"/>
                </a:lnTo>
                <a:lnTo>
                  <a:pt x="22" y="87"/>
                </a:lnTo>
                <a:lnTo>
                  <a:pt x="24" y="86"/>
                </a:lnTo>
                <a:lnTo>
                  <a:pt x="22" y="86"/>
                </a:lnTo>
                <a:lnTo>
                  <a:pt x="22" y="84"/>
                </a:lnTo>
                <a:lnTo>
                  <a:pt x="22" y="82"/>
                </a:lnTo>
                <a:lnTo>
                  <a:pt x="22" y="80"/>
                </a:lnTo>
                <a:lnTo>
                  <a:pt x="22" y="79"/>
                </a:lnTo>
                <a:lnTo>
                  <a:pt x="24" y="79"/>
                </a:lnTo>
                <a:lnTo>
                  <a:pt x="26" y="77"/>
                </a:lnTo>
                <a:lnTo>
                  <a:pt x="24" y="77"/>
                </a:lnTo>
                <a:lnTo>
                  <a:pt x="26" y="77"/>
                </a:lnTo>
                <a:lnTo>
                  <a:pt x="26" y="75"/>
                </a:lnTo>
                <a:lnTo>
                  <a:pt x="24" y="75"/>
                </a:lnTo>
                <a:lnTo>
                  <a:pt x="24" y="73"/>
                </a:lnTo>
                <a:lnTo>
                  <a:pt x="24" y="72"/>
                </a:lnTo>
                <a:lnTo>
                  <a:pt x="26" y="70"/>
                </a:lnTo>
                <a:lnTo>
                  <a:pt x="26" y="68"/>
                </a:lnTo>
                <a:lnTo>
                  <a:pt x="26" y="66"/>
                </a:lnTo>
                <a:lnTo>
                  <a:pt x="24" y="65"/>
                </a:lnTo>
                <a:lnTo>
                  <a:pt x="24" y="63"/>
                </a:lnTo>
                <a:lnTo>
                  <a:pt x="26" y="61"/>
                </a:lnTo>
                <a:lnTo>
                  <a:pt x="28" y="61"/>
                </a:lnTo>
                <a:lnTo>
                  <a:pt x="28" y="59"/>
                </a:lnTo>
                <a:lnTo>
                  <a:pt x="29" y="59"/>
                </a:lnTo>
                <a:lnTo>
                  <a:pt x="29" y="58"/>
                </a:lnTo>
                <a:lnTo>
                  <a:pt x="29" y="59"/>
                </a:lnTo>
                <a:lnTo>
                  <a:pt x="29" y="61"/>
                </a:lnTo>
                <a:lnTo>
                  <a:pt x="31" y="63"/>
                </a:lnTo>
                <a:lnTo>
                  <a:pt x="31" y="61"/>
                </a:lnTo>
                <a:lnTo>
                  <a:pt x="33" y="61"/>
                </a:lnTo>
                <a:lnTo>
                  <a:pt x="34" y="61"/>
                </a:lnTo>
                <a:lnTo>
                  <a:pt x="36" y="61"/>
                </a:lnTo>
                <a:lnTo>
                  <a:pt x="38" y="63"/>
                </a:lnTo>
                <a:lnTo>
                  <a:pt x="38" y="65"/>
                </a:lnTo>
                <a:lnTo>
                  <a:pt x="40" y="63"/>
                </a:lnTo>
                <a:lnTo>
                  <a:pt x="41" y="63"/>
                </a:lnTo>
                <a:lnTo>
                  <a:pt x="41" y="61"/>
                </a:lnTo>
                <a:lnTo>
                  <a:pt x="40" y="61"/>
                </a:lnTo>
                <a:lnTo>
                  <a:pt x="38" y="61"/>
                </a:lnTo>
                <a:lnTo>
                  <a:pt x="38" y="59"/>
                </a:lnTo>
                <a:lnTo>
                  <a:pt x="38" y="58"/>
                </a:lnTo>
                <a:lnTo>
                  <a:pt x="38" y="56"/>
                </a:lnTo>
                <a:lnTo>
                  <a:pt x="36" y="56"/>
                </a:lnTo>
                <a:lnTo>
                  <a:pt x="34" y="56"/>
                </a:lnTo>
                <a:lnTo>
                  <a:pt x="36" y="54"/>
                </a:lnTo>
                <a:lnTo>
                  <a:pt x="36" y="52"/>
                </a:lnTo>
                <a:lnTo>
                  <a:pt x="34" y="54"/>
                </a:lnTo>
                <a:lnTo>
                  <a:pt x="34" y="52"/>
                </a:lnTo>
                <a:lnTo>
                  <a:pt x="34" y="51"/>
                </a:lnTo>
                <a:lnTo>
                  <a:pt x="33" y="51"/>
                </a:lnTo>
                <a:lnTo>
                  <a:pt x="33" y="49"/>
                </a:lnTo>
                <a:lnTo>
                  <a:pt x="31" y="47"/>
                </a:lnTo>
                <a:lnTo>
                  <a:pt x="29" y="47"/>
                </a:lnTo>
                <a:lnTo>
                  <a:pt x="29" y="45"/>
                </a:lnTo>
                <a:lnTo>
                  <a:pt x="31" y="45"/>
                </a:lnTo>
                <a:lnTo>
                  <a:pt x="33" y="44"/>
                </a:lnTo>
                <a:lnTo>
                  <a:pt x="34" y="45"/>
                </a:lnTo>
                <a:lnTo>
                  <a:pt x="36" y="47"/>
                </a:lnTo>
                <a:lnTo>
                  <a:pt x="38" y="47"/>
                </a:lnTo>
                <a:lnTo>
                  <a:pt x="38" y="45"/>
                </a:lnTo>
                <a:lnTo>
                  <a:pt x="40" y="45"/>
                </a:lnTo>
                <a:lnTo>
                  <a:pt x="40" y="44"/>
                </a:lnTo>
                <a:lnTo>
                  <a:pt x="41" y="44"/>
                </a:lnTo>
                <a:lnTo>
                  <a:pt x="41" y="45"/>
                </a:lnTo>
                <a:lnTo>
                  <a:pt x="41" y="44"/>
                </a:lnTo>
                <a:lnTo>
                  <a:pt x="43" y="44"/>
                </a:lnTo>
                <a:lnTo>
                  <a:pt x="45" y="44"/>
                </a:lnTo>
                <a:lnTo>
                  <a:pt x="45" y="45"/>
                </a:lnTo>
                <a:lnTo>
                  <a:pt x="47" y="44"/>
                </a:lnTo>
                <a:lnTo>
                  <a:pt x="47" y="42"/>
                </a:lnTo>
                <a:lnTo>
                  <a:pt x="45" y="42"/>
                </a:lnTo>
                <a:lnTo>
                  <a:pt x="43" y="44"/>
                </a:lnTo>
                <a:lnTo>
                  <a:pt x="43" y="42"/>
                </a:lnTo>
                <a:lnTo>
                  <a:pt x="41" y="40"/>
                </a:lnTo>
                <a:lnTo>
                  <a:pt x="41" y="37"/>
                </a:lnTo>
                <a:lnTo>
                  <a:pt x="40" y="37"/>
                </a:lnTo>
                <a:lnTo>
                  <a:pt x="40" y="35"/>
                </a:lnTo>
                <a:lnTo>
                  <a:pt x="40" y="33"/>
                </a:lnTo>
                <a:lnTo>
                  <a:pt x="41" y="33"/>
                </a:lnTo>
                <a:lnTo>
                  <a:pt x="43" y="33"/>
                </a:lnTo>
                <a:lnTo>
                  <a:pt x="45" y="35"/>
                </a:lnTo>
                <a:lnTo>
                  <a:pt x="47" y="35"/>
                </a:lnTo>
                <a:lnTo>
                  <a:pt x="45" y="35"/>
                </a:lnTo>
                <a:lnTo>
                  <a:pt x="47" y="37"/>
                </a:lnTo>
                <a:lnTo>
                  <a:pt x="47" y="35"/>
                </a:lnTo>
                <a:lnTo>
                  <a:pt x="48" y="35"/>
                </a:lnTo>
                <a:lnTo>
                  <a:pt x="50" y="37"/>
                </a:lnTo>
                <a:lnTo>
                  <a:pt x="50" y="35"/>
                </a:lnTo>
                <a:lnTo>
                  <a:pt x="48" y="33"/>
                </a:lnTo>
                <a:lnTo>
                  <a:pt x="50" y="31"/>
                </a:lnTo>
                <a:lnTo>
                  <a:pt x="50" y="33"/>
                </a:lnTo>
                <a:lnTo>
                  <a:pt x="50" y="31"/>
                </a:lnTo>
                <a:lnTo>
                  <a:pt x="52" y="31"/>
                </a:lnTo>
                <a:lnTo>
                  <a:pt x="52" y="30"/>
                </a:lnTo>
                <a:lnTo>
                  <a:pt x="54" y="30"/>
                </a:lnTo>
                <a:lnTo>
                  <a:pt x="54" y="31"/>
                </a:lnTo>
                <a:lnTo>
                  <a:pt x="55" y="31"/>
                </a:lnTo>
                <a:lnTo>
                  <a:pt x="55" y="30"/>
                </a:lnTo>
                <a:lnTo>
                  <a:pt x="57" y="30"/>
                </a:lnTo>
                <a:lnTo>
                  <a:pt x="57" y="31"/>
                </a:lnTo>
                <a:lnTo>
                  <a:pt x="61" y="33"/>
                </a:lnTo>
                <a:lnTo>
                  <a:pt x="61" y="35"/>
                </a:lnTo>
                <a:lnTo>
                  <a:pt x="62" y="33"/>
                </a:lnTo>
                <a:lnTo>
                  <a:pt x="62" y="35"/>
                </a:lnTo>
                <a:lnTo>
                  <a:pt x="64" y="33"/>
                </a:lnTo>
                <a:lnTo>
                  <a:pt x="62" y="33"/>
                </a:lnTo>
                <a:lnTo>
                  <a:pt x="61" y="33"/>
                </a:lnTo>
                <a:lnTo>
                  <a:pt x="61" y="31"/>
                </a:lnTo>
                <a:lnTo>
                  <a:pt x="62" y="31"/>
                </a:lnTo>
                <a:lnTo>
                  <a:pt x="64" y="30"/>
                </a:lnTo>
                <a:lnTo>
                  <a:pt x="64" y="31"/>
                </a:lnTo>
                <a:lnTo>
                  <a:pt x="66" y="33"/>
                </a:lnTo>
                <a:lnTo>
                  <a:pt x="66" y="31"/>
                </a:lnTo>
                <a:lnTo>
                  <a:pt x="68" y="33"/>
                </a:lnTo>
                <a:lnTo>
                  <a:pt x="68" y="31"/>
                </a:lnTo>
                <a:lnTo>
                  <a:pt x="66" y="31"/>
                </a:lnTo>
                <a:lnTo>
                  <a:pt x="66" y="30"/>
                </a:lnTo>
                <a:lnTo>
                  <a:pt x="64" y="30"/>
                </a:lnTo>
                <a:lnTo>
                  <a:pt x="62" y="30"/>
                </a:lnTo>
                <a:lnTo>
                  <a:pt x="61" y="30"/>
                </a:lnTo>
                <a:lnTo>
                  <a:pt x="61" y="28"/>
                </a:lnTo>
                <a:lnTo>
                  <a:pt x="59" y="30"/>
                </a:lnTo>
                <a:lnTo>
                  <a:pt x="59" y="28"/>
                </a:lnTo>
                <a:lnTo>
                  <a:pt x="57" y="28"/>
                </a:lnTo>
                <a:lnTo>
                  <a:pt x="55" y="28"/>
                </a:lnTo>
                <a:lnTo>
                  <a:pt x="57" y="26"/>
                </a:lnTo>
                <a:lnTo>
                  <a:pt x="57" y="24"/>
                </a:lnTo>
                <a:lnTo>
                  <a:pt x="55" y="26"/>
                </a:lnTo>
                <a:lnTo>
                  <a:pt x="54" y="28"/>
                </a:lnTo>
                <a:lnTo>
                  <a:pt x="54" y="26"/>
                </a:lnTo>
                <a:lnTo>
                  <a:pt x="52" y="26"/>
                </a:lnTo>
                <a:lnTo>
                  <a:pt x="50" y="26"/>
                </a:lnTo>
                <a:lnTo>
                  <a:pt x="50" y="24"/>
                </a:lnTo>
                <a:lnTo>
                  <a:pt x="48" y="24"/>
                </a:lnTo>
                <a:lnTo>
                  <a:pt x="48" y="23"/>
                </a:lnTo>
                <a:lnTo>
                  <a:pt x="47" y="23"/>
                </a:lnTo>
                <a:lnTo>
                  <a:pt x="45" y="21"/>
                </a:lnTo>
                <a:lnTo>
                  <a:pt x="43" y="21"/>
                </a:lnTo>
                <a:lnTo>
                  <a:pt x="43" y="19"/>
                </a:lnTo>
                <a:lnTo>
                  <a:pt x="40" y="19"/>
                </a:lnTo>
                <a:lnTo>
                  <a:pt x="40" y="21"/>
                </a:lnTo>
                <a:lnTo>
                  <a:pt x="38" y="21"/>
                </a:lnTo>
                <a:lnTo>
                  <a:pt x="36" y="21"/>
                </a:lnTo>
                <a:lnTo>
                  <a:pt x="34" y="21"/>
                </a:lnTo>
                <a:lnTo>
                  <a:pt x="33" y="21"/>
                </a:lnTo>
                <a:lnTo>
                  <a:pt x="31" y="19"/>
                </a:lnTo>
                <a:lnTo>
                  <a:pt x="29" y="17"/>
                </a:lnTo>
                <a:lnTo>
                  <a:pt x="28" y="17"/>
                </a:lnTo>
                <a:lnTo>
                  <a:pt x="26" y="16"/>
                </a:lnTo>
                <a:lnTo>
                  <a:pt x="26" y="12"/>
                </a:lnTo>
                <a:lnTo>
                  <a:pt x="26" y="11"/>
                </a:lnTo>
                <a:lnTo>
                  <a:pt x="28" y="11"/>
                </a:lnTo>
                <a:lnTo>
                  <a:pt x="29" y="12"/>
                </a:lnTo>
                <a:lnTo>
                  <a:pt x="31" y="14"/>
                </a:lnTo>
                <a:lnTo>
                  <a:pt x="31" y="16"/>
                </a:lnTo>
                <a:lnTo>
                  <a:pt x="31" y="17"/>
                </a:lnTo>
                <a:lnTo>
                  <a:pt x="33" y="17"/>
                </a:lnTo>
                <a:lnTo>
                  <a:pt x="33" y="19"/>
                </a:lnTo>
                <a:lnTo>
                  <a:pt x="34" y="19"/>
                </a:lnTo>
                <a:lnTo>
                  <a:pt x="36" y="21"/>
                </a:lnTo>
                <a:lnTo>
                  <a:pt x="38" y="19"/>
                </a:lnTo>
                <a:lnTo>
                  <a:pt x="40" y="17"/>
                </a:lnTo>
                <a:lnTo>
                  <a:pt x="40" y="16"/>
                </a:lnTo>
                <a:lnTo>
                  <a:pt x="40" y="17"/>
                </a:lnTo>
                <a:lnTo>
                  <a:pt x="41" y="17"/>
                </a:lnTo>
                <a:lnTo>
                  <a:pt x="43" y="17"/>
                </a:lnTo>
                <a:lnTo>
                  <a:pt x="45" y="17"/>
                </a:lnTo>
                <a:lnTo>
                  <a:pt x="47" y="17"/>
                </a:lnTo>
                <a:lnTo>
                  <a:pt x="48" y="17"/>
                </a:lnTo>
                <a:lnTo>
                  <a:pt x="50" y="17"/>
                </a:lnTo>
                <a:lnTo>
                  <a:pt x="48" y="17"/>
                </a:lnTo>
                <a:lnTo>
                  <a:pt x="48" y="19"/>
                </a:lnTo>
                <a:lnTo>
                  <a:pt x="50" y="19"/>
                </a:lnTo>
                <a:lnTo>
                  <a:pt x="50" y="17"/>
                </a:lnTo>
                <a:lnTo>
                  <a:pt x="50" y="16"/>
                </a:lnTo>
                <a:lnTo>
                  <a:pt x="52" y="16"/>
                </a:lnTo>
                <a:lnTo>
                  <a:pt x="54" y="16"/>
                </a:lnTo>
                <a:lnTo>
                  <a:pt x="55" y="16"/>
                </a:lnTo>
                <a:lnTo>
                  <a:pt x="55" y="17"/>
                </a:lnTo>
                <a:lnTo>
                  <a:pt x="57" y="17"/>
                </a:lnTo>
                <a:lnTo>
                  <a:pt x="57" y="14"/>
                </a:lnTo>
                <a:lnTo>
                  <a:pt x="55" y="12"/>
                </a:lnTo>
                <a:lnTo>
                  <a:pt x="55" y="11"/>
                </a:lnTo>
                <a:lnTo>
                  <a:pt x="54" y="11"/>
                </a:lnTo>
                <a:lnTo>
                  <a:pt x="55" y="11"/>
                </a:lnTo>
                <a:lnTo>
                  <a:pt x="57" y="11"/>
                </a:lnTo>
                <a:lnTo>
                  <a:pt x="59" y="9"/>
                </a:lnTo>
                <a:lnTo>
                  <a:pt x="61" y="9"/>
                </a:lnTo>
                <a:lnTo>
                  <a:pt x="62" y="7"/>
                </a:lnTo>
                <a:lnTo>
                  <a:pt x="61" y="7"/>
                </a:lnTo>
                <a:lnTo>
                  <a:pt x="61" y="5"/>
                </a:lnTo>
                <a:lnTo>
                  <a:pt x="61" y="7"/>
                </a:lnTo>
                <a:lnTo>
                  <a:pt x="59" y="7"/>
                </a:lnTo>
                <a:lnTo>
                  <a:pt x="59" y="5"/>
                </a:lnTo>
                <a:lnTo>
                  <a:pt x="57" y="7"/>
                </a:lnTo>
                <a:lnTo>
                  <a:pt x="55" y="7"/>
                </a:lnTo>
                <a:lnTo>
                  <a:pt x="55" y="5"/>
                </a:lnTo>
                <a:lnTo>
                  <a:pt x="57" y="4"/>
                </a:lnTo>
                <a:lnTo>
                  <a:pt x="57" y="2"/>
                </a:lnTo>
                <a:lnTo>
                  <a:pt x="59" y="2"/>
                </a:lnTo>
                <a:lnTo>
                  <a:pt x="59" y="0"/>
                </a:lnTo>
                <a:lnTo>
                  <a:pt x="61" y="0"/>
                </a:lnTo>
                <a:lnTo>
                  <a:pt x="61" y="2"/>
                </a:lnTo>
                <a:lnTo>
                  <a:pt x="62" y="2"/>
                </a:lnTo>
                <a:lnTo>
                  <a:pt x="64" y="0"/>
                </a:lnTo>
                <a:lnTo>
                  <a:pt x="68" y="0"/>
                </a:lnTo>
                <a:close/>
              </a:path>
            </a:pathLst>
          </a:custGeom>
          <a:solidFill>
            <a:schemeClr val="tx2">
              <a:lumMod val="20000"/>
              <a:lumOff val="80000"/>
            </a:schemeClr>
          </a:solidFill>
          <a:ln w="3">
            <a:solidFill>
              <a:srgbClr val="FFFFFF"/>
            </a:solidFill>
            <a:prstDash val="solid"/>
            <a:round/>
            <a:headEnd/>
            <a:tailEnd/>
          </a:ln>
        </p:spPr>
        <p:txBody>
          <a:bodyPr/>
          <a:lstStyle/>
          <a:p>
            <a:pPr>
              <a:defRPr/>
            </a:pPr>
            <a:endParaRPr lang="en-US">
              <a:latin typeface="Calibri" pitchFamily="34" charset="0"/>
              <a:cs typeface="Arial" charset="0"/>
            </a:endParaRPr>
          </a:p>
        </p:txBody>
      </p:sp>
      <p:sp>
        <p:nvSpPr>
          <p:cNvPr id="26701" name="Freeform 397"/>
          <p:cNvSpPr>
            <a:spLocks noEditPoints="1"/>
          </p:cNvSpPr>
          <p:nvPr/>
        </p:nvSpPr>
        <p:spPr bwMode="auto">
          <a:xfrm>
            <a:off x="6338888" y="3641725"/>
            <a:ext cx="1130300" cy="1412875"/>
          </a:xfrm>
          <a:custGeom>
            <a:avLst/>
            <a:gdLst>
              <a:gd name="T0" fmla="*/ 2147483647 w 712"/>
              <a:gd name="T1" fmla="*/ 2147483647 h 890"/>
              <a:gd name="T2" fmla="*/ 2147483647 w 712"/>
              <a:gd name="T3" fmla="*/ 2147483647 h 890"/>
              <a:gd name="T4" fmla="*/ 2147483647 w 712"/>
              <a:gd name="T5" fmla="*/ 2147483647 h 890"/>
              <a:gd name="T6" fmla="*/ 2147483647 w 712"/>
              <a:gd name="T7" fmla="*/ 2147483647 h 890"/>
              <a:gd name="T8" fmla="*/ 2147483647 w 712"/>
              <a:gd name="T9" fmla="*/ 2147483647 h 890"/>
              <a:gd name="T10" fmla="*/ 2147483647 w 712"/>
              <a:gd name="T11" fmla="*/ 2147483647 h 890"/>
              <a:gd name="T12" fmla="*/ 2147483647 w 712"/>
              <a:gd name="T13" fmla="*/ 2147483647 h 890"/>
              <a:gd name="T14" fmla="*/ 2147483647 w 712"/>
              <a:gd name="T15" fmla="*/ 2147483647 h 890"/>
              <a:gd name="T16" fmla="*/ 2147483647 w 712"/>
              <a:gd name="T17" fmla="*/ 2147483647 h 890"/>
              <a:gd name="T18" fmla="*/ 2147483647 w 712"/>
              <a:gd name="T19" fmla="*/ 2147483647 h 890"/>
              <a:gd name="T20" fmla="*/ 2147483647 w 712"/>
              <a:gd name="T21" fmla="*/ 2147483647 h 890"/>
              <a:gd name="T22" fmla="*/ 2147483647 w 712"/>
              <a:gd name="T23" fmla="*/ 2147483647 h 890"/>
              <a:gd name="T24" fmla="*/ 2147483647 w 712"/>
              <a:gd name="T25" fmla="*/ 2147483647 h 890"/>
              <a:gd name="T26" fmla="*/ 2147483647 w 712"/>
              <a:gd name="T27" fmla="*/ 2147483647 h 890"/>
              <a:gd name="T28" fmla="*/ 2147483647 w 712"/>
              <a:gd name="T29" fmla="*/ 2147483647 h 890"/>
              <a:gd name="T30" fmla="*/ 2147483647 w 712"/>
              <a:gd name="T31" fmla="*/ 2147483647 h 890"/>
              <a:gd name="T32" fmla="*/ 2147483647 w 712"/>
              <a:gd name="T33" fmla="*/ 2147483647 h 890"/>
              <a:gd name="T34" fmla="*/ 2147483647 w 712"/>
              <a:gd name="T35" fmla="*/ 2147483647 h 890"/>
              <a:gd name="T36" fmla="*/ 2147483647 w 712"/>
              <a:gd name="T37" fmla="*/ 2147483647 h 890"/>
              <a:gd name="T38" fmla="*/ 2147483647 w 712"/>
              <a:gd name="T39" fmla="*/ 2147483647 h 890"/>
              <a:gd name="T40" fmla="*/ 2147483647 w 712"/>
              <a:gd name="T41" fmla="*/ 2147483647 h 890"/>
              <a:gd name="T42" fmla="*/ 2147483647 w 712"/>
              <a:gd name="T43" fmla="*/ 2147483647 h 890"/>
              <a:gd name="T44" fmla="*/ 2147483647 w 712"/>
              <a:gd name="T45" fmla="*/ 2147483647 h 890"/>
              <a:gd name="T46" fmla="*/ 2147483647 w 712"/>
              <a:gd name="T47" fmla="*/ 2147483647 h 890"/>
              <a:gd name="T48" fmla="*/ 2147483647 w 712"/>
              <a:gd name="T49" fmla="*/ 2147483647 h 890"/>
              <a:gd name="T50" fmla="*/ 2147483647 w 712"/>
              <a:gd name="T51" fmla="*/ 2147483647 h 890"/>
              <a:gd name="T52" fmla="*/ 2147483647 w 712"/>
              <a:gd name="T53" fmla="*/ 2147483647 h 890"/>
              <a:gd name="T54" fmla="*/ 2147483647 w 712"/>
              <a:gd name="T55" fmla="*/ 2147483647 h 890"/>
              <a:gd name="T56" fmla="*/ 2147483647 w 712"/>
              <a:gd name="T57" fmla="*/ 2147483647 h 890"/>
              <a:gd name="T58" fmla="*/ 2147483647 w 712"/>
              <a:gd name="T59" fmla="*/ 2147483647 h 890"/>
              <a:gd name="T60" fmla="*/ 2147483647 w 712"/>
              <a:gd name="T61" fmla="*/ 2147483647 h 890"/>
              <a:gd name="T62" fmla="*/ 2147483647 w 712"/>
              <a:gd name="T63" fmla="*/ 2147483647 h 890"/>
              <a:gd name="T64" fmla="*/ 2147483647 w 712"/>
              <a:gd name="T65" fmla="*/ 2147483647 h 890"/>
              <a:gd name="T66" fmla="*/ 2147483647 w 712"/>
              <a:gd name="T67" fmla="*/ 2147483647 h 890"/>
              <a:gd name="T68" fmla="*/ 2147483647 w 712"/>
              <a:gd name="T69" fmla="*/ 2147483647 h 890"/>
              <a:gd name="T70" fmla="*/ 2147483647 w 712"/>
              <a:gd name="T71" fmla="*/ 2147483647 h 890"/>
              <a:gd name="T72" fmla="*/ 2147483647 w 712"/>
              <a:gd name="T73" fmla="*/ 2147483647 h 890"/>
              <a:gd name="T74" fmla="*/ 2147483647 w 712"/>
              <a:gd name="T75" fmla="*/ 2147483647 h 890"/>
              <a:gd name="T76" fmla="*/ 2147483647 w 712"/>
              <a:gd name="T77" fmla="*/ 2147483647 h 890"/>
              <a:gd name="T78" fmla="*/ 2147483647 w 712"/>
              <a:gd name="T79" fmla="*/ 2147483647 h 890"/>
              <a:gd name="T80" fmla="*/ 2147483647 w 712"/>
              <a:gd name="T81" fmla="*/ 2147483647 h 890"/>
              <a:gd name="T82" fmla="*/ 2147483647 w 712"/>
              <a:gd name="T83" fmla="*/ 2147483647 h 890"/>
              <a:gd name="T84" fmla="*/ 2147483647 w 712"/>
              <a:gd name="T85" fmla="*/ 2147483647 h 890"/>
              <a:gd name="T86" fmla="*/ 2147483647 w 712"/>
              <a:gd name="T87" fmla="*/ 2147483647 h 890"/>
              <a:gd name="T88" fmla="*/ 2147483647 w 712"/>
              <a:gd name="T89" fmla="*/ 2147483647 h 890"/>
              <a:gd name="T90" fmla="*/ 2147483647 w 712"/>
              <a:gd name="T91" fmla="*/ 2147483647 h 890"/>
              <a:gd name="T92" fmla="*/ 2147483647 w 712"/>
              <a:gd name="T93" fmla="*/ 2147483647 h 890"/>
              <a:gd name="T94" fmla="*/ 2147483647 w 712"/>
              <a:gd name="T95" fmla="*/ 2147483647 h 890"/>
              <a:gd name="T96" fmla="*/ 2147483647 w 712"/>
              <a:gd name="T97" fmla="*/ 2147483647 h 890"/>
              <a:gd name="T98" fmla="*/ 2147483647 w 712"/>
              <a:gd name="T99" fmla="*/ 2147483647 h 890"/>
              <a:gd name="T100" fmla="*/ 2147483647 w 712"/>
              <a:gd name="T101" fmla="*/ 2147483647 h 890"/>
              <a:gd name="T102" fmla="*/ 2147483647 w 712"/>
              <a:gd name="T103" fmla="*/ 2147483647 h 890"/>
              <a:gd name="T104" fmla="*/ 2147483647 w 712"/>
              <a:gd name="T105" fmla="*/ 2147483647 h 890"/>
              <a:gd name="T106" fmla="*/ 2147483647 w 712"/>
              <a:gd name="T107" fmla="*/ 2147483647 h 890"/>
              <a:gd name="T108" fmla="*/ 2147483647 w 712"/>
              <a:gd name="T109" fmla="*/ 2147483647 h 890"/>
              <a:gd name="T110" fmla="*/ 2147483647 w 712"/>
              <a:gd name="T111" fmla="*/ 2147483647 h 890"/>
              <a:gd name="T112" fmla="*/ 2147483647 w 712"/>
              <a:gd name="T113" fmla="*/ 2147483647 h 890"/>
              <a:gd name="T114" fmla="*/ 2147483647 w 712"/>
              <a:gd name="T115" fmla="*/ 2147483647 h 890"/>
              <a:gd name="T116" fmla="*/ 2147483647 w 712"/>
              <a:gd name="T117" fmla="*/ 2147483647 h 890"/>
              <a:gd name="T118" fmla="*/ 2147483647 w 712"/>
              <a:gd name="T119" fmla="*/ 2147483647 h 890"/>
              <a:gd name="T120" fmla="*/ 2147483647 w 712"/>
              <a:gd name="T121" fmla="*/ 2147483647 h 890"/>
              <a:gd name="T122" fmla="*/ 2147483647 w 712"/>
              <a:gd name="T123" fmla="*/ 2147483647 h 890"/>
              <a:gd name="T124" fmla="*/ 2147483647 w 712"/>
              <a:gd name="T125" fmla="*/ 2147483647 h 89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712"/>
              <a:gd name="T190" fmla="*/ 0 h 890"/>
              <a:gd name="T191" fmla="*/ 712 w 712"/>
              <a:gd name="T192" fmla="*/ 890 h 89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712" h="890">
                <a:moveTo>
                  <a:pt x="555" y="824"/>
                </a:moveTo>
                <a:lnTo>
                  <a:pt x="553" y="824"/>
                </a:lnTo>
                <a:lnTo>
                  <a:pt x="553" y="822"/>
                </a:lnTo>
                <a:lnTo>
                  <a:pt x="555" y="822"/>
                </a:lnTo>
                <a:lnTo>
                  <a:pt x="555" y="824"/>
                </a:lnTo>
                <a:close/>
                <a:moveTo>
                  <a:pt x="522" y="822"/>
                </a:moveTo>
                <a:lnTo>
                  <a:pt x="520" y="822"/>
                </a:lnTo>
                <a:lnTo>
                  <a:pt x="520" y="820"/>
                </a:lnTo>
                <a:lnTo>
                  <a:pt x="522" y="820"/>
                </a:lnTo>
                <a:lnTo>
                  <a:pt x="522" y="822"/>
                </a:lnTo>
                <a:close/>
                <a:moveTo>
                  <a:pt x="522" y="817"/>
                </a:moveTo>
                <a:lnTo>
                  <a:pt x="522" y="818"/>
                </a:lnTo>
                <a:lnTo>
                  <a:pt x="520" y="817"/>
                </a:lnTo>
                <a:lnTo>
                  <a:pt x="522" y="817"/>
                </a:lnTo>
                <a:close/>
                <a:moveTo>
                  <a:pt x="501" y="824"/>
                </a:moveTo>
                <a:lnTo>
                  <a:pt x="502" y="824"/>
                </a:lnTo>
                <a:lnTo>
                  <a:pt x="504" y="824"/>
                </a:lnTo>
                <a:lnTo>
                  <a:pt x="504" y="825"/>
                </a:lnTo>
                <a:lnTo>
                  <a:pt x="502" y="825"/>
                </a:lnTo>
                <a:lnTo>
                  <a:pt x="502" y="827"/>
                </a:lnTo>
                <a:lnTo>
                  <a:pt x="501" y="827"/>
                </a:lnTo>
                <a:lnTo>
                  <a:pt x="499" y="825"/>
                </a:lnTo>
                <a:lnTo>
                  <a:pt x="499" y="824"/>
                </a:lnTo>
                <a:lnTo>
                  <a:pt x="499" y="822"/>
                </a:lnTo>
                <a:lnTo>
                  <a:pt x="497" y="822"/>
                </a:lnTo>
                <a:lnTo>
                  <a:pt x="497" y="820"/>
                </a:lnTo>
                <a:lnTo>
                  <a:pt x="495" y="817"/>
                </a:lnTo>
                <a:lnTo>
                  <a:pt x="495" y="815"/>
                </a:lnTo>
                <a:lnTo>
                  <a:pt x="497" y="817"/>
                </a:lnTo>
                <a:lnTo>
                  <a:pt x="497" y="818"/>
                </a:lnTo>
                <a:lnTo>
                  <a:pt x="499" y="820"/>
                </a:lnTo>
                <a:lnTo>
                  <a:pt x="501" y="824"/>
                </a:lnTo>
                <a:close/>
                <a:moveTo>
                  <a:pt x="516" y="817"/>
                </a:moveTo>
                <a:lnTo>
                  <a:pt x="518" y="818"/>
                </a:lnTo>
                <a:lnTo>
                  <a:pt x="520" y="818"/>
                </a:lnTo>
                <a:lnTo>
                  <a:pt x="518" y="818"/>
                </a:lnTo>
                <a:lnTo>
                  <a:pt x="516" y="818"/>
                </a:lnTo>
                <a:lnTo>
                  <a:pt x="515" y="815"/>
                </a:lnTo>
                <a:lnTo>
                  <a:pt x="516" y="815"/>
                </a:lnTo>
                <a:lnTo>
                  <a:pt x="516" y="817"/>
                </a:lnTo>
                <a:close/>
                <a:moveTo>
                  <a:pt x="515" y="815"/>
                </a:moveTo>
                <a:lnTo>
                  <a:pt x="513" y="815"/>
                </a:lnTo>
                <a:lnTo>
                  <a:pt x="515" y="813"/>
                </a:lnTo>
                <a:lnTo>
                  <a:pt x="515" y="815"/>
                </a:lnTo>
                <a:close/>
                <a:moveTo>
                  <a:pt x="602" y="815"/>
                </a:moveTo>
                <a:lnTo>
                  <a:pt x="602" y="813"/>
                </a:lnTo>
                <a:lnTo>
                  <a:pt x="604" y="813"/>
                </a:lnTo>
                <a:lnTo>
                  <a:pt x="605" y="813"/>
                </a:lnTo>
                <a:lnTo>
                  <a:pt x="604" y="815"/>
                </a:lnTo>
                <a:lnTo>
                  <a:pt x="602" y="815"/>
                </a:lnTo>
                <a:close/>
                <a:moveTo>
                  <a:pt x="515" y="812"/>
                </a:moveTo>
                <a:lnTo>
                  <a:pt x="513" y="812"/>
                </a:lnTo>
                <a:lnTo>
                  <a:pt x="511" y="810"/>
                </a:lnTo>
                <a:lnTo>
                  <a:pt x="511" y="808"/>
                </a:lnTo>
                <a:lnTo>
                  <a:pt x="515" y="810"/>
                </a:lnTo>
                <a:lnTo>
                  <a:pt x="515" y="812"/>
                </a:lnTo>
                <a:close/>
                <a:moveTo>
                  <a:pt x="520" y="805"/>
                </a:moveTo>
                <a:lnTo>
                  <a:pt x="520" y="803"/>
                </a:lnTo>
                <a:lnTo>
                  <a:pt x="522" y="803"/>
                </a:lnTo>
                <a:lnTo>
                  <a:pt x="520" y="805"/>
                </a:lnTo>
                <a:close/>
                <a:moveTo>
                  <a:pt x="522" y="794"/>
                </a:moveTo>
                <a:lnTo>
                  <a:pt x="520" y="794"/>
                </a:lnTo>
                <a:lnTo>
                  <a:pt x="520" y="792"/>
                </a:lnTo>
                <a:lnTo>
                  <a:pt x="522" y="792"/>
                </a:lnTo>
                <a:lnTo>
                  <a:pt x="522" y="794"/>
                </a:lnTo>
                <a:close/>
                <a:moveTo>
                  <a:pt x="645" y="738"/>
                </a:moveTo>
                <a:lnTo>
                  <a:pt x="647" y="740"/>
                </a:lnTo>
                <a:lnTo>
                  <a:pt x="652" y="740"/>
                </a:lnTo>
                <a:lnTo>
                  <a:pt x="652" y="738"/>
                </a:lnTo>
                <a:lnTo>
                  <a:pt x="654" y="740"/>
                </a:lnTo>
                <a:lnTo>
                  <a:pt x="656" y="740"/>
                </a:lnTo>
                <a:lnTo>
                  <a:pt x="654" y="742"/>
                </a:lnTo>
                <a:lnTo>
                  <a:pt x="652" y="743"/>
                </a:lnTo>
                <a:lnTo>
                  <a:pt x="651" y="743"/>
                </a:lnTo>
                <a:lnTo>
                  <a:pt x="649" y="745"/>
                </a:lnTo>
                <a:lnTo>
                  <a:pt x="647" y="745"/>
                </a:lnTo>
                <a:lnTo>
                  <a:pt x="645" y="743"/>
                </a:lnTo>
                <a:lnTo>
                  <a:pt x="645" y="742"/>
                </a:lnTo>
                <a:lnTo>
                  <a:pt x="647" y="742"/>
                </a:lnTo>
                <a:lnTo>
                  <a:pt x="645" y="740"/>
                </a:lnTo>
                <a:lnTo>
                  <a:pt x="644" y="738"/>
                </a:lnTo>
                <a:lnTo>
                  <a:pt x="645" y="738"/>
                </a:lnTo>
                <a:close/>
                <a:moveTo>
                  <a:pt x="661" y="735"/>
                </a:moveTo>
                <a:lnTo>
                  <a:pt x="661" y="733"/>
                </a:lnTo>
                <a:lnTo>
                  <a:pt x="663" y="733"/>
                </a:lnTo>
                <a:lnTo>
                  <a:pt x="663" y="735"/>
                </a:lnTo>
                <a:lnTo>
                  <a:pt x="661" y="735"/>
                </a:lnTo>
                <a:close/>
                <a:moveTo>
                  <a:pt x="661" y="717"/>
                </a:moveTo>
                <a:lnTo>
                  <a:pt x="659" y="717"/>
                </a:lnTo>
                <a:lnTo>
                  <a:pt x="659" y="716"/>
                </a:lnTo>
                <a:lnTo>
                  <a:pt x="659" y="714"/>
                </a:lnTo>
                <a:lnTo>
                  <a:pt x="659" y="712"/>
                </a:lnTo>
                <a:lnTo>
                  <a:pt x="661" y="712"/>
                </a:lnTo>
                <a:lnTo>
                  <a:pt x="663" y="714"/>
                </a:lnTo>
                <a:lnTo>
                  <a:pt x="661" y="714"/>
                </a:lnTo>
                <a:lnTo>
                  <a:pt x="661" y="716"/>
                </a:lnTo>
                <a:lnTo>
                  <a:pt x="661" y="717"/>
                </a:lnTo>
                <a:close/>
                <a:moveTo>
                  <a:pt x="677" y="716"/>
                </a:moveTo>
                <a:lnTo>
                  <a:pt x="677" y="717"/>
                </a:lnTo>
                <a:lnTo>
                  <a:pt x="675" y="717"/>
                </a:lnTo>
                <a:lnTo>
                  <a:pt x="675" y="719"/>
                </a:lnTo>
                <a:lnTo>
                  <a:pt x="675" y="721"/>
                </a:lnTo>
                <a:lnTo>
                  <a:pt x="673" y="722"/>
                </a:lnTo>
                <a:lnTo>
                  <a:pt x="672" y="724"/>
                </a:lnTo>
                <a:lnTo>
                  <a:pt x="670" y="726"/>
                </a:lnTo>
                <a:lnTo>
                  <a:pt x="670" y="728"/>
                </a:lnTo>
                <a:lnTo>
                  <a:pt x="668" y="728"/>
                </a:lnTo>
                <a:lnTo>
                  <a:pt x="670" y="728"/>
                </a:lnTo>
                <a:lnTo>
                  <a:pt x="670" y="729"/>
                </a:lnTo>
                <a:lnTo>
                  <a:pt x="668" y="729"/>
                </a:lnTo>
                <a:lnTo>
                  <a:pt x="666" y="731"/>
                </a:lnTo>
                <a:lnTo>
                  <a:pt x="665" y="731"/>
                </a:lnTo>
                <a:lnTo>
                  <a:pt x="663" y="731"/>
                </a:lnTo>
                <a:lnTo>
                  <a:pt x="663" y="733"/>
                </a:lnTo>
                <a:lnTo>
                  <a:pt x="661" y="733"/>
                </a:lnTo>
                <a:lnTo>
                  <a:pt x="659" y="731"/>
                </a:lnTo>
                <a:lnTo>
                  <a:pt x="659" y="729"/>
                </a:lnTo>
                <a:lnTo>
                  <a:pt x="661" y="729"/>
                </a:lnTo>
                <a:lnTo>
                  <a:pt x="659" y="729"/>
                </a:lnTo>
                <a:lnTo>
                  <a:pt x="659" y="728"/>
                </a:lnTo>
                <a:lnTo>
                  <a:pt x="659" y="726"/>
                </a:lnTo>
                <a:lnTo>
                  <a:pt x="659" y="724"/>
                </a:lnTo>
                <a:lnTo>
                  <a:pt x="659" y="722"/>
                </a:lnTo>
                <a:lnTo>
                  <a:pt x="659" y="721"/>
                </a:lnTo>
                <a:lnTo>
                  <a:pt x="659" y="719"/>
                </a:lnTo>
                <a:lnTo>
                  <a:pt x="661" y="717"/>
                </a:lnTo>
                <a:lnTo>
                  <a:pt x="663" y="716"/>
                </a:lnTo>
                <a:lnTo>
                  <a:pt x="663" y="714"/>
                </a:lnTo>
                <a:lnTo>
                  <a:pt x="665" y="714"/>
                </a:lnTo>
                <a:lnTo>
                  <a:pt x="666" y="716"/>
                </a:lnTo>
                <a:lnTo>
                  <a:pt x="666" y="717"/>
                </a:lnTo>
                <a:lnTo>
                  <a:pt x="670" y="717"/>
                </a:lnTo>
                <a:lnTo>
                  <a:pt x="672" y="717"/>
                </a:lnTo>
                <a:lnTo>
                  <a:pt x="672" y="716"/>
                </a:lnTo>
                <a:lnTo>
                  <a:pt x="673" y="716"/>
                </a:lnTo>
                <a:lnTo>
                  <a:pt x="673" y="714"/>
                </a:lnTo>
                <a:lnTo>
                  <a:pt x="673" y="712"/>
                </a:lnTo>
                <a:lnTo>
                  <a:pt x="675" y="712"/>
                </a:lnTo>
                <a:lnTo>
                  <a:pt x="675" y="710"/>
                </a:lnTo>
                <a:lnTo>
                  <a:pt x="677" y="710"/>
                </a:lnTo>
                <a:lnTo>
                  <a:pt x="679" y="712"/>
                </a:lnTo>
                <a:lnTo>
                  <a:pt x="679" y="714"/>
                </a:lnTo>
                <a:lnTo>
                  <a:pt x="677" y="716"/>
                </a:lnTo>
                <a:close/>
                <a:moveTo>
                  <a:pt x="584" y="707"/>
                </a:moveTo>
                <a:lnTo>
                  <a:pt x="584" y="705"/>
                </a:lnTo>
                <a:lnTo>
                  <a:pt x="584" y="707"/>
                </a:lnTo>
                <a:close/>
                <a:moveTo>
                  <a:pt x="581" y="703"/>
                </a:moveTo>
                <a:lnTo>
                  <a:pt x="583" y="703"/>
                </a:lnTo>
                <a:lnTo>
                  <a:pt x="584" y="703"/>
                </a:lnTo>
                <a:lnTo>
                  <a:pt x="583" y="703"/>
                </a:lnTo>
                <a:lnTo>
                  <a:pt x="579" y="703"/>
                </a:lnTo>
                <a:lnTo>
                  <a:pt x="577" y="703"/>
                </a:lnTo>
                <a:lnTo>
                  <a:pt x="576" y="703"/>
                </a:lnTo>
                <a:lnTo>
                  <a:pt x="577" y="702"/>
                </a:lnTo>
                <a:lnTo>
                  <a:pt x="579" y="702"/>
                </a:lnTo>
                <a:lnTo>
                  <a:pt x="581" y="703"/>
                </a:lnTo>
                <a:close/>
                <a:moveTo>
                  <a:pt x="609" y="702"/>
                </a:moveTo>
                <a:lnTo>
                  <a:pt x="611" y="702"/>
                </a:lnTo>
                <a:lnTo>
                  <a:pt x="609" y="702"/>
                </a:lnTo>
                <a:close/>
                <a:moveTo>
                  <a:pt x="675" y="702"/>
                </a:moveTo>
                <a:lnTo>
                  <a:pt x="675" y="700"/>
                </a:lnTo>
                <a:lnTo>
                  <a:pt x="677" y="702"/>
                </a:lnTo>
                <a:lnTo>
                  <a:pt x="675" y="702"/>
                </a:lnTo>
                <a:close/>
                <a:moveTo>
                  <a:pt x="680" y="702"/>
                </a:moveTo>
                <a:lnTo>
                  <a:pt x="677" y="703"/>
                </a:lnTo>
                <a:lnTo>
                  <a:pt x="677" y="702"/>
                </a:lnTo>
                <a:lnTo>
                  <a:pt x="679" y="700"/>
                </a:lnTo>
                <a:lnTo>
                  <a:pt x="679" y="698"/>
                </a:lnTo>
                <a:lnTo>
                  <a:pt x="679" y="696"/>
                </a:lnTo>
                <a:lnTo>
                  <a:pt x="680" y="698"/>
                </a:lnTo>
                <a:lnTo>
                  <a:pt x="680" y="700"/>
                </a:lnTo>
                <a:lnTo>
                  <a:pt x="680" y="702"/>
                </a:lnTo>
                <a:close/>
                <a:moveTo>
                  <a:pt x="502" y="661"/>
                </a:moveTo>
                <a:lnTo>
                  <a:pt x="501" y="661"/>
                </a:lnTo>
                <a:lnTo>
                  <a:pt x="501" y="660"/>
                </a:lnTo>
                <a:lnTo>
                  <a:pt x="501" y="658"/>
                </a:lnTo>
                <a:lnTo>
                  <a:pt x="502" y="658"/>
                </a:lnTo>
                <a:lnTo>
                  <a:pt x="504" y="658"/>
                </a:lnTo>
                <a:lnTo>
                  <a:pt x="504" y="660"/>
                </a:lnTo>
                <a:lnTo>
                  <a:pt x="504" y="661"/>
                </a:lnTo>
                <a:lnTo>
                  <a:pt x="502" y="661"/>
                </a:lnTo>
                <a:close/>
                <a:moveTo>
                  <a:pt x="499" y="656"/>
                </a:moveTo>
                <a:lnTo>
                  <a:pt x="497" y="656"/>
                </a:lnTo>
                <a:lnTo>
                  <a:pt x="497" y="654"/>
                </a:lnTo>
                <a:lnTo>
                  <a:pt x="499" y="654"/>
                </a:lnTo>
                <a:lnTo>
                  <a:pt x="501" y="654"/>
                </a:lnTo>
                <a:lnTo>
                  <a:pt x="501" y="656"/>
                </a:lnTo>
                <a:lnTo>
                  <a:pt x="499" y="656"/>
                </a:lnTo>
                <a:close/>
                <a:moveTo>
                  <a:pt x="525" y="649"/>
                </a:moveTo>
                <a:lnTo>
                  <a:pt x="527" y="651"/>
                </a:lnTo>
                <a:lnTo>
                  <a:pt x="529" y="651"/>
                </a:lnTo>
                <a:lnTo>
                  <a:pt x="530" y="651"/>
                </a:lnTo>
                <a:lnTo>
                  <a:pt x="530" y="654"/>
                </a:lnTo>
                <a:lnTo>
                  <a:pt x="530" y="656"/>
                </a:lnTo>
                <a:lnTo>
                  <a:pt x="529" y="658"/>
                </a:lnTo>
                <a:lnTo>
                  <a:pt x="527" y="658"/>
                </a:lnTo>
                <a:lnTo>
                  <a:pt x="527" y="656"/>
                </a:lnTo>
                <a:lnTo>
                  <a:pt x="525" y="654"/>
                </a:lnTo>
                <a:lnTo>
                  <a:pt x="523" y="654"/>
                </a:lnTo>
                <a:lnTo>
                  <a:pt x="522" y="654"/>
                </a:lnTo>
                <a:lnTo>
                  <a:pt x="522" y="656"/>
                </a:lnTo>
                <a:lnTo>
                  <a:pt x="520" y="656"/>
                </a:lnTo>
                <a:lnTo>
                  <a:pt x="520" y="660"/>
                </a:lnTo>
                <a:lnTo>
                  <a:pt x="522" y="660"/>
                </a:lnTo>
                <a:lnTo>
                  <a:pt x="522" y="661"/>
                </a:lnTo>
                <a:lnTo>
                  <a:pt x="520" y="661"/>
                </a:lnTo>
                <a:lnTo>
                  <a:pt x="516" y="665"/>
                </a:lnTo>
                <a:lnTo>
                  <a:pt x="516" y="667"/>
                </a:lnTo>
                <a:lnTo>
                  <a:pt x="515" y="668"/>
                </a:lnTo>
                <a:lnTo>
                  <a:pt x="515" y="670"/>
                </a:lnTo>
                <a:lnTo>
                  <a:pt x="515" y="672"/>
                </a:lnTo>
                <a:lnTo>
                  <a:pt x="513" y="672"/>
                </a:lnTo>
                <a:lnTo>
                  <a:pt x="513" y="674"/>
                </a:lnTo>
                <a:lnTo>
                  <a:pt x="511" y="674"/>
                </a:lnTo>
                <a:lnTo>
                  <a:pt x="509" y="674"/>
                </a:lnTo>
                <a:lnTo>
                  <a:pt x="508" y="675"/>
                </a:lnTo>
                <a:lnTo>
                  <a:pt x="506" y="675"/>
                </a:lnTo>
                <a:lnTo>
                  <a:pt x="504" y="674"/>
                </a:lnTo>
                <a:lnTo>
                  <a:pt x="502" y="674"/>
                </a:lnTo>
                <a:lnTo>
                  <a:pt x="502" y="672"/>
                </a:lnTo>
                <a:lnTo>
                  <a:pt x="504" y="672"/>
                </a:lnTo>
                <a:lnTo>
                  <a:pt x="502" y="672"/>
                </a:lnTo>
                <a:lnTo>
                  <a:pt x="506" y="670"/>
                </a:lnTo>
                <a:lnTo>
                  <a:pt x="506" y="667"/>
                </a:lnTo>
                <a:lnTo>
                  <a:pt x="508" y="667"/>
                </a:lnTo>
                <a:lnTo>
                  <a:pt x="509" y="665"/>
                </a:lnTo>
                <a:lnTo>
                  <a:pt x="511" y="665"/>
                </a:lnTo>
                <a:lnTo>
                  <a:pt x="513" y="663"/>
                </a:lnTo>
                <a:lnTo>
                  <a:pt x="513" y="661"/>
                </a:lnTo>
                <a:lnTo>
                  <a:pt x="513" y="658"/>
                </a:lnTo>
                <a:lnTo>
                  <a:pt x="515" y="658"/>
                </a:lnTo>
                <a:lnTo>
                  <a:pt x="515" y="656"/>
                </a:lnTo>
                <a:lnTo>
                  <a:pt x="516" y="654"/>
                </a:lnTo>
                <a:lnTo>
                  <a:pt x="516" y="651"/>
                </a:lnTo>
                <a:lnTo>
                  <a:pt x="518" y="651"/>
                </a:lnTo>
                <a:lnTo>
                  <a:pt x="518" y="649"/>
                </a:lnTo>
                <a:lnTo>
                  <a:pt x="520" y="649"/>
                </a:lnTo>
                <a:lnTo>
                  <a:pt x="523" y="649"/>
                </a:lnTo>
                <a:lnTo>
                  <a:pt x="523" y="647"/>
                </a:lnTo>
                <a:lnTo>
                  <a:pt x="525" y="649"/>
                </a:lnTo>
                <a:close/>
                <a:moveTo>
                  <a:pt x="658" y="630"/>
                </a:moveTo>
                <a:lnTo>
                  <a:pt x="656" y="630"/>
                </a:lnTo>
                <a:lnTo>
                  <a:pt x="656" y="628"/>
                </a:lnTo>
                <a:lnTo>
                  <a:pt x="658" y="628"/>
                </a:lnTo>
                <a:lnTo>
                  <a:pt x="658" y="630"/>
                </a:lnTo>
                <a:close/>
                <a:moveTo>
                  <a:pt x="635" y="623"/>
                </a:moveTo>
                <a:lnTo>
                  <a:pt x="635" y="621"/>
                </a:lnTo>
                <a:lnTo>
                  <a:pt x="637" y="621"/>
                </a:lnTo>
                <a:lnTo>
                  <a:pt x="635" y="623"/>
                </a:lnTo>
                <a:close/>
                <a:moveTo>
                  <a:pt x="710" y="620"/>
                </a:moveTo>
                <a:lnTo>
                  <a:pt x="710" y="621"/>
                </a:lnTo>
                <a:lnTo>
                  <a:pt x="708" y="621"/>
                </a:lnTo>
                <a:lnTo>
                  <a:pt x="708" y="623"/>
                </a:lnTo>
                <a:lnTo>
                  <a:pt x="710" y="621"/>
                </a:lnTo>
                <a:lnTo>
                  <a:pt x="710" y="623"/>
                </a:lnTo>
                <a:lnTo>
                  <a:pt x="710" y="625"/>
                </a:lnTo>
                <a:lnTo>
                  <a:pt x="710" y="626"/>
                </a:lnTo>
                <a:lnTo>
                  <a:pt x="710" y="628"/>
                </a:lnTo>
                <a:lnTo>
                  <a:pt x="708" y="628"/>
                </a:lnTo>
                <a:lnTo>
                  <a:pt x="708" y="630"/>
                </a:lnTo>
                <a:lnTo>
                  <a:pt x="708" y="633"/>
                </a:lnTo>
                <a:lnTo>
                  <a:pt x="708" y="635"/>
                </a:lnTo>
                <a:lnTo>
                  <a:pt x="708" y="637"/>
                </a:lnTo>
                <a:lnTo>
                  <a:pt x="707" y="637"/>
                </a:lnTo>
                <a:lnTo>
                  <a:pt x="707" y="639"/>
                </a:lnTo>
                <a:lnTo>
                  <a:pt x="707" y="640"/>
                </a:lnTo>
                <a:lnTo>
                  <a:pt x="707" y="642"/>
                </a:lnTo>
                <a:lnTo>
                  <a:pt x="707" y="644"/>
                </a:lnTo>
                <a:lnTo>
                  <a:pt x="705" y="644"/>
                </a:lnTo>
                <a:lnTo>
                  <a:pt x="705" y="646"/>
                </a:lnTo>
                <a:lnTo>
                  <a:pt x="705" y="647"/>
                </a:lnTo>
                <a:lnTo>
                  <a:pt x="705" y="649"/>
                </a:lnTo>
                <a:lnTo>
                  <a:pt x="703" y="651"/>
                </a:lnTo>
                <a:lnTo>
                  <a:pt x="703" y="653"/>
                </a:lnTo>
                <a:lnTo>
                  <a:pt x="703" y="654"/>
                </a:lnTo>
                <a:lnTo>
                  <a:pt x="701" y="658"/>
                </a:lnTo>
                <a:lnTo>
                  <a:pt x="701" y="660"/>
                </a:lnTo>
                <a:lnTo>
                  <a:pt x="700" y="661"/>
                </a:lnTo>
                <a:lnTo>
                  <a:pt x="700" y="663"/>
                </a:lnTo>
                <a:lnTo>
                  <a:pt x="698" y="665"/>
                </a:lnTo>
                <a:lnTo>
                  <a:pt x="696" y="667"/>
                </a:lnTo>
                <a:lnTo>
                  <a:pt x="694" y="668"/>
                </a:lnTo>
                <a:lnTo>
                  <a:pt x="693" y="668"/>
                </a:lnTo>
                <a:lnTo>
                  <a:pt x="693" y="670"/>
                </a:lnTo>
                <a:lnTo>
                  <a:pt x="691" y="670"/>
                </a:lnTo>
                <a:lnTo>
                  <a:pt x="691" y="672"/>
                </a:lnTo>
                <a:lnTo>
                  <a:pt x="691" y="674"/>
                </a:lnTo>
                <a:lnTo>
                  <a:pt x="691" y="675"/>
                </a:lnTo>
                <a:lnTo>
                  <a:pt x="691" y="677"/>
                </a:lnTo>
                <a:lnTo>
                  <a:pt x="693" y="679"/>
                </a:lnTo>
                <a:lnTo>
                  <a:pt x="693" y="677"/>
                </a:lnTo>
                <a:lnTo>
                  <a:pt x="693" y="675"/>
                </a:lnTo>
                <a:lnTo>
                  <a:pt x="694" y="675"/>
                </a:lnTo>
                <a:lnTo>
                  <a:pt x="694" y="677"/>
                </a:lnTo>
                <a:lnTo>
                  <a:pt x="693" y="677"/>
                </a:lnTo>
                <a:lnTo>
                  <a:pt x="693" y="681"/>
                </a:lnTo>
                <a:lnTo>
                  <a:pt x="691" y="684"/>
                </a:lnTo>
                <a:lnTo>
                  <a:pt x="691" y="686"/>
                </a:lnTo>
                <a:lnTo>
                  <a:pt x="689" y="686"/>
                </a:lnTo>
                <a:lnTo>
                  <a:pt x="689" y="689"/>
                </a:lnTo>
                <a:lnTo>
                  <a:pt x="687" y="691"/>
                </a:lnTo>
                <a:lnTo>
                  <a:pt x="686" y="693"/>
                </a:lnTo>
                <a:lnTo>
                  <a:pt x="684" y="693"/>
                </a:lnTo>
                <a:lnTo>
                  <a:pt x="682" y="693"/>
                </a:lnTo>
                <a:lnTo>
                  <a:pt x="680" y="695"/>
                </a:lnTo>
                <a:lnTo>
                  <a:pt x="679" y="695"/>
                </a:lnTo>
                <a:lnTo>
                  <a:pt x="677" y="695"/>
                </a:lnTo>
                <a:lnTo>
                  <a:pt x="675" y="693"/>
                </a:lnTo>
                <a:lnTo>
                  <a:pt x="675" y="691"/>
                </a:lnTo>
                <a:lnTo>
                  <a:pt x="675" y="689"/>
                </a:lnTo>
                <a:lnTo>
                  <a:pt x="673" y="691"/>
                </a:lnTo>
                <a:lnTo>
                  <a:pt x="672" y="689"/>
                </a:lnTo>
                <a:lnTo>
                  <a:pt x="670" y="689"/>
                </a:lnTo>
                <a:lnTo>
                  <a:pt x="668" y="689"/>
                </a:lnTo>
                <a:lnTo>
                  <a:pt x="668" y="691"/>
                </a:lnTo>
                <a:lnTo>
                  <a:pt x="666" y="691"/>
                </a:lnTo>
                <a:lnTo>
                  <a:pt x="665" y="691"/>
                </a:lnTo>
                <a:lnTo>
                  <a:pt x="661" y="693"/>
                </a:lnTo>
                <a:lnTo>
                  <a:pt x="659" y="695"/>
                </a:lnTo>
                <a:lnTo>
                  <a:pt x="658" y="696"/>
                </a:lnTo>
                <a:lnTo>
                  <a:pt x="658" y="698"/>
                </a:lnTo>
                <a:lnTo>
                  <a:pt x="656" y="698"/>
                </a:lnTo>
                <a:lnTo>
                  <a:pt x="656" y="700"/>
                </a:lnTo>
                <a:lnTo>
                  <a:pt x="654" y="700"/>
                </a:lnTo>
                <a:lnTo>
                  <a:pt x="652" y="700"/>
                </a:lnTo>
                <a:lnTo>
                  <a:pt x="652" y="702"/>
                </a:lnTo>
                <a:lnTo>
                  <a:pt x="652" y="703"/>
                </a:lnTo>
                <a:lnTo>
                  <a:pt x="651" y="703"/>
                </a:lnTo>
                <a:lnTo>
                  <a:pt x="651" y="707"/>
                </a:lnTo>
                <a:lnTo>
                  <a:pt x="652" y="707"/>
                </a:lnTo>
                <a:lnTo>
                  <a:pt x="654" y="709"/>
                </a:lnTo>
                <a:lnTo>
                  <a:pt x="656" y="709"/>
                </a:lnTo>
                <a:lnTo>
                  <a:pt x="656" y="710"/>
                </a:lnTo>
                <a:lnTo>
                  <a:pt x="658" y="710"/>
                </a:lnTo>
                <a:lnTo>
                  <a:pt x="658" y="714"/>
                </a:lnTo>
                <a:lnTo>
                  <a:pt x="656" y="714"/>
                </a:lnTo>
                <a:lnTo>
                  <a:pt x="654" y="714"/>
                </a:lnTo>
                <a:lnTo>
                  <a:pt x="654" y="716"/>
                </a:lnTo>
                <a:lnTo>
                  <a:pt x="652" y="716"/>
                </a:lnTo>
                <a:lnTo>
                  <a:pt x="651" y="716"/>
                </a:lnTo>
                <a:lnTo>
                  <a:pt x="649" y="716"/>
                </a:lnTo>
                <a:lnTo>
                  <a:pt x="647" y="716"/>
                </a:lnTo>
                <a:lnTo>
                  <a:pt x="647" y="717"/>
                </a:lnTo>
                <a:lnTo>
                  <a:pt x="645" y="717"/>
                </a:lnTo>
                <a:lnTo>
                  <a:pt x="644" y="717"/>
                </a:lnTo>
                <a:lnTo>
                  <a:pt x="642" y="717"/>
                </a:lnTo>
                <a:lnTo>
                  <a:pt x="642" y="719"/>
                </a:lnTo>
                <a:lnTo>
                  <a:pt x="640" y="719"/>
                </a:lnTo>
                <a:lnTo>
                  <a:pt x="638" y="719"/>
                </a:lnTo>
                <a:lnTo>
                  <a:pt x="637" y="721"/>
                </a:lnTo>
                <a:lnTo>
                  <a:pt x="635" y="721"/>
                </a:lnTo>
                <a:lnTo>
                  <a:pt x="631" y="721"/>
                </a:lnTo>
                <a:lnTo>
                  <a:pt x="631" y="719"/>
                </a:lnTo>
                <a:lnTo>
                  <a:pt x="628" y="719"/>
                </a:lnTo>
                <a:lnTo>
                  <a:pt x="625" y="719"/>
                </a:lnTo>
                <a:lnTo>
                  <a:pt x="623" y="719"/>
                </a:lnTo>
                <a:lnTo>
                  <a:pt x="623" y="721"/>
                </a:lnTo>
                <a:lnTo>
                  <a:pt x="621" y="719"/>
                </a:lnTo>
                <a:lnTo>
                  <a:pt x="619" y="719"/>
                </a:lnTo>
                <a:lnTo>
                  <a:pt x="619" y="717"/>
                </a:lnTo>
                <a:lnTo>
                  <a:pt x="618" y="717"/>
                </a:lnTo>
                <a:lnTo>
                  <a:pt x="616" y="717"/>
                </a:lnTo>
                <a:lnTo>
                  <a:pt x="614" y="716"/>
                </a:lnTo>
                <a:lnTo>
                  <a:pt x="612" y="716"/>
                </a:lnTo>
                <a:lnTo>
                  <a:pt x="612" y="714"/>
                </a:lnTo>
                <a:lnTo>
                  <a:pt x="612" y="712"/>
                </a:lnTo>
                <a:lnTo>
                  <a:pt x="611" y="712"/>
                </a:lnTo>
                <a:lnTo>
                  <a:pt x="612" y="710"/>
                </a:lnTo>
                <a:lnTo>
                  <a:pt x="611" y="710"/>
                </a:lnTo>
                <a:lnTo>
                  <a:pt x="607" y="709"/>
                </a:lnTo>
                <a:lnTo>
                  <a:pt x="607" y="707"/>
                </a:lnTo>
                <a:lnTo>
                  <a:pt x="605" y="707"/>
                </a:lnTo>
                <a:lnTo>
                  <a:pt x="602" y="703"/>
                </a:lnTo>
                <a:lnTo>
                  <a:pt x="604" y="703"/>
                </a:lnTo>
                <a:lnTo>
                  <a:pt x="604" y="705"/>
                </a:lnTo>
                <a:lnTo>
                  <a:pt x="605" y="703"/>
                </a:lnTo>
                <a:lnTo>
                  <a:pt x="604" y="703"/>
                </a:lnTo>
                <a:lnTo>
                  <a:pt x="604" y="702"/>
                </a:lnTo>
                <a:lnTo>
                  <a:pt x="605" y="703"/>
                </a:lnTo>
                <a:lnTo>
                  <a:pt x="611" y="703"/>
                </a:lnTo>
                <a:lnTo>
                  <a:pt x="611" y="702"/>
                </a:lnTo>
                <a:lnTo>
                  <a:pt x="612" y="700"/>
                </a:lnTo>
                <a:lnTo>
                  <a:pt x="612" y="698"/>
                </a:lnTo>
                <a:lnTo>
                  <a:pt x="614" y="698"/>
                </a:lnTo>
                <a:lnTo>
                  <a:pt x="614" y="696"/>
                </a:lnTo>
                <a:lnTo>
                  <a:pt x="616" y="696"/>
                </a:lnTo>
                <a:lnTo>
                  <a:pt x="619" y="696"/>
                </a:lnTo>
                <a:lnTo>
                  <a:pt x="621" y="696"/>
                </a:lnTo>
                <a:lnTo>
                  <a:pt x="623" y="695"/>
                </a:lnTo>
                <a:lnTo>
                  <a:pt x="625" y="693"/>
                </a:lnTo>
                <a:lnTo>
                  <a:pt x="626" y="693"/>
                </a:lnTo>
                <a:lnTo>
                  <a:pt x="626" y="691"/>
                </a:lnTo>
                <a:lnTo>
                  <a:pt x="628" y="689"/>
                </a:lnTo>
                <a:lnTo>
                  <a:pt x="630" y="689"/>
                </a:lnTo>
                <a:lnTo>
                  <a:pt x="631" y="688"/>
                </a:lnTo>
                <a:lnTo>
                  <a:pt x="631" y="686"/>
                </a:lnTo>
                <a:lnTo>
                  <a:pt x="633" y="684"/>
                </a:lnTo>
                <a:lnTo>
                  <a:pt x="633" y="682"/>
                </a:lnTo>
                <a:lnTo>
                  <a:pt x="637" y="681"/>
                </a:lnTo>
                <a:lnTo>
                  <a:pt x="637" y="679"/>
                </a:lnTo>
                <a:lnTo>
                  <a:pt x="638" y="677"/>
                </a:lnTo>
                <a:lnTo>
                  <a:pt x="638" y="675"/>
                </a:lnTo>
                <a:lnTo>
                  <a:pt x="640" y="674"/>
                </a:lnTo>
                <a:lnTo>
                  <a:pt x="642" y="674"/>
                </a:lnTo>
                <a:lnTo>
                  <a:pt x="642" y="672"/>
                </a:lnTo>
                <a:lnTo>
                  <a:pt x="644" y="672"/>
                </a:lnTo>
                <a:lnTo>
                  <a:pt x="644" y="670"/>
                </a:lnTo>
                <a:lnTo>
                  <a:pt x="645" y="670"/>
                </a:lnTo>
                <a:lnTo>
                  <a:pt x="645" y="668"/>
                </a:lnTo>
                <a:lnTo>
                  <a:pt x="645" y="667"/>
                </a:lnTo>
                <a:lnTo>
                  <a:pt x="645" y="665"/>
                </a:lnTo>
                <a:lnTo>
                  <a:pt x="644" y="665"/>
                </a:lnTo>
                <a:lnTo>
                  <a:pt x="644" y="667"/>
                </a:lnTo>
                <a:lnTo>
                  <a:pt x="644" y="668"/>
                </a:lnTo>
                <a:lnTo>
                  <a:pt x="644" y="667"/>
                </a:lnTo>
                <a:lnTo>
                  <a:pt x="642" y="667"/>
                </a:lnTo>
                <a:lnTo>
                  <a:pt x="642" y="665"/>
                </a:lnTo>
                <a:lnTo>
                  <a:pt x="644" y="663"/>
                </a:lnTo>
                <a:lnTo>
                  <a:pt x="642" y="661"/>
                </a:lnTo>
                <a:lnTo>
                  <a:pt x="642" y="660"/>
                </a:lnTo>
                <a:lnTo>
                  <a:pt x="644" y="660"/>
                </a:lnTo>
                <a:lnTo>
                  <a:pt x="645" y="660"/>
                </a:lnTo>
                <a:lnTo>
                  <a:pt x="647" y="660"/>
                </a:lnTo>
                <a:lnTo>
                  <a:pt x="649" y="660"/>
                </a:lnTo>
                <a:lnTo>
                  <a:pt x="651" y="660"/>
                </a:lnTo>
                <a:lnTo>
                  <a:pt x="654" y="660"/>
                </a:lnTo>
                <a:lnTo>
                  <a:pt x="656" y="660"/>
                </a:lnTo>
                <a:lnTo>
                  <a:pt x="659" y="658"/>
                </a:lnTo>
                <a:lnTo>
                  <a:pt x="663" y="656"/>
                </a:lnTo>
                <a:lnTo>
                  <a:pt x="668" y="656"/>
                </a:lnTo>
                <a:lnTo>
                  <a:pt x="670" y="654"/>
                </a:lnTo>
                <a:lnTo>
                  <a:pt x="672" y="653"/>
                </a:lnTo>
                <a:lnTo>
                  <a:pt x="673" y="653"/>
                </a:lnTo>
                <a:lnTo>
                  <a:pt x="675" y="651"/>
                </a:lnTo>
                <a:lnTo>
                  <a:pt x="677" y="651"/>
                </a:lnTo>
                <a:lnTo>
                  <a:pt x="679" y="651"/>
                </a:lnTo>
                <a:lnTo>
                  <a:pt x="680" y="651"/>
                </a:lnTo>
                <a:lnTo>
                  <a:pt x="680" y="649"/>
                </a:lnTo>
                <a:lnTo>
                  <a:pt x="679" y="651"/>
                </a:lnTo>
                <a:lnTo>
                  <a:pt x="677" y="651"/>
                </a:lnTo>
                <a:lnTo>
                  <a:pt x="677" y="649"/>
                </a:lnTo>
                <a:lnTo>
                  <a:pt x="679" y="649"/>
                </a:lnTo>
                <a:lnTo>
                  <a:pt x="679" y="647"/>
                </a:lnTo>
                <a:lnTo>
                  <a:pt x="677" y="647"/>
                </a:lnTo>
                <a:lnTo>
                  <a:pt x="677" y="649"/>
                </a:lnTo>
                <a:lnTo>
                  <a:pt x="672" y="649"/>
                </a:lnTo>
                <a:lnTo>
                  <a:pt x="672" y="651"/>
                </a:lnTo>
                <a:lnTo>
                  <a:pt x="670" y="651"/>
                </a:lnTo>
                <a:lnTo>
                  <a:pt x="670" y="649"/>
                </a:lnTo>
                <a:lnTo>
                  <a:pt x="670" y="647"/>
                </a:lnTo>
                <a:lnTo>
                  <a:pt x="670" y="646"/>
                </a:lnTo>
                <a:lnTo>
                  <a:pt x="670" y="647"/>
                </a:lnTo>
                <a:lnTo>
                  <a:pt x="668" y="647"/>
                </a:lnTo>
                <a:lnTo>
                  <a:pt x="666" y="649"/>
                </a:lnTo>
                <a:lnTo>
                  <a:pt x="665" y="649"/>
                </a:lnTo>
                <a:lnTo>
                  <a:pt x="665" y="647"/>
                </a:lnTo>
                <a:lnTo>
                  <a:pt x="666" y="647"/>
                </a:lnTo>
                <a:lnTo>
                  <a:pt x="668" y="646"/>
                </a:lnTo>
                <a:lnTo>
                  <a:pt x="670" y="646"/>
                </a:lnTo>
                <a:lnTo>
                  <a:pt x="672" y="644"/>
                </a:lnTo>
                <a:lnTo>
                  <a:pt x="673" y="644"/>
                </a:lnTo>
                <a:lnTo>
                  <a:pt x="675" y="642"/>
                </a:lnTo>
                <a:lnTo>
                  <a:pt x="675" y="640"/>
                </a:lnTo>
                <a:lnTo>
                  <a:pt x="677" y="639"/>
                </a:lnTo>
                <a:lnTo>
                  <a:pt x="679" y="639"/>
                </a:lnTo>
                <a:lnTo>
                  <a:pt x="680" y="639"/>
                </a:lnTo>
                <a:lnTo>
                  <a:pt x="682" y="637"/>
                </a:lnTo>
                <a:lnTo>
                  <a:pt x="684" y="637"/>
                </a:lnTo>
                <a:lnTo>
                  <a:pt x="686" y="637"/>
                </a:lnTo>
                <a:lnTo>
                  <a:pt x="686" y="635"/>
                </a:lnTo>
                <a:lnTo>
                  <a:pt x="687" y="633"/>
                </a:lnTo>
                <a:lnTo>
                  <a:pt x="687" y="632"/>
                </a:lnTo>
                <a:lnTo>
                  <a:pt x="689" y="632"/>
                </a:lnTo>
                <a:lnTo>
                  <a:pt x="689" y="630"/>
                </a:lnTo>
                <a:lnTo>
                  <a:pt x="691" y="628"/>
                </a:lnTo>
                <a:lnTo>
                  <a:pt x="689" y="628"/>
                </a:lnTo>
                <a:lnTo>
                  <a:pt x="691" y="626"/>
                </a:lnTo>
                <a:lnTo>
                  <a:pt x="693" y="625"/>
                </a:lnTo>
                <a:lnTo>
                  <a:pt x="694" y="625"/>
                </a:lnTo>
                <a:lnTo>
                  <a:pt x="694" y="623"/>
                </a:lnTo>
                <a:lnTo>
                  <a:pt x="696" y="621"/>
                </a:lnTo>
                <a:lnTo>
                  <a:pt x="698" y="620"/>
                </a:lnTo>
                <a:lnTo>
                  <a:pt x="698" y="618"/>
                </a:lnTo>
                <a:lnTo>
                  <a:pt x="696" y="616"/>
                </a:lnTo>
                <a:lnTo>
                  <a:pt x="698" y="614"/>
                </a:lnTo>
                <a:lnTo>
                  <a:pt x="701" y="613"/>
                </a:lnTo>
                <a:lnTo>
                  <a:pt x="703" y="611"/>
                </a:lnTo>
                <a:lnTo>
                  <a:pt x="703" y="609"/>
                </a:lnTo>
                <a:lnTo>
                  <a:pt x="705" y="607"/>
                </a:lnTo>
                <a:lnTo>
                  <a:pt x="705" y="606"/>
                </a:lnTo>
                <a:lnTo>
                  <a:pt x="707" y="604"/>
                </a:lnTo>
                <a:lnTo>
                  <a:pt x="707" y="602"/>
                </a:lnTo>
                <a:lnTo>
                  <a:pt x="708" y="600"/>
                </a:lnTo>
                <a:lnTo>
                  <a:pt x="710" y="600"/>
                </a:lnTo>
                <a:lnTo>
                  <a:pt x="712" y="602"/>
                </a:lnTo>
                <a:lnTo>
                  <a:pt x="712" y="607"/>
                </a:lnTo>
                <a:lnTo>
                  <a:pt x="712" y="609"/>
                </a:lnTo>
                <a:lnTo>
                  <a:pt x="712" y="613"/>
                </a:lnTo>
                <a:lnTo>
                  <a:pt x="710" y="613"/>
                </a:lnTo>
                <a:lnTo>
                  <a:pt x="710" y="616"/>
                </a:lnTo>
                <a:lnTo>
                  <a:pt x="710" y="618"/>
                </a:lnTo>
                <a:lnTo>
                  <a:pt x="710" y="620"/>
                </a:lnTo>
                <a:close/>
                <a:moveTo>
                  <a:pt x="637" y="595"/>
                </a:moveTo>
                <a:lnTo>
                  <a:pt x="635" y="595"/>
                </a:lnTo>
                <a:lnTo>
                  <a:pt x="635" y="593"/>
                </a:lnTo>
                <a:lnTo>
                  <a:pt x="635" y="592"/>
                </a:lnTo>
                <a:lnTo>
                  <a:pt x="637" y="593"/>
                </a:lnTo>
                <a:lnTo>
                  <a:pt x="637" y="595"/>
                </a:lnTo>
                <a:close/>
                <a:moveTo>
                  <a:pt x="541" y="569"/>
                </a:moveTo>
                <a:lnTo>
                  <a:pt x="541" y="571"/>
                </a:lnTo>
                <a:lnTo>
                  <a:pt x="539" y="571"/>
                </a:lnTo>
                <a:lnTo>
                  <a:pt x="539" y="572"/>
                </a:lnTo>
                <a:lnTo>
                  <a:pt x="537" y="572"/>
                </a:lnTo>
                <a:lnTo>
                  <a:pt x="537" y="571"/>
                </a:lnTo>
                <a:lnTo>
                  <a:pt x="537" y="569"/>
                </a:lnTo>
                <a:lnTo>
                  <a:pt x="536" y="569"/>
                </a:lnTo>
                <a:lnTo>
                  <a:pt x="537" y="567"/>
                </a:lnTo>
                <a:lnTo>
                  <a:pt x="539" y="567"/>
                </a:lnTo>
                <a:lnTo>
                  <a:pt x="541" y="567"/>
                </a:lnTo>
                <a:lnTo>
                  <a:pt x="541" y="569"/>
                </a:lnTo>
                <a:close/>
                <a:moveTo>
                  <a:pt x="551" y="524"/>
                </a:moveTo>
                <a:lnTo>
                  <a:pt x="549" y="524"/>
                </a:lnTo>
                <a:lnTo>
                  <a:pt x="549" y="522"/>
                </a:lnTo>
                <a:lnTo>
                  <a:pt x="551" y="522"/>
                </a:lnTo>
                <a:lnTo>
                  <a:pt x="551" y="524"/>
                </a:lnTo>
                <a:close/>
                <a:moveTo>
                  <a:pt x="541" y="518"/>
                </a:moveTo>
                <a:lnTo>
                  <a:pt x="541" y="520"/>
                </a:lnTo>
                <a:lnTo>
                  <a:pt x="542" y="518"/>
                </a:lnTo>
                <a:lnTo>
                  <a:pt x="542" y="520"/>
                </a:lnTo>
                <a:lnTo>
                  <a:pt x="544" y="520"/>
                </a:lnTo>
                <a:lnTo>
                  <a:pt x="544" y="522"/>
                </a:lnTo>
                <a:lnTo>
                  <a:pt x="542" y="524"/>
                </a:lnTo>
                <a:lnTo>
                  <a:pt x="544" y="524"/>
                </a:lnTo>
                <a:lnTo>
                  <a:pt x="544" y="525"/>
                </a:lnTo>
                <a:lnTo>
                  <a:pt x="546" y="525"/>
                </a:lnTo>
                <a:lnTo>
                  <a:pt x="546" y="527"/>
                </a:lnTo>
                <a:lnTo>
                  <a:pt x="544" y="529"/>
                </a:lnTo>
                <a:lnTo>
                  <a:pt x="542" y="527"/>
                </a:lnTo>
                <a:lnTo>
                  <a:pt x="541" y="529"/>
                </a:lnTo>
                <a:lnTo>
                  <a:pt x="539" y="527"/>
                </a:lnTo>
                <a:lnTo>
                  <a:pt x="541" y="525"/>
                </a:lnTo>
                <a:lnTo>
                  <a:pt x="539" y="525"/>
                </a:lnTo>
                <a:lnTo>
                  <a:pt x="537" y="525"/>
                </a:lnTo>
                <a:lnTo>
                  <a:pt x="536" y="525"/>
                </a:lnTo>
                <a:lnTo>
                  <a:pt x="534" y="525"/>
                </a:lnTo>
                <a:lnTo>
                  <a:pt x="532" y="525"/>
                </a:lnTo>
                <a:lnTo>
                  <a:pt x="530" y="525"/>
                </a:lnTo>
                <a:lnTo>
                  <a:pt x="532" y="524"/>
                </a:lnTo>
                <a:lnTo>
                  <a:pt x="534" y="524"/>
                </a:lnTo>
                <a:lnTo>
                  <a:pt x="536" y="522"/>
                </a:lnTo>
                <a:lnTo>
                  <a:pt x="537" y="522"/>
                </a:lnTo>
                <a:lnTo>
                  <a:pt x="537" y="520"/>
                </a:lnTo>
                <a:lnTo>
                  <a:pt x="539" y="520"/>
                </a:lnTo>
                <a:lnTo>
                  <a:pt x="541" y="518"/>
                </a:lnTo>
                <a:close/>
                <a:moveTo>
                  <a:pt x="572" y="501"/>
                </a:moveTo>
                <a:lnTo>
                  <a:pt x="570" y="501"/>
                </a:lnTo>
                <a:lnTo>
                  <a:pt x="569" y="501"/>
                </a:lnTo>
                <a:lnTo>
                  <a:pt x="570" y="499"/>
                </a:lnTo>
                <a:lnTo>
                  <a:pt x="572" y="501"/>
                </a:lnTo>
                <a:close/>
                <a:moveTo>
                  <a:pt x="570" y="471"/>
                </a:moveTo>
                <a:lnTo>
                  <a:pt x="569" y="471"/>
                </a:lnTo>
                <a:lnTo>
                  <a:pt x="570" y="471"/>
                </a:lnTo>
                <a:close/>
                <a:moveTo>
                  <a:pt x="410" y="211"/>
                </a:moveTo>
                <a:lnTo>
                  <a:pt x="408" y="211"/>
                </a:lnTo>
                <a:lnTo>
                  <a:pt x="408" y="209"/>
                </a:lnTo>
                <a:lnTo>
                  <a:pt x="410" y="211"/>
                </a:lnTo>
                <a:close/>
                <a:moveTo>
                  <a:pt x="396" y="208"/>
                </a:moveTo>
                <a:lnTo>
                  <a:pt x="394" y="208"/>
                </a:lnTo>
                <a:lnTo>
                  <a:pt x="396" y="208"/>
                </a:lnTo>
                <a:close/>
                <a:moveTo>
                  <a:pt x="408" y="209"/>
                </a:moveTo>
                <a:lnTo>
                  <a:pt x="406" y="209"/>
                </a:lnTo>
                <a:lnTo>
                  <a:pt x="405" y="209"/>
                </a:lnTo>
                <a:lnTo>
                  <a:pt x="405" y="206"/>
                </a:lnTo>
                <a:lnTo>
                  <a:pt x="406" y="206"/>
                </a:lnTo>
                <a:lnTo>
                  <a:pt x="408" y="208"/>
                </a:lnTo>
                <a:lnTo>
                  <a:pt x="408" y="209"/>
                </a:lnTo>
                <a:close/>
                <a:moveTo>
                  <a:pt x="412" y="201"/>
                </a:moveTo>
                <a:lnTo>
                  <a:pt x="410" y="199"/>
                </a:lnTo>
                <a:lnTo>
                  <a:pt x="412" y="199"/>
                </a:lnTo>
                <a:lnTo>
                  <a:pt x="413" y="199"/>
                </a:lnTo>
                <a:lnTo>
                  <a:pt x="413" y="201"/>
                </a:lnTo>
                <a:lnTo>
                  <a:pt x="412" y="201"/>
                </a:lnTo>
                <a:close/>
                <a:moveTo>
                  <a:pt x="358" y="106"/>
                </a:moveTo>
                <a:lnTo>
                  <a:pt x="356" y="106"/>
                </a:lnTo>
                <a:lnTo>
                  <a:pt x="356" y="105"/>
                </a:lnTo>
                <a:lnTo>
                  <a:pt x="358" y="106"/>
                </a:lnTo>
                <a:close/>
                <a:moveTo>
                  <a:pt x="101" y="3"/>
                </a:moveTo>
                <a:lnTo>
                  <a:pt x="103" y="3"/>
                </a:lnTo>
                <a:lnTo>
                  <a:pt x="104" y="2"/>
                </a:lnTo>
                <a:lnTo>
                  <a:pt x="106" y="3"/>
                </a:lnTo>
                <a:lnTo>
                  <a:pt x="108" y="3"/>
                </a:lnTo>
                <a:lnTo>
                  <a:pt x="110" y="3"/>
                </a:lnTo>
                <a:lnTo>
                  <a:pt x="111" y="3"/>
                </a:lnTo>
                <a:lnTo>
                  <a:pt x="113" y="5"/>
                </a:lnTo>
                <a:lnTo>
                  <a:pt x="115" y="5"/>
                </a:lnTo>
                <a:lnTo>
                  <a:pt x="115" y="3"/>
                </a:lnTo>
                <a:lnTo>
                  <a:pt x="117" y="2"/>
                </a:lnTo>
                <a:lnTo>
                  <a:pt x="118" y="2"/>
                </a:lnTo>
                <a:lnTo>
                  <a:pt x="120" y="2"/>
                </a:lnTo>
                <a:lnTo>
                  <a:pt x="122" y="3"/>
                </a:lnTo>
                <a:lnTo>
                  <a:pt x="124" y="3"/>
                </a:lnTo>
                <a:lnTo>
                  <a:pt x="125" y="3"/>
                </a:lnTo>
                <a:lnTo>
                  <a:pt x="127" y="5"/>
                </a:lnTo>
                <a:lnTo>
                  <a:pt x="127" y="7"/>
                </a:lnTo>
                <a:lnTo>
                  <a:pt x="129" y="7"/>
                </a:lnTo>
                <a:lnTo>
                  <a:pt x="131" y="7"/>
                </a:lnTo>
                <a:lnTo>
                  <a:pt x="132" y="7"/>
                </a:lnTo>
                <a:lnTo>
                  <a:pt x="132" y="9"/>
                </a:lnTo>
                <a:lnTo>
                  <a:pt x="134" y="9"/>
                </a:lnTo>
                <a:lnTo>
                  <a:pt x="136" y="9"/>
                </a:lnTo>
                <a:lnTo>
                  <a:pt x="136" y="10"/>
                </a:lnTo>
                <a:lnTo>
                  <a:pt x="138" y="10"/>
                </a:lnTo>
                <a:lnTo>
                  <a:pt x="138" y="12"/>
                </a:lnTo>
                <a:lnTo>
                  <a:pt x="136" y="14"/>
                </a:lnTo>
                <a:lnTo>
                  <a:pt x="136" y="16"/>
                </a:lnTo>
                <a:lnTo>
                  <a:pt x="138" y="14"/>
                </a:lnTo>
                <a:lnTo>
                  <a:pt x="139" y="16"/>
                </a:lnTo>
                <a:lnTo>
                  <a:pt x="141" y="16"/>
                </a:lnTo>
                <a:lnTo>
                  <a:pt x="143" y="17"/>
                </a:lnTo>
                <a:lnTo>
                  <a:pt x="145" y="19"/>
                </a:lnTo>
                <a:lnTo>
                  <a:pt x="146" y="21"/>
                </a:lnTo>
                <a:lnTo>
                  <a:pt x="145" y="23"/>
                </a:lnTo>
                <a:lnTo>
                  <a:pt x="146" y="24"/>
                </a:lnTo>
                <a:lnTo>
                  <a:pt x="148" y="24"/>
                </a:lnTo>
                <a:lnTo>
                  <a:pt x="150" y="24"/>
                </a:lnTo>
                <a:lnTo>
                  <a:pt x="150" y="26"/>
                </a:lnTo>
                <a:lnTo>
                  <a:pt x="152" y="26"/>
                </a:lnTo>
                <a:lnTo>
                  <a:pt x="153" y="28"/>
                </a:lnTo>
                <a:lnTo>
                  <a:pt x="155" y="28"/>
                </a:lnTo>
                <a:lnTo>
                  <a:pt x="157" y="30"/>
                </a:lnTo>
                <a:lnTo>
                  <a:pt x="159" y="30"/>
                </a:lnTo>
                <a:lnTo>
                  <a:pt x="160" y="28"/>
                </a:lnTo>
                <a:lnTo>
                  <a:pt x="162" y="28"/>
                </a:lnTo>
                <a:lnTo>
                  <a:pt x="164" y="28"/>
                </a:lnTo>
                <a:lnTo>
                  <a:pt x="166" y="26"/>
                </a:lnTo>
                <a:lnTo>
                  <a:pt x="166" y="28"/>
                </a:lnTo>
                <a:lnTo>
                  <a:pt x="167" y="28"/>
                </a:lnTo>
                <a:lnTo>
                  <a:pt x="169" y="28"/>
                </a:lnTo>
                <a:lnTo>
                  <a:pt x="171" y="28"/>
                </a:lnTo>
                <a:lnTo>
                  <a:pt x="171" y="30"/>
                </a:lnTo>
                <a:lnTo>
                  <a:pt x="173" y="30"/>
                </a:lnTo>
                <a:lnTo>
                  <a:pt x="174" y="30"/>
                </a:lnTo>
                <a:lnTo>
                  <a:pt x="176" y="30"/>
                </a:lnTo>
                <a:lnTo>
                  <a:pt x="176" y="31"/>
                </a:lnTo>
                <a:lnTo>
                  <a:pt x="178" y="31"/>
                </a:lnTo>
                <a:lnTo>
                  <a:pt x="178" y="33"/>
                </a:lnTo>
                <a:lnTo>
                  <a:pt x="180" y="35"/>
                </a:lnTo>
                <a:lnTo>
                  <a:pt x="181" y="35"/>
                </a:lnTo>
                <a:lnTo>
                  <a:pt x="181" y="37"/>
                </a:lnTo>
                <a:lnTo>
                  <a:pt x="181" y="38"/>
                </a:lnTo>
                <a:lnTo>
                  <a:pt x="183" y="40"/>
                </a:lnTo>
                <a:lnTo>
                  <a:pt x="185" y="40"/>
                </a:lnTo>
                <a:lnTo>
                  <a:pt x="185" y="42"/>
                </a:lnTo>
                <a:lnTo>
                  <a:pt x="185" y="44"/>
                </a:lnTo>
                <a:lnTo>
                  <a:pt x="185" y="45"/>
                </a:lnTo>
                <a:lnTo>
                  <a:pt x="185" y="47"/>
                </a:lnTo>
                <a:lnTo>
                  <a:pt x="186" y="49"/>
                </a:lnTo>
                <a:lnTo>
                  <a:pt x="188" y="49"/>
                </a:lnTo>
                <a:lnTo>
                  <a:pt x="190" y="49"/>
                </a:lnTo>
                <a:lnTo>
                  <a:pt x="192" y="49"/>
                </a:lnTo>
                <a:lnTo>
                  <a:pt x="192" y="47"/>
                </a:lnTo>
                <a:lnTo>
                  <a:pt x="193" y="47"/>
                </a:lnTo>
                <a:lnTo>
                  <a:pt x="195" y="47"/>
                </a:lnTo>
                <a:lnTo>
                  <a:pt x="197" y="49"/>
                </a:lnTo>
                <a:lnTo>
                  <a:pt x="199" y="49"/>
                </a:lnTo>
                <a:lnTo>
                  <a:pt x="200" y="47"/>
                </a:lnTo>
                <a:lnTo>
                  <a:pt x="202" y="47"/>
                </a:lnTo>
                <a:lnTo>
                  <a:pt x="202" y="45"/>
                </a:lnTo>
                <a:lnTo>
                  <a:pt x="204" y="45"/>
                </a:lnTo>
                <a:lnTo>
                  <a:pt x="206" y="45"/>
                </a:lnTo>
                <a:lnTo>
                  <a:pt x="207" y="47"/>
                </a:lnTo>
                <a:lnTo>
                  <a:pt x="209" y="49"/>
                </a:lnTo>
                <a:lnTo>
                  <a:pt x="209" y="51"/>
                </a:lnTo>
                <a:lnTo>
                  <a:pt x="211" y="52"/>
                </a:lnTo>
                <a:lnTo>
                  <a:pt x="213" y="54"/>
                </a:lnTo>
                <a:lnTo>
                  <a:pt x="213" y="56"/>
                </a:lnTo>
                <a:lnTo>
                  <a:pt x="213" y="58"/>
                </a:lnTo>
                <a:lnTo>
                  <a:pt x="214" y="58"/>
                </a:lnTo>
                <a:lnTo>
                  <a:pt x="216" y="58"/>
                </a:lnTo>
                <a:lnTo>
                  <a:pt x="218" y="58"/>
                </a:lnTo>
                <a:lnTo>
                  <a:pt x="218" y="56"/>
                </a:lnTo>
                <a:lnTo>
                  <a:pt x="220" y="56"/>
                </a:lnTo>
                <a:lnTo>
                  <a:pt x="221" y="58"/>
                </a:lnTo>
                <a:lnTo>
                  <a:pt x="223" y="58"/>
                </a:lnTo>
                <a:lnTo>
                  <a:pt x="223" y="59"/>
                </a:lnTo>
                <a:lnTo>
                  <a:pt x="225" y="59"/>
                </a:lnTo>
                <a:lnTo>
                  <a:pt x="227" y="58"/>
                </a:lnTo>
                <a:lnTo>
                  <a:pt x="228" y="58"/>
                </a:lnTo>
                <a:lnTo>
                  <a:pt x="228" y="56"/>
                </a:lnTo>
                <a:lnTo>
                  <a:pt x="230" y="54"/>
                </a:lnTo>
                <a:lnTo>
                  <a:pt x="232" y="52"/>
                </a:lnTo>
                <a:lnTo>
                  <a:pt x="234" y="52"/>
                </a:lnTo>
                <a:lnTo>
                  <a:pt x="235" y="54"/>
                </a:lnTo>
                <a:lnTo>
                  <a:pt x="237" y="54"/>
                </a:lnTo>
                <a:lnTo>
                  <a:pt x="239" y="56"/>
                </a:lnTo>
                <a:lnTo>
                  <a:pt x="241" y="56"/>
                </a:lnTo>
                <a:lnTo>
                  <a:pt x="242" y="56"/>
                </a:lnTo>
                <a:lnTo>
                  <a:pt x="244" y="56"/>
                </a:lnTo>
                <a:lnTo>
                  <a:pt x="246" y="56"/>
                </a:lnTo>
                <a:lnTo>
                  <a:pt x="248" y="56"/>
                </a:lnTo>
                <a:lnTo>
                  <a:pt x="249" y="56"/>
                </a:lnTo>
                <a:lnTo>
                  <a:pt x="249" y="54"/>
                </a:lnTo>
                <a:lnTo>
                  <a:pt x="251" y="54"/>
                </a:lnTo>
                <a:lnTo>
                  <a:pt x="253" y="52"/>
                </a:lnTo>
                <a:lnTo>
                  <a:pt x="255" y="54"/>
                </a:lnTo>
                <a:lnTo>
                  <a:pt x="256" y="54"/>
                </a:lnTo>
                <a:lnTo>
                  <a:pt x="256" y="56"/>
                </a:lnTo>
                <a:lnTo>
                  <a:pt x="258" y="58"/>
                </a:lnTo>
                <a:lnTo>
                  <a:pt x="260" y="58"/>
                </a:lnTo>
                <a:lnTo>
                  <a:pt x="262" y="56"/>
                </a:lnTo>
                <a:lnTo>
                  <a:pt x="263" y="56"/>
                </a:lnTo>
                <a:lnTo>
                  <a:pt x="263" y="54"/>
                </a:lnTo>
                <a:lnTo>
                  <a:pt x="265" y="54"/>
                </a:lnTo>
                <a:lnTo>
                  <a:pt x="265" y="52"/>
                </a:lnTo>
                <a:lnTo>
                  <a:pt x="267" y="52"/>
                </a:lnTo>
                <a:lnTo>
                  <a:pt x="267" y="51"/>
                </a:lnTo>
                <a:lnTo>
                  <a:pt x="269" y="51"/>
                </a:lnTo>
                <a:lnTo>
                  <a:pt x="269" y="49"/>
                </a:lnTo>
                <a:lnTo>
                  <a:pt x="270" y="47"/>
                </a:lnTo>
                <a:lnTo>
                  <a:pt x="272" y="47"/>
                </a:lnTo>
                <a:lnTo>
                  <a:pt x="274" y="47"/>
                </a:lnTo>
                <a:lnTo>
                  <a:pt x="275" y="47"/>
                </a:lnTo>
                <a:lnTo>
                  <a:pt x="275" y="49"/>
                </a:lnTo>
                <a:lnTo>
                  <a:pt x="277" y="49"/>
                </a:lnTo>
                <a:lnTo>
                  <a:pt x="279" y="49"/>
                </a:lnTo>
                <a:lnTo>
                  <a:pt x="281" y="49"/>
                </a:lnTo>
                <a:lnTo>
                  <a:pt x="281" y="47"/>
                </a:lnTo>
                <a:lnTo>
                  <a:pt x="282" y="47"/>
                </a:lnTo>
                <a:lnTo>
                  <a:pt x="282" y="45"/>
                </a:lnTo>
                <a:lnTo>
                  <a:pt x="284" y="45"/>
                </a:lnTo>
                <a:lnTo>
                  <a:pt x="284" y="44"/>
                </a:lnTo>
                <a:lnTo>
                  <a:pt x="286" y="42"/>
                </a:lnTo>
                <a:lnTo>
                  <a:pt x="286" y="40"/>
                </a:lnTo>
                <a:lnTo>
                  <a:pt x="288" y="40"/>
                </a:lnTo>
                <a:lnTo>
                  <a:pt x="289" y="38"/>
                </a:lnTo>
                <a:lnTo>
                  <a:pt x="291" y="38"/>
                </a:lnTo>
                <a:lnTo>
                  <a:pt x="293" y="38"/>
                </a:lnTo>
                <a:lnTo>
                  <a:pt x="293" y="37"/>
                </a:lnTo>
                <a:lnTo>
                  <a:pt x="295" y="38"/>
                </a:lnTo>
                <a:lnTo>
                  <a:pt x="296" y="38"/>
                </a:lnTo>
                <a:lnTo>
                  <a:pt x="298" y="40"/>
                </a:lnTo>
                <a:lnTo>
                  <a:pt x="300" y="40"/>
                </a:lnTo>
                <a:lnTo>
                  <a:pt x="302" y="40"/>
                </a:lnTo>
                <a:lnTo>
                  <a:pt x="303" y="40"/>
                </a:lnTo>
                <a:lnTo>
                  <a:pt x="303" y="38"/>
                </a:lnTo>
                <a:lnTo>
                  <a:pt x="305" y="38"/>
                </a:lnTo>
                <a:lnTo>
                  <a:pt x="305" y="37"/>
                </a:lnTo>
                <a:lnTo>
                  <a:pt x="307" y="37"/>
                </a:lnTo>
                <a:lnTo>
                  <a:pt x="307" y="35"/>
                </a:lnTo>
                <a:lnTo>
                  <a:pt x="309" y="33"/>
                </a:lnTo>
                <a:lnTo>
                  <a:pt x="310" y="33"/>
                </a:lnTo>
                <a:lnTo>
                  <a:pt x="312" y="33"/>
                </a:lnTo>
                <a:lnTo>
                  <a:pt x="314" y="33"/>
                </a:lnTo>
                <a:lnTo>
                  <a:pt x="314" y="35"/>
                </a:lnTo>
                <a:lnTo>
                  <a:pt x="316" y="35"/>
                </a:lnTo>
                <a:lnTo>
                  <a:pt x="317" y="35"/>
                </a:lnTo>
                <a:lnTo>
                  <a:pt x="319" y="35"/>
                </a:lnTo>
                <a:lnTo>
                  <a:pt x="321" y="35"/>
                </a:lnTo>
                <a:lnTo>
                  <a:pt x="323" y="35"/>
                </a:lnTo>
                <a:lnTo>
                  <a:pt x="324" y="35"/>
                </a:lnTo>
                <a:lnTo>
                  <a:pt x="326" y="35"/>
                </a:lnTo>
                <a:lnTo>
                  <a:pt x="328" y="35"/>
                </a:lnTo>
                <a:lnTo>
                  <a:pt x="328" y="37"/>
                </a:lnTo>
                <a:lnTo>
                  <a:pt x="330" y="37"/>
                </a:lnTo>
                <a:lnTo>
                  <a:pt x="331" y="38"/>
                </a:lnTo>
                <a:lnTo>
                  <a:pt x="338" y="38"/>
                </a:lnTo>
                <a:lnTo>
                  <a:pt x="338" y="40"/>
                </a:lnTo>
                <a:lnTo>
                  <a:pt x="337" y="40"/>
                </a:lnTo>
                <a:lnTo>
                  <a:pt x="337" y="42"/>
                </a:lnTo>
                <a:lnTo>
                  <a:pt x="337" y="44"/>
                </a:lnTo>
                <a:lnTo>
                  <a:pt x="335" y="45"/>
                </a:lnTo>
                <a:lnTo>
                  <a:pt x="333" y="49"/>
                </a:lnTo>
                <a:lnTo>
                  <a:pt x="331" y="52"/>
                </a:lnTo>
                <a:lnTo>
                  <a:pt x="331" y="54"/>
                </a:lnTo>
                <a:lnTo>
                  <a:pt x="330" y="54"/>
                </a:lnTo>
                <a:lnTo>
                  <a:pt x="330" y="56"/>
                </a:lnTo>
                <a:lnTo>
                  <a:pt x="330" y="59"/>
                </a:lnTo>
                <a:lnTo>
                  <a:pt x="330" y="61"/>
                </a:lnTo>
                <a:lnTo>
                  <a:pt x="330" y="63"/>
                </a:lnTo>
                <a:lnTo>
                  <a:pt x="330" y="64"/>
                </a:lnTo>
                <a:lnTo>
                  <a:pt x="330" y="66"/>
                </a:lnTo>
                <a:lnTo>
                  <a:pt x="330" y="68"/>
                </a:lnTo>
                <a:lnTo>
                  <a:pt x="330" y="70"/>
                </a:lnTo>
                <a:lnTo>
                  <a:pt x="330" y="71"/>
                </a:lnTo>
                <a:lnTo>
                  <a:pt x="331" y="73"/>
                </a:lnTo>
                <a:lnTo>
                  <a:pt x="331" y="75"/>
                </a:lnTo>
                <a:lnTo>
                  <a:pt x="331" y="73"/>
                </a:lnTo>
                <a:lnTo>
                  <a:pt x="331" y="75"/>
                </a:lnTo>
                <a:lnTo>
                  <a:pt x="333" y="75"/>
                </a:lnTo>
                <a:lnTo>
                  <a:pt x="333" y="77"/>
                </a:lnTo>
                <a:lnTo>
                  <a:pt x="335" y="80"/>
                </a:lnTo>
                <a:lnTo>
                  <a:pt x="338" y="85"/>
                </a:lnTo>
                <a:lnTo>
                  <a:pt x="338" y="87"/>
                </a:lnTo>
                <a:lnTo>
                  <a:pt x="340" y="89"/>
                </a:lnTo>
                <a:lnTo>
                  <a:pt x="342" y="89"/>
                </a:lnTo>
                <a:lnTo>
                  <a:pt x="342" y="91"/>
                </a:lnTo>
                <a:lnTo>
                  <a:pt x="340" y="92"/>
                </a:lnTo>
                <a:lnTo>
                  <a:pt x="340" y="94"/>
                </a:lnTo>
                <a:lnTo>
                  <a:pt x="342" y="92"/>
                </a:lnTo>
                <a:lnTo>
                  <a:pt x="342" y="91"/>
                </a:lnTo>
                <a:lnTo>
                  <a:pt x="344" y="91"/>
                </a:lnTo>
                <a:lnTo>
                  <a:pt x="345" y="94"/>
                </a:lnTo>
                <a:lnTo>
                  <a:pt x="345" y="96"/>
                </a:lnTo>
                <a:lnTo>
                  <a:pt x="347" y="96"/>
                </a:lnTo>
                <a:lnTo>
                  <a:pt x="345" y="98"/>
                </a:lnTo>
                <a:lnTo>
                  <a:pt x="347" y="98"/>
                </a:lnTo>
                <a:lnTo>
                  <a:pt x="347" y="99"/>
                </a:lnTo>
                <a:lnTo>
                  <a:pt x="349" y="99"/>
                </a:lnTo>
                <a:lnTo>
                  <a:pt x="351" y="101"/>
                </a:lnTo>
                <a:lnTo>
                  <a:pt x="349" y="103"/>
                </a:lnTo>
                <a:lnTo>
                  <a:pt x="351" y="103"/>
                </a:lnTo>
                <a:lnTo>
                  <a:pt x="352" y="105"/>
                </a:lnTo>
                <a:lnTo>
                  <a:pt x="354" y="105"/>
                </a:lnTo>
                <a:lnTo>
                  <a:pt x="354" y="106"/>
                </a:lnTo>
                <a:lnTo>
                  <a:pt x="352" y="108"/>
                </a:lnTo>
                <a:lnTo>
                  <a:pt x="354" y="108"/>
                </a:lnTo>
                <a:lnTo>
                  <a:pt x="356" y="106"/>
                </a:lnTo>
                <a:lnTo>
                  <a:pt x="358" y="108"/>
                </a:lnTo>
                <a:lnTo>
                  <a:pt x="358" y="110"/>
                </a:lnTo>
                <a:lnTo>
                  <a:pt x="358" y="112"/>
                </a:lnTo>
                <a:lnTo>
                  <a:pt x="358" y="113"/>
                </a:lnTo>
                <a:lnTo>
                  <a:pt x="358" y="115"/>
                </a:lnTo>
                <a:lnTo>
                  <a:pt x="358" y="124"/>
                </a:lnTo>
                <a:lnTo>
                  <a:pt x="358" y="126"/>
                </a:lnTo>
                <a:lnTo>
                  <a:pt x="358" y="127"/>
                </a:lnTo>
                <a:lnTo>
                  <a:pt x="358" y="129"/>
                </a:lnTo>
                <a:lnTo>
                  <a:pt x="356" y="129"/>
                </a:lnTo>
                <a:lnTo>
                  <a:pt x="356" y="131"/>
                </a:lnTo>
                <a:lnTo>
                  <a:pt x="356" y="133"/>
                </a:lnTo>
                <a:lnTo>
                  <a:pt x="354" y="133"/>
                </a:lnTo>
                <a:lnTo>
                  <a:pt x="354" y="134"/>
                </a:lnTo>
                <a:lnTo>
                  <a:pt x="354" y="136"/>
                </a:lnTo>
                <a:lnTo>
                  <a:pt x="354" y="138"/>
                </a:lnTo>
                <a:lnTo>
                  <a:pt x="352" y="140"/>
                </a:lnTo>
                <a:lnTo>
                  <a:pt x="354" y="140"/>
                </a:lnTo>
                <a:lnTo>
                  <a:pt x="352" y="140"/>
                </a:lnTo>
                <a:lnTo>
                  <a:pt x="352" y="143"/>
                </a:lnTo>
                <a:lnTo>
                  <a:pt x="352" y="145"/>
                </a:lnTo>
                <a:lnTo>
                  <a:pt x="352" y="147"/>
                </a:lnTo>
                <a:lnTo>
                  <a:pt x="351" y="147"/>
                </a:lnTo>
                <a:lnTo>
                  <a:pt x="351" y="148"/>
                </a:lnTo>
                <a:lnTo>
                  <a:pt x="351" y="150"/>
                </a:lnTo>
                <a:lnTo>
                  <a:pt x="351" y="152"/>
                </a:lnTo>
                <a:lnTo>
                  <a:pt x="351" y="154"/>
                </a:lnTo>
                <a:lnTo>
                  <a:pt x="349" y="154"/>
                </a:lnTo>
                <a:lnTo>
                  <a:pt x="349" y="157"/>
                </a:lnTo>
                <a:lnTo>
                  <a:pt x="349" y="160"/>
                </a:lnTo>
                <a:lnTo>
                  <a:pt x="351" y="160"/>
                </a:lnTo>
                <a:lnTo>
                  <a:pt x="351" y="162"/>
                </a:lnTo>
                <a:lnTo>
                  <a:pt x="351" y="164"/>
                </a:lnTo>
                <a:lnTo>
                  <a:pt x="351" y="166"/>
                </a:lnTo>
                <a:lnTo>
                  <a:pt x="352" y="169"/>
                </a:lnTo>
                <a:lnTo>
                  <a:pt x="354" y="171"/>
                </a:lnTo>
                <a:lnTo>
                  <a:pt x="356" y="173"/>
                </a:lnTo>
                <a:lnTo>
                  <a:pt x="358" y="174"/>
                </a:lnTo>
                <a:lnTo>
                  <a:pt x="358" y="176"/>
                </a:lnTo>
                <a:lnTo>
                  <a:pt x="356" y="178"/>
                </a:lnTo>
                <a:lnTo>
                  <a:pt x="354" y="180"/>
                </a:lnTo>
                <a:lnTo>
                  <a:pt x="354" y="181"/>
                </a:lnTo>
                <a:lnTo>
                  <a:pt x="356" y="183"/>
                </a:lnTo>
                <a:lnTo>
                  <a:pt x="358" y="183"/>
                </a:lnTo>
                <a:lnTo>
                  <a:pt x="356" y="181"/>
                </a:lnTo>
                <a:lnTo>
                  <a:pt x="354" y="181"/>
                </a:lnTo>
                <a:lnTo>
                  <a:pt x="356" y="180"/>
                </a:lnTo>
                <a:lnTo>
                  <a:pt x="358" y="180"/>
                </a:lnTo>
                <a:lnTo>
                  <a:pt x="359" y="180"/>
                </a:lnTo>
                <a:lnTo>
                  <a:pt x="361" y="180"/>
                </a:lnTo>
                <a:lnTo>
                  <a:pt x="361" y="181"/>
                </a:lnTo>
                <a:lnTo>
                  <a:pt x="359" y="181"/>
                </a:lnTo>
                <a:lnTo>
                  <a:pt x="361" y="183"/>
                </a:lnTo>
                <a:lnTo>
                  <a:pt x="363" y="185"/>
                </a:lnTo>
                <a:lnTo>
                  <a:pt x="366" y="187"/>
                </a:lnTo>
                <a:lnTo>
                  <a:pt x="368" y="187"/>
                </a:lnTo>
                <a:lnTo>
                  <a:pt x="370" y="187"/>
                </a:lnTo>
                <a:lnTo>
                  <a:pt x="370" y="188"/>
                </a:lnTo>
                <a:lnTo>
                  <a:pt x="370" y="190"/>
                </a:lnTo>
                <a:lnTo>
                  <a:pt x="370" y="192"/>
                </a:lnTo>
                <a:lnTo>
                  <a:pt x="370" y="194"/>
                </a:lnTo>
                <a:lnTo>
                  <a:pt x="371" y="194"/>
                </a:lnTo>
                <a:lnTo>
                  <a:pt x="371" y="195"/>
                </a:lnTo>
                <a:lnTo>
                  <a:pt x="371" y="197"/>
                </a:lnTo>
                <a:lnTo>
                  <a:pt x="373" y="199"/>
                </a:lnTo>
                <a:lnTo>
                  <a:pt x="375" y="201"/>
                </a:lnTo>
                <a:lnTo>
                  <a:pt x="377" y="201"/>
                </a:lnTo>
                <a:lnTo>
                  <a:pt x="377" y="202"/>
                </a:lnTo>
                <a:lnTo>
                  <a:pt x="378" y="202"/>
                </a:lnTo>
                <a:lnTo>
                  <a:pt x="380" y="202"/>
                </a:lnTo>
                <a:lnTo>
                  <a:pt x="380" y="204"/>
                </a:lnTo>
                <a:lnTo>
                  <a:pt x="382" y="204"/>
                </a:lnTo>
                <a:lnTo>
                  <a:pt x="384" y="204"/>
                </a:lnTo>
                <a:lnTo>
                  <a:pt x="385" y="206"/>
                </a:lnTo>
                <a:lnTo>
                  <a:pt x="385" y="204"/>
                </a:lnTo>
                <a:lnTo>
                  <a:pt x="387" y="204"/>
                </a:lnTo>
                <a:lnTo>
                  <a:pt x="389" y="204"/>
                </a:lnTo>
                <a:lnTo>
                  <a:pt x="391" y="204"/>
                </a:lnTo>
                <a:lnTo>
                  <a:pt x="391" y="206"/>
                </a:lnTo>
                <a:lnTo>
                  <a:pt x="392" y="208"/>
                </a:lnTo>
                <a:lnTo>
                  <a:pt x="392" y="209"/>
                </a:lnTo>
                <a:lnTo>
                  <a:pt x="394" y="209"/>
                </a:lnTo>
                <a:lnTo>
                  <a:pt x="396" y="209"/>
                </a:lnTo>
                <a:lnTo>
                  <a:pt x="398" y="211"/>
                </a:lnTo>
                <a:lnTo>
                  <a:pt x="399" y="211"/>
                </a:lnTo>
                <a:lnTo>
                  <a:pt x="401" y="211"/>
                </a:lnTo>
                <a:lnTo>
                  <a:pt x="403" y="211"/>
                </a:lnTo>
                <a:lnTo>
                  <a:pt x="403" y="209"/>
                </a:lnTo>
                <a:lnTo>
                  <a:pt x="405" y="209"/>
                </a:lnTo>
                <a:lnTo>
                  <a:pt x="405" y="211"/>
                </a:lnTo>
                <a:lnTo>
                  <a:pt x="406" y="211"/>
                </a:lnTo>
                <a:lnTo>
                  <a:pt x="408" y="211"/>
                </a:lnTo>
                <a:lnTo>
                  <a:pt x="408" y="213"/>
                </a:lnTo>
                <a:lnTo>
                  <a:pt x="410" y="215"/>
                </a:lnTo>
                <a:lnTo>
                  <a:pt x="412" y="215"/>
                </a:lnTo>
                <a:lnTo>
                  <a:pt x="415" y="215"/>
                </a:lnTo>
                <a:lnTo>
                  <a:pt x="417" y="213"/>
                </a:lnTo>
                <a:lnTo>
                  <a:pt x="419" y="213"/>
                </a:lnTo>
                <a:lnTo>
                  <a:pt x="417" y="211"/>
                </a:lnTo>
                <a:lnTo>
                  <a:pt x="419" y="211"/>
                </a:lnTo>
                <a:lnTo>
                  <a:pt x="419" y="209"/>
                </a:lnTo>
                <a:lnTo>
                  <a:pt x="417" y="208"/>
                </a:lnTo>
                <a:lnTo>
                  <a:pt x="415" y="208"/>
                </a:lnTo>
                <a:lnTo>
                  <a:pt x="413" y="208"/>
                </a:lnTo>
                <a:lnTo>
                  <a:pt x="412" y="206"/>
                </a:lnTo>
                <a:lnTo>
                  <a:pt x="410" y="206"/>
                </a:lnTo>
                <a:lnTo>
                  <a:pt x="408" y="206"/>
                </a:lnTo>
                <a:lnTo>
                  <a:pt x="408" y="204"/>
                </a:lnTo>
                <a:lnTo>
                  <a:pt x="406" y="206"/>
                </a:lnTo>
                <a:lnTo>
                  <a:pt x="405" y="204"/>
                </a:lnTo>
                <a:lnTo>
                  <a:pt x="403" y="204"/>
                </a:lnTo>
                <a:lnTo>
                  <a:pt x="401" y="204"/>
                </a:lnTo>
                <a:lnTo>
                  <a:pt x="399" y="204"/>
                </a:lnTo>
                <a:lnTo>
                  <a:pt x="398" y="204"/>
                </a:lnTo>
                <a:lnTo>
                  <a:pt x="396" y="204"/>
                </a:lnTo>
                <a:lnTo>
                  <a:pt x="396" y="202"/>
                </a:lnTo>
                <a:lnTo>
                  <a:pt x="403" y="202"/>
                </a:lnTo>
                <a:lnTo>
                  <a:pt x="403" y="204"/>
                </a:lnTo>
                <a:lnTo>
                  <a:pt x="405" y="204"/>
                </a:lnTo>
                <a:lnTo>
                  <a:pt x="410" y="204"/>
                </a:lnTo>
                <a:lnTo>
                  <a:pt x="412" y="204"/>
                </a:lnTo>
                <a:lnTo>
                  <a:pt x="413" y="206"/>
                </a:lnTo>
                <a:lnTo>
                  <a:pt x="415" y="206"/>
                </a:lnTo>
                <a:lnTo>
                  <a:pt x="417" y="206"/>
                </a:lnTo>
                <a:lnTo>
                  <a:pt x="419" y="208"/>
                </a:lnTo>
                <a:lnTo>
                  <a:pt x="420" y="209"/>
                </a:lnTo>
                <a:lnTo>
                  <a:pt x="422" y="211"/>
                </a:lnTo>
                <a:lnTo>
                  <a:pt x="422" y="213"/>
                </a:lnTo>
                <a:lnTo>
                  <a:pt x="426" y="215"/>
                </a:lnTo>
                <a:lnTo>
                  <a:pt x="427" y="216"/>
                </a:lnTo>
                <a:lnTo>
                  <a:pt x="427" y="218"/>
                </a:lnTo>
                <a:lnTo>
                  <a:pt x="429" y="218"/>
                </a:lnTo>
                <a:lnTo>
                  <a:pt x="429" y="220"/>
                </a:lnTo>
                <a:lnTo>
                  <a:pt x="429" y="218"/>
                </a:lnTo>
                <a:lnTo>
                  <a:pt x="431" y="218"/>
                </a:lnTo>
                <a:lnTo>
                  <a:pt x="431" y="220"/>
                </a:lnTo>
                <a:lnTo>
                  <a:pt x="433" y="223"/>
                </a:lnTo>
                <a:lnTo>
                  <a:pt x="433" y="222"/>
                </a:lnTo>
                <a:lnTo>
                  <a:pt x="433" y="223"/>
                </a:lnTo>
                <a:lnTo>
                  <a:pt x="434" y="225"/>
                </a:lnTo>
                <a:lnTo>
                  <a:pt x="434" y="227"/>
                </a:lnTo>
                <a:lnTo>
                  <a:pt x="434" y="229"/>
                </a:lnTo>
                <a:lnTo>
                  <a:pt x="436" y="229"/>
                </a:lnTo>
                <a:lnTo>
                  <a:pt x="436" y="230"/>
                </a:lnTo>
                <a:lnTo>
                  <a:pt x="440" y="232"/>
                </a:lnTo>
                <a:lnTo>
                  <a:pt x="438" y="230"/>
                </a:lnTo>
                <a:lnTo>
                  <a:pt x="438" y="229"/>
                </a:lnTo>
                <a:lnTo>
                  <a:pt x="440" y="230"/>
                </a:lnTo>
                <a:lnTo>
                  <a:pt x="440" y="232"/>
                </a:lnTo>
                <a:lnTo>
                  <a:pt x="441" y="234"/>
                </a:lnTo>
                <a:lnTo>
                  <a:pt x="441" y="236"/>
                </a:lnTo>
                <a:lnTo>
                  <a:pt x="441" y="237"/>
                </a:lnTo>
                <a:lnTo>
                  <a:pt x="443" y="237"/>
                </a:lnTo>
                <a:lnTo>
                  <a:pt x="445" y="239"/>
                </a:lnTo>
                <a:lnTo>
                  <a:pt x="441" y="246"/>
                </a:lnTo>
                <a:lnTo>
                  <a:pt x="441" y="248"/>
                </a:lnTo>
                <a:lnTo>
                  <a:pt x="440" y="248"/>
                </a:lnTo>
                <a:lnTo>
                  <a:pt x="438" y="249"/>
                </a:lnTo>
                <a:lnTo>
                  <a:pt x="436" y="251"/>
                </a:lnTo>
                <a:lnTo>
                  <a:pt x="436" y="249"/>
                </a:lnTo>
                <a:lnTo>
                  <a:pt x="434" y="249"/>
                </a:lnTo>
                <a:lnTo>
                  <a:pt x="434" y="251"/>
                </a:lnTo>
                <a:lnTo>
                  <a:pt x="433" y="251"/>
                </a:lnTo>
                <a:lnTo>
                  <a:pt x="433" y="253"/>
                </a:lnTo>
                <a:lnTo>
                  <a:pt x="431" y="255"/>
                </a:lnTo>
                <a:lnTo>
                  <a:pt x="431" y="256"/>
                </a:lnTo>
                <a:lnTo>
                  <a:pt x="431" y="258"/>
                </a:lnTo>
                <a:lnTo>
                  <a:pt x="431" y="260"/>
                </a:lnTo>
                <a:lnTo>
                  <a:pt x="429" y="262"/>
                </a:lnTo>
                <a:lnTo>
                  <a:pt x="429" y="263"/>
                </a:lnTo>
                <a:lnTo>
                  <a:pt x="431" y="265"/>
                </a:lnTo>
                <a:lnTo>
                  <a:pt x="429" y="265"/>
                </a:lnTo>
                <a:lnTo>
                  <a:pt x="429" y="267"/>
                </a:lnTo>
                <a:lnTo>
                  <a:pt x="429" y="269"/>
                </a:lnTo>
                <a:lnTo>
                  <a:pt x="429" y="270"/>
                </a:lnTo>
                <a:lnTo>
                  <a:pt x="427" y="270"/>
                </a:lnTo>
                <a:lnTo>
                  <a:pt x="427" y="272"/>
                </a:lnTo>
                <a:lnTo>
                  <a:pt x="427" y="274"/>
                </a:lnTo>
                <a:lnTo>
                  <a:pt x="426" y="274"/>
                </a:lnTo>
                <a:lnTo>
                  <a:pt x="426" y="276"/>
                </a:lnTo>
                <a:lnTo>
                  <a:pt x="426" y="277"/>
                </a:lnTo>
                <a:lnTo>
                  <a:pt x="426" y="279"/>
                </a:lnTo>
                <a:lnTo>
                  <a:pt x="426" y="281"/>
                </a:lnTo>
                <a:lnTo>
                  <a:pt x="426" y="283"/>
                </a:lnTo>
                <a:lnTo>
                  <a:pt x="426" y="284"/>
                </a:lnTo>
                <a:lnTo>
                  <a:pt x="426" y="286"/>
                </a:lnTo>
                <a:lnTo>
                  <a:pt x="426" y="288"/>
                </a:lnTo>
                <a:lnTo>
                  <a:pt x="426" y="290"/>
                </a:lnTo>
                <a:lnTo>
                  <a:pt x="426" y="291"/>
                </a:lnTo>
                <a:lnTo>
                  <a:pt x="424" y="293"/>
                </a:lnTo>
                <a:lnTo>
                  <a:pt x="422" y="293"/>
                </a:lnTo>
                <a:lnTo>
                  <a:pt x="422" y="295"/>
                </a:lnTo>
                <a:lnTo>
                  <a:pt x="422" y="297"/>
                </a:lnTo>
                <a:lnTo>
                  <a:pt x="420" y="297"/>
                </a:lnTo>
                <a:lnTo>
                  <a:pt x="420" y="298"/>
                </a:lnTo>
                <a:lnTo>
                  <a:pt x="420" y="300"/>
                </a:lnTo>
                <a:lnTo>
                  <a:pt x="419" y="300"/>
                </a:lnTo>
                <a:lnTo>
                  <a:pt x="417" y="302"/>
                </a:lnTo>
                <a:lnTo>
                  <a:pt x="415" y="304"/>
                </a:lnTo>
                <a:lnTo>
                  <a:pt x="415" y="305"/>
                </a:lnTo>
                <a:lnTo>
                  <a:pt x="415" y="307"/>
                </a:lnTo>
                <a:lnTo>
                  <a:pt x="415" y="309"/>
                </a:lnTo>
                <a:lnTo>
                  <a:pt x="413" y="309"/>
                </a:lnTo>
                <a:lnTo>
                  <a:pt x="412" y="311"/>
                </a:lnTo>
                <a:lnTo>
                  <a:pt x="410" y="311"/>
                </a:lnTo>
                <a:lnTo>
                  <a:pt x="408" y="311"/>
                </a:lnTo>
                <a:lnTo>
                  <a:pt x="408" y="312"/>
                </a:lnTo>
                <a:lnTo>
                  <a:pt x="408" y="314"/>
                </a:lnTo>
                <a:lnTo>
                  <a:pt x="410" y="316"/>
                </a:lnTo>
                <a:lnTo>
                  <a:pt x="412" y="316"/>
                </a:lnTo>
                <a:lnTo>
                  <a:pt x="415" y="316"/>
                </a:lnTo>
                <a:lnTo>
                  <a:pt x="417" y="316"/>
                </a:lnTo>
                <a:lnTo>
                  <a:pt x="419" y="316"/>
                </a:lnTo>
                <a:lnTo>
                  <a:pt x="420" y="316"/>
                </a:lnTo>
                <a:lnTo>
                  <a:pt x="422" y="314"/>
                </a:lnTo>
                <a:lnTo>
                  <a:pt x="424" y="314"/>
                </a:lnTo>
                <a:lnTo>
                  <a:pt x="424" y="316"/>
                </a:lnTo>
                <a:lnTo>
                  <a:pt x="424" y="318"/>
                </a:lnTo>
                <a:lnTo>
                  <a:pt x="424" y="319"/>
                </a:lnTo>
                <a:lnTo>
                  <a:pt x="426" y="321"/>
                </a:lnTo>
                <a:lnTo>
                  <a:pt x="426" y="323"/>
                </a:lnTo>
                <a:lnTo>
                  <a:pt x="426" y="325"/>
                </a:lnTo>
                <a:lnTo>
                  <a:pt x="426" y="326"/>
                </a:lnTo>
                <a:lnTo>
                  <a:pt x="424" y="326"/>
                </a:lnTo>
                <a:lnTo>
                  <a:pt x="424" y="328"/>
                </a:lnTo>
                <a:lnTo>
                  <a:pt x="422" y="328"/>
                </a:lnTo>
                <a:lnTo>
                  <a:pt x="424" y="330"/>
                </a:lnTo>
                <a:lnTo>
                  <a:pt x="424" y="332"/>
                </a:lnTo>
                <a:lnTo>
                  <a:pt x="424" y="333"/>
                </a:lnTo>
                <a:lnTo>
                  <a:pt x="426" y="333"/>
                </a:lnTo>
                <a:lnTo>
                  <a:pt x="427" y="335"/>
                </a:lnTo>
                <a:lnTo>
                  <a:pt x="427" y="337"/>
                </a:lnTo>
                <a:lnTo>
                  <a:pt x="427" y="339"/>
                </a:lnTo>
                <a:lnTo>
                  <a:pt x="429" y="339"/>
                </a:lnTo>
                <a:lnTo>
                  <a:pt x="429" y="340"/>
                </a:lnTo>
                <a:lnTo>
                  <a:pt x="431" y="342"/>
                </a:lnTo>
                <a:lnTo>
                  <a:pt x="433" y="342"/>
                </a:lnTo>
                <a:lnTo>
                  <a:pt x="434" y="342"/>
                </a:lnTo>
                <a:lnTo>
                  <a:pt x="434" y="344"/>
                </a:lnTo>
                <a:lnTo>
                  <a:pt x="436" y="344"/>
                </a:lnTo>
                <a:lnTo>
                  <a:pt x="438" y="344"/>
                </a:lnTo>
                <a:lnTo>
                  <a:pt x="438" y="345"/>
                </a:lnTo>
                <a:lnTo>
                  <a:pt x="438" y="347"/>
                </a:lnTo>
                <a:lnTo>
                  <a:pt x="436" y="347"/>
                </a:lnTo>
                <a:lnTo>
                  <a:pt x="436" y="349"/>
                </a:lnTo>
                <a:lnTo>
                  <a:pt x="436" y="351"/>
                </a:lnTo>
                <a:lnTo>
                  <a:pt x="436" y="352"/>
                </a:lnTo>
                <a:lnTo>
                  <a:pt x="436" y="354"/>
                </a:lnTo>
                <a:lnTo>
                  <a:pt x="438" y="354"/>
                </a:lnTo>
                <a:lnTo>
                  <a:pt x="438" y="356"/>
                </a:lnTo>
                <a:lnTo>
                  <a:pt x="440" y="356"/>
                </a:lnTo>
                <a:lnTo>
                  <a:pt x="441" y="354"/>
                </a:lnTo>
                <a:lnTo>
                  <a:pt x="441" y="356"/>
                </a:lnTo>
                <a:lnTo>
                  <a:pt x="441" y="358"/>
                </a:lnTo>
                <a:lnTo>
                  <a:pt x="441" y="359"/>
                </a:lnTo>
                <a:lnTo>
                  <a:pt x="440" y="361"/>
                </a:lnTo>
                <a:lnTo>
                  <a:pt x="438" y="361"/>
                </a:lnTo>
                <a:lnTo>
                  <a:pt x="438" y="363"/>
                </a:lnTo>
                <a:lnTo>
                  <a:pt x="436" y="363"/>
                </a:lnTo>
                <a:lnTo>
                  <a:pt x="436" y="365"/>
                </a:lnTo>
                <a:lnTo>
                  <a:pt x="434" y="366"/>
                </a:lnTo>
                <a:lnTo>
                  <a:pt x="433" y="366"/>
                </a:lnTo>
                <a:lnTo>
                  <a:pt x="431" y="368"/>
                </a:lnTo>
                <a:lnTo>
                  <a:pt x="429" y="368"/>
                </a:lnTo>
                <a:lnTo>
                  <a:pt x="427" y="370"/>
                </a:lnTo>
                <a:lnTo>
                  <a:pt x="427" y="372"/>
                </a:lnTo>
                <a:lnTo>
                  <a:pt x="426" y="373"/>
                </a:lnTo>
                <a:lnTo>
                  <a:pt x="427" y="375"/>
                </a:lnTo>
                <a:lnTo>
                  <a:pt x="427" y="377"/>
                </a:lnTo>
                <a:lnTo>
                  <a:pt x="426" y="379"/>
                </a:lnTo>
                <a:lnTo>
                  <a:pt x="426" y="380"/>
                </a:lnTo>
                <a:lnTo>
                  <a:pt x="426" y="382"/>
                </a:lnTo>
                <a:lnTo>
                  <a:pt x="424" y="384"/>
                </a:lnTo>
                <a:lnTo>
                  <a:pt x="422" y="384"/>
                </a:lnTo>
                <a:lnTo>
                  <a:pt x="422" y="386"/>
                </a:lnTo>
                <a:lnTo>
                  <a:pt x="420" y="387"/>
                </a:lnTo>
                <a:lnTo>
                  <a:pt x="420" y="389"/>
                </a:lnTo>
                <a:lnTo>
                  <a:pt x="419" y="391"/>
                </a:lnTo>
                <a:lnTo>
                  <a:pt x="417" y="393"/>
                </a:lnTo>
                <a:lnTo>
                  <a:pt x="415" y="396"/>
                </a:lnTo>
                <a:lnTo>
                  <a:pt x="413" y="398"/>
                </a:lnTo>
                <a:lnTo>
                  <a:pt x="415" y="400"/>
                </a:lnTo>
                <a:lnTo>
                  <a:pt x="415" y="401"/>
                </a:lnTo>
                <a:lnTo>
                  <a:pt x="417" y="401"/>
                </a:lnTo>
                <a:lnTo>
                  <a:pt x="419" y="401"/>
                </a:lnTo>
                <a:lnTo>
                  <a:pt x="420" y="400"/>
                </a:lnTo>
                <a:lnTo>
                  <a:pt x="422" y="400"/>
                </a:lnTo>
                <a:lnTo>
                  <a:pt x="424" y="398"/>
                </a:lnTo>
                <a:lnTo>
                  <a:pt x="426" y="398"/>
                </a:lnTo>
                <a:lnTo>
                  <a:pt x="427" y="400"/>
                </a:lnTo>
                <a:lnTo>
                  <a:pt x="427" y="401"/>
                </a:lnTo>
                <a:lnTo>
                  <a:pt x="429" y="403"/>
                </a:lnTo>
                <a:lnTo>
                  <a:pt x="431" y="407"/>
                </a:lnTo>
                <a:lnTo>
                  <a:pt x="433" y="408"/>
                </a:lnTo>
                <a:lnTo>
                  <a:pt x="434" y="408"/>
                </a:lnTo>
                <a:lnTo>
                  <a:pt x="434" y="407"/>
                </a:lnTo>
                <a:lnTo>
                  <a:pt x="436" y="407"/>
                </a:lnTo>
                <a:lnTo>
                  <a:pt x="438" y="405"/>
                </a:lnTo>
                <a:lnTo>
                  <a:pt x="440" y="403"/>
                </a:lnTo>
                <a:lnTo>
                  <a:pt x="440" y="401"/>
                </a:lnTo>
                <a:lnTo>
                  <a:pt x="441" y="401"/>
                </a:lnTo>
                <a:lnTo>
                  <a:pt x="441" y="400"/>
                </a:lnTo>
                <a:lnTo>
                  <a:pt x="441" y="398"/>
                </a:lnTo>
                <a:lnTo>
                  <a:pt x="443" y="396"/>
                </a:lnTo>
                <a:lnTo>
                  <a:pt x="443" y="394"/>
                </a:lnTo>
                <a:lnTo>
                  <a:pt x="445" y="394"/>
                </a:lnTo>
                <a:lnTo>
                  <a:pt x="445" y="393"/>
                </a:lnTo>
                <a:lnTo>
                  <a:pt x="445" y="391"/>
                </a:lnTo>
                <a:lnTo>
                  <a:pt x="447" y="391"/>
                </a:lnTo>
                <a:lnTo>
                  <a:pt x="447" y="389"/>
                </a:lnTo>
                <a:lnTo>
                  <a:pt x="448" y="387"/>
                </a:lnTo>
                <a:lnTo>
                  <a:pt x="450" y="387"/>
                </a:lnTo>
                <a:lnTo>
                  <a:pt x="452" y="387"/>
                </a:lnTo>
                <a:lnTo>
                  <a:pt x="453" y="387"/>
                </a:lnTo>
                <a:lnTo>
                  <a:pt x="453" y="389"/>
                </a:lnTo>
                <a:lnTo>
                  <a:pt x="455" y="389"/>
                </a:lnTo>
                <a:lnTo>
                  <a:pt x="455" y="391"/>
                </a:lnTo>
                <a:lnTo>
                  <a:pt x="455" y="393"/>
                </a:lnTo>
                <a:lnTo>
                  <a:pt x="457" y="393"/>
                </a:lnTo>
                <a:lnTo>
                  <a:pt x="459" y="393"/>
                </a:lnTo>
                <a:lnTo>
                  <a:pt x="460" y="393"/>
                </a:lnTo>
                <a:lnTo>
                  <a:pt x="462" y="393"/>
                </a:lnTo>
                <a:lnTo>
                  <a:pt x="462" y="391"/>
                </a:lnTo>
                <a:lnTo>
                  <a:pt x="464" y="391"/>
                </a:lnTo>
                <a:lnTo>
                  <a:pt x="466" y="391"/>
                </a:lnTo>
                <a:lnTo>
                  <a:pt x="466" y="389"/>
                </a:lnTo>
                <a:lnTo>
                  <a:pt x="467" y="389"/>
                </a:lnTo>
                <a:lnTo>
                  <a:pt x="467" y="387"/>
                </a:lnTo>
                <a:lnTo>
                  <a:pt x="469" y="387"/>
                </a:lnTo>
                <a:lnTo>
                  <a:pt x="469" y="386"/>
                </a:lnTo>
                <a:lnTo>
                  <a:pt x="469" y="384"/>
                </a:lnTo>
                <a:lnTo>
                  <a:pt x="469" y="382"/>
                </a:lnTo>
                <a:lnTo>
                  <a:pt x="469" y="380"/>
                </a:lnTo>
                <a:lnTo>
                  <a:pt x="471" y="380"/>
                </a:lnTo>
                <a:lnTo>
                  <a:pt x="473" y="380"/>
                </a:lnTo>
                <a:lnTo>
                  <a:pt x="474" y="382"/>
                </a:lnTo>
                <a:lnTo>
                  <a:pt x="476" y="382"/>
                </a:lnTo>
                <a:lnTo>
                  <a:pt x="476" y="384"/>
                </a:lnTo>
                <a:lnTo>
                  <a:pt x="478" y="384"/>
                </a:lnTo>
                <a:lnTo>
                  <a:pt x="480" y="384"/>
                </a:lnTo>
                <a:lnTo>
                  <a:pt x="480" y="382"/>
                </a:lnTo>
                <a:lnTo>
                  <a:pt x="481" y="380"/>
                </a:lnTo>
                <a:lnTo>
                  <a:pt x="481" y="379"/>
                </a:lnTo>
                <a:lnTo>
                  <a:pt x="481" y="377"/>
                </a:lnTo>
                <a:lnTo>
                  <a:pt x="483" y="377"/>
                </a:lnTo>
                <a:lnTo>
                  <a:pt x="483" y="375"/>
                </a:lnTo>
                <a:lnTo>
                  <a:pt x="485" y="375"/>
                </a:lnTo>
                <a:lnTo>
                  <a:pt x="485" y="373"/>
                </a:lnTo>
                <a:lnTo>
                  <a:pt x="485" y="372"/>
                </a:lnTo>
                <a:lnTo>
                  <a:pt x="487" y="370"/>
                </a:lnTo>
                <a:lnTo>
                  <a:pt x="488" y="368"/>
                </a:lnTo>
                <a:lnTo>
                  <a:pt x="490" y="370"/>
                </a:lnTo>
                <a:lnTo>
                  <a:pt x="492" y="368"/>
                </a:lnTo>
                <a:lnTo>
                  <a:pt x="494" y="368"/>
                </a:lnTo>
                <a:lnTo>
                  <a:pt x="495" y="366"/>
                </a:lnTo>
                <a:lnTo>
                  <a:pt x="497" y="366"/>
                </a:lnTo>
                <a:lnTo>
                  <a:pt x="497" y="368"/>
                </a:lnTo>
                <a:lnTo>
                  <a:pt x="499" y="368"/>
                </a:lnTo>
                <a:lnTo>
                  <a:pt x="499" y="370"/>
                </a:lnTo>
                <a:lnTo>
                  <a:pt x="499" y="372"/>
                </a:lnTo>
                <a:lnTo>
                  <a:pt x="501" y="370"/>
                </a:lnTo>
                <a:lnTo>
                  <a:pt x="502" y="370"/>
                </a:lnTo>
                <a:lnTo>
                  <a:pt x="504" y="370"/>
                </a:lnTo>
                <a:lnTo>
                  <a:pt x="504" y="368"/>
                </a:lnTo>
                <a:lnTo>
                  <a:pt x="506" y="368"/>
                </a:lnTo>
                <a:lnTo>
                  <a:pt x="506" y="370"/>
                </a:lnTo>
                <a:lnTo>
                  <a:pt x="508" y="370"/>
                </a:lnTo>
                <a:lnTo>
                  <a:pt x="508" y="368"/>
                </a:lnTo>
                <a:lnTo>
                  <a:pt x="509" y="370"/>
                </a:lnTo>
                <a:lnTo>
                  <a:pt x="511" y="370"/>
                </a:lnTo>
                <a:lnTo>
                  <a:pt x="513" y="372"/>
                </a:lnTo>
                <a:lnTo>
                  <a:pt x="513" y="370"/>
                </a:lnTo>
                <a:lnTo>
                  <a:pt x="513" y="368"/>
                </a:lnTo>
                <a:lnTo>
                  <a:pt x="515" y="370"/>
                </a:lnTo>
                <a:lnTo>
                  <a:pt x="516" y="368"/>
                </a:lnTo>
                <a:lnTo>
                  <a:pt x="518" y="370"/>
                </a:lnTo>
                <a:lnTo>
                  <a:pt x="520" y="370"/>
                </a:lnTo>
                <a:lnTo>
                  <a:pt x="522" y="370"/>
                </a:lnTo>
                <a:lnTo>
                  <a:pt x="523" y="372"/>
                </a:lnTo>
                <a:lnTo>
                  <a:pt x="525" y="370"/>
                </a:lnTo>
                <a:lnTo>
                  <a:pt x="525" y="372"/>
                </a:lnTo>
                <a:lnTo>
                  <a:pt x="527" y="373"/>
                </a:lnTo>
                <a:lnTo>
                  <a:pt x="529" y="375"/>
                </a:lnTo>
                <a:lnTo>
                  <a:pt x="530" y="377"/>
                </a:lnTo>
                <a:lnTo>
                  <a:pt x="532" y="377"/>
                </a:lnTo>
                <a:lnTo>
                  <a:pt x="534" y="377"/>
                </a:lnTo>
                <a:lnTo>
                  <a:pt x="536" y="377"/>
                </a:lnTo>
                <a:lnTo>
                  <a:pt x="536" y="379"/>
                </a:lnTo>
                <a:lnTo>
                  <a:pt x="536" y="380"/>
                </a:lnTo>
                <a:lnTo>
                  <a:pt x="536" y="382"/>
                </a:lnTo>
                <a:lnTo>
                  <a:pt x="536" y="384"/>
                </a:lnTo>
                <a:lnTo>
                  <a:pt x="536" y="386"/>
                </a:lnTo>
                <a:lnTo>
                  <a:pt x="536" y="387"/>
                </a:lnTo>
                <a:lnTo>
                  <a:pt x="536" y="389"/>
                </a:lnTo>
                <a:lnTo>
                  <a:pt x="537" y="389"/>
                </a:lnTo>
                <a:lnTo>
                  <a:pt x="539" y="389"/>
                </a:lnTo>
                <a:lnTo>
                  <a:pt x="539" y="391"/>
                </a:lnTo>
                <a:lnTo>
                  <a:pt x="541" y="391"/>
                </a:lnTo>
                <a:lnTo>
                  <a:pt x="541" y="393"/>
                </a:lnTo>
                <a:lnTo>
                  <a:pt x="541" y="394"/>
                </a:lnTo>
                <a:lnTo>
                  <a:pt x="541" y="396"/>
                </a:lnTo>
                <a:lnTo>
                  <a:pt x="542" y="396"/>
                </a:lnTo>
                <a:lnTo>
                  <a:pt x="544" y="396"/>
                </a:lnTo>
                <a:lnTo>
                  <a:pt x="546" y="396"/>
                </a:lnTo>
                <a:lnTo>
                  <a:pt x="546" y="398"/>
                </a:lnTo>
                <a:lnTo>
                  <a:pt x="546" y="400"/>
                </a:lnTo>
                <a:lnTo>
                  <a:pt x="544" y="401"/>
                </a:lnTo>
                <a:lnTo>
                  <a:pt x="546" y="403"/>
                </a:lnTo>
                <a:lnTo>
                  <a:pt x="544" y="405"/>
                </a:lnTo>
                <a:lnTo>
                  <a:pt x="544" y="407"/>
                </a:lnTo>
                <a:lnTo>
                  <a:pt x="546" y="407"/>
                </a:lnTo>
                <a:lnTo>
                  <a:pt x="546" y="408"/>
                </a:lnTo>
                <a:lnTo>
                  <a:pt x="546" y="410"/>
                </a:lnTo>
                <a:lnTo>
                  <a:pt x="546" y="412"/>
                </a:lnTo>
                <a:lnTo>
                  <a:pt x="546" y="414"/>
                </a:lnTo>
                <a:lnTo>
                  <a:pt x="546" y="415"/>
                </a:lnTo>
                <a:lnTo>
                  <a:pt x="546" y="417"/>
                </a:lnTo>
                <a:lnTo>
                  <a:pt x="544" y="417"/>
                </a:lnTo>
                <a:lnTo>
                  <a:pt x="542" y="419"/>
                </a:lnTo>
                <a:lnTo>
                  <a:pt x="542" y="421"/>
                </a:lnTo>
                <a:lnTo>
                  <a:pt x="542" y="422"/>
                </a:lnTo>
                <a:lnTo>
                  <a:pt x="542" y="424"/>
                </a:lnTo>
                <a:lnTo>
                  <a:pt x="544" y="426"/>
                </a:lnTo>
                <a:lnTo>
                  <a:pt x="544" y="428"/>
                </a:lnTo>
                <a:lnTo>
                  <a:pt x="546" y="429"/>
                </a:lnTo>
                <a:lnTo>
                  <a:pt x="544" y="429"/>
                </a:lnTo>
                <a:lnTo>
                  <a:pt x="544" y="431"/>
                </a:lnTo>
                <a:lnTo>
                  <a:pt x="542" y="431"/>
                </a:lnTo>
                <a:lnTo>
                  <a:pt x="542" y="433"/>
                </a:lnTo>
                <a:lnTo>
                  <a:pt x="541" y="435"/>
                </a:lnTo>
                <a:lnTo>
                  <a:pt x="541" y="436"/>
                </a:lnTo>
                <a:lnTo>
                  <a:pt x="541" y="438"/>
                </a:lnTo>
                <a:lnTo>
                  <a:pt x="541" y="440"/>
                </a:lnTo>
                <a:lnTo>
                  <a:pt x="541" y="441"/>
                </a:lnTo>
                <a:lnTo>
                  <a:pt x="541" y="443"/>
                </a:lnTo>
                <a:lnTo>
                  <a:pt x="542" y="445"/>
                </a:lnTo>
                <a:lnTo>
                  <a:pt x="544" y="443"/>
                </a:lnTo>
                <a:lnTo>
                  <a:pt x="549" y="445"/>
                </a:lnTo>
                <a:lnTo>
                  <a:pt x="549" y="447"/>
                </a:lnTo>
                <a:lnTo>
                  <a:pt x="551" y="447"/>
                </a:lnTo>
                <a:lnTo>
                  <a:pt x="553" y="447"/>
                </a:lnTo>
                <a:lnTo>
                  <a:pt x="555" y="448"/>
                </a:lnTo>
                <a:lnTo>
                  <a:pt x="553" y="450"/>
                </a:lnTo>
                <a:lnTo>
                  <a:pt x="551" y="452"/>
                </a:lnTo>
                <a:lnTo>
                  <a:pt x="551" y="454"/>
                </a:lnTo>
                <a:lnTo>
                  <a:pt x="551" y="455"/>
                </a:lnTo>
                <a:lnTo>
                  <a:pt x="551" y="457"/>
                </a:lnTo>
                <a:lnTo>
                  <a:pt x="549" y="457"/>
                </a:lnTo>
                <a:lnTo>
                  <a:pt x="549" y="459"/>
                </a:lnTo>
                <a:lnTo>
                  <a:pt x="549" y="461"/>
                </a:lnTo>
                <a:lnTo>
                  <a:pt x="549" y="464"/>
                </a:lnTo>
                <a:lnTo>
                  <a:pt x="549" y="466"/>
                </a:lnTo>
                <a:lnTo>
                  <a:pt x="548" y="469"/>
                </a:lnTo>
                <a:lnTo>
                  <a:pt x="544" y="471"/>
                </a:lnTo>
                <a:lnTo>
                  <a:pt x="544" y="469"/>
                </a:lnTo>
                <a:lnTo>
                  <a:pt x="544" y="468"/>
                </a:lnTo>
                <a:lnTo>
                  <a:pt x="546" y="468"/>
                </a:lnTo>
                <a:lnTo>
                  <a:pt x="544" y="468"/>
                </a:lnTo>
                <a:lnTo>
                  <a:pt x="544" y="464"/>
                </a:lnTo>
                <a:lnTo>
                  <a:pt x="544" y="468"/>
                </a:lnTo>
                <a:lnTo>
                  <a:pt x="542" y="468"/>
                </a:lnTo>
                <a:lnTo>
                  <a:pt x="541" y="468"/>
                </a:lnTo>
                <a:lnTo>
                  <a:pt x="539" y="468"/>
                </a:lnTo>
                <a:lnTo>
                  <a:pt x="541" y="468"/>
                </a:lnTo>
                <a:lnTo>
                  <a:pt x="542" y="469"/>
                </a:lnTo>
                <a:lnTo>
                  <a:pt x="541" y="471"/>
                </a:lnTo>
                <a:lnTo>
                  <a:pt x="541" y="473"/>
                </a:lnTo>
                <a:lnTo>
                  <a:pt x="539" y="475"/>
                </a:lnTo>
                <a:lnTo>
                  <a:pt x="537" y="476"/>
                </a:lnTo>
                <a:lnTo>
                  <a:pt x="536" y="478"/>
                </a:lnTo>
                <a:lnTo>
                  <a:pt x="534" y="480"/>
                </a:lnTo>
                <a:lnTo>
                  <a:pt x="532" y="480"/>
                </a:lnTo>
                <a:lnTo>
                  <a:pt x="534" y="478"/>
                </a:lnTo>
                <a:lnTo>
                  <a:pt x="536" y="476"/>
                </a:lnTo>
                <a:lnTo>
                  <a:pt x="534" y="476"/>
                </a:lnTo>
                <a:lnTo>
                  <a:pt x="534" y="478"/>
                </a:lnTo>
                <a:lnTo>
                  <a:pt x="532" y="478"/>
                </a:lnTo>
                <a:lnTo>
                  <a:pt x="532" y="476"/>
                </a:lnTo>
                <a:lnTo>
                  <a:pt x="530" y="476"/>
                </a:lnTo>
                <a:lnTo>
                  <a:pt x="530" y="478"/>
                </a:lnTo>
                <a:lnTo>
                  <a:pt x="532" y="480"/>
                </a:lnTo>
                <a:lnTo>
                  <a:pt x="532" y="482"/>
                </a:lnTo>
                <a:lnTo>
                  <a:pt x="530" y="482"/>
                </a:lnTo>
                <a:lnTo>
                  <a:pt x="530" y="483"/>
                </a:lnTo>
                <a:lnTo>
                  <a:pt x="530" y="485"/>
                </a:lnTo>
                <a:lnTo>
                  <a:pt x="532" y="483"/>
                </a:lnTo>
                <a:lnTo>
                  <a:pt x="532" y="482"/>
                </a:lnTo>
                <a:lnTo>
                  <a:pt x="532" y="483"/>
                </a:lnTo>
                <a:lnTo>
                  <a:pt x="530" y="485"/>
                </a:lnTo>
                <a:lnTo>
                  <a:pt x="530" y="487"/>
                </a:lnTo>
                <a:lnTo>
                  <a:pt x="530" y="489"/>
                </a:lnTo>
                <a:lnTo>
                  <a:pt x="530" y="490"/>
                </a:lnTo>
                <a:lnTo>
                  <a:pt x="529" y="492"/>
                </a:lnTo>
                <a:lnTo>
                  <a:pt x="527" y="492"/>
                </a:lnTo>
                <a:lnTo>
                  <a:pt x="525" y="492"/>
                </a:lnTo>
                <a:lnTo>
                  <a:pt x="523" y="494"/>
                </a:lnTo>
                <a:lnTo>
                  <a:pt x="522" y="494"/>
                </a:lnTo>
                <a:lnTo>
                  <a:pt x="522" y="496"/>
                </a:lnTo>
                <a:lnTo>
                  <a:pt x="522" y="497"/>
                </a:lnTo>
                <a:lnTo>
                  <a:pt x="522" y="499"/>
                </a:lnTo>
                <a:lnTo>
                  <a:pt x="522" y="501"/>
                </a:lnTo>
                <a:lnTo>
                  <a:pt x="522" y="499"/>
                </a:lnTo>
                <a:lnTo>
                  <a:pt x="523" y="497"/>
                </a:lnTo>
                <a:lnTo>
                  <a:pt x="525" y="497"/>
                </a:lnTo>
                <a:lnTo>
                  <a:pt x="525" y="499"/>
                </a:lnTo>
                <a:lnTo>
                  <a:pt x="525" y="501"/>
                </a:lnTo>
                <a:lnTo>
                  <a:pt x="525" y="503"/>
                </a:lnTo>
                <a:lnTo>
                  <a:pt x="523" y="503"/>
                </a:lnTo>
                <a:lnTo>
                  <a:pt x="523" y="504"/>
                </a:lnTo>
                <a:lnTo>
                  <a:pt x="523" y="506"/>
                </a:lnTo>
                <a:lnTo>
                  <a:pt x="523" y="511"/>
                </a:lnTo>
                <a:lnTo>
                  <a:pt x="523" y="515"/>
                </a:lnTo>
                <a:lnTo>
                  <a:pt x="523" y="517"/>
                </a:lnTo>
                <a:lnTo>
                  <a:pt x="523" y="520"/>
                </a:lnTo>
                <a:lnTo>
                  <a:pt x="522" y="522"/>
                </a:lnTo>
                <a:lnTo>
                  <a:pt x="522" y="524"/>
                </a:lnTo>
                <a:lnTo>
                  <a:pt x="520" y="525"/>
                </a:lnTo>
                <a:lnTo>
                  <a:pt x="520" y="524"/>
                </a:lnTo>
                <a:lnTo>
                  <a:pt x="518" y="522"/>
                </a:lnTo>
                <a:lnTo>
                  <a:pt x="518" y="524"/>
                </a:lnTo>
                <a:lnTo>
                  <a:pt x="516" y="525"/>
                </a:lnTo>
                <a:lnTo>
                  <a:pt x="515" y="525"/>
                </a:lnTo>
                <a:lnTo>
                  <a:pt x="516" y="525"/>
                </a:lnTo>
                <a:lnTo>
                  <a:pt x="518" y="524"/>
                </a:lnTo>
                <a:lnTo>
                  <a:pt x="520" y="524"/>
                </a:lnTo>
                <a:lnTo>
                  <a:pt x="516" y="525"/>
                </a:lnTo>
                <a:lnTo>
                  <a:pt x="516" y="527"/>
                </a:lnTo>
                <a:lnTo>
                  <a:pt x="515" y="529"/>
                </a:lnTo>
                <a:lnTo>
                  <a:pt x="515" y="530"/>
                </a:lnTo>
                <a:lnTo>
                  <a:pt x="513" y="530"/>
                </a:lnTo>
                <a:lnTo>
                  <a:pt x="513" y="532"/>
                </a:lnTo>
                <a:lnTo>
                  <a:pt x="511" y="534"/>
                </a:lnTo>
                <a:lnTo>
                  <a:pt x="511" y="536"/>
                </a:lnTo>
                <a:lnTo>
                  <a:pt x="509" y="537"/>
                </a:lnTo>
                <a:lnTo>
                  <a:pt x="509" y="539"/>
                </a:lnTo>
                <a:lnTo>
                  <a:pt x="509" y="541"/>
                </a:lnTo>
                <a:lnTo>
                  <a:pt x="508" y="541"/>
                </a:lnTo>
                <a:lnTo>
                  <a:pt x="508" y="543"/>
                </a:lnTo>
                <a:lnTo>
                  <a:pt x="508" y="544"/>
                </a:lnTo>
                <a:lnTo>
                  <a:pt x="506" y="544"/>
                </a:lnTo>
                <a:lnTo>
                  <a:pt x="508" y="544"/>
                </a:lnTo>
                <a:lnTo>
                  <a:pt x="508" y="548"/>
                </a:lnTo>
                <a:lnTo>
                  <a:pt x="506" y="548"/>
                </a:lnTo>
                <a:lnTo>
                  <a:pt x="506" y="550"/>
                </a:lnTo>
                <a:lnTo>
                  <a:pt x="506" y="551"/>
                </a:lnTo>
                <a:lnTo>
                  <a:pt x="506" y="553"/>
                </a:lnTo>
                <a:lnTo>
                  <a:pt x="506" y="555"/>
                </a:lnTo>
                <a:lnTo>
                  <a:pt x="504" y="557"/>
                </a:lnTo>
                <a:lnTo>
                  <a:pt x="506" y="557"/>
                </a:lnTo>
                <a:lnTo>
                  <a:pt x="506" y="558"/>
                </a:lnTo>
                <a:lnTo>
                  <a:pt x="504" y="558"/>
                </a:lnTo>
                <a:lnTo>
                  <a:pt x="504" y="560"/>
                </a:lnTo>
                <a:lnTo>
                  <a:pt x="504" y="564"/>
                </a:lnTo>
                <a:lnTo>
                  <a:pt x="504" y="565"/>
                </a:lnTo>
                <a:lnTo>
                  <a:pt x="502" y="567"/>
                </a:lnTo>
                <a:lnTo>
                  <a:pt x="502" y="569"/>
                </a:lnTo>
                <a:lnTo>
                  <a:pt x="502" y="571"/>
                </a:lnTo>
                <a:lnTo>
                  <a:pt x="501" y="572"/>
                </a:lnTo>
                <a:lnTo>
                  <a:pt x="501" y="574"/>
                </a:lnTo>
                <a:lnTo>
                  <a:pt x="499" y="576"/>
                </a:lnTo>
                <a:lnTo>
                  <a:pt x="499" y="578"/>
                </a:lnTo>
                <a:lnTo>
                  <a:pt x="499" y="579"/>
                </a:lnTo>
                <a:lnTo>
                  <a:pt x="499" y="581"/>
                </a:lnTo>
                <a:lnTo>
                  <a:pt x="499" y="585"/>
                </a:lnTo>
                <a:lnTo>
                  <a:pt x="497" y="585"/>
                </a:lnTo>
                <a:lnTo>
                  <a:pt x="497" y="588"/>
                </a:lnTo>
                <a:lnTo>
                  <a:pt x="497" y="590"/>
                </a:lnTo>
                <a:lnTo>
                  <a:pt x="497" y="592"/>
                </a:lnTo>
                <a:lnTo>
                  <a:pt x="497" y="595"/>
                </a:lnTo>
                <a:lnTo>
                  <a:pt x="497" y="597"/>
                </a:lnTo>
                <a:lnTo>
                  <a:pt x="499" y="597"/>
                </a:lnTo>
                <a:lnTo>
                  <a:pt x="499" y="599"/>
                </a:lnTo>
                <a:lnTo>
                  <a:pt x="499" y="600"/>
                </a:lnTo>
                <a:lnTo>
                  <a:pt x="499" y="602"/>
                </a:lnTo>
                <a:lnTo>
                  <a:pt x="501" y="606"/>
                </a:lnTo>
                <a:lnTo>
                  <a:pt x="502" y="606"/>
                </a:lnTo>
                <a:lnTo>
                  <a:pt x="502" y="607"/>
                </a:lnTo>
                <a:lnTo>
                  <a:pt x="502" y="609"/>
                </a:lnTo>
                <a:lnTo>
                  <a:pt x="504" y="611"/>
                </a:lnTo>
                <a:lnTo>
                  <a:pt x="506" y="613"/>
                </a:lnTo>
                <a:lnTo>
                  <a:pt x="506" y="614"/>
                </a:lnTo>
                <a:lnTo>
                  <a:pt x="506" y="616"/>
                </a:lnTo>
                <a:lnTo>
                  <a:pt x="506" y="618"/>
                </a:lnTo>
                <a:lnTo>
                  <a:pt x="504" y="621"/>
                </a:lnTo>
                <a:lnTo>
                  <a:pt x="502" y="623"/>
                </a:lnTo>
                <a:lnTo>
                  <a:pt x="502" y="625"/>
                </a:lnTo>
                <a:lnTo>
                  <a:pt x="502" y="626"/>
                </a:lnTo>
                <a:lnTo>
                  <a:pt x="501" y="628"/>
                </a:lnTo>
                <a:lnTo>
                  <a:pt x="501" y="630"/>
                </a:lnTo>
                <a:lnTo>
                  <a:pt x="502" y="628"/>
                </a:lnTo>
                <a:lnTo>
                  <a:pt x="504" y="630"/>
                </a:lnTo>
                <a:lnTo>
                  <a:pt x="506" y="632"/>
                </a:lnTo>
                <a:lnTo>
                  <a:pt x="506" y="633"/>
                </a:lnTo>
                <a:lnTo>
                  <a:pt x="506" y="635"/>
                </a:lnTo>
                <a:lnTo>
                  <a:pt x="508" y="635"/>
                </a:lnTo>
                <a:lnTo>
                  <a:pt x="508" y="637"/>
                </a:lnTo>
                <a:lnTo>
                  <a:pt x="509" y="637"/>
                </a:lnTo>
                <a:lnTo>
                  <a:pt x="509" y="639"/>
                </a:lnTo>
                <a:lnTo>
                  <a:pt x="509" y="640"/>
                </a:lnTo>
                <a:lnTo>
                  <a:pt x="504" y="644"/>
                </a:lnTo>
                <a:lnTo>
                  <a:pt x="504" y="646"/>
                </a:lnTo>
                <a:lnTo>
                  <a:pt x="502" y="647"/>
                </a:lnTo>
                <a:lnTo>
                  <a:pt x="501" y="649"/>
                </a:lnTo>
                <a:lnTo>
                  <a:pt x="501" y="651"/>
                </a:lnTo>
                <a:lnTo>
                  <a:pt x="499" y="653"/>
                </a:lnTo>
                <a:lnTo>
                  <a:pt x="497" y="653"/>
                </a:lnTo>
                <a:lnTo>
                  <a:pt x="495" y="653"/>
                </a:lnTo>
                <a:lnTo>
                  <a:pt x="494" y="651"/>
                </a:lnTo>
                <a:lnTo>
                  <a:pt x="494" y="653"/>
                </a:lnTo>
                <a:lnTo>
                  <a:pt x="495" y="653"/>
                </a:lnTo>
                <a:lnTo>
                  <a:pt x="497" y="653"/>
                </a:lnTo>
                <a:lnTo>
                  <a:pt x="495" y="654"/>
                </a:lnTo>
                <a:lnTo>
                  <a:pt x="494" y="654"/>
                </a:lnTo>
                <a:lnTo>
                  <a:pt x="494" y="656"/>
                </a:lnTo>
                <a:lnTo>
                  <a:pt x="495" y="656"/>
                </a:lnTo>
                <a:lnTo>
                  <a:pt x="494" y="658"/>
                </a:lnTo>
                <a:lnTo>
                  <a:pt x="494" y="660"/>
                </a:lnTo>
                <a:lnTo>
                  <a:pt x="492" y="660"/>
                </a:lnTo>
                <a:lnTo>
                  <a:pt x="490" y="660"/>
                </a:lnTo>
                <a:lnTo>
                  <a:pt x="487" y="661"/>
                </a:lnTo>
                <a:lnTo>
                  <a:pt x="487" y="663"/>
                </a:lnTo>
                <a:lnTo>
                  <a:pt x="485" y="663"/>
                </a:lnTo>
                <a:lnTo>
                  <a:pt x="485" y="665"/>
                </a:lnTo>
                <a:lnTo>
                  <a:pt x="485" y="667"/>
                </a:lnTo>
                <a:lnTo>
                  <a:pt x="485" y="668"/>
                </a:lnTo>
                <a:lnTo>
                  <a:pt x="483" y="668"/>
                </a:lnTo>
                <a:lnTo>
                  <a:pt x="483" y="670"/>
                </a:lnTo>
                <a:lnTo>
                  <a:pt x="481" y="670"/>
                </a:lnTo>
                <a:lnTo>
                  <a:pt x="480" y="670"/>
                </a:lnTo>
                <a:lnTo>
                  <a:pt x="480" y="672"/>
                </a:lnTo>
                <a:lnTo>
                  <a:pt x="478" y="672"/>
                </a:lnTo>
                <a:lnTo>
                  <a:pt x="480" y="672"/>
                </a:lnTo>
                <a:lnTo>
                  <a:pt x="481" y="672"/>
                </a:lnTo>
                <a:lnTo>
                  <a:pt x="483" y="672"/>
                </a:lnTo>
                <a:lnTo>
                  <a:pt x="485" y="672"/>
                </a:lnTo>
                <a:lnTo>
                  <a:pt x="485" y="674"/>
                </a:lnTo>
                <a:lnTo>
                  <a:pt x="487" y="674"/>
                </a:lnTo>
                <a:lnTo>
                  <a:pt x="485" y="675"/>
                </a:lnTo>
                <a:lnTo>
                  <a:pt x="485" y="677"/>
                </a:lnTo>
                <a:lnTo>
                  <a:pt x="487" y="679"/>
                </a:lnTo>
                <a:lnTo>
                  <a:pt x="485" y="677"/>
                </a:lnTo>
                <a:lnTo>
                  <a:pt x="487" y="674"/>
                </a:lnTo>
                <a:lnTo>
                  <a:pt x="488" y="672"/>
                </a:lnTo>
                <a:lnTo>
                  <a:pt x="485" y="670"/>
                </a:lnTo>
                <a:lnTo>
                  <a:pt x="485" y="668"/>
                </a:lnTo>
                <a:lnTo>
                  <a:pt x="487" y="668"/>
                </a:lnTo>
                <a:lnTo>
                  <a:pt x="487" y="667"/>
                </a:lnTo>
                <a:lnTo>
                  <a:pt x="487" y="665"/>
                </a:lnTo>
                <a:lnTo>
                  <a:pt x="487" y="663"/>
                </a:lnTo>
                <a:lnTo>
                  <a:pt x="488" y="661"/>
                </a:lnTo>
                <a:lnTo>
                  <a:pt x="490" y="661"/>
                </a:lnTo>
                <a:lnTo>
                  <a:pt x="492" y="661"/>
                </a:lnTo>
                <a:lnTo>
                  <a:pt x="494" y="661"/>
                </a:lnTo>
                <a:lnTo>
                  <a:pt x="494" y="660"/>
                </a:lnTo>
                <a:lnTo>
                  <a:pt x="497" y="658"/>
                </a:lnTo>
                <a:lnTo>
                  <a:pt x="499" y="658"/>
                </a:lnTo>
                <a:lnTo>
                  <a:pt x="499" y="660"/>
                </a:lnTo>
                <a:lnTo>
                  <a:pt x="499" y="661"/>
                </a:lnTo>
                <a:lnTo>
                  <a:pt x="501" y="661"/>
                </a:lnTo>
                <a:lnTo>
                  <a:pt x="501" y="663"/>
                </a:lnTo>
                <a:lnTo>
                  <a:pt x="501" y="665"/>
                </a:lnTo>
                <a:lnTo>
                  <a:pt x="501" y="667"/>
                </a:lnTo>
                <a:lnTo>
                  <a:pt x="501" y="668"/>
                </a:lnTo>
                <a:lnTo>
                  <a:pt x="499" y="668"/>
                </a:lnTo>
                <a:lnTo>
                  <a:pt x="497" y="668"/>
                </a:lnTo>
                <a:lnTo>
                  <a:pt x="499" y="668"/>
                </a:lnTo>
                <a:lnTo>
                  <a:pt x="501" y="668"/>
                </a:lnTo>
                <a:lnTo>
                  <a:pt x="501" y="667"/>
                </a:lnTo>
                <a:lnTo>
                  <a:pt x="502" y="665"/>
                </a:lnTo>
                <a:lnTo>
                  <a:pt x="501" y="665"/>
                </a:lnTo>
                <a:lnTo>
                  <a:pt x="501" y="663"/>
                </a:lnTo>
                <a:lnTo>
                  <a:pt x="502" y="663"/>
                </a:lnTo>
                <a:lnTo>
                  <a:pt x="504" y="663"/>
                </a:lnTo>
                <a:lnTo>
                  <a:pt x="504" y="661"/>
                </a:lnTo>
                <a:lnTo>
                  <a:pt x="504" y="660"/>
                </a:lnTo>
                <a:lnTo>
                  <a:pt x="504" y="658"/>
                </a:lnTo>
                <a:lnTo>
                  <a:pt x="504" y="656"/>
                </a:lnTo>
                <a:lnTo>
                  <a:pt x="504" y="649"/>
                </a:lnTo>
                <a:lnTo>
                  <a:pt x="506" y="647"/>
                </a:lnTo>
                <a:lnTo>
                  <a:pt x="508" y="644"/>
                </a:lnTo>
                <a:lnTo>
                  <a:pt x="509" y="644"/>
                </a:lnTo>
                <a:lnTo>
                  <a:pt x="511" y="644"/>
                </a:lnTo>
                <a:lnTo>
                  <a:pt x="511" y="646"/>
                </a:lnTo>
                <a:lnTo>
                  <a:pt x="509" y="646"/>
                </a:lnTo>
                <a:lnTo>
                  <a:pt x="509" y="647"/>
                </a:lnTo>
                <a:lnTo>
                  <a:pt x="508" y="647"/>
                </a:lnTo>
                <a:lnTo>
                  <a:pt x="508" y="651"/>
                </a:lnTo>
                <a:lnTo>
                  <a:pt x="508" y="653"/>
                </a:lnTo>
                <a:lnTo>
                  <a:pt x="508" y="654"/>
                </a:lnTo>
                <a:lnTo>
                  <a:pt x="509" y="654"/>
                </a:lnTo>
                <a:lnTo>
                  <a:pt x="509" y="653"/>
                </a:lnTo>
                <a:lnTo>
                  <a:pt x="508" y="653"/>
                </a:lnTo>
                <a:lnTo>
                  <a:pt x="508" y="649"/>
                </a:lnTo>
                <a:lnTo>
                  <a:pt x="509" y="649"/>
                </a:lnTo>
                <a:lnTo>
                  <a:pt x="509" y="647"/>
                </a:lnTo>
                <a:lnTo>
                  <a:pt x="511" y="647"/>
                </a:lnTo>
                <a:lnTo>
                  <a:pt x="511" y="646"/>
                </a:lnTo>
                <a:lnTo>
                  <a:pt x="511" y="644"/>
                </a:lnTo>
                <a:lnTo>
                  <a:pt x="511" y="642"/>
                </a:lnTo>
                <a:lnTo>
                  <a:pt x="511" y="640"/>
                </a:lnTo>
                <a:lnTo>
                  <a:pt x="513" y="639"/>
                </a:lnTo>
                <a:lnTo>
                  <a:pt x="513" y="637"/>
                </a:lnTo>
                <a:lnTo>
                  <a:pt x="513" y="635"/>
                </a:lnTo>
                <a:lnTo>
                  <a:pt x="513" y="633"/>
                </a:lnTo>
                <a:lnTo>
                  <a:pt x="513" y="632"/>
                </a:lnTo>
                <a:lnTo>
                  <a:pt x="513" y="630"/>
                </a:lnTo>
                <a:lnTo>
                  <a:pt x="515" y="630"/>
                </a:lnTo>
                <a:lnTo>
                  <a:pt x="516" y="630"/>
                </a:lnTo>
                <a:lnTo>
                  <a:pt x="518" y="632"/>
                </a:lnTo>
                <a:lnTo>
                  <a:pt x="520" y="633"/>
                </a:lnTo>
                <a:lnTo>
                  <a:pt x="522" y="635"/>
                </a:lnTo>
                <a:lnTo>
                  <a:pt x="522" y="637"/>
                </a:lnTo>
                <a:lnTo>
                  <a:pt x="523" y="640"/>
                </a:lnTo>
                <a:lnTo>
                  <a:pt x="525" y="640"/>
                </a:lnTo>
                <a:lnTo>
                  <a:pt x="525" y="642"/>
                </a:lnTo>
                <a:lnTo>
                  <a:pt x="523" y="644"/>
                </a:lnTo>
                <a:lnTo>
                  <a:pt x="522" y="646"/>
                </a:lnTo>
                <a:lnTo>
                  <a:pt x="520" y="646"/>
                </a:lnTo>
                <a:lnTo>
                  <a:pt x="518" y="647"/>
                </a:lnTo>
                <a:lnTo>
                  <a:pt x="516" y="647"/>
                </a:lnTo>
                <a:lnTo>
                  <a:pt x="515" y="651"/>
                </a:lnTo>
                <a:lnTo>
                  <a:pt x="515" y="653"/>
                </a:lnTo>
                <a:lnTo>
                  <a:pt x="515" y="654"/>
                </a:lnTo>
                <a:lnTo>
                  <a:pt x="513" y="658"/>
                </a:lnTo>
                <a:lnTo>
                  <a:pt x="511" y="658"/>
                </a:lnTo>
                <a:lnTo>
                  <a:pt x="511" y="660"/>
                </a:lnTo>
                <a:lnTo>
                  <a:pt x="511" y="661"/>
                </a:lnTo>
                <a:lnTo>
                  <a:pt x="511" y="663"/>
                </a:lnTo>
                <a:lnTo>
                  <a:pt x="509" y="663"/>
                </a:lnTo>
                <a:lnTo>
                  <a:pt x="508" y="665"/>
                </a:lnTo>
                <a:lnTo>
                  <a:pt x="506" y="667"/>
                </a:lnTo>
                <a:lnTo>
                  <a:pt x="506" y="668"/>
                </a:lnTo>
                <a:lnTo>
                  <a:pt x="504" y="668"/>
                </a:lnTo>
                <a:lnTo>
                  <a:pt x="502" y="670"/>
                </a:lnTo>
                <a:lnTo>
                  <a:pt x="501" y="672"/>
                </a:lnTo>
                <a:lnTo>
                  <a:pt x="502" y="672"/>
                </a:lnTo>
                <a:lnTo>
                  <a:pt x="502" y="674"/>
                </a:lnTo>
                <a:lnTo>
                  <a:pt x="501" y="675"/>
                </a:lnTo>
                <a:lnTo>
                  <a:pt x="499" y="677"/>
                </a:lnTo>
                <a:lnTo>
                  <a:pt x="499" y="679"/>
                </a:lnTo>
                <a:lnTo>
                  <a:pt x="497" y="681"/>
                </a:lnTo>
                <a:lnTo>
                  <a:pt x="497" y="682"/>
                </a:lnTo>
                <a:lnTo>
                  <a:pt x="495" y="684"/>
                </a:lnTo>
                <a:lnTo>
                  <a:pt x="495" y="686"/>
                </a:lnTo>
                <a:lnTo>
                  <a:pt x="494" y="686"/>
                </a:lnTo>
                <a:lnTo>
                  <a:pt x="494" y="688"/>
                </a:lnTo>
                <a:lnTo>
                  <a:pt x="495" y="688"/>
                </a:lnTo>
                <a:lnTo>
                  <a:pt x="497" y="688"/>
                </a:lnTo>
                <a:lnTo>
                  <a:pt x="497" y="689"/>
                </a:lnTo>
                <a:lnTo>
                  <a:pt x="497" y="691"/>
                </a:lnTo>
                <a:lnTo>
                  <a:pt x="495" y="693"/>
                </a:lnTo>
                <a:lnTo>
                  <a:pt x="495" y="695"/>
                </a:lnTo>
                <a:lnTo>
                  <a:pt x="494" y="695"/>
                </a:lnTo>
                <a:lnTo>
                  <a:pt x="495" y="695"/>
                </a:lnTo>
                <a:lnTo>
                  <a:pt x="495" y="696"/>
                </a:lnTo>
                <a:lnTo>
                  <a:pt x="497" y="696"/>
                </a:lnTo>
                <a:lnTo>
                  <a:pt x="497" y="695"/>
                </a:lnTo>
                <a:lnTo>
                  <a:pt x="499" y="691"/>
                </a:lnTo>
                <a:lnTo>
                  <a:pt x="499" y="689"/>
                </a:lnTo>
                <a:lnTo>
                  <a:pt x="495" y="686"/>
                </a:lnTo>
                <a:lnTo>
                  <a:pt x="495" y="684"/>
                </a:lnTo>
                <a:lnTo>
                  <a:pt x="497" y="684"/>
                </a:lnTo>
                <a:lnTo>
                  <a:pt x="499" y="681"/>
                </a:lnTo>
                <a:lnTo>
                  <a:pt x="501" y="681"/>
                </a:lnTo>
                <a:lnTo>
                  <a:pt x="499" y="679"/>
                </a:lnTo>
                <a:lnTo>
                  <a:pt x="501" y="677"/>
                </a:lnTo>
                <a:lnTo>
                  <a:pt x="502" y="675"/>
                </a:lnTo>
                <a:lnTo>
                  <a:pt x="504" y="675"/>
                </a:lnTo>
                <a:lnTo>
                  <a:pt x="506" y="675"/>
                </a:lnTo>
                <a:lnTo>
                  <a:pt x="506" y="677"/>
                </a:lnTo>
                <a:lnTo>
                  <a:pt x="506" y="679"/>
                </a:lnTo>
                <a:lnTo>
                  <a:pt x="506" y="681"/>
                </a:lnTo>
                <a:lnTo>
                  <a:pt x="506" y="679"/>
                </a:lnTo>
                <a:lnTo>
                  <a:pt x="506" y="677"/>
                </a:lnTo>
                <a:lnTo>
                  <a:pt x="508" y="675"/>
                </a:lnTo>
                <a:lnTo>
                  <a:pt x="509" y="675"/>
                </a:lnTo>
                <a:lnTo>
                  <a:pt x="511" y="675"/>
                </a:lnTo>
                <a:lnTo>
                  <a:pt x="513" y="675"/>
                </a:lnTo>
                <a:lnTo>
                  <a:pt x="513" y="674"/>
                </a:lnTo>
                <a:lnTo>
                  <a:pt x="515" y="674"/>
                </a:lnTo>
                <a:lnTo>
                  <a:pt x="516" y="670"/>
                </a:lnTo>
                <a:lnTo>
                  <a:pt x="516" y="668"/>
                </a:lnTo>
                <a:lnTo>
                  <a:pt x="518" y="667"/>
                </a:lnTo>
                <a:lnTo>
                  <a:pt x="522" y="663"/>
                </a:lnTo>
                <a:lnTo>
                  <a:pt x="522" y="661"/>
                </a:lnTo>
                <a:lnTo>
                  <a:pt x="522" y="660"/>
                </a:lnTo>
                <a:lnTo>
                  <a:pt x="522" y="658"/>
                </a:lnTo>
                <a:lnTo>
                  <a:pt x="522" y="656"/>
                </a:lnTo>
                <a:lnTo>
                  <a:pt x="523" y="656"/>
                </a:lnTo>
                <a:lnTo>
                  <a:pt x="525" y="658"/>
                </a:lnTo>
                <a:lnTo>
                  <a:pt x="527" y="658"/>
                </a:lnTo>
                <a:lnTo>
                  <a:pt x="529" y="658"/>
                </a:lnTo>
                <a:lnTo>
                  <a:pt x="530" y="658"/>
                </a:lnTo>
                <a:lnTo>
                  <a:pt x="530" y="656"/>
                </a:lnTo>
                <a:lnTo>
                  <a:pt x="532" y="654"/>
                </a:lnTo>
                <a:lnTo>
                  <a:pt x="532" y="651"/>
                </a:lnTo>
                <a:lnTo>
                  <a:pt x="530" y="649"/>
                </a:lnTo>
                <a:lnTo>
                  <a:pt x="529" y="647"/>
                </a:lnTo>
                <a:lnTo>
                  <a:pt x="527" y="647"/>
                </a:lnTo>
                <a:lnTo>
                  <a:pt x="525" y="647"/>
                </a:lnTo>
                <a:lnTo>
                  <a:pt x="525" y="646"/>
                </a:lnTo>
                <a:lnTo>
                  <a:pt x="527" y="644"/>
                </a:lnTo>
                <a:lnTo>
                  <a:pt x="529" y="644"/>
                </a:lnTo>
                <a:lnTo>
                  <a:pt x="530" y="644"/>
                </a:lnTo>
                <a:lnTo>
                  <a:pt x="532" y="646"/>
                </a:lnTo>
                <a:lnTo>
                  <a:pt x="534" y="646"/>
                </a:lnTo>
                <a:lnTo>
                  <a:pt x="536" y="647"/>
                </a:lnTo>
                <a:lnTo>
                  <a:pt x="537" y="649"/>
                </a:lnTo>
                <a:lnTo>
                  <a:pt x="539" y="649"/>
                </a:lnTo>
                <a:lnTo>
                  <a:pt x="541" y="653"/>
                </a:lnTo>
                <a:lnTo>
                  <a:pt x="541" y="654"/>
                </a:lnTo>
                <a:lnTo>
                  <a:pt x="539" y="656"/>
                </a:lnTo>
                <a:lnTo>
                  <a:pt x="539" y="658"/>
                </a:lnTo>
                <a:lnTo>
                  <a:pt x="539" y="660"/>
                </a:lnTo>
                <a:lnTo>
                  <a:pt x="539" y="661"/>
                </a:lnTo>
                <a:lnTo>
                  <a:pt x="539" y="665"/>
                </a:lnTo>
                <a:lnTo>
                  <a:pt x="537" y="667"/>
                </a:lnTo>
                <a:lnTo>
                  <a:pt x="536" y="667"/>
                </a:lnTo>
                <a:lnTo>
                  <a:pt x="534" y="667"/>
                </a:lnTo>
                <a:lnTo>
                  <a:pt x="536" y="668"/>
                </a:lnTo>
                <a:lnTo>
                  <a:pt x="537" y="668"/>
                </a:lnTo>
                <a:lnTo>
                  <a:pt x="539" y="667"/>
                </a:lnTo>
                <a:lnTo>
                  <a:pt x="541" y="665"/>
                </a:lnTo>
                <a:lnTo>
                  <a:pt x="541" y="663"/>
                </a:lnTo>
                <a:lnTo>
                  <a:pt x="541" y="661"/>
                </a:lnTo>
                <a:lnTo>
                  <a:pt x="541" y="656"/>
                </a:lnTo>
                <a:lnTo>
                  <a:pt x="542" y="656"/>
                </a:lnTo>
                <a:lnTo>
                  <a:pt x="542" y="654"/>
                </a:lnTo>
                <a:lnTo>
                  <a:pt x="544" y="654"/>
                </a:lnTo>
                <a:lnTo>
                  <a:pt x="546" y="656"/>
                </a:lnTo>
                <a:lnTo>
                  <a:pt x="548" y="656"/>
                </a:lnTo>
                <a:lnTo>
                  <a:pt x="549" y="658"/>
                </a:lnTo>
                <a:lnTo>
                  <a:pt x="551" y="660"/>
                </a:lnTo>
                <a:lnTo>
                  <a:pt x="551" y="661"/>
                </a:lnTo>
                <a:lnTo>
                  <a:pt x="551" y="663"/>
                </a:lnTo>
                <a:lnTo>
                  <a:pt x="549" y="663"/>
                </a:lnTo>
                <a:lnTo>
                  <a:pt x="549" y="665"/>
                </a:lnTo>
                <a:lnTo>
                  <a:pt x="549" y="667"/>
                </a:lnTo>
                <a:lnTo>
                  <a:pt x="548" y="668"/>
                </a:lnTo>
                <a:lnTo>
                  <a:pt x="548" y="670"/>
                </a:lnTo>
                <a:lnTo>
                  <a:pt x="548" y="672"/>
                </a:lnTo>
                <a:lnTo>
                  <a:pt x="548" y="670"/>
                </a:lnTo>
                <a:lnTo>
                  <a:pt x="548" y="668"/>
                </a:lnTo>
                <a:lnTo>
                  <a:pt x="551" y="667"/>
                </a:lnTo>
                <a:lnTo>
                  <a:pt x="551" y="665"/>
                </a:lnTo>
                <a:lnTo>
                  <a:pt x="551" y="663"/>
                </a:lnTo>
                <a:lnTo>
                  <a:pt x="551" y="661"/>
                </a:lnTo>
                <a:lnTo>
                  <a:pt x="553" y="660"/>
                </a:lnTo>
                <a:lnTo>
                  <a:pt x="553" y="658"/>
                </a:lnTo>
                <a:lnTo>
                  <a:pt x="555" y="658"/>
                </a:lnTo>
                <a:lnTo>
                  <a:pt x="555" y="660"/>
                </a:lnTo>
                <a:lnTo>
                  <a:pt x="555" y="661"/>
                </a:lnTo>
                <a:lnTo>
                  <a:pt x="555" y="663"/>
                </a:lnTo>
                <a:lnTo>
                  <a:pt x="555" y="665"/>
                </a:lnTo>
                <a:lnTo>
                  <a:pt x="555" y="667"/>
                </a:lnTo>
                <a:lnTo>
                  <a:pt x="553" y="667"/>
                </a:lnTo>
                <a:lnTo>
                  <a:pt x="553" y="668"/>
                </a:lnTo>
                <a:lnTo>
                  <a:pt x="555" y="670"/>
                </a:lnTo>
                <a:lnTo>
                  <a:pt x="555" y="672"/>
                </a:lnTo>
                <a:lnTo>
                  <a:pt x="553" y="672"/>
                </a:lnTo>
                <a:lnTo>
                  <a:pt x="553" y="674"/>
                </a:lnTo>
                <a:lnTo>
                  <a:pt x="551" y="674"/>
                </a:lnTo>
                <a:lnTo>
                  <a:pt x="551" y="675"/>
                </a:lnTo>
                <a:lnTo>
                  <a:pt x="549" y="679"/>
                </a:lnTo>
                <a:lnTo>
                  <a:pt x="549" y="681"/>
                </a:lnTo>
                <a:lnTo>
                  <a:pt x="549" y="682"/>
                </a:lnTo>
                <a:lnTo>
                  <a:pt x="548" y="682"/>
                </a:lnTo>
                <a:lnTo>
                  <a:pt x="548" y="684"/>
                </a:lnTo>
                <a:lnTo>
                  <a:pt x="546" y="688"/>
                </a:lnTo>
                <a:lnTo>
                  <a:pt x="544" y="689"/>
                </a:lnTo>
                <a:lnTo>
                  <a:pt x="544" y="691"/>
                </a:lnTo>
                <a:lnTo>
                  <a:pt x="542" y="691"/>
                </a:lnTo>
                <a:lnTo>
                  <a:pt x="539" y="693"/>
                </a:lnTo>
                <a:lnTo>
                  <a:pt x="539" y="695"/>
                </a:lnTo>
                <a:lnTo>
                  <a:pt x="536" y="695"/>
                </a:lnTo>
                <a:lnTo>
                  <a:pt x="534" y="695"/>
                </a:lnTo>
                <a:lnTo>
                  <a:pt x="536" y="696"/>
                </a:lnTo>
                <a:lnTo>
                  <a:pt x="536" y="695"/>
                </a:lnTo>
                <a:lnTo>
                  <a:pt x="537" y="695"/>
                </a:lnTo>
                <a:lnTo>
                  <a:pt x="539" y="695"/>
                </a:lnTo>
                <a:lnTo>
                  <a:pt x="541" y="695"/>
                </a:lnTo>
                <a:lnTo>
                  <a:pt x="542" y="695"/>
                </a:lnTo>
                <a:lnTo>
                  <a:pt x="542" y="693"/>
                </a:lnTo>
                <a:lnTo>
                  <a:pt x="544" y="693"/>
                </a:lnTo>
                <a:lnTo>
                  <a:pt x="546" y="695"/>
                </a:lnTo>
                <a:lnTo>
                  <a:pt x="546" y="696"/>
                </a:lnTo>
                <a:lnTo>
                  <a:pt x="546" y="698"/>
                </a:lnTo>
                <a:lnTo>
                  <a:pt x="548" y="698"/>
                </a:lnTo>
                <a:lnTo>
                  <a:pt x="548" y="700"/>
                </a:lnTo>
                <a:lnTo>
                  <a:pt x="548" y="702"/>
                </a:lnTo>
                <a:lnTo>
                  <a:pt x="549" y="703"/>
                </a:lnTo>
                <a:lnTo>
                  <a:pt x="549" y="705"/>
                </a:lnTo>
                <a:lnTo>
                  <a:pt x="549" y="709"/>
                </a:lnTo>
                <a:lnTo>
                  <a:pt x="548" y="710"/>
                </a:lnTo>
                <a:lnTo>
                  <a:pt x="549" y="710"/>
                </a:lnTo>
                <a:lnTo>
                  <a:pt x="549" y="712"/>
                </a:lnTo>
                <a:lnTo>
                  <a:pt x="551" y="712"/>
                </a:lnTo>
                <a:lnTo>
                  <a:pt x="551" y="719"/>
                </a:lnTo>
                <a:lnTo>
                  <a:pt x="549" y="719"/>
                </a:lnTo>
                <a:lnTo>
                  <a:pt x="549" y="721"/>
                </a:lnTo>
                <a:lnTo>
                  <a:pt x="551" y="721"/>
                </a:lnTo>
                <a:lnTo>
                  <a:pt x="551" y="722"/>
                </a:lnTo>
                <a:lnTo>
                  <a:pt x="549" y="722"/>
                </a:lnTo>
                <a:lnTo>
                  <a:pt x="551" y="726"/>
                </a:lnTo>
                <a:lnTo>
                  <a:pt x="551" y="728"/>
                </a:lnTo>
                <a:lnTo>
                  <a:pt x="551" y="724"/>
                </a:lnTo>
                <a:lnTo>
                  <a:pt x="551" y="722"/>
                </a:lnTo>
                <a:lnTo>
                  <a:pt x="551" y="721"/>
                </a:lnTo>
                <a:lnTo>
                  <a:pt x="553" y="719"/>
                </a:lnTo>
                <a:lnTo>
                  <a:pt x="553" y="717"/>
                </a:lnTo>
                <a:lnTo>
                  <a:pt x="555" y="719"/>
                </a:lnTo>
                <a:lnTo>
                  <a:pt x="556" y="719"/>
                </a:lnTo>
                <a:lnTo>
                  <a:pt x="556" y="721"/>
                </a:lnTo>
                <a:lnTo>
                  <a:pt x="555" y="721"/>
                </a:lnTo>
                <a:lnTo>
                  <a:pt x="555" y="722"/>
                </a:lnTo>
                <a:lnTo>
                  <a:pt x="556" y="722"/>
                </a:lnTo>
                <a:lnTo>
                  <a:pt x="555" y="724"/>
                </a:lnTo>
                <a:lnTo>
                  <a:pt x="555" y="726"/>
                </a:lnTo>
                <a:lnTo>
                  <a:pt x="555" y="728"/>
                </a:lnTo>
                <a:lnTo>
                  <a:pt x="553" y="729"/>
                </a:lnTo>
                <a:lnTo>
                  <a:pt x="553" y="731"/>
                </a:lnTo>
                <a:lnTo>
                  <a:pt x="553" y="733"/>
                </a:lnTo>
                <a:lnTo>
                  <a:pt x="551" y="735"/>
                </a:lnTo>
                <a:lnTo>
                  <a:pt x="551" y="736"/>
                </a:lnTo>
                <a:lnTo>
                  <a:pt x="549" y="740"/>
                </a:lnTo>
                <a:lnTo>
                  <a:pt x="548" y="742"/>
                </a:lnTo>
                <a:lnTo>
                  <a:pt x="548" y="743"/>
                </a:lnTo>
                <a:lnTo>
                  <a:pt x="548" y="745"/>
                </a:lnTo>
                <a:lnTo>
                  <a:pt x="546" y="745"/>
                </a:lnTo>
                <a:lnTo>
                  <a:pt x="544" y="745"/>
                </a:lnTo>
                <a:lnTo>
                  <a:pt x="544" y="749"/>
                </a:lnTo>
                <a:lnTo>
                  <a:pt x="544" y="750"/>
                </a:lnTo>
                <a:lnTo>
                  <a:pt x="542" y="750"/>
                </a:lnTo>
                <a:lnTo>
                  <a:pt x="542" y="749"/>
                </a:lnTo>
                <a:lnTo>
                  <a:pt x="541" y="747"/>
                </a:lnTo>
                <a:lnTo>
                  <a:pt x="539" y="749"/>
                </a:lnTo>
                <a:lnTo>
                  <a:pt x="537" y="749"/>
                </a:lnTo>
                <a:lnTo>
                  <a:pt x="536" y="749"/>
                </a:lnTo>
                <a:lnTo>
                  <a:pt x="536" y="750"/>
                </a:lnTo>
                <a:lnTo>
                  <a:pt x="537" y="750"/>
                </a:lnTo>
                <a:lnTo>
                  <a:pt x="539" y="749"/>
                </a:lnTo>
                <a:lnTo>
                  <a:pt x="541" y="749"/>
                </a:lnTo>
                <a:lnTo>
                  <a:pt x="542" y="750"/>
                </a:lnTo>
                <a:lnTo>
                  <a:pt x="542" y="752"/>
                </a:lnTo>
                <a:lnTo>
                  <a:pt x="541" y="752"/>
                </a:lnTo>
                <a:lnTo>
                  <a:pt x="539" y="752"/>
                </a:lnTo>
                <a:lnTo>
                  <a:pt x="539" y="754"/>
                </a:lnTo>
                <a:lnTo>
                  <a:pt x="541" y="754"/>
                </a:lnTo>
                <a:lnTo>
                  <a:pt x="542" y="752"/>
                </a:lnTo>
                <a:lnTo>
                  <a:pt x="542" y="754"/>
                </a:lnTo>
                <a:lnTo>
                  <a:pt x="542" y="756"/>
                </a:lnTo>
                <a:lnTo>
                  <a:pt x="541" y="756"/>
                </a:lnTo>
                <a:lnTo>
                  <a:pt x="541" y="757"/>
                </a:lnTo>
                <a:lnTo>
                  <a:pt x="539" y="759"/>
                </a:lnTo>
                <a:lnTo>
                  <a:pt x="537" y="759"/>
                </a:lnTo>
                <a:lnTo>
                  <a:pt x="537" y="761"/>
                </a:lnTo>
                <a:lnTo>
                  <a:pt x="537" y="763"/>
                </a:lnTo>
                <a:lnTo>
                  <a:pt x="537" y="764"/>
                </a:lnTo>
                <a:lnTo>
                  <a:pt x="536" y="766"/>
                </a:lnTo>
                <a:lnTo>
                  <a:pt x="534" y="768"/>
                </a:lnTo>
                <a:lnTo>
                  <a:pt x="534" y="770"/>
                </a:lnTo>
                <a:lnTo>
                  <a:pt x="534" y="771"/>
                </a:lnTo>
                <a:lnTo>
                  <a:pt x="532" y="771"/>
                </a:lnTo>
                <a:lnTo>
                  <a:pt x="530" y="770"/>
                </a:lnTo>
                <a:lnTo>
                  <a:pt x="529" y="768"/>
                </a:lnTo>
                <a:lnTo>
                  <a:pt x="529" y="766"/>
                </a:lnTo>
                <a:lnTo>
                  <a:pt x="527" y="766"/>
                </a:lnTo>
                <a:lnTo>
                  <a:pt x="525" y="766"/>
                </a:lnTo>
                <a:lnTo>
                  <a:pt x="523" y="766"/>
                </a:lnTo>
                <a:lnTo>
                  <a:pt x="522" y="766"/>
                </a:lnTo>
                <a:lnTo>
                  <a:pt x="525" y="766"/>
                </a:lnTo>
                <a:lnTo>
                  <a:pt x="527" y="766"/>
                </a:lnTo>
                <a:lnTo>
                  <a:pt x="529" y="768"/>
                </a:lnTo>
                <a:lnTo>
                  <a:pt x="529" y="770"/>
                </a:lnTo>
                <a:lnTo>
                  <a:pt x="529" y="771"/>
                </a:lnTo>
                <a:lnTo>
                  <a:pt x="527" y="770"/>
                </a:lnTo>
                <a:lnTo>
                  <a:pt x="527" y="771"/>
                </a:lnTo>
                <a:lnTo>
                  <a:pt x="529" y="771"/>
                </a:lnTo>
                <a:lnTo>
                  <a:pt x="530" y="771"/>
                </a:lnTo>
                <a:lnTo>
                  <a:pt x="532" y="773"/>
                </a:lnTo>
                <a:lnTo>
                  <a:pt x="532" y="775"/>
                </a:lnTo>
                <a:lnTo>
                  <a:pt x="530" y="777"/>
                </a:lnTo>
                <a:lnTo>
                  <a:pt x="530" y="778"/>
                </a:lnTo>
                <a:lnTo>
                  <a:pt x="530" y="780"/>
                </a:lnTo>
                <a:lnTo>
                  <a:pt x="529" y="780"/>
                </a:lnTo>
                <a:lnTo>
                  <a:pt x="529" y="782"/>
                </a:lnTo>
                <a:lnTo>
                  <a:pt x="529" y="784"/>
                </a:lnTo>
                <a:lnTo>
                  <a:pt x="529" y="787"/>
                </a:lnTo>
                <a:lnTo>
                  <a:pt x="527" y="789"/>
                </a:lnTo>
                <a:lnTo>
                  <a:pt x="527" y="791"/>
                </a:lnTo>
                <a:lnTo>
                  <a:pt x="527" y="792"/>
                </a:lnTo>
                <a:lnTo>
                  <a:pt x="525" y="792"/>
                </a:lnTo>
                <a:lnTo>
                  <a:pt x="525" y="794"/>
                </a:lnTo>
                <a:lnTo>
                  <a:pt x="523" y="792"/>
                </a:lnTo>
                <a:lnTo>
                  <a:pt x="522" y="792"/>
                </a:lnTo>
                <a:lnTo>
                  <a:pt x="520" y="791"/>
                </a:lnTo>
                <a:lnTo>
                  <a:pt x="518" y="789"/>
                </a:lnTo>
                <a:lnTo>
                  <a:pt x="516" y="789"/>
                </a:lnTo>
                <a:lnTo>
                  <a:pt x="515" y="789"/>
                </a:lnTo>
                <a:lnTo>
                  <a:pt x="513" y="789"/>
                </a:lnTo>
                <a:lnTo>
                  <a:pt x="511" y="789"/>
                </a:lnTo>
                <a:lnTo>
                  <a:pt x="509" y="789"/>
                </a:lnTo>
                <a:lnTo>
                  <a:pt x="509" y="787"/>
                </a:lnTo>
                <a:lnTo>
                  <a:pt x="511" y="785"/>
                </a:lnTo>
                <a:lnTo>
                  <a:pt x="513" y="785"/>
                </a:lnTo>
                <a:lnTo>
                  <a:pt x="513" y="784"/>
                </a:lnTo>
                <a:lnTo>
                  <a:pt x="513" y="782"/>
                </a:lnTo>
                <a:lnTo>
                  <a:pt x="511" y="782"/>
                </a:lnTo>
                <a:lnTo>
                  <a:pt x="511" y="784"/>
                </a:lnTo>
                <a:lnTo>
                  <a:pt x="513" y="784"/>
                </a:lnTo>
                <a:lnTo>
                  <a:pt x="513" y="785"/>
                </a:lnTo>
                <a:lnTo>
                  <a:pt x="511" y="785"/>
                </a:lnTo>
                <a:lnTo>
                  <a:pt x="509" y="787"/>
                </a:lnTo>
                <a:lnTo>
                  <a:pt x="509" y="789"/>
                </a:lnTo>
                <a:lnTo>
                  <a:pt x="509" y="791"/>
                </a:lnTo>
                <a:lnTo>
                  <a:pt x="511" y="791"/>
                </a:lnTo>
                <a:lnTo>
                  <a:pt x="513" y="791"/>
                </a:lnTo>
                <a:lnTo>
                  <a:pt x="513" y="789"/>
                </a:lnTo>
                <a:lnTo>
                  <a:pt x="515" y="789"/>
                </a:lnTo>
                <a:lnTo>
                  <a:pt x="516" y="789"/>
                </a:lnTo>
                <a:lnTo>
                  <a:pt x="518" y="792"/>
                </a:lnTo>
                <a:lnTo>
                  <a:pt x="520" y="794"/>
                </a:lnTo>
                <a:lnTo>
                  <a:pt x="520" y="796"/>
                </a:lnTo>
                <a:lnTo>
                  <a:pt x="518" y="796"/>
                </a:lnTo>
                <a:lnTo>
                  <a:pt x="518" y="798"/>
                </a:lnTo>
                <a:lnTo>
                  <a:pt x="520" y="798"/>
                </a:lnTo>
                <a:lnTo>
                  <a:pt x="522" y="798"/>
                </a:lnTo>
                <a:lnTo>
                  <a:pt x="522" y="801"/>
                </a:lnTo>
                <a:lnTo>
                  <a:pt x="522" y="803"/>
                </a:lnTo>
                <a:lnTo>
                  <a:pt x="520" y="805"/>
                </a:lnTo>
                <a:lnTo>
                  <a:pt x="518" y="805"/>
                </a:lnTo>
                <a:lnTo>
                  <a:pt x="518" y="806"/>
                </a:lnTo>
                <a:lnTo>
                  <a:pt x="518" y="808"/>
                </a:lnTo>
                <a:lnTo>
                  <a:pt x="520" y="812"/>
                </a:lnTo>
                <a:lnTo>
                  <a:pt x="520" y="813"/>
                </a:lnTo>
                <a:lnTo>
                  <a:pt x="522" y="813"/>
                </a:lnTo>
                <a:lnTo>
                  <a:pt x="522" y="815"/>
                </a:lnTo>
                <a:lnTo>
                  <a:pt x="522" y="817"/>
                </a:lnTo>
                <a:lnTo>
                  <a:pt x="520" y="817"/>
                </a:lnTo>
                <a:lnTo>
                  <a:pt x="518" y="817"/>
                </a:lnTo>
                <a:lnTo>
                  <a:pt x="516" y="815"/>
                </a:lnTo>
                <a:lnTo>
                  <a:pt x="515" y="812"/>
                </a:lnTo>
                <a:lnTo>
                  <a:pt x="515" y="810"/>
                </a:lnTo>
                <a:lnTo>
                  <a:pt x="513" y="808"/>
                </a:lnTo>
                <a:lnTo>
                  <a:pt x="511" y="808"/>
                </a:lnTo>
                <a:lnTo>
                  <a:pt x="511" y="806"/>
                </a:lnTo>
                <a:lnTo>
                  <a:pt x="511" y="805"/>
                </a:lnTo>
                <a:lnTo>
                  <a:pt x="511" y="806"/>
                </a:lnTo>
                <a:lnTo>
                  <a:pt x="509" y="806"/>
                </a:lnTo>
                <a:lnTo>
                  <a:pt x="509" y="808"/>
                </a:lnTo>
                <a:lnTo>
                  <a:pt x="511" y="808"/>
                </a:lnTo>
                <a:lnTo>
                  <a:pt x="511" y="810"/>
                </a:lnTo>
                <a:lnTo>
                  <a:pt x="511" y="812"/>
                </a:lnTo>
                <a:lnTo>
                  <a:pt x="513" y="812"/>
                </a:lnTo>
                <a:lnTo>
                  <a:pt x="513" y="813"/>
                </a:lnTo>
                <a:lnTo>
                  <a:pt x="513" y="815"/>
                </a:lnTo>
                <a:lnTo>
                  <a:pt x="515" y="817"/>
                </a:lnTo>
                <a:lnTo>
                  <a:pt x="516" y="818"/>
                </a:lnTo>
                <a:lnTo>
                  <a:pt x="516" y="820"/>
                </a:lnTo>
                <a:lnTo>
                  <a:pt x="518" y="820"/>
                </a:lnTo>
                <a:lnTo>
                  <a:pt x="520" y="820"/>
                </a:lnTo>
                <a:lnTo>
                  <a:pt x="520" y="822"/>
                </a:lnTo>
                <a:lnTo>
                  <a:pt x="518" y="820"/>
                </a:lnTo>
                <a:lnTo>
                  <a:pt x="518" y="822"/>
                </a:lnTo>
                <a:lnTo>
                  <a:pt x="516" y="822"/>
                </a:lnTo>
                <a:lnTo>
                  <a:pt x="516" y="820"/>
                </a:lnTo>
                <a:lnTo>
                  <a:pt x="515" y="820"/>
                </a:lnTo>
                <a:lnTo>
                  <a:pt x="513" y="818"/>
                </a:lnTo>
                <a:lnTo>
                  <a:pt x="511" y="818"/>
                </a:lnTo>
                <a:lnTo>
                  <a:pt x="513" y="818"/>
                </a:lnTo>
                <a:lnTo>
                  <a:pt x="515" y="820"/>
                </a:lnTo>
                <a:lnTo>
                  <a:pt x="515" y="822"/>
                </a:lnTo>
                <a:lnTo>
                  <a:pt x="515" y="824"/>
                </a:lnTo>
                <a:lnTo>
                  <a:pt x="513" y="822"/>
                </a:lnTo>
                <a:lnTo>
                  <a:pt x="513" y="820"/>
                </a:lnTo>
                <a:lnTo>
                  <a:pt x="511" y="820"/>
                </a:lnTo>
                <a:lnTo>
                  <a:pt x="509" y="818"/>
                </a:lnTo>
                <a:lnTo>
                  <a:pt x="509" y="817"/>
                </a:lnTo>
                <a:lnTo>
                  <a:pt x="506" y="815"/>
                </a:lnTo>
                <a:lnTo>
                  <a:pt x="506" y="813"/>
                </a:lnTo>
                <a:lnTo>
                  <a:pt x="504" y="812"/>
                </a:lnTo>
                <a:lnTo>
                  <a:pt x="502" y="812"/>
                </a:lnTo>
                <a:lnTo>
                  <a:pt x="502" y="813"/>
                </a:lnTo>
                <a:lnTo>
                  <a:pt x="501" y="812"/>
                </a:lnTo>
                <a:lnTo>
                  <a:pt x="499" y="812"/>
                </a:lnTo>
                <a:lnTo>
                  <a:pt x="497" y="813"/>
                </a:lnTo>
                <a:lnTo>
                  <a:pt x="499" y="813"/>
                </a:lnTo>
                <a:lnTo>
                  <a:pt x="501" y="813"/>
                </a:lnTo>
                <a:lnTo>
                  <a:pt x="501" y="815"/>
                </a:lnTo>
                <a:lnTo>
                  <a:pt x="502" y="815"/>
                </a:lnTo>
                <a:lnTo>
                  <a:pt x="504" y="815"/>
                </a:lnTo>
                <a:lnTo>
                  <a:pt x="508" y="818"/>
                </a:lnTo>
                <a:lnTo>
                  <a:pt x="508" y="820"/>
                </a:lnTo>
                <a:lnTo>
                  <a:pt x="508" y="822"/>
                </a:lnTo>
                <a:lnTo>
                  <a:pt x="508" y="824"/>
                </a:lnTo>
                <a:lnTo>
                  <a:pt x="506" y="824"/>
                </a:lnTo>
                <a:lnTo>
                  <a:pt x="506" y="822"/>
                </a:lnTo>
                <a:lnTo>
                  <a:pt x="504" y="822"/>
                </a:lnTo>
                <a:lnTo>
                  <a:pt x="504" y="824"/>
                </a:lnTo>
                <a:lnTo>
                  <a:pt x="502" y="822"/>
                </a:lnTo>
                <a:lnTo>
                  <a:pt x="502" y="820"/>
                </a:lnTo>
                <a:lnTo>
                  <a:pt x="501" y="820"/>
                </a:lnTo>
                <a:lnTo>
                  <a:pt x="502" y="820"/>
                </a:lnTo>
                <a:lnTo>
                  <a:pt x="502" y="822"/>
                </a:lnTo>
                <a:lnTo>
                  <a:pt x="502" y="824"/>
                </a:lnTo>
                <a:lnTo>
                  <a:pt x="501" y="822"/>
                </a:lnTo>
                <a:lnTo>
                  <a:pt x="499" y="820"/>
                </a:lnTo>
                <a:lnTo>
                  <a:pt x="497" y="818"/>
                </a:lnTo>
                <a:lnTo>
                  <a:pt x="497" y="817"/>
                </a:lnTo>
                <a:lnTo>
                  <a:pt x="497" y="815"/>
                </a:lnTo>
                <a:lnTo>
                  <a:pt x="495" y="813"/>
                </a:lnTo>
                <a:lnTo>
                  <a:pt x="494" y="810"/>
                </a:lnTo>
                <a:lnTo>
                  <a:pt x="492" y="808"/>
                </a:lnTo>
                <a:lnTo>
                  <a:pt x="494" y="810"/>
                </a:lnTo>
                <a:lnTo>
                  <a:pt x="494" y="812"/>
                </a:lnTo>
                <a:lnTo>
                  <a:pt x="494" y="813"/>
                </a:lnTo>
                <a:lnTo>
                  <a:pt x="495" y="815"/>
                </a:lnTo>
                <a:lnTo>
                  <a:pt x="495" y="817"/>
                </a:lnTo>
                <a:lnTo>
                  <a:pt x="495" y="818"/>
                </a:lnTo>
                <a:lnTo>
                  <a:pt x="495" y="820"/>
                </a:lnTo>
                <a:lnTo>
                  <a:pt x="497" y="820"/>
                </a:lnTo>
                <a:lnTo>
                  <a:pt x="497" y="822"/>
                </a:lnTo>
                <a:lnTo>
                  <a:pt x="497" y="824"/>
                </a:lnTo>
                <a:lnTo>
                  <a:pt x="497" y="827"/>
                </a:lnTo>
                <a:lnTo>
                  <a:pt x="495" y="827"/>
                </a:lnTo>
                <a:lnTo>
                  <a:pt x="494" y="827"/>
                </a:lnTo>
                <a:lnTo>
                  <a:pt x="494" y="825"/>
                </a:lnTo>
                <a:lnTo>
                  <a:pt x="494" y="824"/>
                </a:lnTo>
                <a:lnTo>
                  <a:pt x="492" y="822"/>
                </a:lnTo>
                <a:lnTo>
                  <a:pt x="492" y="820"/>
                </a:lnTo>
                <a:lnTo>
                  <a:pt x="483" y="817"/>
                </a:lnTo>
                <a:lnTo>
                  <a:pt x="478" y="817"/>
                </a:lnTo>
                <a:lnTo>
                  <a:pt x="450" y="822"/>
                </a:lnTo>
                <a:lnTo>
                  <a:pt x="448" y="822"/>
                </a:lnTo>
                <a:lnTo>
                  <a:pt x="434" y="824"/>
                </a:lnTo>
                <a:lnTo>
                  <a:pt x="427" y="827"/>
                </a:lnTo>
                <a:lnTo>
                  <a:pt x="420" y="827"/>
                </a:lnTo>
                <a:lnTo>
                  <a:pt x="406" y="831"/>
                </a:lnTo>
                <a:lnTo>
                  <a:pt x="399" y="832"/>
                </a:lnTo>
                <a:lnTo>
                  <a:pt x="392" y="836"/>
                </a:lnTo>
                <a:lnTo>
                  <a:pt x="377" y="839"/>
                </a:lnTo>
                <a:lnTo>
                  <a:pt x="366" y="845"/>
                </a:lnTo>
                <a:lnTo>
                  <a:pt x="359" y="846"/>
                </a:lnTo>
                <a:lnTo>
                  <a:pt x="356" y="846"/>
                </a:lnTo>
                <a:lnTo>
                  <a:pt x="352" y="846"/>
                </a:lnTo>
                <a:lnTo>
                  <a:pt x="338" y="852"/>
                </a:lnTo>
                <a:lnTo>
                  <a:pt x="331" y="848"/>
                </a:lnTo>
                <a:lnTo>
                  <a:pt x="330" y="848"/>
                </a:lnTo>
                <a:lnTo>
                  <a:pt x="330" y="843"/>
                </a:lnTo>
                <a:lnTo>
                  <a:pt x="328" y="843"/>
                </a:lnTo>
                <a:lnTo>
                  <a:pt x="326" y="841"/>
                </a:lnTo>
                <a:lnTo>
                  <a:pt x="324" y="843"/>
                </a:lnTo>
                <a:lnTo>
                  <a:pt x="323" y="843"/>
                </a:lnTo>
                <a:lnTo>
                  <a:pt x="321" y="843"/>
                </a:lnTo>
                <a:lnTo>
                  <a:pt x="321" y="845"/>
                </a:lnTo>
                <a:lnTo>
                  <a:pt x="319" y="845"/>
                </a:lnTo>
                <a:lnTo>
                  <a:pt x="317" y="843"/>
                </a:lnTo>
                <a:lnTo>
                  <a:pt x="316" y="843"/>
                </a:lnTo>
                <a:lnTo>
                  <a:pt x="314" y="843"/>
                </a:lnTo>
                <a:lnTo>
                  <a:pt x="312" y="843"/>
                </a:lnTo>
                <a:lnTo>
                  <a:pt x="310" y="843"/>
                </a:lnTo>
                <a:lnTo>
                  <a:pt x="309" y="843"/>
                </a:lnTo>
                <a:lnTo>
                  <a:pt x="307" y="843"/>
                </a:lnTo>
                <a:lnTo>
                  <a:pt x="305" y="843"/>
                </a:lnTo>
                <a:lnTo>
                  <a:pt x="305" y="845"/>
                </a:lnTo>
                <a:lnTo>
                  <a:pt x="303" y="845"/>
                </a:lnTo>
                <a:lnTo>
                  <a:pt x="303" y="846"/>
                </a:lnTo>
                <a:lnTo>
                  <a:pt x="302" y="846"/>
                </a:lnTo>
                <a:lnTo>
                  <a:pt x="300" y="848"/>
                </a:lnTo>
                <a:lnTo>
                  <a:pt x="298" y="848"/>
                </a:lnTo>
                <a:lnTo>
                  <a:pt x="298" y="850"/>
                </a:lnTo>
                <a:lnTo>
                  <a:pt x="296" y="850"/>
                </a:lnTo>
                <a:lnTo>
                  <a:pt x="296" y="852"/>
                </a:lnTo>
                <a:lnTo>
                  <a:pt x="295" y="852"/>
                </a:lnTo>
                <a:lnTo>
                  <a:pt x="295" y="853"/>
                </a:lnTo>
                <a:lnTo>
                  <a:pt x="293" y="853"/>
                </a:lnTo>
                <a:lnTo>
                  <a:pt x="293" y="855"/>
                </a:lnTo>
                <a:lnTo>
                  <a:pt x="293" y="857"/>
                </a:lnTo>
                <a:lnTo>
                  <a:pt x="293" y="859"/>
                </a:lnTo>
                <a:lnTo>
                  <a:pt x="293" y="860"/>
                </a:lnTo>
                <a:lnTo>
                  <a:pt x="293" y="862"/>
                </a:lnTo>
                <a:lnTo>
                  <a:pt x="293" y="864"/>
                </a:lnTo>
                <a:lnTo>
                  <a:pt x="291" y="866"/>
                </a:lnTo>
                <a:lnTo>
                  <a:pt x="291" y="867"/>
                </a:lnTo>
                <a:lnTo>
                  <a:pt x="289" y="869"/>
                </a:lnTo>
                <a:lnTo>
                  <a:pt x="288" y="871"/>
                </a:lnTo>
                <a:lnTo>
                  <a:pt x="288" y="873"/>
                </a:lnTo>
                <a:lnTo>
                  <a:pt x="286" y="874"/>
                </a:lnTo>
                <a:lnTo>
                  <a:pt x="286" y="876"/>
                </a:lnTo>
                <a:lnTo>
                  <a:pt x="284" y="878"/>
                </a:lnTo>
                <a:lnTo>
                  <a:pt x="284" y="880"/>
                </a:lnTo>
                <a:lnTo>
                  <a:pt x="284" y="881"/>
                </a:lnTo>
                <a:lnTo>
                  <a:pt x="282" y="883"/>
                </a:lnTo>
                <a:lnTo>
                  <a:pt x="282" y="885"/>
                </a:lnTo>
                <a:lnTo>
                  <a:pt x="281" y="887"/>
                </a:lnTo>
                <a:lnTo>
                  <a:pt x="279" y="887"/>
                </a:lnTo>
                <a:lnTo>
                  <a:pt x="279" y="888"/>
                </a:lnTo>
                <a:lnTo>
                  <a:pt x="277" y="888"/>
                </a:lnTo>
                <a:lnTo>
                  <a:pt x="275" y="888"/>
                </a:lnTo>
                <a:lnTo>
                  <a:pt x="274" y="888"/>
                </a:lnTo>
                <a:lnTo>
                  <a:pt x="272" y="888"/>
                </a:lnTo>
                <a:lnTo>
                  <a:pt x="270" y="888"/>
                </a:lnTo>
                <a:lnTo>
                  <a:pt x="269" y="888"/>
                </a:lnTo>
                <a:lnTo>
                  <a:pt x="267" y="888"/>
                </a:lnTo>
                <a:lnTo>
                  <a:pt x="265" y="888"/>
                </a:lnTo>
                <a:lnTo>
                  <a:pt x="263" y="888"/>
                </a:lnTo>
                <a:lnTo>
                  <a:pt x="262" y="890"/>
                </a:lnTo>
                <a:lnTo>
                  <a:pt x="260" y="890"/>
                </a:lnTo>
                <a:lnTo>
                  <a:pt x="258" y="890"/>
                </a:lnTo>
                <a:lnTo>
                  <a:pt x="256" y="890"/>
                </a:lnTo>
                <a:lnTo>
                  <a:pt x="255" y="888"/>
                </a:lnTo>
                <a:lnTo>
                  <a:pt x="253" y="888"/>
                </a:lnTo>
                <a:lnTo>
                  <a:pt x="251" y="890"/>
                </a:lnTo>
                <a:lnTo>
                  <a:pt x="249" y="890"/>
                </a:lnTo>
                <a:lnTo>
                  <a:pt x="248" y="888"/>
                </a:lnTo>
                <a:lnTo>
                  <a:pt x="246" y="888"/>
                </a:lnTo>
                <a:lnTo>
                  <a:pt x="244" y="887"/>
                </a:lnTo>
                <a:lnTo>
                  <a:pt x="242" y="887"/>
                </a:lnTo>
                <a:lnTo>
                  <a:pt x="242" y="885"/>
                </a:lnTo>
                <a:lnTo>
                  <a:pt x="242" y="883"/>
                </a:lnTo>
                <a:lnTo>
                  <a:pt x="242" y="881"/>
                </a:lnTo>
                <a:lnTo>
                  <a:pt x="244" y="881"/>
                </a:lnTo>
                <a:lnTo>
                  <a:pt x="244" y="880"/>
                </a:lnTo>
                <a:lnTo>
                  <a:pt x="244" y="878"/>
                </a:lnTo>
                <a:lnTo>
                  <a:pt x="244" y="876"/>
                </a:lnTo>
                <a:lnTo>
                  <a:pt x="246" y="874"/>
                </a:lnTo>
                <a:lnTo>
                  <a:pt x="246" y="873"/>
                </a:lnTo>
                <a:lnTo>
                  <a:pt x="248" y="871"/>
                </a:lnTo>
                <a:lnTo>
                  <a:pt x="248" y="869"/>
                </a:lnTo>
                <a:lnTo>
                  <a:pt x="248" y="867"/>
                </a:lnTo>
                <a:lnTo>
                  <a:pt x="246" y="866"/>
                </a:lnTo>
                <a:lnTo>
                  <a:pt x="246" y="864"/>
                </a:lnTo>
                <a:lnTo>
                  <a:pt x="246" y="862"/>
                </a:lnTo>
                <a:lnTo>
                  <a:pt x="246" y="860"/>
                </a:lnTo>
                <a:lnTo>
                  <a:pt x="244" y="859"/>
                </a:lnTo>
                <a:lnTo>
                  <a:pt x="244" y="857"/>
                </a:lnTo>
                <a:lnTo>
                  <a:pt x="242" y="857"/>
                </a:lnTo>
                <a:lnTo>
                  <a:pt x="242" y="855"/>
                </a:lnTo>
                <a:lnTo>
                  <a:pt x="242" y="853"/>
                </a:lnTo>
                <a:lnTo>
                  <a:pt x="242" y="852"/>
                </a:lnTo>
                <a:lnTo>
                  <a:pt x="242" y="850"/>
                </a:lnTo>
                <a:lnTo>
                  <a:pt x="241" y="848"/>
                </a:lnTo>
                <a:lnTo>
                  <a:pt x="241" y="846"/>
                </a:lnTo>
                <a:lnTo>
                  <a:pt x="241" y="845"/>
                </a:lnTo>
                <a:lnTo>
                  <a:pt x="241" y="843"/>
                </a:lnTo>
                <a:lnTo>
                  <a:pt x="241" y="841"/>
                </a:lnTo>
                <a:lnTo>
                  <a:pt x="239" y="841"/>
                </a:lnTo>
                <a:lnTo>
                  <a:pt x="237" y="841"/>
                </a:lnTo>
                <a:lnTo>
                  <a:pt x="235" y="839"/>
                </a:lnTo>
                <a:lnTo>
                  <a:pt x="234" y="839"/>
                </a:lnTo>
                <a:lnTo>
                  <a:pt x="234" y="838"/>
                </a:lnTo>
                <a:lnTo>
                  <a:pt x="232" y="838"/>
                </a:lnTo>
                <a:lnTo>
                  <a:pt x="232" y="836"/>
                </a:lnTo>
                <a:lnTo>
                  <a:pt x="230" y="836"/>
                </a:lnTo>
                <a:lnTo>
                  <a:pt x="230" y="834"/>
                </a:lnTo>
                <a:lnTo>
                  <a:pt x="228" y="834"/>
                </a:lnTo>
                <a:lnTo>
                  <a:pt x="228" y="832"/>
                </a:lnTo>
                <a:lnTo>
                  <a:pt x="227" y="832"/>
                </a:lnTo>
                <a:lnTo>
                  <a:pt x="227" y="831"/>
                </a:lnTo>
                <a:lnTo>
                  <a:pt x="225" y="831"/>
                </a:lnTo>
                <a:lnTo>
                  <a:pt x="223" y="829"/>
                </a:lnTo>
                <a:lnTo>
                  <a:pt x="221" y="827"/>
                </a:lnTo>
                <a:lnTo>
                  <a:pt x="220" y="827"/>
                </a:lnTo>
                <a:lnTo>
                  <a:pt x="220" y="825"/>
                </a:lnTo>
                <a:lnTo>
                  <a:pt x="218" y="825"/>
                </a:lnTo>
                <a:lnTo>
                  <a:pt x="218" y="824"/>
                </a:lnTo>
                <a:lnTo>
                  <a:pt x="216" y="824"/>
                </a:lnTo>
                <a:lnTo>
                  <a:pt x="216" y="822"/>
                </a:lnTo>
                <a:lnTo>
                  <a:pt x="214" y="820"/>
                </a:lnTo>
                <a:lnTo>
                  <a:pt x="213" y="818"/>
                </a:lnTo>
                <a:lnTo>
                  <a:pt x="211" y="818"/>
                </a:lnTo>
                <a:lnTo>
                  <a:pt x="209" y="818"/>
                </a:lnTo>
                <a:lnTo>
                  <a:pt x="209" y="817"/>
                </a:lnTo>
                <a:lnTo>
                  <a:pt x="207" y="817"/>
                </a:lnTo>
                <a:lnTo>
                  <a:pt x="206" y="817"/>
                </a:lnTo>
                <a:lnTo>
                  <a:pt x="204" y="815"/>
                </a:lnTo>
                <a:lnTo>
                  <a:pt x="202" y="815"/>
                </a:lnTo>
                <a:lnTo>
                  <a:pt x="200" y="813"/>
                </a:lnTo>
                <a:lnTo>
                  <a:pt x="199" y="812"/>
                </a:lnTo>
                <a:lnTo>
                  <a:pt x="197" y="812"/>
                </a:lnTo>
                <a:lnTo>
                  <a:pt x="197" y="810"/>
                </a:lnTo>
                <a:lnTo>
                  <a:pt x="195" y="810"/>
                </a:lnTo>
                <a:lnTo>
                  <a:pt x="195" y="808"/>
                </a:lnTo>
                <a:lnTo>
                  <a:pt x="193" y="806"/>
                </a:lnTo>
                <a:lnTo>
                  <a:pt x="192" y="806"/>
                </a:lnTo>
                <a:lnTo>
                  <a:pt x="192" y="805"/>
                </a:lnTo>
                <a:lnTo>
                  <a:pt x="192" y="803"/>
                </a:lnTo>
                <a:lnTo>
                  <a:pt x="190" y="803"/>
                </a:lnTo>
                <a:lnTo>
                  <a:pt x="190" y="801"/>
                </a:lnTo>
                <a:lnTo>
                  <a:pt x="188" y="801"/>
                </a:lnTo>
                <a:lnTo>
                  <a:pt x="186" y="799"/>
                </a:lnTo>
                <a:lnTo>
                  <a:pt x="186" y="798"/>
                </a:lnTo>
                <a:lnTo>
                  <a:pt x="185" y="798"/>
                </a:lnTo>
                <a:lnTo>
                  <a:pt x="185" y="796"/>
                </a:lnTo>
                <a:lnTo>
                  <a:pt x="183" y="794"/>
                </a:lnTo>
                <a:lnTo>
                  <a:pt x="181" y="794"/>
                </a:lnTo>
                <a:lnTo>
                  <a:pt x="181" y="792"/>
                </a:lnTo>
                <a:lnTo>
                  <a:pt x="180" y="792"/>
                </a:lnTo>
                <a:lnTo>
                  <a:pt x="178" y="791"/>
                </a:lnTo>
                <a:lnTo>
                  <a:pt x="176" y="791"/>
                </a:lnTo>
                <a:lnTo>
                  <a:pt x="176" y="789"/>
                </a:lnTo>
                <a:lnTo>
                  <a:pt x="174" y="789"/>
                </a:lnTo>
                <a:lnTo>
                  <a:pt x="173" y="787"/>
                </a:lnTo>
                <a:lnTo>
                  <a:pt x="171" y="785"/>
                </a:lnTo>
                <a:lnTo>
                  <a:pt x="169" y="784"/>
                </a:lnTo>
                <a:lnTo>
                  <a:pt x="167" y="782"/>
                </a:lnTo>
                <a:lnTo>
                  <a:pt x="166" y="780"/>
                </a:lnTo>
                <a:lnTo>
                  <a:pt x="164" y="780"/>
                </a:lnTo>
                <a:lnTo>
                  <a:pt x="162" y="778"/>
                </a:lnTo>
                <a:lnTo>
                  <a:pt x="160" y="777"/>
                </a:lnTo>
                <a:lnTo>
                  <a:pt x="159" y="777"/>
                </a:lnTo>
                <a:lnTo>
                  <a:pt x="159" y="775"/>
                </a:lnTo>
                <a:lnTo>
                  <a:pt x="157" y="775"/>
                </a:lnTo>
                <a:lnTo>
                  <a:pt x="155" y="775"/>
                </a:lnTo>
                <a:lnTo>
                  <a:pt x="153" y="773"/>
                </a:lnTo>
                <a:lnTo>
                  <a:pt x="152" y="773"/>
                </a:lnTo>
                <a:lnTo>
                  <a:pt x="150" y="773"/>
                </a:lnTo>
                <a:lnTo>
                  <a:pt x="148" y="773"/>
                </a:lnTo>
                <a:lnTo>
                  <a:pt x="146" y="771"/>
                </a:lnTo>
                <a:lnTo>
                  <a:pt x="145" y="771"/>
                </a:lnTo>
                <a:lnTo>
                  <a:pt x="143" y="771"/>
                </a:lnTo>
                <a:lnTo>
                  <a:pt x="141" y="770"/>
                </a:lnTo>
                <a:lnTo>
                  <a:pt x="139" y="770"/>
                </a:lnTo>
                <a:lnTo>
                  <a:pt x="138" y="770"/>
                </a:lnTo>
                <a:lnTo>
                  <a:pt x="136" y="770"/>
                </a:lnTo>
                <a:lnTo>
                  <a:pt x="134" y="770"/>
                </a:lnTo>
                <a:lnTo>
                  <a:pt x="132" y="770"/>
                </a:lnTo>
                <a:lnTo>
                  <a:pt x="131" y="768"/>
                </a:lnTo>
                <a:lnTo>
                  <a:pt x="129" y="768"/>
                </a:lnTo>
                <a:lnTo>
                  <a:pt x="125" y="768"/>
                </a:lnTo>
                <a:lnTo>
                  <a:pt x="122" y="766"/>
                </a:lnTo>
                <a:lnTo>
                  <a:pt x="120" y="766"/>
                </a:lnTo>
                <a:lnTo>
                  <a:pt x="118" y="766"/>
                </a:lnTo>
                <a:lnTo>
                  <a:pt x="117" y="766"/>
                </a:lnTo>
                <a:lnTo>
                  <a:pt x="113" y="766"/>
                </a:lnTo>
                <a:lnTo>
                  <a:pt x="110" y="764"/>
                </a:lnTo>
                <a:lnTo>
                  <a:pt x="106" y="763"/>
                </a:lnTo>
                <a:lnTo>
                  <a:pt x="104" y="763"/>
                </a:lnTo>
                <a:lnTo>
                  <a:pt x="101" y="763"/>
                </a:lnTo>
                <a:lnTo>
                  <a:pt x="97" y="761"/>
                </a:lnTo>
                <a:lnTo>
                  <a:pt x="96" y="761"/>
                </a:lnTo>
                <a:lnTo>
                  <a:pt x="94" y="761"/>
                </a:lnTo>
                <a:lnTo>
                  <a:pt x="92" y="759"/>
                </a:lnTo>
                <a:lnTo>
                  <a:pt x="91" y="759"/>
                </a:lnTo>
                <a:lnTo>
                  <a:pt x="89" y="759"/>
                </a:lnTo>
                <a:lnTo>
                  <a:pt x="87" y="759"/>
                </a:lnTo>
                <a:lnTo>
                  <a:pt x="85" y="757"/>
                </a:lnTo>
                <a:lnTo>
                  <a:pt x="82" y="756"/>
                </a:lnTo>
                <a:lnTo>
                  <a:pt x="80" y="756"/>
                </a:lnTo>
                <a:lnTo>
                  <a:pt x="78" y="756"/>
                </a:lnTo>
                <a:lnTo>
                  <a:pt x="77" y="754"/>
                </a:lnTo>
                <a:lnTo>
                  <a:pt x="75" y="754"/>
                </a:lnTo>
                <a:lnTo>
                  <a:pt x="73" y="752"/>
                </a:lnTo>
                <a:lnTo>
                  <a:pt x="71" y="750"/>
                </a:lnTo>
                <a:lnTo>
                  <a:pt x="70" y="750"/>
                </a:lnTo>
                <a:lnTo>
                  <a:pt x="66" y="750"/>
                </a:lnTo>
                <a:lnTo>
                  <a:pt x="61" y="747"/>
                </a:lnTo>
                <a:lnTo>
                  <a:pt x="54" y="743"/>
                </a:lnTo>
                <a:lnTo>
                  <a:pt x="49" y="738"/>
                </a:lnTo>
                <a:lnTo>
                  <a:pt x="42" y="733"/>
                </a:lnTo>
                <a:lnTo>
                  <a:pt x="35" y="729"/>
                </a:lnTo>
                <a:lnTo>
                  <a:pt x="31" y="722"/>
                </a:lnTo>
                <a:lnTo>
                  <a:pt x="24" y="717"/>
                </a:lnTo>
                <a:lnTo>
                  <a:pt x="19" y="714"/>
                </a:lnTo>
                <a:lnTo>
                  <a:pt x="14" y="710"/>
                </a:lnTo>
                <a:lnTo>
                  <a:pt x="5" y="707"/>
                </a:lnTo>
                <a:lnTo>
                  <a:pt x="5" y="705"/>
                </a:lnTo>
                <a:lnTo>
                  <a:pt x="3" y="703"/>
                </a:lnTo>
                <a:lnTo>
                  <a:pt x="2" y="702"/>
                </a:lnTo>
                <a:lnTo>
                  <a:pt x="0" y="700"/>
                </a:lnTo>
                <a:lnTo>
                  <a:pt x="2" y="696"/>
                </a:lnTo>
                <a:lnTo>
                  <a:pt x="3" y="688"/>
                </a:lnTo>
                <a:lnTo>
                  <a:pt x="3" y="684"/>
                </a:lnTo>
                <a:lnTo>
                  <a:pt x="7" y="682"/>
                </a:lnTo>
                <a:lnTo>
                  <a:pt x="7" y="679"/>
                </a:lnTo>
                <a:lnTo>
                  <a:pt x="8" y="677"/>
                </a:lnTo>
                <a:lnTo>
                  <a:pt x="24" y="635"/>
                </a:lnTo>
                <a:lnTo>
                  <a:pt x="24" y="632"/>
                </a:lnTo>
                <a:lnTo>
                  <a:pt x="24" y="630"/>
                </a:lnTo>
                <a:lnTo>
                  <a:pt x="24" y="626"/>
                </a:lnTo>
                <a:lnTo>
                  <a:pt x="24" y="623"/>
                </a:lnTo>
                <a:lnTo>
                  <a:pt x="24" y="620"/>
                </a:lnTo>
                <a:lnTo>
                  <a:pt x="24" y="618"/>
                </a:lnTo>
                <a:lnTo>
                  <a:pt x="24" y="613"/>
                </a:lnTo>
                <a:lnTo>
                  <a:pt x="24" y="609"/>
                </a:lnTo>
                <a:lnTo>
                  <a:pt x="24" y="602"/>
                </a:lnTo>
                <a:lnTo>
                  <a:pt x="26" y="597"/>
                </a:lnTo>
                <a:lnTo>
                  <a:pt x="28" y="593"/>
                </a:lnTo>
                <a:lnTo>
                  <a:pt x="29" y="590"/>
                </a:lnTo>
                <a:lnTo>
                  <a:pt x="33" y="588"/>
                </a:lnTo>
                <a:lnTo>
                  <a:pt x="38" y="585"/>
                </a:lnTo>
                <a:lnTo>
                  <a:pt x="43" y="583"/>
                </a:lnTo>
                <a:lnTo>
                  <a:pt x="50" y="583"/>
                </a:lnTo>
                <a:lnTo>
                  <a:pt x="68" y="576"/>
                </a:lnTo>
                <a:lnTo>
                  <a:pt x="71" y="576"/>
                </a:lnTo>
                <a:lnTo>
                  <a:pt x="73" y="576"/>
                </a:lnTo>
                <a:lnTo>
                  <a:pt x="75" y="576"/>
                </a:lnTo>
                <a:lnTo>
                  <a:pt x="77" y="576"/>
                </a:lnTo>
                <a:lnTo>
                  <a:pt x="80" y="576"/>
                </a:lnTo>
                <a:lnTo>
                  <a:pt x="87" y="578"/>
                </a:lnTo>
                <a:lnTo>
                  <a:pt x="89" y="576"/>
                </a:lnTo>
                <a:lnTo>
                  <a:pt x="91" y="576"/>
                </a:lnTo>
                <a:lnTo>
                  <a:pt x="92" y="576"/>
                </a:lnTo>
                <a:lnTo>
                  <a:pt x="94" y="576"/>
                </a:lnTo>
                <a:lnTo>
                  <a:pt x="96" y="578"/>
                </a:lnTo>
                <a:lnTo>
                  <a:pt x="97" y="579"/>
                </a:lnTo>
                <a:lnTo>
                  <a:pt x="103" y="579"/>
                </a:lnTo>
                <a:lnTo>
                  <a:pt x="106" y="579"/>
                </a:lnTo>
                <a:lnTo>
                  <a:pt x="108" y="579"/>
                </a:lnTo>
                <a:lnTo>
                  <a:pt x="110" y="581"/>
                </a:lnTo>
                <a:lnTo>
                  <a:pt x="111" y="581"/>
                </a:lnTo>
                <a:lnTo>
                  <a:pt x="113" y="579"/>
                </a:lnTo>
                <a:lnTo>
                  <a:pt x="113" y="578"/>
                </a:lnTo>
                <a:lnTo>
                  <a:pt x="115" y="578"/>
                </a:lnTo>
                <a:lnTo>
                  <a:pt x="117" y="578"/>
                </a:lnTo>
                <a:lnTo>
                  <a:pt x="118" y="578"/>
                </a:lnTo>
                <a:lnTo>
                  <a:pt x="120" y="576"/>
                </a:lnTo>
                <a:lnTo>
                  <a:pt x="122" y="576"/>
                </a:lnTo>
                <a:lnTo>
                  <a:pt x="124" y="576"/>
                </a:lnTo>
                <a:lnTo>
                  <a:pt x="127" y="576"/>
                </a:lnTo>
                <a:lnTo>
                  <a:pt x="131" y="574"/>
                </a:lnTo>
                <a:lnTo>
                  <a:pt x="132" y="572"/>
                </a:lnTo>
                <a:lnTo>
                  <a:pt x="136" y="571"/>
                </a:lnTo>
                <a:lnTo>
                  <a:pt x="139" y="571"/>
                </a:lnTo>
                <a:lnTo>
                  <a:pt x="141" y="571"/>
                </a:lnTo>
                <a:lnTo>
                  <a:pt x="145" y="571"/>
                </a:lnTo>
                <a:lnTo>
                  <a:pt x="146" y="571"/>
                </a:lnTo>
                <a:lnTo>
                  <a:pt x="148" y="569"/>
                </a:lnTo>
                <a:lnTo>
                  <a:pt x="150" y="569"/>
                </a:lnTo>
                <a:lnTo>
                  <a:pt x="152" y="569"/>
                </a:lnTo>
                <a:lnTo>
                  <a:pt x="153" y="569"/>
                </a:lnTo>
                <a:lnTo>
                  <a:pt x="157" y="571"/>
                </a:lnTo>
                <a:lnTo>
                  <a:pt x="159" y="569"/>
                </a:lnTo>
                <a:lnTo>
                  <a:pt x="160" y="569"/>
                </a:lnTo>
                <a:lnTo>
                  <a:pt x="166" y="567"/>
                </a:lnTo>
                <a:lnTo>
                  <a:pt x="171" y="565"/>
                </a:lnTo>
                <a:lnTo>
                  <a:pt x="173" y="565"/>
                </a:lnTo>
                <a:lnTo>
                  <a:pt x="174" y="565"/>
                </a:lnTo>
                <a:lnTo>
                  <a:pt x="176" y="565"/>
                </a:lnTo>
                <a:lnTo>
                  <a:pt x="180" y="565"/>
                </a:lnTo>
                <a:lnTo>
                  <a:pt x="181" y="565"/>
                </a:lnTo>
                <a:lnTo>
                  <a:pt x="183" y="565"/>
                </a:lnTo>
                <a:lnTo>
                  <a:pt x="185" y="564"/>
                </a:lnTo>
                <a:lnTo>
                  <a:pt x="188" y="564"/>
                </a:lnTo>
                <a:lnTo>
                  <a:pt x="190" y="564"/>
                </a:lnTo>
                <a:lnTo>
                  <a:pt x="192" y="564"/>
                </a:lnTo>
                <a:lnTo>
                  <a:pt x="193" y="564"/>
                </a:lnTo>
                <a:lnTo>
                  <a:pt x="195" y="565"/>
                </a:lnTo>
                <a:lnTo>
                  <a:pt x="195" y="564"/>
                </a:lnTo>
                <a:lnTo>
                  <a:pt x="195" y="562"/>
                </a:lnTo>
                <a:lnTo>
                  <a:pt x="195" y="560"/>
                </a:lnTo>
                <a:lnTo>
                  <a:pt x="195" y="558"/>
                </a:lnTo>
                <a:lnTo>
                  <a:pt x="195" y="557"/>
                </a:lnTo>
                <a:lnTo>
                  <a:pt x="195" y="555"/>
                </a:lnTo>
                <a:lnTo>
                  <a:pt x="193" y="553"/>
                </a:lnTo>
                <a:lnTo>
                  <a:pt x="193" y="551"/>
                </a:lnTo>
                <a:lnTo>
                  <a:pt x="193" y="550"/>
                </a:lnTo>
                <a:lnTo>
                  <a:pt x="192" y="550"/>
                </a:lnTo>
                <a:lnTo>
                  <a:pt x="192" y="548"/>
                </a:lnTo>
                <a:lnTo>
                  <a:pt x="190" y="546"/>
                </a:lnTo>
                <a:lnTo>
                  <a:pt x="190" y="544"/>
                </a:lnTo>
                <a:lnTo>
                  <a:pt x="188" y="544"/>
                </a:lnTo>
                <a:lnTo>
                  <a:pt x="188" y="543"/>
                </a:lnTo>
                <a:lnTo>
                  <a:pt x="188" y="541"/>
                </a:lnTo>
                <a:lnTo>
                  <a:pt x="186" y="539"/>
                </a:lnTo>
                <a:lnTo>
                  <a:pt x="186" y="537"/>
                </a:lnTo>
                <a:lnTo>
                  <a:pt x="185" y="536"/>
                </a:lnTo>
                <a:lnTo>
                  <a:pt x="185" y="534"/>
                </a:lnTo>
                <a:lnTo>
                  <a:pt x="185" y="532"/>
                </a:lnTo>
                <a:lnTo>
                  <a:pt x="183" y="532"/>
                </a:lnTo>
                <a:lnTo>
                  <a:pt x="183" y="530"/>
                </a:lnTo>
                <a:lnTo>
                  <a:pt x="183" y="529"/>
                </a:lnTo>
                <a:lnTo>
                  <a:pt x="183" y="527"/>
                </a:lnTo>
                <a:lnTo>
                  <a:pt x="181" y="527"/>
                </a:lnTo>
                <a:lnTo>
                  <a:pt x="181" y="525"/>
                </a:lnTo>
                <a:lnTo>
                  <a:pt x="181" y="524"/>
                </a:lnTo>
                <a:lnTo>
                  <a:pt x="181" y="522"/>
                </a:lnTo>
                <a:lnTo>
                  <a:pt x="180" y="520"/>
                </a:lnTo>
                <a:lnTo>
                  <a:pt x="180" y="518"/>
                </a:lnTo>
                <a:lnTo>
                  <a:pt x="178" y="517"/>
                </a:lnTo>
                <a:lnTo>
                  <a:pt x="178" y="515"/>
                </a:lnTo>
                <a:lnTo>
                  <a:pt x="178" y="513"/>
                </a:lnTo>
                <a:lnTo>
                  <a:pt x="178" y="511"/>
                </a:lnTo>
                <a:lnTo>
                  <a:pt x="176" y="510"/>
                </a:lnTo>
                <a:lnTo>
                  <a:pt x="176" y="508"/>
                </a:lnTo>
                <a:lnTo>
                  <a:pt x="174" y="506"/>
                </a:lnTo>
                <a:lnTo>
                  <a:pt x="174" y="504"/>
                </a:lnTo>
                <a:lnTo>
                  <a:pt x="173" y="503"/>
                </a:lnTo>
                <a:lnTo>
                  <a:pt x="173" y="501"/>
                </a:lnTo>
                <a:lnTo>
                  <a:pt x="173" y="499"/>
                </a:lnTo>
                <a:lnTo>
                  <a:pt x="171" y="497"/>
                </a:lnTo>
                <a:lnTo>
                  <a:pt x="171" y="496"/>
                </a:lnTo>
                <a:lnTo>
                  <a:pt x="171" y="494"/>
                </a:lnTo>
                <a:lnTo>
                  <a:pt x="169" y="492"/>
                </a:lnTo>
                <a:lnTo>
                  <a:pt x="169" y="490"/>
                </a:lnTo>
                <a:lnTo>
                  <a:pt x="169" y="489"/>
                </a:lnTo>
                <a:lnTo>
                  <a:pt x="169" y="487"/>
                </a:lnTo>
                <a:lnTo>
                  <a:pt x="169" y="485"/>
                </a:lnTo>
                <a:lnTo>
                  <a:pt x="169" y="483"/>
                </a:lnTo>
                <a:lnTo>
                  <a:pt x="169" y="482"/>
                </a:lnTo>
                <a:lnTo>
                  <a:pt x="169" y="480"/>
                </a:lnTo>
                <a:lnTo>
                  <a:pt x="171" y="478"/>
                </a:lnTo>
                <a:lnTo>
                  <a:pt x="173" y="476"/>
                </a:lnTo>
                <a:lnTo>
                  <a:pt x="174" y="478"/>
                </a:lnTo>
                <a:lnTo>
                  <a:pt x="174" y="476"/>
                </a:lnTo>
                <a:lnTo>
                  <a:pt x="174" y="475"/>
                </a:lnTo>
                <a:lnTo>
                  <a:pt x="174" y="473"/>
                </a:lnTo>
                <a:lnTo>
                  <a:pt x="176" y="473"/>
                </a:lnTo>
                <a:lnTo>
                  <a:pt x="176" y="471"/>
                </a:lnTo>
                <a:lnTo>
                  <a:pt x="178" y="471"/>
                </a:lnTo>
                <a:lnTo>
                  <a:pt x="178" y="469"/>
                </a:lnTo>
                <a:lnTo>
                  <a:pt x="180" y="468"/>
                </a:lnTo>
                <a:lnTo>
                  <a:pt x="180" y="466"/>
                </a:lnTo>
                <a:lnTo>
                  <a:pt x="181" y="466"/>
                </a:lnTo>
                <a:lnTo>
                  <a:pt x="181" y="464"/>
                </a:lnTo>
                <a:lnTo>
                  <a:pt x="183" y="462"/>
                </a:lnTo>
                <a:lnTo>
                  <a:pt x="185" y="461"/>
                </a:lnTo>
                <a:lnTo>
                  <a:pt x="185" y="459"/>
                </a:lnTo>
                <a:lnTo>
                  <a:pt x="185" y="457"/>
                </a:lnTo>
                <a:lnTo>
                  <a:pt x="186" y="459"/>
                </a:lnTo>
                <a:lnTo>
                  <a:pt x="188" y="459"/>
                </a:lnTo>
                <a:lnTo>
                  <a:pt x="188" y="457"/>
                </a:lnTo>
                <a:lnTo>
                  <a:pt x="188" y="455"/>
                </a:lnTo>
                <a:lnTo>
                  <a:pt x="190" y="457"/>
                </a:lnTo>
                <a:lnTo>
                  <a:pt x="190" y="455"/>
                </a:lnTo>
                <a:lnTo>
                  <a:pt x="190" y="454"/>
                </a:lnTo>
                <a:lnTo>
                  <a:pt x="192" y="455"/>
                </a:lnTo>
                <a:lnTo>
                  <a:pt x="193" y="455"/>
                </a:lnTo>
                <a:lnTo>
                  <a:pt x="193" y="454"/>
                </a:lnTo>
                <a:lnTo>
                  <a:pt x="195" y="452"/>
                </a:lnTo>
                <a:lnTo>
                  <a:pt x="195" y="450"/>
                </a:lnTo>
                <a:lnTo>
                  <a:pt x="197" y="450"/>
                </a:lnTo>
                <a:lnTo>
                  <a:pt x="199" y="448"/>
                </a:lnTo>
                <a:lnTo>
                  <a:pt x="200" y="448"/>
                </a:lnTo>
                <a:lnTo>
                  <a:pt x="202" y="448"/>
                </a:lnTo>
                <a:lnTo>
                  <a:pt x="202" y="450"/>
                </a:lnTo>
                <a:lnTo>
                  <a:pt x="204" y="452"/>
                </a:lnTo>
                <a:lnTo>
                  <a:pt x="206" y="450"/>
                </a:lnTo>
                <a:lnTo>
                  <a:pt x="207" y="450"/>
                </a:lnTo>
                <a:lnTo>
                  <a:pt x="209" y="452"/>
                </a:lnTo>
                <a:lnTo>
                  <a:pt x="209" y="450"/>
                </a:lnTo>
                <a:lnTo>
                  <a:pt x="211" y="452"/>
                </a:lnTo>
                <a:lnTo>
                  <a:pt x="213" y="450"/>
                </a:lnTo>
                <a:lnTo>
                  <a:pt x="214" y="450"/>
                </a:lnTo>
                <a:lnTo>
                  <a:pt x="214" y="448"/>
                </a:lnTo>
                <a:lnTo>
                  <a:pt x="216" y="448"/>
                </a:lnTo>
                <a:lnTo>
                  <a:pt x="216" y="447"/>
                </a:lnTo>
                <a:lnTo>
                  <a:pt x="216" y="445"/>
                </a:lnTo>
                <a:lnTo>
                  <a:pt x="218" y="445"/>
                </a:lnTo>
                <a:lnTo>
                  <a:pt x="218" y="443"/>
                </a:lnTo>
                <a:lnTo>
                  <a:pt x="218" y="441"/>
                </a:lnTo>
                <a:lnTo>
                  <a:pt x="216" y="440"/>
                </a:lnTo>
                <a:lnTo>
                  <a:pt x="218" y="438"/>
                </a:lnTo>
                <a:lnTo>
                  <a:pt x="220" y="438"/>
                </a:lnTo>
                <a:lnTo>
                  <a:pt x="221" y="436"/>
                </a:lnTo>
                <a:lnTo>
                  <a:pt x="221" y="435"/>
                </a:lnTo>
                <a:lnTo>
                  <a:pt x="221" y="433"/>
                </a:lnTo>
                <a:lnTo>
                  <a:pt x="223" y="433"/>
                </a:lnTo>
                <a:lnTo>
                  <a:pt x="223" y="431"/>
                </a:lnTo>
                <a:lnTo>
                  <a:pt x="223" y="429"/>
                </a:lnTo>
                <a:lnTo>
                  <a:pt x="225" y="428"/>
                </a:lnTo>
                <a:lnTo>
                  <a:pt x="227" y="428"/>
                </a:lnTo>
                <a:lnTo>
                  <a:pt x="228" y="428"/>
                </a:lnTo>
                <a:lnTo>
                  <a:pt x="228" y="426"/>
                </a:lnTo>
                <a:lnTo>
                  <a:pt x="230" y="426"/>
                </a:lnTo>
                <a:lnTo>
                  <a:pt x="230" y="424"/>
                </a:lnTo>
                <a:lnTo>
                  <a:pt x="232" y="424"/>
                </a:lnTo>
                <a:lnTo>
                  <a:pt x="232" y="422"/>
                </a:lnTo>
                <a:lnTo>
                  <a:pt x="230" y="421"/>
                </a:lnTo>
                <a:lnTo>
                  <a:pt x="232" y="421"/>
                </a:lnTo>
                <a:lnTo>
                  <a:pt x="232" y="419"/>
                </a:lnTo>
                <a:lnTo>
                  <a:pt x="232" y="417"/>
                </a:lnTo>
                <a:lnTo>
                  <a:pt x="234" y="417"/>
                </a:lnTo>
                <a:lnTo>
                  <a:pt x="235" y="417"/>
                </a:lnTo>
                <a:lnTo>
                  <a:pt x="235" y="415"/>
                </a:lnTo>
                <a:lnTo>
                  <a:pt x="235" y="414"/>
                </a:lnTo>
                <a:lnTo>
                  <a:pt x="237" y="412"/>
                </a:lnTo>
                <a:lnTo>
                  <a:pt x="235" y="410"/>
                </a:lnTo>
                <a:lnTo>
                  <a:pt x="237" y="408"/>
                </a:lnTo>
                <a:lnTo>
                  <a:pt x="239" y="407"/>
                </a:lnTo>
                <a:lnTo>
                  <a:pt x="239" y="405"/>
                </a:lnTo>
                <a:lnTo>
                  <a:pt x="241" y="405"/>
                </a:lnTo>
                <a:lnTo>
                  <a:pt x="242" y="405"/>
                </a:lnTo>
                <a:lnTo>
                  <a:pt x="242" y="403"/>
                </a:lnTo>
                <a:lnTo>
                  <a:pt x="242" y="401"/>
                </a:lnTo>
                <a:lnTo>
                  <a:pt x="242" y="400"/>
                </a:lnTo>
                <a:lnTo>
                  <a:pt x="242" y="398"/>
                </a:lnTo>
                <a:lnTo>
                  <a:pt x="241" y="398"/>
                </a:lnTo>
                <a:lnTo>
                  <a:pt x="241" y="396"/>
                </a:lnTo>
                <a:lnTo>
                  <a:pt x="239" y="396"/>
                </a:lnTo>
                <a:lnTo>
                  <a:pt x="237" y="394"/>
                </a:lnTo>
                <a:lnTo>
                  <a:pt x="237" y="393"/>
                </a:lnTo>
                <a:lnTo>
                  <a:pt x="237" y="391"/>
                </a:lnTo>
                <a:lnTo>
                  <a:pt x="237" y="389"/>
                </a:lnTo>
                <a:lnTo>
                  <a:pt x="237" y="387"/>
                </a:lnTo>
                <a:lnTo>
                  <a:pt x="237" y="386"/>
                </a:lnTo>
                <a:lnTo>
                  <a:pt x="237" y="384"/>
                </a:lnTo>
                <a:lnTo>
                  <a:pt x="237" y="382"/>
                </a:lnTo>
                <a:lnTo>
                  <a:pt x="237" y="380"/>
                </a:lnTo>
                <a:lnTo>
                  <a:pt x="237" y="379"/>
                </a:lnTo>
                <a:lnTo>
                  <a:pt x="237" y="377"/>
                </a:lnTo>
                <a:lnTo>
                  <a:pt x="235" y="377"/>
                </a:lnTo>
                <a:lnTo>
                  <a:pt x="234" y="375"/>
                </a:lnTo>
                <a:lnTo>
                  <a:pt x="232" y="375"/>
                </a:lnTo>
                <a:lnTo>
                  <a:pt x="230" y="375"/>
                </a:lnTo>
                <a:lnTo>
                  <a:pt x="228" y="375"/>
                </a:lnTo>
                <a:lnTo>
                  <a:pt x="227" y="375"/>
                </a:lnTo>
                <a:lnTo>
                  <a:pt x="225" y="375"/>
                </a:lnTo>
                <a:lnTo>
                  <a:pt x="225" y="377"/>
                </a:lnTo>
                <a:lnTo>
                  <a:pt x="223" y="377"/>
                </a:lnTo>
                <a:lnTo>
                  <a:pt x="221" y="377"/>
                </a:lnTo>
                <a:lnTo>
                  <a:pt x="220" y="375"/>
                </a:lnTo>
                <a:lnTo>
                  <a:pt x="220" y="373"/>
                </a:lnTo>
                <a:lnTo>
                  <a:pt x="218" y="373"/>
                </a:lnTo>
                <a:lnTo>
                  <a:pt x="218" y="372"/>
                </a:lnTo>
                <a:lnTo>
                  <a:pt x="216" y="372"/>
                </a:lnTo>
                <a:lnTo>
                  <a:pt x="214" y="372"/>
                </a:lnTo>
                <a:lnTo>
                  <a:pt x="211" y="372"/>
                </a:lnTo>
                <a:lnTo>
                  <a:pt x="209" y="372"/>
                </a:lnTo>
                <a:lnTo>
                  <a:pt x="207" y="372"/>
                </a:lnTo>
                <a:lnTo>
                  <a:pt x="206" y="373"/>
                </a:lnTo>
                <a:lnTo>
                  <a:pt x="202" y="375"/>
                </a:lnTo>
                <a:lnTo>
                  <a:pt x="199" y="377"/>
                </a:lnTo>
                <a:lnTo>
                  <a:pt x="197" y="375"/>
                </a:lnTo>
                <a:lnTo>
                  <a:pt x="197" y="373"/>
                </a:lnTo>
                <a:lnTo>
                  <a:pt x="195" y="372"/>
                </a:lnTo>
                <a:lnTo>
                  <a:pt x="193" y="372"/>
                </a:lnTo>
                <a:lnTo>
                  <a:pt x="192" y="368"/>
                </a:lnTo>
                <a:lnTo>
                  <a:pt x="190" y="368"/>
                </a:lnTo>
                <a:lnTo>
                  <a:pt x="188" y="366"/>
                </a:lnTo>
                <a:lnTo>
                  <a:pt x="186" y="366"/>
                </a:lnTo>
                <a:lnTo>
                  <a:pt x="185" y="366"/>
                </a:lnTo>
                <a:lnTo>
                  <a:pt x="183" y="366"/>
                </a:lnTo>
                <a:lnTo>
                  <a:pt x="181" y="366"/>
                </a:lnTo>
                <a:lnTo>
                  <a:pt x="180" y="366"/>
                </a:lnTo>
                <a:lnTo>
                  <a:pt x="178" y="366"/>
                </a:lnTo>
                <a:lnTo>
                  <a:pt x="176" y="366"/>
                </a:lnTo>
                <a:lnTo>
                  <a:pt x="171" y="365"/>
                </a:lnTo>
                <a:lnTo>
                  <a:pt x="171" y="363"/>
                </a:lnTo>
                <a:lnTo>
                  <a:pt x="171" y="361"/>
                </a:lnTo>
                <a:lnTo>
                  <a:pt x="171" y="358"/>
                </a:lnTo>
                <a:lnTo>
                  <a:pt x="169" y="356"/>
                </a:lnTo>
                <a:lnTo>
                  <a:pt x="169" y="354"/>
                </a:lnTo>
                <a:lnTo>
                  <a:pt x="169" y="352"/>
                </a:lnTo>
                <a:lnTo>
                  <a:pt x="167" y="352"/>
                </a:lnTo>
                <a:lnTo>
                  <a:pt x="166" y="352"/>
                </a:lnTo>
                <a:lnTo>
                  <a:pt x="166" y="351"/>
                </a:lnTo>
                <a:lnTo>
                  <a:pt x="166" y="349"/>
                </a:lnTo>
                <a:lnTo>
                  <a:pt x="166" y="347"/>
                </a:lnTo>
                <a:lnTo>
                  <a:pt x="166" y="345"/>
                </a:lnTo>
                <a:lnTo>
                  <a:pt x="166" y="344"/>
                </a:lnTo>
                <a:lnTo>
                  <a:pt x="166" y="340"/>
                </a:lnTo>
                <a:lnTo>
                  <a:pt x="166" y="339"/>
                </a:lnTo>
                <a:lnTo>
                  <a:pt x="166" y="332"/>
                </a:lnTo>
                <a:lnTo>
                  <a:pt x="166" y="330"/>
                </a:lnTo>
                <a:lnTo>
                  <a:pt x="166" y="328"/>
                </a:lnTo>
                <a:lnTo>
                  <a:pt x="166" y="326"/>
                </a:lnTo>
                <a:lnTo>
                  <a:pt x="166" y="325"/>
                </a:lnTo>
                <a:lnTo>
                  <a:pt x="169" y="326"/>
                </a:lnTo>
                <a:lnTo>
                  <a:pt x="171" y="326"/>
                </a:lnTo>
                <a:lnTo>
                  <a:pt x="173" y="325"/>
                </a:lnTo>
                <a:lnTo>
                  <a:pt x="174" y="325"/>
                </a:lnTo>
                <a:lnTo>
                  <a:pt x="176" y="325"/>
                </a:lnTo>
                <a:lnTo>
                  <a:pt x="176" y="323"/>
                </a:lnTo>
                <a:lnTo>
                  <a:pt x="178" y="323"/>
                </a:lnTo>
                <a:lnTo>
                  <a:pt x="178" y="321"/>
                </a:lnTo>
                <a:lnTo>
                  <a:pt x="178" y="319"/>
                </a:lnTo>
                <a:lnTo>
                  <a:pt x="178" y="316"/>
                </a:lnTo>
                <a:lnTo>
                  <a:pt x="178" y="314"/>
                </a:lnTo>
                <a:lnTo>
                  <a:pt x="178" y="311"/>
                </a:lnTo>
                <a:lnTo>
                  <a:pt x="178" y="309"/>
                </a:lnTo>
                <a:lnTo>
                  <a:pt x="176" y="307"/>
                </a:lnTo>
                <a:lnTo>
                  <a:pt x="176" y="304"/>
                </a:lnTo>
                <a:lnTo>
                  <a:pt x="174" y="302"/>
                </a:lnTo>
                <a:lnTo>
                  <a:pt x="174" y="300"/>
                </a:lnTo>
                <a:lnTo>
                  <a:pt x="173" y="298"/>
                </a:lnTo>
                <a:lnTo>
                  <a:pt x="174" y="295"/>
                </a:lnTo>
                <a:lnTo>
                  <a:pt x="174" y="293"/>
                </a:lnTo>
                <a:lnTo>
                  <a:pt x="174" y="291"/>
                </a:lnTo>
                <a:lnTo>
                  <a:pt x="174" y="290"/>
                </a:lnTo>
                <a:lnTo>
                  <a:pt x="173" y="290"/>
                </a:lnTo>
                <a:lnTo>
                  <a:pt x="173" y="288"/>
                </a:lnTo>
                <a:lnTo>
                  <a:pt x="173" y="286"/>
                </a:lnTo>
                <a:lnTo>
                  <a:pt x="173" y="284"/>
                </a:lnTo>
                <a:lnTo>
                  <a:pt x="173" y="283"/>
                </a:lnTo>
                <a:lnTo>
                  <a:pt x="173" y="281"/>
                </a:lnTo>
                <a:lnTo>
                  <a:pt x="171" y="281"/>
                </a:lnTo>
                <a:lnTo>
                  <a:pt x="169" y="281"/>
                </a:lnTo>
                <a:lnTo>
                  <a:pt x="167" y="281"/>
                </a:lnTo>
                <a:lnTo>
                  <a:pt x="166" y="283"/>
                </a:lnTo>
                <a:lnTo>
                  <a:pt x="164" y="281"/>
                </a:lnTo>
                <a:lnTo>
                  <a:pt x="162" y="281"/>
                </a:lnTo>
                <a:lnTo>
                  <a:pt x="162" y="283"/>
                </a:lnTo>
                <a:lnTo>
                  <a:pt x="160" y="283"/>
                </a:lnTo>
                <a:lnTo>
                  <a:pt x="160" y="281"/>
                </a:lnTo>
                <a:lnTo>
                  <a:pt x="159" y="281"/>
                </a:lnTo>
                <a:lnTo>
                  <a:pt x="157" y="283"/>
                </a:lnTo>
                <a:lnTo>
                  <a:pt x="155" y="284"/>
                </a:lnTo>
                <a:lnTo>
                  <a:pt x="155" y="286"/>
                </a:lnTo>
                <a:lnTo>
                  <a:pt x="153" y="286"/>
                </a:lnTo>
                <a:lnTo>
                  <a:pt x="152" y="286"/>
                </a:lnTo>
                <a:lnTo>
                  <a:pt x="150" y="286"/>
                </a:lnTo>
                <a:lnTo>
                  <a:pt x="148" y="286"/>
                </a:lnTo>
                <a:lnTo>
                  <a:pt x="146" y="286"/>
                </a:lnTo>
                <a:lnTo>
                  <a:pt x="146" y="288"/>
                </a:lnTo>
                <a:lnTo>
                  <a:pt x="145" y="288"/>
                </a:lnTo>
                <a:lnTo>
                  <a:pt x="143" y="288"/>
                </a:lnTo>
                <a:lnTo>
                  <a:pt x="141" y="288"/>
                </a:lnTo>
                <a:lnTo>
                  <a:pt x="139" y="288"/>
                </a:lnTo>
                <a:lnTo>
                  <a:pt x="138" y="288"/>
                </a:lnTo>
                <a:lnTo>
                  <a:pt x="136" y="286"/>
                </a:lnTo>
                <a:lnTo>
                  <a:pt x="134" y="286"/>
                </a:lnTo>
                <a:lnTo>
                  <a:pt x="132" y="286"/>
                </a:lnTo>
                <a:lnTo>
                  <a:pt x="131" y="286"/>
                </a:lnTo>
                <a:lnTo>
                  <a:pt x="129" y="286"/>
                </a:lnTo>
                <a:lnTo>
                  <a:pt x="127" y="286"/>
                </a:lnTo>
                <a:lnTo>
                  <a:pt x="127" y="284"/>
                </a:lnTo>
                <a:lnTo>
                  <a:pt x="125" y="284"/>
                </a:lnTo>
                <a:lnTo>
                  <a:pt x="124" y="283"/>
                </a:lnTo>
                <a:lnTo>
                  <a:pt x="122" y="283"/>
                </a:lnTo>
                <a:lnTo>
                  <a:pt x="120" y="281"/>
                </a:lnTo>
                <a:lnTo>
                  <a:pt x="118" y="279"/>
                </a:lnTo>
                <a:lnTo>
                  <a:pt x="117" y="279"/>
                </a:lnTo>
                <a:lnTo>
                  <a:pt x="115" y="279"/>
                </a:lnTo>
                <a:lnTo>
                  <a:pt x="115" y="277"/>
                </a:lnTo>
                <a:lnTo>
                  <a:pt x="113" y="277"/>
                </a:lnTo>
                <a:lnTo>
                  <a:pt x="111" y="276"/>
                </a:lnTo>
                <a:lnTo>
                  <a:pt x="110" y="276"/>
                </a:lnTo>
                <a:lnTo>
                  <a:pt x="108" y="276"/>
                </a:lnTo>
                <a:lnTo>
                  <a:pt x="106" y="276"/>
                </a:lnTo>
                <a:lnTo>
                  <a:pt x="104" y="274"/>
                </a:lnTo>
                <a:lnTo>
                  <a:pt x="103" y="274"/>
                </a:lnTo>
                <a:lnTo>
                  <a:pt x="101" y="274"/>
                </a:lnTo>
                <a:lnTo>
                  <a:pt x="97" y="274"/>
                </a:lnTo>
                <a:lnTo>
                  <a:pt x="96" y="274"/>
                </a:lnTo>
                <a:lnTo>
                  <a:pt x="96" y="272"/>
                </a:lnTo>
                <a:lnTo>
                  <a:pt x="94" y="272"/>
                </a:lnTo>
                <a:lnTo>
                  <a:pt x="94" y="270"/>
                </a:lnTo>
                <a:lnTo>
                  <a:pt x="92" y="270"/>
                </a:lnTo>
                <a:lnTo>
                  <a:pt x="92" y="269"/>
                </a:lnTo>
                <a:lnTo>
                  <a:pt x="91" y="269"/>
                </a:lnTo>
                <a:lnTo>
                  <a:pt x="91" y="267"/>
                </a:lnTo>
                <a:lnTo>
                  <a:pt x="89" y="267"/>
                </a:lnTo>
                <a:lnTo>
                  <a:pt x="87" y="267"/>
                </a:lnTo>
                <a:lnTo>
                  <a:pt x="85" y="267"/>
                </a:lnTo>
                <a:lnTo>
                  <a:pt x="85" y="269"/>
                </a:lnTo>
                <a:lnTo>
                  <a:pt x="84" y="269"/>
                </a:lnTo>
                <a:lnTo>
                  <a:pt x="82" y="269"/>
                </a:lnTo>
                <a:lnTo>
                  <a:pt x="82" y="270"/>
                </a:lnTo>
                <a:lnTo>
                  <a:pt x="80" y="270"/>
                </a:lnTo>
                <a:lnTo>
                  <a:pt x="78" y="265"/>
                </a:lnTo>
                <a:lnTo>
                  <a:pt x="77" y="265"/>
                </a:lnTo>
                <a:lnTo>
                  <a:pt x="77" y="263"/>
                </a:lnTo>
                <a:lnTo>
                  <a:pt x="75" y="263"/>
                </a:lnTo>
                <a:lnTo>
                  <a:pt x="75" y="262"/>
                </a:lnTo>
                <a:lnTo>
                  <a:pt x="75" y="260"/>
                </a:lnTo>
                <a:lnTo>
                  <a:pt x="73" y="260"/>
                </a:lnTo>
                <a:lnTo>
                  <a:pt x="73" y="258"/>
                </a:lnTo>
                <a:lnTo>
                  <a:pt x="75" y="258"/>
                </a:lnTo>
                <a:lnTo>
                  <a:pt x="75" y="256"/>
                </a:lnTo>
                <a:lnTo>
                  <a:pt x="73" y="256"/>
                </a:lnTo>
                <a:lnTo>
                  <a:pt x="71" y="256"/>
                </a:lnTo>
                <a:lnTo>
                  <a:pt x="71" y="255"/>
                </a:lnTo>
                <a:lnTo>
                  <a:pt x="71" y="253"/>
                </a:lnTo>
                <a:lnTo>
                  <a:pt x="70" y="255"/>
                </a:lnTo>
                <a:lnTo>
                  <a:pt x="70" y="253"/>
                </a:lnTo>
                <a:lnTo>
                  <a:pt x="68" y="253"/>
                </a:lnTo>
                <a:lnTo>
                  <a:pt x="68" y="251"/>
                </a:lnTo>
                <a:lnTo>
                  <a:pt x="68" y="249"/>
                </a:lnTo>
                <a:lnTo>
                  <a:pt x="66" y="248"/>
                </a:lnTo>
                <a:lnTo>
                  <a:pt x="66" y="246"/>
                </a:lnTo>
                <a:lnTo>
                  <a:pt x="66" y="248"/>
                </a:lnTo>
                <a:lnTo>
                  <a:pt x="68" y="248"/>
                </a:lnTo>
                <a:lnTo>
                  <a:pt x="68" y="246"/>
                </a:lnTo>
                <a:lnTo>
                  <a:pt x="66" y="246"/>
                </a:lnTo>
                <a:lnTo>
                  <a:pt x="64" y="246"/>
                </a:lnTo>
                <a:lnTo>
                  <a:pt x="70" y="241"/>
                </a:lnTo>
                <a:lnTo>
                  <a:pt x="70" y="239"/>
                </a:lnTo>
                <a:lnTo>
                  <a:pt x="70" y="237"/>
                </a:lnTo>
                <a:lnTo>
                  <a:pt x="70" y="236"/>
                </a:lnTo>
                <a:lnTo>
                  <a:pt x="70" y="234"/>
                </a:lnTo>
                <a:lnTo>
                  <a:pt x="71" y="234"/>
                </a:lnTo>
                <a:lnTo>
                  <a:pt x="73" y="234"/>
                </a:lnTo>
                <a:lnTo>
                  <a:pt x="75" y="236"/>
                </a:lnTo>
                <a:lnTo>
                  <a:pt x="75" y="234"/>
                </a:lnTo>
                <a:lnTo>
                  <a:pt x="77" y="234"/>
                </a:lnTo>
                <a:lnTo>
                  <a:pt x="78" y="225"/>
                </a:lnTo>
                <a:lnTo>
                  <a:pt x="84" y="208"/>
                </a:lnTo>
                <a:lnTo>
                  <a:pt x="84" y="202"/>
                </a:lnTo>
                <a:lnTo>
                  <a:pt x="87" y="188"/>
                </a:lnTo>
                <a:lnTo>
                  <a:pt x="87" y="183"/>
                </a:lnTo>
                <a:lnTo>
                  <a:pt x="89" y="169"/>
                </a:lnTo>
                <a:lnTo>
                  <a:pt x="89" y="159"/>
                </a:lnTo>
                <a:lnTo>
                  <a:pt x="89" y="148"/>
                </a:lnTo>
                <a:lnTo>
                  <a:pt x="87" y="138"/>
                </a:lnTo>
                <a:lnTo>
                  <a:pt x="87" y="133"/>
                </a:lnTo>
                <a:lnTo>
                  <a:pt x="87" y="129"/>
                </a:lnTo>
                <a:lnTo>
                  <a:pt x="85" y="129"/>
                </a:lnTo>
                <a:lnTo>
                  <a:pt x="85" y="127"/>
                </a:lnTo>
                <a:lnTo>
                  <a:pt x="84" y="127"/>
                </a:lnTo>
                <a:lnTo>
                  <a:pt x="82" y="127"/>
                </a:lnTo>
                <a:lnTo>
                  <a:pt x="80" y="126"/>
                </a:lnTo>
                <a:lnTo>
                  <a:pt x="78" y="126"/>
                </a:lnTo>
                <a:lnTo>
                  <a:pt x="77" y="126"/>
                </a:lnTo>
                <a:lnTo>
                  <a:pt x="75" y="124"/>
                </a:lnTo>
                <a:lnTo>
                  <a:pt x="73" y="122"/>
                </a:lnTo>
                <a:lnTo>
                  <a:pt x="73" y="120"/>
                </a:lnTo>
                <a:lnTo>
                  <a:pt x="75" y="120"/>
                </a:lnTo>
                <a:lnTo>
                  <a:pt x="77" y="120"/>
                </a:lnTo>
                <a:lnTo>
                  <a:pt x="78" y="120"/>
                </a:lnTo>
                <a:lnTo>
                  <a:pt x="80" y="120"/>
                </a:lnTo>
                <a:lnTo>
                  <a:pt x="80" y="119"/>
                </a:lnTo>
                <a:lnTo>
                  <a:pt x="78" y="119"/>
                </a:lnTo>
                <a:lnTo>
                  <a:pt x="77" y="119"/>
                </a:lnTo>
                <a:lnTo>
                  <a:pt x="75" y="119"/>
                </a:lnTo>
                <a:lnTo>
                  <a:pt x="73" y="119"/>
                </a:lnTo>
                <a:lnTo>
                  <a:pt x="71" y="119"/>
                </a:lnTo>
                <a:lnTo>
                  <a:pt x="70" y="119"/>
                </a:lnTo>
                <a:lnTo>
                  <a:pt x="68" y="119"/>
                </a:lnTo>
                <a:lnTo>
                  <a:pt x="68" y="117"/>
                </a:lnTo>
                <a:lnTo>
                  <a:pt x="66" y="117"/>
                </a:lnTo>
                <a:lnTo>
                  <a:pt x="64" y="117"/>
                </a:lnTo>
                <a:lnTo>
                  <a:pt x="63" y="115"/>
                </a:lnTo>
                <a:lnTo>
                  <a:pt x="61" y="113"/>
                </a:lnTo>
                <a:lnTo>
                  <a:pt x="61" y="112"/>
                </a:lnTo>
                <a:lnTo>
                  <a:pt x="61" y="110"/>
                </a:lnTo>
                <a:lnTo>
                  <a:pt x="59" y="110"/>
                </a:lnTo>
                <a:lnTo>
                  <a:pt x="59" y="108"/>
                </a:lnTo>
                <a:lnTo>
                  <a:pt x="59" y="106"/>
                </a:lnTo>
                <a:lnTo>
                  <a:pt x="57" y="105"/>
                </a:lnTo>
                <a:lnTo>
                  <a:pt x="57" y="103"/>
                </a:lnTo>
                <a:lnTo>
                  <a:pt x="56" y="103"/>
                </a:lnTo>
                <a:lnTo>
                  <a:pt x="56" y="101"/>
                </a:lnTo>
                <a:lnTo>
                  <a:pt x="56" y="99"/>
                </a:lnTo>
                <a:lnTo>
                  <a:pt x="54" y="99"/>
                </a:lnTo>
                <a:lnTo>
                  <a:pt x="54" y="98"/>
                </a:lnTo>
                <a:lnTo>
                  <a:pt x="52" y="96"/>
                </a:lnTo>
                <a:lnTo>
                  <a:pt x="52" y="94"/>
                </a:lnTo>
                <a:lnTo>
                  <a:pt x="50" y="92"/>
                </a:lnTo>
                <a:lnTo>
                  <a:pt x="49" y="92"/>
                </a:lnTo>
                <a:lnTo>
                  <a:pt x="50" y="92"/>
                </a:lnTo>
                <a:lnTo>
                  <a:pt x="49" y="91"/>
                </a:lnTo>
                <a:lnTo>
                  <a:pt x="47" y="89"/>
                </a:lnTo>
                <a:lnTo>
                  <a:pt x="45" y="87"/>
                </a:lnTo>
                <a:lnTo>
                  <a:pt x="45" y="85"/>
                </a:lnTo>
                <a:lnTo>
                  <a:pt x="45" y="84"/>
                </a:lnTo>
                <a:lnTo>
                  <a:pt x="43" y="82"/>
                </a:lnTo>
                <a:lnTo>
                  <a:pt x="42" y="82"/>
                </a:lnTo>
                <a:lnTo>
                  <a:pt x="40" y="82"/>
                </a:lnTo>
                <a:lnTo>
                  <a:pt x="40" y="80"/>
                </a:lnTo>
                <a:lnTo>
                  <a:pt x="40" y="78"/>
                </a:lnTo>
                <a:lnTo>
                  <a:pt x="40" y="77"/>
                </a:lnTo>
                <a:lnTo>
                  <a:pt x="40" y="75"/>
                </a:lnTo>
                <a:lnTo>
                  <a:pt x="40" y="73"/>
                </a:lnTo>
                <a:lnTo>
                  <a:pt x="40" y="71"/>
                </a:lnTo>
                <a:lnTo>
                  <a:pt x="38" y="71"/>
                </a:lnTo>
                <a:lnTo>
                  <a:pt x="36" y="70"/>
                </a:lnTo>
                <a:lnTo>
                  <a:pt x="35" y="68"/>
                </a:lnTo>
                <a:lnTo>
                  <a:pt x="33" y="66"/>
                </a:lnTo>
                <a:lnTo>
                  <a:pt x="31" y="64"/>
                </a:lnTo>
                <a:lnTo>
                  <a:pt x="31" y="63"/>
                </a:lnTo>
                <a:lnTo>
                  <a:pt x="29" y="61"/>
                </a:lnTo>
                <a:lnTo>
                  <a:pt x="29" y="59"/>
                </a:lnTo>
                <a:lnTo>
                  <a:pt x="29" y="58"/>
                </a:lnTo>
                <a:lnTo>
                  <a:pt x="29" y="56"/>
                </a:lnTo>
                <a:lnTo>
                  <a:pt x="29" y="54"/>
                </a:lnTo>
                <a:lnTo>
                  <a:pt x="29" y="52"/>
                </a:lnTo>
                <a:lnTo>
                  <a:pt x="29" y="51"/>
                </a:lnTo>
                <a:lnTo>
                  <a:pt x="29" y="49"/>
                </a:lnTo>
                <a:lnTo>
                  <a:pt x="29" y="47"/>
                </a:lnTo>
                <a:lnTo>
                  <a:pt x="29" y="45"/>
                </a:lnTo>
                <a:lnTo>
                  <a:pt x="29" y="44"/>
                </a:lnTo>
                <a:lnTo>
                  <a:pt x="29" y="42"/>
                </a:lnTo>
                <a:lnTo>
                  <a:pt x="28" y="40"/>
                </a:lnTo>
                <a:lnTo>
                  <a:pt x="26" y="40"/>
                </a:lnTo>
                <a:lnTo>
                  <a:pt x="26" y="38"/>
                </a:lnTo>
                <a:lnTo>
                  <a:pt x="24" y="38"/>
                </a:lnTo>
                <a:lnTo>
                  <a:pt x="24" y="37"/>
                </a:lnTo>
                <a:lnTo>
                  <a:pt x="24" y="35"/>
                </a:lnTo>
                <a:lnTo>
                  <a:pt x="24" y="33"/>
                </a:lnTo>
                <a:lnTo>
                  <a:pt x="22" y="33"/>
                </a:lnTo>
                <a:lnTo>
                  <a:pt x="21" y="31"/>
                </a:lnTo>
                <a:lnTo>
                  <a:pt x="21" y="30"/>
                </a:lnTo>
                <a:lnTo>
                  <a:pt x="19" y="30"/>
                </a:lnTo>
                <a:lnTo>
                  <a:pt x="19" y="28"/>
                </a:lnTo>
                <a:lnTo>
                  <a:pt x="17" y="28"/>
                </a:lnTo>
                <a:lnTo>
                  <a:pt x="17" y="26"/>
                </a:lnTo>
                <a:lnTo>
                  <a:pt x="15" y="24"/>
                </a:lnTo>
                <a:lnTo>
                  <a:pt x="14" y="24"/>
                </a:lnTo>
                <a:lnTo>
                  <a:pt x="14" y="23"/>
                </a:lnTo>
                <a:lnTo>
                  <a:pt x="12" y="23"/>
                </a:lnTo>
                <a:lnTo>
                  <a:pt x="12" y="21"/>
                </a:lnTo>
                <a:lnTo>
                  <a:pt x="10" y="21"/>
                </a:lnTo>
                <a:lnTo>
                  <a:pt x="8" y="19"/>
                </a:lnTo>
                <a:lnTo>
                  <a:pt x="7" y="17"/>
                </a:lnTo>
                <a:lnTo>
                  <a:pt x="5" y="16"/>
                </a:lnTo>
                <a:lnTo>
                  <a:pt x="3" y="16"/>
                </a:lnTo>
                <a:lnTo>
                  <a:pt x="2" y="19"/>
                </a:lnTo>
                <a:lnTo>
                  <a:pt x="3" y="16"/>
                </a:lnTo>
                <a:lnTo>
                  <a:pt x="3" y="14"/>
                </a:lnTo>
                <a:lnTo>
                  <a:pt x="5" y="14"/>
                </a:lnTo>
                <a:lnTo>
                  <a:pt x="7" y="14"/>
                </a:lnTo>
                <a:lnTo>
                  <a:pt x="8" y="14"/>
                </a:lnTo>
                <a:lnTo>
                  <a:pt x="8" y="12"/>
                </a:lnTo>
                <a:lnTo>
                  <a:pt x="10" y="12"/>
                </a:lnTo>
                <a:lnTo>
                  <a:pt x="12" y="12"/>
                </a:lnTo>
                <a:lnTo>
                  <a:pt x="14" y="12"/>
                </a:lnTo>
                <a:lnTo>
                  <a:pt x="15" y="12"/>
                </a:lnTo>
                <a:lnTo>
                  <a:pt x="17" y="10"/>
                </a:lnTo>
                <a:lnTo>
                  <a:pt x="19" y="10"/>
                </a:lnTo>
                <a:lnTo>
                  <a:pt x="21" y="10"/>
                </a:lnTo>
                <a:lnTo>
                  <a:pt x="22" y="9"/>
                </a:lnTo>
                <a:lnTo>
                  <a:pt x="24" y="9"/>
                </a:lnTo>
                <a:lnTo>
                  <a:pt x="26" y="9"/>
                </a:lnTo>
                <a:lnTo>
                  <a:pt x="28" y="9"/>
                </a:lnTo>
                <a:lnTo>
                  <a:pt x="29" y="9"/>
                </a:lnTo>
                <a:lnTo>
                  <a:pt x="31" y="7"/>
                </a:lnTo>
                <a:lnTo>
                  <a:pt x="33" y="7"/>
                </a:lnTo>
                <a:lnTo>
                  <a:pt x="35" y="7"/>
                </a:lnTo>
                <a:lnTo>
                  <a:pt x="36" y="5"/>
                </a:lnTo>
                <a:lnTo>
                  <a:pt x="38" y="5"/>
                </a:lnTo>
                <a:lnTo>
                  <a:pt x="40" y="5"/>
                </a:lnTo>
                <a:lnTo>
                  <a:pt x="42" y="5"/>
                </a:lnTo>
                <a:lnTo>
                  <a:pt x="43" y="3"/>
                </a:lnTo>
                <a:lnTo>
                  <a:pt x="45" y="3"/>
                </a:lnTo>
                <a:lnTo>
                  <a:pt x="47" y="3"/>
                </a:lnTo>
                <a:lnTo>
                  <a:pt x="49" y="3"/>
                </a:lnTo>
                <a:lnTo>
                  <a:pt x="49" y="2"/>
                </a:lnTo>
                <a:lnTo>
                  <a:pt x="50" y="2"/>
                </a:lnTo>
                <a:lnTo>
                  <a:pt x="52" y="2"/>
                </a:lnTo>
                <a:lnTo>
                  <a:pt x="54" y="2"/>
                </a:lnTo>
                <a:lnTo>
                  <a:pt x="56" y="0"/>
                </a:lnTo>
                <a:lnTo>
                  <a:pt x="57" y="0"/>
                </a:lnTo>
                <a:lnTo>
                  <a:pt x="59" y="0"/>
                </a:lnTo>
                <a:lnTo>
                  <a:pt x="61" y="0"/>
                </a:lnTo>
                <a:lnTo>
                  <a:pt x="61" y="2"/>
                </a:lnTo>
                <a:lnTo>
                  <a:pt x="63" y="2"/>
                </a:lnTo>
                <a:lnTo>
                  <a:pt x="64" y="2"/>
                </a:lnTo>
                <a:lnTo>
                  <a:pt x="64" y="3"/>
                </a:lnTo>
                <a:lnTo>
                  <a:pt x="66" y="3"/>
                </a:lnTo>
                <a:lnTo>
                  <a:pt x="66" y="5"/>
                </a:lnTo>
                <a:lnTo>
                  <a:pt x="68" y="7"/>
                </a:lnTo>
                <a:lnTo>
                  <a:pt x="70" y="9"/>
                </a:lnTo>
                <a:lnTo>
                  <a:pt x="71" y="7"/>
                </a:lnTo>
                <a:lnTo>
                  <a:pt x="73" y="7"/>
                </a:lnTo>
                <a:lnTo>
                  <a:pt x="75" y="7"/>
                </a:lnTo>
                <a:lnTo>
                  <a:pt x="77" y="5"/>
                </a:lnTo>
                <a:lnTo>
                  <a:pt x="78" y="3"/>
                </a:lnTo>
                <a:lnTo>
                  <a:pt x="80" y="3"/>
                </a:lnTo>
                <a:lnTo>
                  <a:pt x="82" y="3"/>
                </a:lnTo>
                <a:lnTo>
                  <a:pt x="84" y="3"/>
                </a:lnTo>
                <a:lnTo>
                  <a:pt x="85" y="5"/>
                </a:lnTo>
                <a:lnTo>
                  <a:pt x="87" y="5"/>
                </a:lnTo>
                <a:lnTo>
                  <a:pt x="89" y="5"/>
                </a:lnTo>
                <a:lnTo>
                  <a:pt x="89" y="3"/>
                </a:lnTo>
                <a:lnTo>
                  <a:pt x="91" y="3"/>
                </a:lnTo>
                <a:lnTo>
                  <a:pt x="91" y="2"/>
                </a:lnTo>
                <a:lnTo>
                  <a:pt x="92" y="2"/>
                </a:lnTo>
                <a:lnTo>
                  <a:pt x="92" y="0"/>
                </a:lnTo>
                <a:lnTo>
                  <a:pt x="94" y="0"/>
                </a:lnTo>
                <a:lnTo>
                  <a:pt x="96" y="2"/>
                </a:lnTo>
                <a:lnTo>
                  <a:pt x="97" y="2"/>
                </a:lnTo>
                <a:lnTo>
                  <a:pt x="99" y="2"/>
                </a:lnTo>
                <a:lnTo>
                  <a:pt x="101" y="3"/>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6702" name="Rectangle 398"/>
          <p:cNvSpPr>
            <a:spLocks noChangeArrowheads="1"/>
          </p:cNvSpPr>
          <p:nvPr/>
        </p:nvSpPr>
        <p:spPr bwMode="auto">
          <a:xfrm>
            <a:off x="7216775" y="4946650"/>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26703" name="Rectangle 399"/>
          <p:cNvSpPr>
            <a:spLocks noChangeArrowheads="1"/>
          </p:cNvSpPr>
          <p:nvPr/>
        </p:nvSpPr>
        <p:spPr bwMode="auto">
          <a:xfrm>
            <a:off x="7164388" y="4943475"/>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26704" name="Freeform 400"/>
          <p:cNvSpPr>
            <a:spLocks/>
          </p:cNvSpPr>
          <p:nvPr/>
        </p:nvSpPr>
        <p:spPr bwMode="auto">
          <a:xfrm>
            <a:off x="7164388" y="4938713"/>
            <a:ext cx="3175" cy="1587"/>
          </a:xfrm>
          <a:custGeom>
            <a:avLst/>
            <a:gdLst>
              <a:gd name="T0" fmla="*/ 2147483647 w 2"/>
              <a:gd name="T1" fmla="*/ 0 h 1"/>
              <a:gd name="T2" fmla="*/ 2147483647 w 2"/>
              <a:gd name="T3" fmla="*/ 2147483647 h 1"/>
              <a:gd name="T4" fmla="*/ 0 w 2"/>
              <a:gd name="T5" fmla="*/ 0 h 1"/>
              <a:gd name="T6" fmla="*/ 2147483647 w 2"/>
              <a:gd name="T7" fmla="*/ 0 h 1"/>
              <a:gd name="T8" fmla="*/ 0 60000 65536"/>
              <a:gd name="T9" fmla="*/ 0 60000 65536"/>
              <a:gd name="T10" fmla="*/ 0 60000 65536"/>
              <a:gd name="T11" fmla="*/ 0 60000 65536"/>
              <a:gd name="T12" fmla="*/ 0 w 2"/>
              <a:gd name="T13" fmla="*/ 0 h 1"/>
              <a:gd name="T14" fmla="*/ 2 w 2"/>
              <a:gd name="T15" fmla="*/ 1 h 1"/>
            </a:gdLst>
            <a:ahLst/>
            <a:cxnLst>
              <a:cxn ang="T8">
                <a:pos x="T0" y="T1"/>
              </a:cxn>
              <a:cxn ang="T9">
                <a:pos x="T2" y="T3"/>
              </a:cxn>
              <a:cxn ang="T10">
                <a:pos x="T4" y="T5"/>
              </a:cxn>
              <a:cxn ang="T11">
                <a:pos x="T6" y="T7"/>
              </a:cxn>
            </a:cxnLst>
            <a:rect l="T12" t="T13" r="T14" b="T15"/>
            <a:pathLst>
              <a:path w="2" h="1">
                <a:moveTo>
                  <a:pt x="2" y="0"/>
                </a:moveTo>
                <a:lnTo>
                  <a:pt x="2" y="1"/>
                </a:lnTo>
                <a:lnTo>
                  <a:pt x="0" y="0"/>
                </a:lnTo>
                <a:lnTo>
                  <a:pt x="2"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05" name="Freeform 401"/>
          <p:cNvSpPr>
            <a:spLocks/>
          </p:cNvSpPr>
          <p:nvPr/>
        </p:nvSpPr>
        <p:spPr bwMode="auto">
          <a:xfrm>
            <a:off x="7124700" y="4935538"/>
            <a:ext cx="14288" cy="19050"/>
          </a:xfrm>
          <a:custGeom>
            <a:avLst/>
            <a:gdLst>
              <a:gd name="T0" fmla="*/ 2147483647 w 9"/>
              <a:gd name="T1" fmla="*/ 2147483647 h 12"/>
              <a:gd name="T2" fmla="*/ 2147483647 w 9"/>
              <a:gd name="T3" fmla="*/ 2147483647 h 12"/>
              <a:gd name="T4" fmla="*/ 2147483647 w 9"/>
              <a:gd name="T5" fmla="*/ 2147483647 h 12"/>
              <a:gd name="T6" fmla="*/ 2147483647 w 9"/>
              <a:gd name="T7" fmla="*/ 2147483647 h 12"/>
              <a:gd name="T8" fmla="*/ 2147483647 w 9"/>
              <a:gd name="T9" fmla="*/ 2147483647 h 12"/>
              <a:gd name="T10" fmla="*/ 2147483647 w 9"/>
              <a:gd name="T11" fmla="*/ 2147483647 h 12"/>
              <a:gd name="T12" fmla="*/ 2147483647 w 9"/>
              <a:gd name="T13" fmla="*/ 2147483647 h 12"/>
              <a:gd name="T14" fmla="*/ 2147483647 w 9"/>
              <a:gd name="T15" fmla="*/ 2147483647 h 12"/>
              <a:gd name="T16" fmla="*/ 2147483647 w 9"/>
              <a:gd name="T17" fmla="*/ 2147483647 h 12"/>
              <a:gd name="T18" fmla="*/ 2147483647 w 9"/>
              <a:gd name="T19" fmla="*/ 2147483647 h 12"/>
              <a:gd name="T20" fmla="*/ 2147483647 w 9"/>
              <a:gd name="T21" fmla="*/ 2147483647 h 12"/>
              <a:gd name="T22" fmla="*/ 2147483647 w 9"/>
              <a:gd name="T23" fmla="*/ 2147483647 h 12"/>
              <a:gd name="T24" fmla="*/ 0 w 9"/>
              <a:gd name="T25" fmla="*/ 2147483647 h 12"/>
              <a:gd name="T26" fmla="*/ 0 w 9"/>
              <a:gd name="T27" fmla="*/ 0 h 12"/>
              <a:gd name="T28" fmla="*/ 2147483647 w 9"/>
              <a:gd name="T29" fmla="*/ 2147483647 h 12"/>
              <a:gd name="T30" fmla="*/ 2147483647 w 9"/>
              <a:gd name="T31" fmla="*/ 2147483647 h 12"/>
              <a:gd name="T32" fmla="*/ 2147483647 w 9"/>
              <a:gd name="T33" fmla="*/ 2147483647 h 12"/>
              <a:gd name="T34" fmla="*/ 2147483647 w 9"/>
              <a:gd name="T35" fmla="*/ 2147483647 h 1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
              <a:gd name="T55" fmla="*/ 0 h 12"/>
              <a:gd name="T56" fmla="*/ 9 w 9"/>
              <a:gd name="T57" fmla="*/ 12 h 1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 h="12">
                <a:moveTo>
                  <a:pt x="6" y="9"/>
                </a:moveTo>
                <a:lnTo>
                  <a:pt x="7" y="9"/>
                </a:lnTo>
                <a:lnTo>
                  <a:pt x="9" y="9"/>
                </a:lnTo>
                <a:lnTo>
                  <a:pt x="9" y="10"/>
                </a:lnTo>
                <a:lnTo>
                  <a:pt x="7" y="10"/>
                </a:lnTo>
                <a:lnTo>
                  <a:pt x="7" y="12"/>
                </a:lnTo>
                <a:lnTo>
                  <a:pt x="6" y="12"/>
                </a:lnTo>
                <a:lnTo>
                  <a:pt x="4" y="10"/>
                </a:lnTo>
                <a:lnTo>
                  <a:pt x="4" y="9"/>
                </a:lnTo>
                <a:lnTo>
                  <a:pt x="4" y="7"/>
                </a:lnTo>
                <a:lnTo>
                  <a:pt x="2" y="7"/>
                </a:lnTo>
                <a:lnTo>
                  <a:pt x="2" y="5"/>
                </a:lnTo>
                <a:lnTo>
                  <a:pt x="0" y="2"/>
                </a:lnTo>
                <a:lnTo>
                  <a:pt x="0" y="0"/>
                </a:lnTo>
                <a:lnTo>
                  <a:pt x="2" y="2"/>
                </a:lnTo>
                <a:lnTo>
                  <a:pt x="2" y="3"/>
                </a:lnTo>
                <a:lnTo>
                  <a:pt x="4" y="5"/>
                </a:lnTo>
                <a:lnTo>
                  <a:pt x="6" y="9"/>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06" name="Freeform 402"/>
          <p:cNvSpPr>
            <a:spLocks/>
          </p:cNvSpPr>
          <p:nvPr/>
        </p:nvSpPr>
        <p:spPr bwMode="auto">
          <a:xfrm>
            <a:off x="7156450" y="4935538"/>
            <a:ext cx="7938" cy="4762"/>
          </a:xfrm>
          <a:custGeom>
            <a:avLst/>
            <a:gdLst>
              <a:gd name="T0" fmla="*/ 2147483647 w 5"/>
              <a:gd name="T1" fmla="*/ 2147483647 h 3"/>
              <a:gd name="T2" fmla="*/ 2147483647 w 5"/>
              <a:gd name="T3" fmla="*/ 2147483647 h 3"/>
              <a:gd name="T4" fmla="*/ 2147483647 w 5"/>
              <a:gd name="T5" fmla="*/ 2147483647 h 3"/>
              <a:gd name="T6" fmla="*/ 2147483647 w 5"/>
              <a:gd name="T7" fmla="*/ 2147483647 h 3"/>
              <a:gd name="T8" fmla="*/ 2147483647 w 5"/>
              <a:gd name="T9" fmla="*/ 2147483647 h 3"/>
              <a:gd name="T10" fmla="*/ 0 w 5"/>
              <a:gd name="T11" fmla="*/ 0 h 3"/>
              <a:gd name="T12" fmla="*/ 2147483647 w 5"/>
              <a:gd name="T13" fmla="*/ 0 h 3"/>
              <a:gd name="T14" fmla="*/ 2147483647 w 5"/>
              <a:gd name="T15" fmla="*/ 2147483647 h 3"/>
              <a:gd name="T16" fmla="*/ 0 60000 65536"/>
              <a:gd name="T17" fmla="*/ 0 60000 65536"/>
              <a:gd name="T18" fmla="*/ 0 60000 65536"/>
              <a:gd name="T19" fmla="*/ 0 60000 65536"/>
              <a:gd name="T20" fmla="*/ 0 60000 65536"/>
              <a:gd name="T21" fmla="*/ 0 60000 65536"/>
              <a:gd name="T22" fmla="*/ 0 60000 65536"/>
              <a:gd name="T23" fmla="*/ 0 60000 65536"/>
              <a:gd name="T24" fmla="*/ 0 w 5"/>
              <a:gd name="T25" fmla="*/ 0 h 3"/>
              <a:gd name="T26" fmla="*/ 5 w 5"/>
              <a:gd name="T27" fmla="*/ 3 h 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 h="3">
                <a:moveTo>
                  <a:pt x="1" y="2"/>
                </a:moveTo>
                <a:lnTo>
                  <a:pt x="3" y="3"/>
                </a:lnTo>
                <a:lnTo>
                  <a:pt x="5" y="3"/>
                </a:lnTo>
                <a:lnTo>
                  <a:pt x="3" y="3"/>
                </a:lnTo>
                <a:lnTo>
                  <a:pt x="1" y="3"/>
                </a:lnTo>
                <a:lnTo>
                  <a:pt x="0" y="0"/>
                </a:lnTo>
                <a:lnTo>
                  <a:pt x="1" y="0"/>
                </a:lnTo>
                <a:lnTo>
                  <a:pt x="1"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07" name="Freeform 403"/>
          <p:cNvSpPr>
            <a:spLocks/>
          </p:cNvSpPr>
          <p:nvPr/>
        </p:nvSpPr>
        <p:spPr bwMode="auto">
          <a:xfrm>
            <a:off x="7153275" y="4932363"/>
            <a:ext cx="3175" cy="3175"/>
          </a:xfrm>
          <a:custGeom>
            <a:avLst/>
            <a:gdLst>
              <a:gd name="T0" fmla="*/ 2147483647 w 2"/>
              <a:gd name="T1" fmla="*/ 2147483647 h 2"/>
              <a:gd name="T2" fmla="*/ 0 w 2"/>
              <a:gd name="T3" fmla="*/ 2147483647 h 2"/>
              <a:gd name="T4" fmla="*/ 2147483647 w 2"/>
              <a:gd name="T5" fmla="*/ 0 h 2"/>
              <a:gd name="T6" fmla="*/ 2147483647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2" y="2"/>
                </a:moveTo>
                <a:lnTo>
                  <a:pt x="0" y="2"/>
                </a:lnTo>
                <a:lnTo>
                  <a:pt x="2" y="0"/>
                </a:lnTo>
                <a:lnTo>
                  <a:pt x="2"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08" name="Freeform 404"/>
          <p:cNvSpPr>
            <a:spLocks/>
          </p:cNvSpPr>
          <p:nvPr/>
        </p:nvSpPr>
        <p:spPr bwMode="auto">
          <a:xfrm>
            <a:off x="7294563" y="4932363"/>
            <a:ext cx="4762" cy="3175"/>
          </a:xfrm>
          <a:custGeom>
            <a:avLst/>
            <a:gdLst>
              <a:gd name="T0" fmla="*/ 0 w 3"/>
              <a:gd name="T1" fmla="*/ 2147483647 h 2"/>
              <a:gd name="T2" fmla="*/ 0 w 3"/>
              <a:gd name="T3" fmla="*/ 0 h 2"/>
              <a:gd name="T4" fmla="*/ 2147483647 w 3"/>
              <a:gd name="T5" fmla="*/ 0 h 2"/>
              <a:gd name="T6" fmla="*/ 2147483647 w 3"/>
              <a:gd name="T7" fmla="*/ 0 h 2"/>
              <a:gd name="T8" fmla="*/ 2147483647 w 3"/>
              <a:gd name="T9" fmla="*/ 2147483647 h 2"/>
              <a:gd name="T10" fmla="*/ 0 w 3"/>
              <a:gd name="T11" fmla="*/ 2147483647 h 2"/>
              <a:gd name="T12" fmla="*/ 0 60000 65536"/>
              <a:gd name="T13" fmla="*/ 0 60000 65536"/>
              <a:gd name="T14" fmla="*/ 0 60000 65536"/>
              <a:gd name="T15" fmla="*/ 0 60000 65536"/>
              <a:gd name="T16" fmla="*/ 0 60000 65536"/>
              <a:gd name="T17" fmla="*/ 0 60000 65536"/>
              <a:gd name="T18" fmla="*/ 0 w 3"/>
              <a:gd name="T19" fmla="*/ 0 h 2"/>
              <a:gd name="T20" fmla="*/ 3 w 3"/>
              <a:gd name="T21" fmla="*/ 2 h 2"/>
            </a:gdLst>
            <a:ahLst/>
            <a:cxnLst>
              <a:cxn ang="T12">
                <a:pos x="T0" y="T1"/>
              </a:cxn>
              <a:cxn ang="T13">
                <a:pos x="T2" y="T3"/>
              </a:cxn>
              <a:cxn ang="T14">
                <a:pos x="T4" y="T5"/>
              </a:cxn>
              <a:cxn ang="T15">
                <a:pos x="T6" y="T7"/>
              </a:cxn>
              <a:cxn ang="T16">
                <a:pos x="T8" y="T9"/>
              </a:cxn>
              <a:cxn ang="T17">
                <a:pos x="T10" y="T11"/>
              </a:cxn>
            </a:cxnLst>
            <a:rect l="T18" t="T19" r="T20" b="T21"/>
            <a:pathLst>
              <a:path w="3" h="2">
                <a:moveTo>
                  <a:pt x="0" y="2"/>
                </a:moveTo>
                <a:lnTo>
                  <a:pt x="0" y="0"/>
                </a:lnTo>
                <a:lnTo>
                  <a:pt x="2" y="0"/>
                </a:lnTo>
                <a:lnTo>
                  <a:pt x="3" y="0"/>
                </a:lnTo>
                <a:lnTo>
                  <a:pt x="2" y="2"/>
                </a:lnTo>
                <a:lnTo>
                  <a:pt x="0"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09" name="Freeform 405"/>
          <p:cNvSpPr>
            <a:spLocks/>
          </p:cNvSpPr>
          <p:nvPr/>
        </p:nvSpPr>
        <p:spPr bwMode="auto">
          <a:xfrm>
            <a:off x="7150100" y="4924425"/>
            <a:ext cx="6350" cy="6350"/>
          </a:xfrm>
          <a:custGeom>
            <a:avLst/>
            <a:gdLst>
              <a:gd name="T0" fmla="*/ 2147483647 w 4"/>
              <a:gd name="T1" fmla="*/ 2147483647 h 4"/>
              <a:gd name="T2" fmla="*/ 2147483647 w 4"/>
              <a:gd name="T3" fmla="*/ 2147483647 h 4"/>
              <a:gd name="T4" fmla="*/ 0 w 4"/>
              <a:gd name="T5" fmla="*/ 2147483647 h 4"/>
              <a:gd name="T6" fmla="*/ 0 w 4"/>
              <a:gd name="T7" fmla="*/ 0 h 4"/>
              <a:gd name="T8" fmla="*/ 2147483647 w 4"/>
              <a:gd name="T9" fmla="*/ 2147483647 h 4"/>
              <a:gd name="T10" fmla="*/ 2147483647 w 4"/>
              <a:gd name="T11" fmla="*/ 2147483647 h 4"/>
              <a:gd name="T12" fmla="*/ 0 60000 65536"/>
              <a:gd name="T13" fmla="*/ 0 60000 65536"/>
              <a:gd name="T14" fmla="*/ 0 60000 65536"/>
              <a:gd name="T15" fmla="*/ 0 60000 65536"/>
              <a:gd name="T16" fmla="*/ 0 60000 65536"/>
              <a:gd name="T17" fmla="*/ 0 60000 65536"/>
              <a:gd name="T18" fmla="*/ 0 w 4"/>
              <a:gd name="T19" fmla="*/ 0 h 4"/>
              <a:gd name="T20" fmla="*/ 4 w 4"/>
              <a:gd name="T21" fmla="*/ 4 h 4"/>
            </a:gdLst>
            <a:ahLst/>
            <a:cxnLst>
              <a:cxn ang="T12">
                <a:pos x="T0" y="T1"/>
              </a:cxn>
              <a:cxn ang="T13">
                <a:pos x="T2" y="T3"/>
              </a:cxn>
              <a:cxn ang="T14">
                <a:pos x="T4" y="T5"/>
              </a:cxn>
              <a:cxn ang="T15">
                <a:pos x="T6" y="T7"/>
              </a:cxn>
              <a:cxn ang="T16">
                <a:pos x="T8" y="T9"/>
              </a:cxn>
              <a:cxn ang="T17">
                <a:pos x="T10" y="T11"/>
              </a:cxn>
            </a:cxnLst>
            <a:rect l="T18" t="T19" r="T20" b="T21"/>
            <a:pathLst>
              <a:path w="4" h="4">
                <a:moveTo>
                  <a:pt x="4" y="4"/>
                </a:moveTo>
                <a:lnTo>
                  <a:pt x="2" y="4"/>
                </a:lnTo>
                <a:lnTo>
                  <a:pt x="0" y="2"/>
                </a:lnTo>
                <a:lnTo>
                  <a:pt x="0" y="0"/>
                </a:lnTo>
                <a:lnTo>
                  <a:pt x="4" y="2"/>
                </a:lnTo>
                <a:lnTo>
                  <a:pt x="4" y="4"/>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10" name="Freeform 406"/>
          <p:cNvSpPr>
            <a:spLocks/>
          </p:cNvSpPr>
          <p:nvPr/>
        </p:nvSpPr>
        <p:spPr bwMode="auto">
          <a:xfrm>
            <a:off x="7164388" y="4916488"/>
            <a:ext cx="3175" cy="3175"/>
          </a:xfrm>
          <a:custGeom>
            <a:avLst/>
            <a:gdLst>
              <a:gd name="T0" fmla="*/ 0 w 2"/>
              <a:gd name="T1" fmla="*/ 2147483647 h 2"/>
              <a:gd name="T2" fmla="*/ 0 w 2"/>
              <a:gd name="T3" fmla="*/ 0 h 2"/>
              <a:gd name="T4" fmla="*/ 2147483647 w 2"/>
              <a:gd name="T5" fmla="*/ 0 h 2"/>
              <a:gd name="T6" fmla="*/ 0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0" y="2"/>
                </a:moveTo>
                <a:lnTo>
                  <a:pt x="0" y="0"/>
                </a:lnTo>
                <a:lnTo>
                  <a:pt x="2" y="0"/>
                </a:lnTo>
                <a:lnTo>
                  <a:pt x="0"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11" name="Rectangle 407"/>
          <p:cNvSpPr>
            <a:spLocks noChangeArrowheads="1"/>
          </p:cNvSpPr>
          <p:nvPr/>
        </p:nvSpPr>
        <p:spPr bwMode="auto">
          <a:xfrm>
            <a:off x="7164388" y="4899025"/>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26712" name="Freeform 408"/>
          <p:cNvSpPr>
            <a:spLocks/>
          </p:cNvSpPr>
          <p:nvPr/>
        </p:nvSpPr>
        <p:spPr bwMode="auto">
          <a:xfrm>
            <a:off x="7361238" y="4813300"/>
            <a:ext cx="19050" cy="11113"/>
          </a:xfrm>
          <a:custGeom>
            <a:avLst/>
            <a:gdLst>
              <a:gd name="T0" fmla="*/ 2147483647 w 12"/>
              <a:gd name="T1" fmla="*/ 0 h 7"/>
              <a:gd name="T2" fmla="*/ 2147483647 w 12"/>
              <a:gd name="T3" fmla="*/ 2147483647 h 7"/>
              <a:gd name="T4" fmla="*/ 2147483647 w 12"/>
              <a:gd name="T5" fmla="*/ 2147483647 h 7"/>
              <a:gd name="T6" fmla="*/ 2147483647 w 12"/>
              <a:gd name="T7" fmla="*/ 0 h 7"/>
              <a:gd name="T8" fmla="*/ 2147483647 w 12"/>
              <a:gd name="T9" fmla="*/ 2147483647 h 7"/>
              <a:gd name="T10" fmla="*/ 2147483647 w 12"/>
              <a:gd name="T11" fmla="*/ 2147483647 h 7"/>
              <a:gd name="T12" fmla="*/ 2147483647 w 12"/>
              <a:gd name="T13" fmla="*/ 2147483647 h 7"/>
              <a:gd name="T14" fmla="*/ 2147483647 w 12"/>
              <a:gd name="T15" fmla="*/ 2147483647 h 7"/>
              <a:gd name="T16" fmla="*/ 2147483647 w 12"/>
              <a:gd name="T17" fmla="*/ 2147483647 h 7"/>
              <a:gd name="T18" fmla="*/ 2147483647 w 12"/>
              <a:gd name="T19" fmla="*/ 2147483647 h 7"/>
              <a:gd name="T20" fmla="*/ 2147483647 w 12"/>
              <a:gd name="T21" fmla="*/ 2147483647 h 7"/>
              <a:gd name="T22" fmla="*/ 2147483647 w 12"/>
              <a:gd name="T23" fmla="*/ 2147483647 h 7"/>
              <a:gd name="T24" fmla="*/ 2147483647 w 12"/>
              <a:gd name="T25" fmla="*/ 2147483647 h 7"/>
              <a:gd name="T26" fmla="*/ 2147483647 w 12"/>
              <a:gd name="T27" fmla="*/ 2147483647 h 7"/>
              <a:gd name="T28" fmla="*/ 2147483647 w 12"/>
              <a:gd name="T29" fmla="*/ 2147483647 h 7"/>
              <a:gd name="T30" fmla="*/ 0 w 12"/>
              <a:gd name="T31" fmla="*/ 0 h 7"/>
              <a:gd name="T32" fmla="*/ 2147483647 w 12"/>
              <a:gd name="T33" fmla="*/ 0 h 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
              <a:gd name="T52" fmla="*/ 0 h 7"/>
              <a:gd name="T53" fmla="*/ 12 w 12"/>
              <a:gd name="T54" fmla="*/ 7 h 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 h="7">
                <a:moveTo>
                  <a:pt x="1" y="0"/>
                </a:moveTo>
                <a:lnTo>
                  <a:pt x="3" y="2"/>
                </a:lnTo>
                <a:lnTo>
                  <a:pt x="8" y="2"/>
                </a:lnTo>
                <a:lnTo>
                  <a:pt x="8" y="0"/>
                </a:lnTo>
                <a:lnTo>
                  <a:pt x="10" y="2"/>
                </a:lnTo>
                <a:lnTo>
                  <a:pt x="12" y="2"/>
                </a:lnTo>
                <a:lnTo>
                  <a:pt x="10" y="4"/>
                </a:lnTo>
                <a:lnTo>
                  <a:pt x="8" y="5"/>
                </a:lnTo>
                <a:lnTo>
                  <a:pt x="7" y="5"/>
                </a:lnTo>
                <a:lnTo>
                  <a:pt x="5" y="7"/>
                </a:lnTo>
                <a:lnTo>
                  <a:pt x="3" y="7"/>
                </a:lnTo>
                <a:lnTo>
                  <a:pt x="1" y="5"/>
                </a:lnTo>
                <a:lnTo>
                  <a:pt x="1" y="4"/>
                </a:lnTo>
                <a:lnTo>
                  <a:pt x="3" y="4"/>
                </a:lnTo>
                <a:lnTo>
                  <a:pt x="1" y="2"/>
                </a:lnTo>
                <a:lnTo>
                  <a:pt x="0" y="0"/>
                </a:lnTo>
                <a:lnTo>
                  <a:pt x="1"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13" name="Rectangle 409"/>
          <p:cNvSpPr>
            <a:spLocks noChangeArrowheads="1"/>
          </p:cNvSpPr>
          <p:nvPr/>
        </p:nvSpPr>
        <p:spPr bwMode="auto">
          <a:xfrm>
            <a:off x="7388225" y="4805363"/>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26714" name="Freeform 410"/>
          <p:cNvSpPr>
            <a:spLocks/>
          </p:cNvSpPr>
          <p:nvPr/>
        </p:nvSpPr>
        <p:spPr bwMode="auto">
          <a:xfrm>
            <a:off x="7385050" y="4772025"/>
            <a:ext cx="6350" cy="7938"/>
          </a:xfrm>
          <a:custGeom>
            <a:avLst/>
            <a:gdLst>
              <a:gd name="T0" fmla="*/ 2147483647 w 4"/>
              <a:gd name="T1" fmla="*/ 2147483647 h 5"/>
              <a:gd name="T2" fmla="*/ 0 w 4"/>
              <a:gd name="T3" fmla="*/ 2147483647 h 5"/>
              <a:gd name="T4" fmla="*/ 0 w 4"/>
              <a:gd name="T5" fmla="*/ 2147483647 h 5"/>
              <a:gd name="T6" fmla="*/ 0 w 4"/>
              <a:gd name="T7" fmla="*/ 2147483647 h 5"/>
              <a:gd name="T8" fmla="*/ 0 w 4"/>
              <a:gd name="T9" fmla="*/ 0 h 5"/>
              <a:gd name="T10" fmla="*/ 2147483647 w 4"/>
              <a:gd name="T11" fmla="*/ 0 h 5"/>
              <a:gd name="T12" fmla="*/ 2147483647 w 4"/>
              <a:gd name="T13" fmla="*/ 2147483647 h 5"/>
              <a:gd name="T14" fmla="*/ 2147483647 w 4"/>
              <a:gd name="T15" fmla="*/ 2147483647 h 5"/>
              <a:gd name="T16" fmla="*/ 2147483647 w 4"/>
              <a:gd name="T17" fmla="*/ 2147483647 h 5"/>
              <a:gd name="T18" fmla="*/ 2147483647 w 4"/>
              <a:gd name="T19" fmla="*/ 2147483647 h 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
              <a:gd name="T31" fmla="*/ 0 h 5"/>
              <a:gd name="T32" fmla="*/ 4 w 4"/>
              <a:gd name="T33" fmla="*/ 5 h 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 h="5">
                <a:moveTo>
                  <a:pt x="2" y="5"/>
                </a:moveTo>
                <a:lnTo>
                  <a:pt x="0" y="5"/>
                </a:lnTo>
                <a:lnTo>
                  <a:pt x="0" y="4"/>
                </a:lnTo>
                <a:lnTo>
                  <a:pt x="0" y="2"/>
                </a:lnTo>
                <a:lnTo>
                  <a:pt x="0" y="0"/>
                </a:lnTo>
                <a:lnTo>
                  <a:pt x="2" y="0"/>
                </a:lnTo>
                <a:lnTo>
                  <a:pt x="4" y="2"/>
                </a:lnTo>
                <a:lnTo>
                  <a:pt x="2" y="2"/>
                </a:lnTo>
                <a:lnTo>
                  <a:pt x="2" y="4"/>
                </a:lnTo>
                <a:lnTo>
                  <a:pt x="2" y="5"/>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15" name="Freeform 411"/>
          <p:cNvSpPr>
            <a:spLocks/>
          </p:cNvSpPr>
          <p:nvPr/>
        </p:nvSpPr>
        <p:spPr bwMode="auto">
          <a:xfrm>
            <a:off x="7385050" y="4768850"/>
            <a:ext cx="31750" cy="36513"/>
          </a:xfrm>
          <a:custGeom>
            <a:avLst/>
            <a:gdLst>
              <a:gd name="T0" fmla="*/ 2147483647 w 20"/>
              <a:gd name="T1" fmla="*/ 2147483647 h 23"/>
              <a:gd name="T2" fmla="*/ 2147483647 w 20"/>
              <a:gd name="T3" fmla="*/ 2147483647 h 23"/>
              <a:gd name="T4" fmla="*/ 2147483647 w 20"/>
              <a:gd name="T5" fmla="*/ 2147483647 h 23"/>
              <a:gd name="T6" fmla="*/ 2147483647 w 20"/>
              <a:gd name="T7" fmla="*/ 2147483647 h 23"/>
              <a:gd name="T8" fmla="*/ 2147483647 w 20"/>
              <a:gd name="T9" fmla="*/ 2147483647 h 23"/>
              <a:gd name="T10" fmla="*/ 2147483647 w 20"/>
              <a:gd name="T11" fmla="*/ 2147483647 h 23"/>
              <a:gd name="T12" fmla="*/ 2147483647 w 20"/>
              <a:gd name="T13" fmla="*/ 2147483647 h 23"/>
              <a:gd name="T14" fmla="*/ 2147483647 w 20"/>
              <a:gd name="T15" fmla="*/ 2147483647 h 23"/>
              <a:gd name="T16" fmla="*/ 2147483647 w 20"/>
              <a:gd name="T17" fmla="*/ 2147483647 h 23"/>
              <a:gd name="T18" fmla="*/ 2147483647 w 20"/>
              <a:gd name="T19" fmla="*/ 2147483647 h 23"/>
              <a:gd name="T20" fmla="*/ 2147483647 w 20"/>
              <a:gd name="T21" fmla="*/ 2147483647 h 23"/>
              <a:gd name="T22" fmla="*/ 2147483647 w 20"/>
              <a:gd name="T23" fmla="*/ 2147483647 h 23"/>
              <a:gd name="T24" fmla="*/ 2147483647 w 20"/>
              <a:gd name="T25" fmla="*/ 2147483647 h 23"/>
              <a:gd name="T26" fmla="*/ 2147483647 w 20"/>
              <a:gd name="T27" fmla="*/ 2147483647 h 23"/>
              <a:gd name="T28" fmla="*/ 2147483647 w 20"/>
              <a:gd name="T29" fmla="*/ 2147483647 h 23"/>
              <a:gd name="T30" fmla="*/ 2147483647 w 20"/>
              <a:gd name="T31" fmla="*/ 2147483647 h 23"/>
              <a:gd name="T32" fmla="*/ 2147483647 w 20"/>
              <a:gd name="T33" fmla="*/ 2147483647 h 23"/>
              <a:gd name="T34" fmla="*/ 2147483647 w 20"/>
              <a:gd name="T35" fmla="*/ 2147483647 h 23"/>
              <a:gd name="T36" fmla="*/ 0 w 20"/>
              <a:gd name="T37" fmla="*/ 2147483647 h 23"/>
              <a:gd name="T38" fmla="*/ 0 w 20"/>
              <a:gd name="T39" fmla="*/ 2147483647 h 23"/>
              <a:gd name="T40" fmla="*/ 2147483647 w 20"/>
              <a:gd name="T41" fmla="*/ 2147483647 h 23"/>
              <a:gd name="T42" fmla="*/ 0 w 20"/>
              <a:gd name="T43" fmla="*/ 2147483647 h 23"/>
              <a:gd name="T44" fmla="*/ 0 w 20"/>
              <a:gd name="T45" fmla="*/ 2147483647 h 23"/>
              <a:gd name="T46" fmla="*/ 0 w 20"/>
              <a:gd name="T47" fmla="*/ 2147483647 h 23"/>
              <a:gd name="T48" fmla="*/ 0 w 20"/>
              <a:gd name="T49" fmla="*/ 2147483647 h 23"/>
              <a:gd name="T50" fmla="*/ 0 w 20"/>
              <a:gd name="T51" fmla="*/ 2147483647 h 23"/>
              <a:gd name="T52" fmla="*/ 0 w 20"/>
              <a:gd name="T53" fmla="*/ 2147483647 h 23"/>
              <a:gd name="T54" fmla="*/ 0 w 20"/>
              <a:gd name="T55" fmla="*/ 2147483647 h 23"/>
              <a:gd name="T56" fmla="*/ 2147483647 w 20"/>
              <a:gd name="T57" fmla="*/ 2147483647 h 23"/>
              <a:gd name="T58" fmla="*/ 2147483647 w 20"/>
              <a:gd name="T59" fmla="*/ 2147483647 h 23"/>
              <a:gd name="T60" fmla="*/ 2147483647 w 20"/>
              <a:gd name="T61" fmla="*/ 2147483647 h 23"/>
              <a:gd name="T62" fmla="*/ 2147483647 w 20"/>
              <a:gd name="T63" fmla="*/ 2147483647 h 23"/>
              <a:gd name="T64" fmla="*/ 2147483647 w 20"/>
              <a:gd name="T65" fmla="*/ 2147483647 h 23"/>
              <a:gd name="T66" fmla="*/ 2147483647 w 20"/>
              <a:gd name="T67" fmla="*/ 2147483647 h 23"/>
              <a:gd name="T68" fmla="*/ 2147483647 w 20"/>
              <a:gd name="T69" fmla="*/ 2147483647 h 23"/>
              <a:gd name="T70" fmla="*/ 2147483647 w 20"/>
              <a:gd name="T71" fmla="*/ 2147483647 h 23"/>
              <a:gd name="T72" fmla="*/ 2147483647 w 20"/>
              <a:gd name="T73" fmla="*/ 2147483647 h 23"/>
              <a:gd name="T74" fmla="*/ 2147483647 w 20"/>
              <a:gd name="T75" fmla="*/ 2147483647 h 23"/>
              <a:gd name="T76" fmla="*/ 2147483647 w 20"/>
              <a:gd name="T77" fmla="*/ 2147483647 h 23"/>
              <a:gd name="T78" fmla="*/ 2147483647 w 20"/>
              <a:gd name="T79" fmla="*/ 2147483647 h 23"/>
              <a:gd name="T80" fmla="*/ 2147483647 w 20"/>
              <a:gd name="T81" fmla="*/ 2147483647 h 23"/>
              <a:gd name="T82" fmla="*/ 2147483647 w 20"/>
              <a:gd name="T83" fmla="*/ 0 h 23"/>
              <a:gd name="T84" fmla="*/ 2147483647 w 20"/>
              <a:gd name="T85" fmla="*/ 0 h 23"/>
              <a:gd name="T86" fmla="*/ 2147483647 w 20"/>
              <a:gd name="T87" fmla="*/ 2147483647 h 23"/>
              <a:gd name="T88" fmla="*/ 2147483647 w 20"/>
              <a:gd name="T89" fmla="*/ 2147483647 h 23"/>
              <a:gd name="T90" fmla="*/ 2147483647 w 20"/>
              <a:gd name="T91" fmla="*/ 2147483647 h 2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0"/>
              <a:gd name="T139" fmla="*/ 0 h 23"/>
              <a:gd name="T140" fmla="*/ 20 w 20"/>
              <a:gd name="T141" fmla="*/ 23 h 2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0" h="23">
                <a:moveTo>
                  <a:pt x="18" y="6"/>
                </a:moveTo>
                <a:lnTo>
                  <a:pt x="18" y="7"/>
                </a:lnTo>
                <a:lnTo>
                  <a:pt x="16" y="7"/>
                </a:lnTo>
                <a:lnTo>
                  <a:pt x="16" y="9"/>
                </a:lnTo>
                <a:lnTo>
                  <a:pt x="16" y="11"/>
                </a:lnTo>
                <a:lnTo>
                  <a:pt x="14" y="12"/>
                </a:lnTo>
                <a:lnTo>
                  <a:pt x="13" y="14"/>
                </a:lnTo>
                <a:lnTo>
                  <a:pt x="11" y="16"/>
                </a:lnTo>
                <a:lnTo>
                  <a:pt x="11" y="18"/>
                </a:lnTo>
                <a:lnTo>
                  <a:pt x="9" y="18"/>
                </a:lnTo>
                <a:lnTo>
                  <a:pt x="11" y="18"/>
                </a:lnTo>
                <a:lnTo>
                  <a:pt x="11" y="19"/>
                </a:lnTo>
                <a:lnTo>
                  <a:pt x="9" y="19"/>
                </a:lnTo>
                <a:lnTo>
                  <a:pt x="7" y="21"/>
                </a:lnTo>
                <a:lnTo>
                  <a:pt x="6" y="21"/>
                </a:lnTo>
                <a:lnTo>
                  <a:pt x="4" y="21"/>
                </a:lnTo>
                <a:lnTo>
                  <a:pt x="4" y="23"/>
                </a:lnTo>
                <a:lnTo>
                  <a:pt x="2" y="23"/>
                </a:lnTo>
                <a:lnTo>
                  <a:pt x="0" y="21"/>
                </a:lnTo>
                <a:lnTo>
                  <a:pt x="0" y="19"/>
                </a:lnTo>
                <a:lnTo>
                  <a:pt x="2" y="19"/>
                </a:lnTo>
                <a:lnTo>
                  <a:pt x="0" y="19"/>
                </a:lnTo>
                <a:lnTo>
                  <a:pt x="0" y="18"/>
                </a:lnTo>
                <a:lnTo>
                  <a:pt x="0" y="16"/>
                </a:lnTo>
                <a:lnTo>
                  <a:pt x="0" y="14"/>
                </a:lnTo>
                <a:lnTo>
                  <a:pt x="0" y="12"/>
                </a:lnTo>
                <a:lnTo>
                  <a:pt x="0" y="11"/>
                </a:lnTo>
                <a:lnTo>
                  <a:pt x="0" y="9"/>
                </a:lnTo>
                <a:lnTo>
                  <a:pt x="2" y="7"/>
                </a:lnTo>
                <a:lnTo>
                  <a:pt x="4" y="6"/>
                </a:lnTo>
                <a:lnTo>
                  <a:pt x="4" y="4"/>
                </a:lnTo>
                <a:lnTo>
                  <a:pt x="6" y="4"/>
                </a:lnTo>
                <a:lnTo>
                  <a:pt x="7" y="6"/>
                </a:lnTo>
                <a:lnTo>
                  <a:pt x="7" y="7"/>
                </a:lnTo>
                <a:lnTo>
                  <a:pt x="11" y="7"/>
                </a:lnTo>
                <a:lnTo>
                  <a:pt x="13" y="7"/>
                </a:lnTo>
                <a:lnTo>
                  <a:pt x="13" y="6"/>
                </a:lnTo>
                <a:lnTo>
                  <a:pt x="14" y="6"/>
                </a:lnTo>
                <a:lnTo>
                  <a:pt x="14" y="4"/>
                </a:lnTo>
                <a:lnTo>
                  <a:pt x="14" y="2"/>
                </a:lnTo>
                <a:lnTo>
                  <a:pt x="16" y="2"/>
                </a:lnTo>
                <a:lnTo>
                  <a:pt x="16" y="0"/>
                </a:lnTo>
                <a:lnTo>
                  <a:pt x="18" y="0"/>
                </a:lnTo>
                <a:lnTo>
                  <a:pt x="20" y="2"/>
                </a:lnTo>
                <a:lnTo>
                  <a:pt x="20" y="4"/>
                </a:lnTo>
                <a:lnTo>
                  <a:pt x="18" y="6"/>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16" name="Freeform 412"/>
          <p:cNvSpPr>
            <a:spLocks/>
          </p:cNvSpPr>
          <p:nvPr/>
        </p:nvSpPr>
        <p:spPr bwMode="auto">
          <a:xfrm>
            <a:off x="7265988" y="4760913"/>
            <a:ext cx="0" cy="3175"/>
          </a:xfrm>
          <a:custGeom>
            <a:avLst/>
            <a:gdLst>
              <a:gd name="T0" fmla="*/ 2147483647 h 2"/>
              <a:gd name="T1" fmla="*/ 0 h 2"/>
              <a:gd name="T2" fmla="*/ 2147483647 h 2"/>
              <a:gd name="T3" fmla="*/ 0 60000 65536"/>
              <a:gd name="T4" fmla="*/ 0 60000 65536"/>
              <a:gd name="T5" fmla="*/ 0 60000 65536"/>
              <a:gd name="T6" fmla="*/ 0 h 2"/>
              <a:gd name="T7" fmla="*/ 2 h 2"/>
            </a:gdLst>
            <a:ahLst/>
            <a:cxnLst>
              <a:cxn ang="T3">
                <a:pos x="0" y="T0"/>
              </a:cxn>
              <a:cxn ang="T4">
                <a:pos x="0" y="T1"/>
              </a:cxn>
              <a:cxn ang="T5">
                <a:pos x="0" y="T2"/>
              </a:cxn>
            </a:cxnLst>
            <a:rect l="0" t="T6" r="0" b="T7"/>
            <a:pathLst>
              <a:path h="2">
                <a:moveTo>
                  <a:pt x="0" y="2"/>
                </a:moveTo>
                <a:lnTo>
                  <a:pt x="0" y="0"/>
                </a:lnTo>
                <a:lnTo>
                  <a:pt x="0"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17" name="Freeform 413"/>
          <p:cNvSpPr>
            <a:spLocks/>
          </p:cNvSpPr>
          <p:nvPr/>
        </p:nvSpPr>
        <p:spPr bwMode="auto">
          <a:xfrm>
            <a:off x="7253288" y="4756150"/>
            <a:ext cx="12700" cy="1588"/>
          </a:xfrm>
          <a:custGeom>
            <a:avLst/>
            <a:gdLst>
              <a:gd name="T0" fmla="*/ 2147483647 w 8"/>
              <a:gd name="T1" fmla="*/ 2147483647 h 1"/>
              <a:gd name="T2" fmla="*/ 2147483647 w 8"/>
              <a:gd name="T3" fmla="*/ 2147483647 h 1"/>
              <a:gd name="T4" fmla="*/ 2147483647 w 8"/>
              <a:gd name="T5" fmla="*/ 2147483647 h 1"/>
              <a:gd name="T6" fmla="*/ 2147483647 w 8"/>
              <a:gd name="T7" fmla="*/ 2147483647 h 1"/>
              <a:gd name="T8" fmla="*/ 2147483647 w 8"/>
              <a:gd name="T9" fmla="*/ 2147483647 h 1"/>
              <a:gd name="T10" fmla="*/ 2147483647 w 8"/>
              <a:gd name="T11" fmla="*/ 2147483647 h 1"/>
              <a:gd name="T12" fmla="*/ 0 w 8"/>
              <a:gd name="T13" fmla="*/ 2147483647 h 1"/>
              <a:gd name="T14" fmla="*/ 2147483647 w 8"/>
              <a:gd name="T15" fmla="*/ 0 h 1"/>
              <a:gd name="T16" fmla="*/ 2147483647 w 8"/>
              <a:gd name="T17" fmla="*/ 0 h 1"/>
              <a:gd name="T18" fmla="*/ 2147483647 w 8"/>
              <a:gd name="T19" fmla="*/ 2147483647 h 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
              <a:gd name="T31" fmla="*/ 0 h 1"/>
              <a:gd name="T32" fmla="*/ 8 w 8"/>
              <a:gd name="T33" fmla="*/ 1 h 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 h="1">
                <a:moveTo>
                  <a:pt x="5" y="1"/>
                </a:moveTo>
                <a:lnTo>
                  <a:pt x="7" y="1"/>
                </a:lnTo>
                <a:lnTo>
                  <a:pt x="8" y="1"/>
                </a:lnTo>
                <a:lnTo>
                  <a:pt x="7" y="1"/>
                </a:lnTo>
                <a:lnTo>
                  <a:pt x="3" y="1"/>
                </a:lnTo>
                <a:lnTo>
                  <a:pt x="1" y="1"/>
                </a:lnTo>
                <a:lnTo>
                  <a:pt x="0" y="1"/>
                </a:lnTo>
                <a:lnTo>
                  <a:pt x="1" y="0"/>
                </a:lnTo>
                <a:lnTo>
                  <a:pt x="3" y="0"/>
                </a:lnTo>
                <a:lnTo>
                  <a:pt x="5" y="1"/>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18" name="Freeform 414"/>
          <p:cNvSpPr>
            <a:spLocks/>
          </p:cNvSpPr>
          <p:nvPr/>
        </p:nvSpPr>
        <p:spPr bwMode="auto">
          <a:xfrm>
            <a:off x="7305675" y="4756150"/>
            <a:ext cx="3175" cy="0"/>
          </a:xfrm>
          <a:custGeom>
            <a:avLst/>
            <a:gdLst>
              <a:gd name="T0" fmla="*/ 0 w 2"/>
              <a:gd name="T1" fmla="*/ 2147483647 w 2"/>
              <a:gd name="T2" fmla="*/ 0 w 2"/>
              <a:gd name="T3" fmla="*/ 0 60000 65536"/>
              <a:gd name="T4" fmla="*/ 0 60000 65536"/>
              <a:gd name="T5" fmla="*/ 0 60000 65536"/>
              <a:gd name="T6" fmla="*/ 0 w 2"/>
              <a:gd name="T7" fmla="*/ 2 w 2"/>
            </a:gdLst>
            <a:ahLst/>
            <a:cxnLst>
              <a:cxn ang="T3">
                <a:pos x="T0" y="0"/>
              </a:cxn>
              <a:cxn ang="T4">
                <a:pos x="T1" y="0"/>
              </a:cxn>
              <a:cxn ang="T5">
                <a:pos x="T2" y="0"/>
              </a:cxn>
            </a:cxnLst>
            <a:rect l="T6" t="0" r="T7" b="0"/>
            <a:pathLst>
              <a:path w="2">
                <a:moveTo>
                  <a:pt x="0" y="0"/>
                </a:moveTo>
                <a:lnTo>
                  <a:pt x="2" y="0"/>
                </a:lnTo>
                <a:lnTo>
                  <a:pt x="0"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19" name="Freeform 415"/>
          <p:cNvSpPr>
            <a:spLocks/>
          </p:cNvSpPr>
          <p:nvPr/>
        </p:nvSpPr>
        <p:spPr bwMode="auto">
          <a:xfrm>
            <a:off x="7410450" y="4752975"/>
            <a:ext cx="3175" cy="3175"/>
          </a:xfrm>
          <a:custGeom>
            <a:avLst/>
            <a:gdLst>
              <a:gd name="T0" fmla="*/ 0 w 2"/>
              <a:gd name="T1" fmla="*/ 2147483647 h 2"/>
              <a:gd name="T2" fmla="*/ 0 w 2"/>
              <a:gd name="T3" fmla="*/ 0 h 2"/>
              <a:gd name="T4" fmla="*/ 2147483647 w 2"/>
              <a:gd name="T5" fmla="*/ 2147483647 h 2"/>
              <a:gd name="T6" fmla="*/ 0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0" y="2"/>
                </a:moveTo>
                <a:lnTo>
                  <a:pt x="0" y="0"/>
                </a:lnTo>
                <a:lnTo>
                  <a:pt x="2" y="2"/>
                </a:lnTo>
                <a:lnTo>
                  <a:pt x="0"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20" name="Freeform 416"/>
          <p:cNvSpPr>
            <a:spLocks/>
          </p:cNvSpPr>
          <p:nvPr/>
        </p:nvSpPr>
        <p:spPr bwMode="auto">
          <a:xfrm>
            <a:off x="7413625" y="4746625"/>
            <a:ext cx="4763" cy="11113"/>
          </a:xfrm>
          <a:custGeom>
            <a:avLst/>
            <a:gdLst>
              <a:gd name="T0" fmla="*/ 2147483647 w 3"/>
              <a:gd name="T1" fmla="*/ 2147483647 h 7"/>
              <a:gd name="T2" fmla="*/ 0 w 3"/>
              <a:gd name="T3" fmla="*/ 2147483647 h 7"/>
              <a:gd name="T4" fmla="*/ 0 w 3"/>
              <a:gd name="T5" fmla="*/ 2147483647 h 7"/>
              <a:gd name="T6" fmla="*/ 2147483647 w 3"/>
              <a:gd name="T7" fmla="*/ 2147483647 h 7"/>
              <a:gd name="T8" fmla="*/ 2147483647 w 3"/>
              <a:gd name="T9" fmla="*/ 2147483647 h 7"/>
              <a:gd name="T10" fmla="*/ 2147483647 w 3"/>
              <a:gd name="T11" fmla="*/ 0 h 7"/>
              <a:gd name="T12" fmla="*/ 2147483647 w 3"/>
              <a:gd name="T13" fmla="*/ 2147483647 h 7"/>
              <a:gd name="T14" fmla="*/ 2147483647 w 3"/>
              <a:gd name="T15" fmla="*/ 2147483647 h 7"/>
              <a:gd name="T16" fmla="*/ 2147483647 w 3"/>
              <a:gd name="T17" fmla="*/ 214748364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7"/>
              <a:gd name="T29" fmla="*/ 3 w 3"/>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7">
                <a:moveTo>
                  <a:pt x="3" y="6"/>
                </a:moveTo>
                <a:lnTo>
                  <a:pt x="0" y="7"/>
                </a:lnTo>
                <a:lnTo>
                  <a:pt x="0" y="6"/>
                </a:lnTo>
                <a:lnTo>
                  <a:pt x="2" y="4"/>
                </a:lnTo>
                <a:lnTo>
                  <a:pt x="2" y="2"/>
                </a:lnTo>
                <a:lnTo>
                  <a:pt x="2" y="0"/>
                </a:lnTo>
                <a:lnTo>
                  <a:pt x="3" y="2"/>
                </a:lnTo>
                <a:lnTo>
                  <a:pt x="3" y="4"/>
                </a:lnTo>
                <a:lnTo>
                  <a:pt x="3" y="6"/>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21" name="Freeform 417"/>
          <p:cNvSpPr>
            <a:spLocks/>
          </p:cNvSpPr>
          <p:nvPr/>
        </p:nvSpPr>
        <p:spPr bwMode="auto">
          <a:xfrm>
            <a:off x="7134225" y="4686300"/>
            <a:ext cx="4763" cy="4763"/>
          </a:xfrm>
          <a:custGeom>
            <a:avLst/>
            <a:gdLst>
              <a:gd name="T0" fmla="*/ 2147483647 w 3"/>
              <a:gd name="T1" fmla="*/ 2147483647 h 3"/>
              <a:gd name="T2" fmla="*/ 0 w 3"/>
              <a:gd name="T3" fmla="*/ 2147483647 h 3"/>
              <a:gd name="T4" fmla="*/ 0 w 3"/>
              <a:gd name="T5" fmla="*/ 2147483647 h 3"/>
              <a:gd name="T6" fmla="*/ 0 w 3"/>
              <a:gd name="T7" fmla="*/ 0 h 3"/>
              <a:gd name="T8" fmla="*/ 2147483647 w 3"/>
              <a:gd name="T9" fmla="*/ 0 h 3"/>
              <a:gd name="T10" fmla="*/ 2147483647 w 3"/>
              <a:gd name="T11" fmla="*/ 0 h 3"/>
              <a:gd name="T12" fmla="*/ 2147483647 w 3"/>
              <a:gd name="T13" fmla="*/ 2147483647 h 3"/>
              <a:gd name="T14" fmla="*/ 2147483647 w 3"/>
              <a:gd name="T15" fmla="*/ 2147483647 h 3"/>
              <a:gd name="T16" fmla="*/ 2147483647 w 3"/>
              <a:gd name="T17" fmla="*/ 2147483647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3"/>
              <a:gd name="T29" fmla="*/ 3 w 3"/>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3">
                <a:moveTo>
                  <a:pt x="1" y="3"/>
                </a:moveTo>
                <a:lnTo>
                  <a:pt x="0" y="3"/>
                </a:lnTo>
                <a:lnTo>
                  <a:pt x="0" y="2"/>
                </a:lnTo>
                <a:lnTo>
                  <a:pt x="0" y="0"/>
                </a:lnTo>
                <a:lnTo>
                  <a:pt x="1" y="0"/>
                </a:lnTo>
                <a:lnTo>
                  <a:pt x="3" y="0"/>
                </a:lnTo>
                <a:lnTo>
                  <a:pt x="3" y="2"/>
                </a:lnTo>
                <a:lnTo>
                  <a:pt x="3" y="3"/>
                </a:lnTo>
                <a:lnTo>
                  <a:pt x="1" y="3"/>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22" name="Freeform 418"/>
          <p:cNvSpPr>
            <a:spLocks/>
          </p:cNvSpPr>
          <p:nvPr/>
        </p:nvSpPr>
        <p:spPr bwMode="auto">
          <a:xfrm>
            <a:off x="7127875" y="4679950"/>
            <a:ext cx="6350" cy="3175"/>
          </a:xfrm>
          <a:custGeom>
            <a:avLst/>
            <a:gdLst>
              <a:gd name="T0" fmla="*/ 2147483647 w 4"/>
              <a:gd name="T1" fmla="*/ 2147483647 h 2"/>
              <a:gd name="T2" fmla="*/ 0 w 4"/>
              <a:gd name="T3" fmla="*/ 2147483647 h 2"/>
              <a:gd name="T4" fmla="*/ 0 w 4"/>
              <a:gd name="T5" fmla="*/ 0 h 2"/>
              <a:gd name="T6" fmla="*/ 2147483647 w 4"/>
              <a:gd name="T7" fmla="*/ 0 h 2"/>
              <a:gd name="T8" fmla="*/ 2147483647 w 4"/>
              <a:gd name="T9" fmla="*/ 0 h 2"/>
              <a:gd name="T10" fmla="*/ 2147483647 w 4"/>
              <a:gd name="T11" fmla="*/ 2147483647 h 2"/>
              <a:gd name="T12" fmla="*/ 2147483647 w 4"/>
              <a:gd name="T13" fmla="*/ 2147483647 h 2"/>
              <a:gd name="T14" fmla="*/ 0 60000 65536"/>
              <a:gd name="T15" fmla="*/ 0 60000 65536"/>
              <a:gd name="T16" fmla="*/ 0 60000 65536"/>
              <a:gd name="T17" fmla="*/ 0 60000 65536"/>
              <a:gd name="T18" fmla="*/ 0 60000 65536"/>
              <a:gd name="T19" fmla="*/ 0 60000 65536"/>
              <a:gd name="T20" fmla="*/ 0 60000 65536"/>
              <a:gd name="T21" fmla="*/ 0 w 4"/>
              <a:gd name="T22" fmla="*/ 0 h 2"/>
              <a:gd name="T23" fmla="*/ 4 w 4"/>
              <a:gd name="T24" fmla="*/ 2 h 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2">
                <a:moveTo>
                  <a:pt x="2" y="2"/>
                </a:moveTo>
                <a:lnTo>
                  <a:pt x="0" y="2"/>
                </a:lnTo>
                <a:lnTo>
                  <a:pt x="0" y="0"/>
                </a:lnTo>
                <a:lnTo>
                  <a:pt x="2" y="0"/>
                </a:lnTo>
                <a:lnTo>
                  <a:pt x="4" y="0"/>
                </a:lnTo>
                <a:lnTo>
                  <a:pt x="4" y="2"/>
                </a:lnTo>
                <a:lnTo>
                  <a:pt x="2"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23" name="Freeform 419"/>
          <p:cNvSpPr>
            <a:spLocks/>
          </p:cNvSpPr>
          <p:nvPr/>
        </p:nvSpPr>
        <p:spPr bwMode="auto">
          <a:xfrm>
            <a:off x="7135813" y="4668838"/>
            <a:ext cx="44450" cy="44450"/>
          </a:xfrm>
          <a:custGeom>
            <a:avLst/>
            <a:gdLst>
              <a:gd name="T0" fmla="*/ 2147483647 w 28"/>
              <a:gd name="T1" fmla="*/ 2147483647 h 28"/>
              <a:gd name="T2" fmla="*/ 2147483647 w 28"/>
              <a:gd name="T3" fmla="*/ 2147483647 h 28"/>
              <a:gd name="T4" fmla="*/ 2147483647 w 28"/>
              <a:gd name="T5" fmla="*/ 2147483647 h 28"/>
              <a:gd name="T6" fmla="*/ 2147483647 w 28"/>
              <a:gd name="T7" fmla="*/ 2147483647 h 28"/>
              <a:gd name="T8" fmla="*/ 2147483647 w 28"/>
              <a:gd name="T9" fmla="*/ 2147483647 h 28"/>
              <a:gd name="T10" fmla="*/ 2147483647 w 28"/>
              <a:gd name="T11" fmla="*/ 2147483647 h 28"/>
              <a:gd name="T12" fmla="*/ 2147483647 w 28"/>
              <a:gd name="T13" fmla="*/ 2147483647 h 28"/>
              <a:gd name="T14" fmla="*/ 2147483647 w 28"/>
              <a:gd name="T15" fmla="*/ 2147483647 h 28"/>
              <a:gd name="T16" fmla="*/ 2147483647 w 28"/>
              <a:gd name="T17" fmla="*/ 2147483647 h 28"/>
              <a:gd name="T18" fmla="*/ 2147483647 w 28"/>
              <a:gd name="T19" fmla="*/ 2147483647 h 28"/>
              <a:gd name="T20" fmla="*/ 2147483647 w 28"/>
              <a:gd name="T21" fmla="*/ 2147483647 h 28"/>
              <a:gd name="T22" fmla="*/ 2147483647 w 28"/>
              <a:gd name="T23" fmla="*/ 2147483647 h 28"/>
              <a:gd name="T24" fmla="*/ 2147483647 w 28"/>
              <a:gd name="T25" fmla="*/ 2147483647 h 28"/>
              <a:gd name="T26" fmla="*/ 2147483647 w 28"/>
              <a:gd name="T27" fmla="*/ 2147483647 h 28"/>
              <a:gd name="T28" fmla="*/ 2147483647 w 28"/>
              <a:gd name="T29" fmla="*/ 2147483647 h 28"/>
              <a:gd name="T30" fmla="*/ 2147483647 w 28"/>
              <a:gd name="T31" fmla="*/ 2147483647 h 28"/>
              <a:gd name="T32" fmla="*/ 2147483647 w 28"/>
              <a:gd name="T33" fmla="*/ 2147483647 h 28"/>
              <a:gd name="T34" fmla="*/ 2147483647 w 28"/>
              <a:gd name="T35" fmla="*/ 2147483647 h 28"/>
              <a:gd name="T36" fmla="*/ 2147483647 w 28"/>
              <a:gd name="T37" fmla="*/ 2147483647 h 28"/>
              <a:gd name="T38" fmla="*/ 2147483647 w 28"/>
              <a:gd name="T39" fmla="*/ 2147483647 h 28"/>
              <a:gd name="T40" fmla="*/ 2147483647 w 28"/>
              <a:gd name="T41" fmla="*/ 2147483647 h 28"/>
              <a:gd name="T42" fmla="*/ 2147483647 w 28"/>
              <a:gd name="T43" fmla="*/ 2147483647 h 28"/>
              <a:gd name="T44" fmla="*/ 2147483647 w 28"/>
              <a:gd name="T45" fmla="*/ 2147483647 h 28"/>
              <a:gd name="T46" fmla="*/ 2147483647 w 28"/>
              <a:gd name="T47" fmla="*/ 2147483647 h 28"/>
              <a:gd name="T48" fmla="*/ 2147483647 w 28"/>
              <a:gd name="T49" fmla="*/ 2147483647 h 28"/>
              <a:gd name="T50" fmla="*/ 2147483647 w 28"/>
              <a:gd name="T51" fmla="*/ 2147483647 h 28"/>
              <a:gd name="T52" fmla="*/ 2147483647 w 28"/>
              <a:gd name="T53" fmla="*/ 2147483647 h 28"/>
              <a:gd name="T54" fmla="*/ 2147483647 w 28"/>
              <a:gd name="T55" fmla="*/ 2147483647 h 28"/>
              <a:gd name="T56" fmla="*/ 2147483647 w 28"/>
              <a:gd name="T57" fmla="*/ 2147483647 h 28"/>
              <a:gd name="T58" fmla="*/ 2147483647 w 28"/>
              <a:gd name="T59" fmla="*/ 2147483647 h 28"/>
              <a:gd name="T60" fmla="*/ 0 w 28"/>
              <a:gd name="T61" fmla="*/ 2147483647 h 28"/>
              <a:gd name="T62" fmla="*/ 0 w 28"/>
              <a:gd name="T63" fmla="*/ 2147483647 h 28"/>
              <a:gd name="T64" fmla="*/ 2147483647 w 28"/>
              <a:gd name="T65" fmla="*/ 2147483647 h 28"/>
              <a:gd name="T66" fmla="*/ 0 w 28"/>
              <a:gd name="T67" fmla="*/ 2147483647 h 28"/>
              <a:gd name="T68" fmla="*/ 2147483647 w 28"/>
              <a:gd name="T69" fmla="*/ 2147483647 h 28"/>
              <a:gd name="T70" fmla="*/ 2147483647 w 28"/>
              <a:gd name="T71" fmla="*/ 2147483647 h 28"/>
              <a:gd name="T72" fmla="*/ 2147483647 w 28"/>
              <a:gd name="T73" fmla="*/ 2147483647 h 28"/>
              <a:gd name="T74" fmla="*/ 2147483647 w 28"/>
              <a:gd name="T75" fmla="*/ 2147483647 h 28"/>
              <a:gd name="T76" fmla="*/ 2147483647 w 28"/>
              <a:gd name="T77" fmla="*/ 2147483647 h 28"/>
              <a:gd name="T78" fmla="*/ 2147483647 w 28"/>
              <a:gd name="T79" fmla="*/ 2147483647 h 28"/>
              <a:gd name="T80" fmla="*/ 2147483647 w 28"/>
              <a:gd name="T81" fmla="*/ 2147483647 h 28"/>
              <a:gd name="T82" fmla="*/ 2147483647 w 28"/>
              <a:gd name="T83" fmla="*/ 2147483647 h 28"/>
              <a:gd name="T84" fmla="*/ 2147483647 w 28"/>
              <a:gd name="T85" fmla="*/ 2147483647 h 28"/>
              <a:gd name="T86" fmla="*/ 2147483647 w 28"/>
              <a:gd name="T87" fmla="*/ 2147483647 h 28"/>
              <a:gd name="T88" fmla="*/ 2147483647 w 28"/>
              <a:gd name="T89" fmla="*/ 2147483647 h 28"/>
              <a:gd name="T90" fmla="*/ 2147483647 w 28"/>
              <a:gd name="T91" fmla="*/ 2147483647 h 28"/>
              <a:gd name="T92" fmla="*/ 2147483647 w 28"/>
              <a:gd name="T93" fmla="*/ 2147483647 h 28"/>
              <a:gd name="T94" fmla="*/ 2147483647 w 28"/>
              <a:gd name="T95" fmla="*/ 2147483647 h 28"/>
              <a:gd name="T96" fmla="*/ 2147483647 w 28"/>
              <a:gd name="T97" fmla="*/ 2147483647 h 28"/>
              <a:gd name="T98" fmla="*/ 2147483647 w 28"/>
              <a:gd name="T99" fmla="*/ 2147483647 h 28"/>
              <a:gd name="T100" fmla="*/ 2147483647 w 28"/>
              <a:gd name="T101" fmla="*/ 0 h 28"/>
              <a:gd name="T102" fmla="*/ 2147483647 w 28"/>
              <a:gd name="T103" fmla="*/ 2147483647 h 2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8"/>
              <a:gd name="T157" fmla="*/ 0 h 28"/>
              <a:gd name="T158" fmla="*/ 28 w 28"/>
              <a:gd name="T159" fmla="*/ 28 h 2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8" h="28">
                <a:moveTo>
                  <a:pt x="23" y="2"/>
                </a:moveTo>
                <a:lnTo>
                  <a:pt x="25" y="4"/>
                </a:lnTo>
                <a:lnTo>
                  <a:pt x="27" y="4"/>
                </a:lnTo>
                <a:lnTo>
                  <a:pt x="28" y="4"/>
                </a:lnTo>
                <a:lnTo>
                  <a:pt x="28" y="7"/>
                </a:lnTo>
                <a:lnTo>
                  <a:pt x="28" y="9"/>
                </a:lnTo>
                <a:lnTo>
                  <a:pt x="27" y="11"/>
                </a:lnTo>
                <a:lnTo>
                  <a:pt x="25" y="11"/>
                </a:lnTo>
                <a:lnTo>
                  <a:pt x="25" y="9"/>
                </a:lnTo>
                <a:lnTo>
                  <a:pt x="23" y="7"/>
                </a:lnTo>
                <a:lnTo>
                  <a:pt x="21" y="7"/>
                </a:lnTo>
                <a:lnTo>
                  <a:pt x="20" y="7"/>
                </a:lnTo>
                <a:lnTo>
                  <a:pt x="20" y="9"/>
                </a:lnTo>
                <a:lnTo>
                  <a:pt x="18" y="9"/>
                </a:lnTo>
                <a:lnTo>
                  <a:pt x="18" y="13"/>
                </a:lnTo>
                <a:lnTo>
                  <a:pt x="20" y="13"/>
                </a:lnTo>
                <a:lnTo>
                  <a:pt x="20" y="14"/>
                </a:lnTo>
                <a:lnTo>
                  <a:pt x="18" y="14"/>
                </a:lnTo>
                <a:lnTo>
                  <a:pt x="14" y="18"/>
                </a:lnTo>
                <a:lnTo>
                  <a:pt x="14" y="20"/>
                </a:lnTo>
                <a:lnTo>
                  <a:pt x="13" y="21"/>
                </a:lnTo>
                <a:lnTo>
                  <a:pt x="13" y="23"/>
                </a:lnTo>
                <a:lnTo>
                  <a:pt x="13" y="25"/>
                </a:lnTo>
                <a:lnTo>
                  <a:pt x="11" y="25"/>
                </a:lnTo>
                <a:lnTo>
                  <a:pt x="11" y="27"/>
                </a:lnTo>
                <a:lnTo>
                  <a:pt x="9" y="27"/>
                </a:lnTo>
                <a:lnTo>
                  <a:pt x="7" y="27"/>
                </a:lnTo>
                <a:lnTo>
                  <a:pt x="6" y="28"/>
                </a:lnTo>
                <a:lnTo>
                  <a:pt x="4" y="28"/>
                </a:lnTo>
                <a:lnTo>
                  <a:pt x="2" y="27"/>
                </a:lnTo>
                <a:lnTo>
                  <a:pt x="0" y="27"/>
                </a:lnTo>
                <a:lnTo>
                  <a:pt x="0" y="25"/>
                </a:lnTo>
                <a:lnTo>
                  <a:pt x="2" y="25"/>
                </a:lnTo>
                <a:lnTo>
                  <a:pt x="0" y="25"/>
                </a:lnTo>
                <a:lnTo>
                  <a:pt x="4" y="23"/>
                </a:lnTo>
                <a:lnTo>
                  <a:pt x="4" y="20"/>
                </a:lnTo>
                <a:lnTo>
                  <a:pt x="6" y="20"/>
                </a:lnTo>
                <a:lnTo>
                  <a:pt x="7" y="18"/>
                </a:lnTo>
                <a:lnTo>
                  <a:pt x="9" y="18"/>
                </a:lnTo>
                <a:lnTo>
                  <a:pt x="11" y="16"/>
                </a:lnTo>
                <a:lnTo>
                  <a:pt x="11" y="14"/>
                </a:lnTo>
                <a:lnTo>
                  <a:pt x="11" y="11"/>
                </a:lnTo>
                <a:lnTo>
                  <a:pt x="13" y="11"/>
                </a:lnTo>
                <a:lnTo>
                  <a:pt x="13" y="9"/>
                </a:lnTo>
                <a:lnTo>
                  <a:pt x="14" y="7"/>
                </a:lnTo>
                <a:lnTo>
                  <a:pt x="14" y="4"/>
                </a:lnTo>
                <a:lnTo>
                  <a:pt x="16" y="4"/>
                </a:lnTo>
                <a:lnTo>
                  <a:pt x="16" y="2"/>
                </a:lnTo>
                <a:lnTo>
                  <a:pt x="18" y="2"/>
                </a:lnTo>
                <a:lnTo>
                  <a:pt x="21" y="2"/>
                </a:lnTo>
                <a:lnTo>
                  <a:pt x="21" y="0"/>
                </a:lnTo>
                <a:lnTo>
                  <a:pt x="23"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24" name="Rectangle 420"/>
          <p:cNvSpPr>
            <a:spLocks noChangeArrowheads="1"/>
          </p:cNvSpPr>
          <p:nvPr/>
        </p:nvSpPr>
        <p:spPr bwMode="auto">
          <a:xfrm>
            <a:off x="7380288" y="4638675"/>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26725" name="Freeform 421"/>
          <p:cNvSpPr>
            <a:spLocks/>
          </p:cNvSpPr>
          <p:nvPr/>
        </p:nvSpPr>
        <p:spPr bwMode="auto">
          <a:xfrm>
            <a:off x="7346950" y="4627563"/>
            <a:ext cx="3175" cy="3175"/>
          </a:xfrm>
          <a:custGeom>
            <a:avLst/>
            <a:gdLst>
              <a:gd name="T0" fmla="*/ 0 w 2"/>
              <a:gd name="T1" fmla="*/ 2147483647 h 2"/>
              <a:gd name="T2" fmla="*/ 0 w 2"/>
              <a:gd name="T3" fmla="*/ 0 h 2"/>
              <a:gd name="T4" fmla="*/ 2147483647 w 2"/>
              <a:gd name="T5" fmla="*/ 0 h 2"/>
              <a:gd name="T6" fmla="*/ 0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0" y="2"/>
                </a:moveTo>
                <a:lnTo>
                  <a:pt x="0" y="0"/>
                </a:lnTo>
                <a:lnTo>
                  <a:pt x="2" y="0"/>
                </a:lnTo>
                <a:lnTo>
                  <a:pt x="0"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26" name="Freeform 422"/>
          <p:cNvSpPr>
            <a:spLocks/>
          </p:cNvSpPr>
          <p:nvPr/>
        </p:nvSpPr>
        <p:spPr bwMode="auto">
          <a:xfrm>
            <a:off x="7294563" y="4594225"/>
            <a:ext cx="174625" cy="192088"/>
          </a:xfrm>
          <a:custGeom>
            <a:avLst/>
            <a:gdLst>
              <a:gd name="T0" fmla="*/ 2147483647 w 110"/>
              <a:gd name="T1" fmla="*/ 2147483647 h 121"/>
              <a:gd name="T2" fmla="*/ 2147483647 w 110"/>
              <a:gd name="T3" fmla="*/ 2147483647 h 121"/>
              <a:gd name="T4" fmla="*/ 2147483647 w 110"/>
              <a:gd name="T5" fmla="*/ 2147483647 h 121"/>
              <a:gd name="T6" fmla="*/ 2147483647 w 110"/>
              <a:gd name="T7" fmla="*/ 2147483647 h 121"/>
              <a:gd name="T8" fmla="*/ 2147483647 w 110"/>
              <a:gd name="T9" fmla="*/ 2147483647 h 121"/>
              <a:gd name="T10" fmla="*/ 2147483647 w 110"/>
              <a:gd name="T11" fmla="*/ 2147483647 h 121"/>
              <a:gd name="T12" fmla="*/ 2147483647 w 110"/>
              <a:gd name="T13" fmla="*/ 2147483647 h 121"/>
              <a:gd name="T14" fmla="*/ 2147483647 w 110"/>
              <a:gd name="T15" fmla="*/ 2147483647 h 121"/>
              <a:gd name="T16" fmla="*/ 2147483647 w 110"/>
              <a:gd name="T17" fmla="*/ 2147483647 h 121"/>
              <a:gd name="T18" fmla="*/ 2147483647 w 110"/>
              <a:gd name="T19" fmla="*/ 2147483647 h 121"/>
              <a:gd name="T20" fmla="*/ 2147483647 w 110"/>
              <a:gd name="T21" fmla="*/ 2147483647 h 121"/>
              <a:gd name="T22" fmla="*/ 2147483647 w 110"/>
              <a:gd name="T23" fmla="*/ 2147483647 h 121"/>
              <a:gd name="T24" fmla="*/ 2147483647 w 110"/>
              <a:gd name="T25" fmla="*/ 2147483647 h 121"/>
              <a:gd name="T26" fmla="*/ 2147483647 w 110"/>
              <a:gd name="T27" fmla="*/ 2147483647 h 121"/>
              <a:gd name="T28" fmla="*/ 2147483647 w 110"/>
              <a:gd name="T29" fmla="*/ 2147483647 h 121"/>
              <a:gd name="T30" fmla="*/ 2147483647 w 110"/>
              <a:gd name="T31" fmla="*/ 2147483647 h 121"/>
              <a:gd name="T32" fmla="*/ 2147483647 w 110"/>
              <a:gd name="T33" fmla="*/ 2147483647 h 121"/>
              <a:gd name="T34" fmla="*/ 2147483647 w 110"/>
              <a:gd name="T35" fmla="*/ 2147483647 h 121"/>
              <a:gd name="T36" fmla="*/ 2147483647 w 110"/>
              <a:gd name="T37" fmla="*/ 2147483647 h 121"/>
              <a:gd name="T38" fmla="*/ 2147483647 w 110"/>
              <a:gd name="T39" fmla="*/ 2147483647 h 121"/>
              <a:gd name="T40" fmla="*/ 2147483647 w 110"/>
              <a:gd name="T41" fmla="*/ 2147483647 h 121"/>
              <a:gd name="T42" fmla="*/ 2147483647 w 110"/>
              <a:gd name="T43" fmla="*/ 2147483647 h 121"/>
              <a:gd name="T44" fmla="*/ 2147483647 w 110"/>
              <a:gd name="T45" fmla="*/ 2147483647 h 121"/>
              <a:gd name="T46" fmla="*/ 2147483647 w 110"/>
              <a:gd name="T47" fmla="*/ 2147483647 h 121"/>
              <a:gd name="T48" fmla="*/ 2147483647 w 110"/>
              <a:gd name="T49" fmla="*/ 2147483647 h 121"/>
              <a:gd name="T50" fmla="*/ 2147483647 w 110"/>
              <a:gd name="T51" fmla="*/ 2147483647 h 121"/>
              <a:gd name="T52" fmla="*/ 2147483647 w 110"/>
              <a:gd name="T53" fmla="*/ 2147483647 h 121"/>
              <a:gd name="T54" fmla="*/ 2147483647 w 110"/>
              <a:gd name="T55" fmla="*/ 2147483647 h 121"/>
              <a:gd name="T56" fmla="*/ 2147483647 w 110"/>
              <a:gd name="T57" fmla="*/ 2147483647 h 121"/>
              <a:gd name="T58" fmla="*/ 2147483647 w 110"/>
              <a:gd name="T59" fmla="*/ 2147483647 h 121"/>
              <a:gd name="T60" fmla="*/ 0 w 110"/>
              <a:gd name="T61" fmla="*/ 2147483647 h 121"/>
              <a:gd name="T62" fmla="*/ 2147483647 w 110"/>
              <a:gd name="T63" fmla="*/ 2147483647 h 121"/>
              <a:gd name="T64" fmla="*/ 2147483647 w 110"/>
              <a:gd name="T65" fmla="*/ 2147483647 h 121"/>
              <a:gd name="T66" fmla="*/ 2147483647 w 110"/>
              <a:gd name="T67" fmla="*/ 2147483647 h 121"/>
              <a:gd name="T68" fmla="*/ 2147483647 w 110"/>
              <a:gd name="T69" fmla="*/ 2147483647 h 121"/>
              <a:gd name="T70" fmla="*/ 2147483647 w 110"/>
              <a:gd name="T71" fmla="*/ 2147483647 h 121"/>
              <a:gd name="T72" fmla="*/ 2147483647 w 110"/>
              <a:gd name="T73" fmla="*/ 2147483647 h 121"/>
              <a:gd name="T74" fmla="*/ 2147483647 w 110"/>
              <a:gd name="T75" fmla="*/ 2147483647 h 121"/>
              <a:gd name="T76" fmla="*/ 2147483647 w 110"/>
              <a:gd name="T77" fmla="*/ 2147483647 h 121"/>
              <a:gd name="T78" fmla="*/ 2147483647 w 110"/>
              <a:gd name="T79" fmla="*/ 2147483647 h 121"/>
              <a:gd name="T80" fmla="*/ 2147483647 w 110"/>
              <a:gd name="T81" fmla="*/ 2147483647 h 121"/>
              <a:gd name="T82" fmla="*/ 2147483647 w 110"/>
              <a:gd name="T83" fmla="*/ 2147483647 h 121"/>
              <a:gd name="T84" fmla="*/ 2147483647 w 110"/>
              <a:gd name="T85" fmla="*/ 2147483647 h 121"/>
              <a:gd name="T86" fmla="*/ 2147483647 w 110"/>
              <a:gd name="T87" fmla="*/ 2147483647 h 121"/>
              <a:gd name="T88" fmla="*/ 2147483647 w 110"/>
              <a:gd name="T89" fmla="*/ 2147483647 h 121"/>
              <a:gd name="T90" fmla="*/ 2147483647 w 110"/>
              <a:gd name="T91" fmla="*/ 2147483647 h 121"/>
              <a:gd name="T92" fmla="*/ 2147483647 w 110"/>
              <a:gd name="T93" fmla="*/ 2147483647 h 121"/>
              <a:gd name="T94" fmla="*/ 2147483647 w 110"/>
              <a:gd name="T95" fmla="*/ 2147483647 h 121"/>
              <a:gd name="T96" fmla="*/ 2147483647 w 110"/>
              <a:gd name="T97" fmla="*/ 2147483647 h 121"/>
              <a:gd name="T98" fmla="*/ 2147483647 w 110"/>
              <a:gd name="T99" fmla="*/ 2147483647 h 121"/>
              <a:gd name="T100" fmla="*/ 2147483647 w 110"/>
              <a:gd name="T101" fmla="*/ 2147483647 h 121"/>
              <a:gd name="T102" fmla="*/ 2147483647 w 110"/>
              <a:gd name="T103" fmla="*/ 2147483647 h 121"/>
              <a:gd name="T104" fmla="*/ 2147483647 w 110"/>
              <a:gd name="T105" fmla="*/ 2147483647 h 121"/>
              <a:gd name="T106" fmla="*/ 2147483647 w 110"/>
              <a:gd name="T107" fmla="*/ 2147483647 h 121"/>
              <a:gd name="T108" fmla="*/ 2147483647 w 110"/>
              <a:gd name="T109" fmla="*/ 2147483647 h 121"/>
              <a:gd name="T110" fmla="*/ 2147483647 w 110"/>
              <a:gd name="T111" fmla="*/ 2147483647 h 121"/>
              <a:gd name="T112" fmla="*/ 2147483647 w 110"/>
              <a:gd name="T113" fmla="*/ 2147483647 h 121"/>
              <a:gd name="T114" fmla="*/ 2147483647 w 110"/>
              <a:gd name="T115" fmla="*/ 2147483647 h 121"/>
              <a:gd name="T116" fmla="*/ 2147483647 w 110"/>
              <a:gd name="T117" fmla="*/ 2147483647 h 121"/>
              <a:gd name="T118" fmla="*/ 2147483647 w 110"/>
              <a:gd name="T119" fmla="*/ 2147483647 h 121"/>
              <a:gd name="T120" fmla="*/ 2147483647 w 110"/>
              <a:gd name="T121" fmla="*/ 0 h 121"/>
              <a:gd name="T122" fmla="*/ 2147483647 w 110"/>
              <a:gd name="T123" fmla="*/ 2147483647 h 121"/>
              <a:gd name="T124" fmla="*/ 2147483647 w 110"/>
              <a:gd name="T125" fmla="*/ 2147483647 h 12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10"/>
              <a:gd name="T190" fmla="*/ 0 h 121"/>
              <a:gd name="T191" fmla="*/ 110 w 110"/>
              <a:gd name="T192" fmla="*/ 121 h 12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10" h="121">
                <a:moveTo>
                  <a:pt x="108" y="20"/>
                </a:moveTo>
                <a:lnTo>
                  <a:pt x="108" y="21"/>
                </a:lnTo>
                <a:lnTo>
                  <a:pt x="106" y="21"/>
                </a:lnTo>
                <a:lnTo>
                  <a:pt x="106" y="23"/>
                </a:lnTo>
                <a:lnTo>
                  <a:pt x="108" y="21"/>
                </a:lnTo>
                <a:lnTo>
                  <a:pt x="108" y="23"/>
                </a:lnTo>
                <a:lnTo>
                  <a:pt x="108" y="25"/>
                </a:lnTo>
                <a:lnTo>
                  <a:pt x="108" y="26"/>
                </a:lnTo>
                <a:lnTo>
                  <a:pt x="108" y="28"/>
                </a:lnTo>
                <a:lnTo>
                  <a:pt x="106" y="28"/>
                </a:lnTo>
                <a:lnTo>
                  <a:pt x="106" y="30"/>
                </a:lnTo>
                <a:lnTo>
                  <a:pt x="106" y="33"/>
                </a:lnTo>
                <a:lnTo>
                  <a:pt x="106" y="35"/>
                </a:lnTo>
                <a:lnTo>
                  <a:pt x="106" y="37"/>
                </a:lnTo>
                <a:lnTo>
                  <a:pt x="105" y="37"/>
                </a:lnTo>
                <a:lnTo>
                  <a:pt x="105" y="39"/>
                </a:lnTo>
                <a:lnTo>
                  <a:pt x="105" y="40"/>
                </a:lnTo>
                <a:lnTo>
                  <a:pt x="105" y="42"/>
                </a:lnTo>
                <a:lnTo>
                  <a:pt x="105" y="44"/>
                </a:lnTo>
                <a:lnTo>
                  <a:pt x="103" y="44"/>
                </a:lnTo>
                <a:lnTo>
                  <a:pt x="103" y="46"/>
                </a:lnTo>
                <a:lnTo>
                  <a:pt x="103" y="47"/>
                </a:lnTo>
                <a:lnTo>
                  <a:pt x="103" y="49"/>
                </a:lnTo>
                <a:lnTo>
                  <a:pt x="101" y="51"/>
                </a:lnTo>
                <a:lnTo>
                  <a:pt x="101" y="53"/>
                </a:lnTo>
                <a:lnTo>
                  <a:pt x="101" y="54"/>
                </a:lnTo>
                <a:lnTo>
                  <a:pt x="99" y="58"/>
                </a:lnTo>
                <a:lnTo>
                  <a:pt x="99" y="60"/>
                </a:lnTo>
                <a:lnTo>
                  <a:pt x="98" y="61"/>
                </a:lnTo>
                <a:lnTo>
                  <a:pt x="98" y="63"/>
                </a:lnTo>
                <a:lnTo>
                  <a:pt x="96" y="65"/>
                </a:lnTo>
                <a:lnTo>
                  <a:pt x="94" y="67"/>
                </a:lnTo>
                <a:lnTo>
                  <a:pt x="92" y="68"/>
                </a:lnTo>
                <a:lnTo>
                  <a:pt x="91" y="68"/>
                </a:lnTo>
                <a:lnTo>
                  <a:pt x="91" y="70"/>
                </a:lnTo>
                <a:lnTo>
                  <a:pt x="89" y="70"/>
                </a:lnTo>
                <a:lnTo>
                  <a:pt x="89" y="72"/>
                </a:lnTo>
                <a:lnTo>
                  <a:pt x="89" y="74"/>
                </a:lnTo>
                <a:lnTo>
                  <a:pt x="89" y="75"/>
                </a:lnTo>
                <a:lnTo>
                  <a:pt x="89" y="77"/>
                </a:lnTo>
                <a:lnTo>
                  <a:pt x="91" y="79"/>
                </a:lnTo>
                <a:lnTo>
                  <a:pt x="91" y="77"/>
                </a:lnTo>
                <a:lnTo>
                  <a:pt x="91" y="75"/>
                </a:lnTo>
                <a:lnTo>
                  <a:pt x="92" y="75"/>
                </a:lnTo>
                <a:lnTo>
                  <a:pt x="92" y="77"/>
                </a:lnTo>
                <a:lnTo>
                  <a:pt x="91" y="77"/>
                </a:lnTo>
                <a:lnTo>
                  <a:pt x="91" y="81"/>
                </a:lnTo>
                <a:lnTo>
                  <a:pt x="89" y="84"/>
                </a:lnTo>
                <a:lnTo>
                  <a:pt x="89" y="86"/>
                </a:lnTo>
                <a:lnTo>
                  <a:pt x="87" y="86"/>
                </a:lnTo>
                <a:lnTo>
                  <a:pt x="87" y="89"/>
                </a:lnTo>
                <a:lnTo>
                  <a:pt x="85" y="91"/>
                </a:lnTo>
                <a:lnTo>
                  <a:pt x="84" y="93"/>
                </a:lnTo>
                <a:lnTo>
                  <a:pt x="82" y="93"/>
                </a:lnTo>
                <a:lnTo>
                  <a:pt x="80" y="93"/>
                </a:lnTo>
                <a:lnTo>
                  <a:pt x="78" y="95"/>
                </a:lnTo>
                <a:lnTo>
                  <a:pt x="77" y="95"/>
                </a:lnTo>
                <a:lnTo>
                  <a:pt x="75" y="95"/>
                </a:lnTo>
                <a:lnTo>
                  <a:pt x="73" y="93"/>
                </a:lnTo>
                <a:lnTo>
                  <a:pt x="73" y="91"/>
                </a:lnTo>
                <a:lnTo>
                  <a:pt x="73" y="89"/>
                </a:lnTo>
                <a:lnTo>
                  <a:pt x="71" y="91"/>
                </a:lnTo>
                <a:lnTo>
                  <a:pt x="70" y="89"/>
                </a:lnTo>
                <a:lnTo>
                  <a:pt x="68" y="89"/>
                </a:lnTo>
                <a:lnTo>
                  <a:pt x="66" y="89"/>
                </a:lnTo>
                <a:lnTo>
                  <a:pt x="66" y="91"/>
                </a:lnTo>
                <a:lnTo>
                  <a:pt x="64" y="91"/>
                </a:lnTo>
                <a:lnTo>
                  <a:pt x="63" y="91"/>
                </a:lnTo>
                <a:lnTo>
                  <a:pt x="59" y="93"/>
                </a:lnTo>
                <a:lnTo>
                  <a:pt x="57" y="95"/>
                </a:lnTo>
                <a:lnTo>
                  <a:pt x="56" y="96"/>
                </a:lnTo>
                <a:lnTo>
                  <a:pt x="56" y="98"/>
                </a:lnTo>
                <a:lnTo>
                  <a:pt x="54" y="98"/>
                </a:lnTo>
                <a:lnTo>
                  <a:pt x="54" y="100"/>
                </a:lnTo>
                <a:lnTo>
                  <a:pt x="52" y="100"/>
                </a:lnTo>
                <a:lnTo>
                  <a:pt x="50" y="100"/>
                </a:lnTo>
                <a:lnTo>
                  <a:pt x="50" y="102"/>
                </a:lnTo>
                <a:lnTo>
                  <a:pt x="50" y="103"/>
                </a:lnTo>
                <a:lnTo>
                  <a:pt x="49" y="103"/>
                </a:lnTo>
                <a:lnTo>
                  <a:pt x="49" y="107"/>
                </a:lnTo>
                <a:lnTo>
                  <a:pt x="50" y="107"/>
                </a:lnTo>
                <a:lnTo>
                  <a:pt x="52" y="109"/>
                </a:lnTo>
                <a:lnTo>
                  <a:pt x="54" y="109"/>
                </a:lnTo>
                <a:lnTo>
                  <a:pt x="54" y="110"/>
                </a:lnTo>
                <a:lnTo>
                  <a:pt x="56" y="110"/>
                </a:lnTo>
                <a:lnTo>
                  <a:pt x="56" y="114"/>
                </a:lnTo>
                <a:lnTo>
                  <a:pt x="54" y="114"/>
                </a:lnTo>
                <a:lnTo>
                  <a:pt x="52" y="114"/>
                </a:lnTo>
                <a:lnTo>
                  <a:pt x="52" y="116"/>
                </a:lnTo>
                <a:lnTo>
                  <a:pt x="50" y="116"/>
                </a:lnTo>
                <a:lnTo>
                  <a:pt x="49" y="116"/>
                </a:lnTo>
                <a:lnTo>
                  <a:pt x="47" y="116"/>
                </a:lnTo>
                <a:lnTo>
                  <a:pt x="45" y="116"/>
                </a:lnTo>
                <a:lnTo>
                  <a:pt x="45" y="117"/>
                </a:lnTo>
                <a:lnTo>
                  <a:pt x="43" y="117"/>
                </a:lnTo>
                <a:lnTo>
                  <a:pt x="42" y="117"/>
                </a:lnTo>
                <a:lnTo>
                  <a:pt x="40" y="117"/>
                </a:lnTo>
                <a:lnTo>
                  <a:pt x="40" y="119"/>
                </a:lnTo>
                <a:lnTo>
                  <a:pt x="38" y="119"/>
                </a:lnTo>
                <a:lnTo>
                  <a:pt x="36" y="119"/>
                </a:lnTo>
                <a:lnTo>
                  <a:pt x="35" y="121"/>
                </a:lnTo>
                <a:lnTo>
                  <a:pt x="33" y="121"/>
                </a:lnTo>
                <a:lnTo>
                  <a:pt x="29" y="121"/>
                </a:lnTo>
                <a:lnTo>
                  <a:pt x="29" y="119"/>
                </a:lnTo>
                <a:lnTo>
                  <a:pt x="26" y="119"/>
                </a:lnTo>
                <a:lnTo>
                  <a:pt x="23" y="119"/>
                </a:lnTo>
                <a:lnTo>
                  <a:pt x="21" y="119"/>
                </a:lnTo>
                <a:lnTo>
                  <a:pt x="21" y="121"/>
                </a:lnTo>
                <a:lnTo>
                  <a:pt x="19" y="119"/>
                </a:lnTo>
                <a:lnTo>
                  <a:pt x="17" y="119"/>
                </a:lnTo>
                <a:lnTo>
                  <a:pt x="17" y="117"/>
                </a:lnTo>
                <a:lnTo>
                  <a:pt x="16" y="117"/>
                </a:lnTo>
                <a:lnTo>
                  <a:pt x="14" y="117"/>
                </a:lnTo>
                <a:lnTo>
                  <a:pt x="12" y="116"/>
                </a:lnTo>
                <a:lnTo>
                  <a:pt x="10" y="116"/>
                </a:lnTo>
                <a:lnTo>
                  <a:pt x="10" y="114"/>
                </a:lnTo>
                <a:lnTo>
                  <a:pt x="10" y="112"/>
                </a:lnTo>
                <a:lnTo>
                  <a:pt x="9" y="112"/>
                </a:lnTo>
                <a:lnTo>
                  <a:pt x="10" y="110"/>
                </a:lnTo>
                <a:lnTo>
                  <a:pt x="9" y="110"/>
                </a:lnTo>
                <a:lnTo>
                  <a:pt x="5" y="109"/>
                </a:lnTo>
                <a:lnTo>
                  <a:pt x="5" y="107"/>
                </a:lnTo>
                <a:lnTo>
                  <a:pt x="3" y="107"/>
                </a:lnTo>
                <a:lnTo>
                  <a:pt x="0" y="103"/>
                </a:lnTo>
                <a:lnTo>
                  <a:pt x="2" y="103"/>
                </a:lnTo>
                <a:lnTo>
                  <a:pt x="2" y="105"/>
                </a:lnTo>
                <a:lnTo>
                  <a:pt x="3" y="103"/>
                </a:lnTo>
                <a:lnTo>
                  <a:pt x="2" y="103"/>
                </a:lnTo>
                <a:lnTo>
                  <a:pt x="2" y="102"/>
                </a:lnTo>
                <a:lnTo>
                  <a:pt x="3" y="103"/>
                </a:lnTo>
                <a:lnTo>
                  <a:pt x="9" y="103"/>
                </a:lnTo>
                <a:lnTo>
                  <a:pt x="9" y="102"/>
                </a:lnTo>
                <a:lnTo>
                  <a:pt x="10" y="100"/>
                </a:lnTo>
                <a:lnTo>
                  <a:pt x="10" y="98"/>
                </a:lnTo>
                <a:lnTo>
                  <a:pt x="12" y="98"/>
                </a:lnTo>
                <a:lnTo>
                  <a:pt x="12" y="96"/>
                </a:lnTo>
                <a:lnTo>
                  <a:pt x="14" y="96"/>
                </a:lnTo>
                <a:lnTo>
                  <a:pt x="17" y="96"/>
                </a:lnTo>
                <a:lnTo>
                  <a:pt x="19" y="96"/>
                </a:lnTo>
                <a:lnTo>
                  <a:pt x="21" y="95"/>
                </a:lnTo>
                <a:lnTo>
                  <a:pt x="23" y="93"/>
                </a:lnTo>
                <a:lnTo>
                  <a:pt x="24" y="93"/>
                </a:lnTo>
                <a:lnTo>
                  <a:pt x="24" y="91"/>
                </a:lnTo>
                <a:lnTo>
                  <a:pt x="26" y="89"/>
                </a:lnTo>
                <a:lnTo>
                  <a:pt x="28" y="89"/>
                </a:lnTo>
                <a:lnTo>
                  <a:pt x="29" y="88"/>
                </a:lnTo>
                <a:lnTo>
                  <a:pt x="29" y="86"/>
                </a:lnTo>
                <a:lnTo>
                  <a:pt x="31" y="84"/>
                </a:lnTo>
                <a:lnTo>
                  <a:pt x="31" y="82"/>
                </a:lnTo>
                <a:lnTo>
                  <a:pt x="35" y="81"/>
                </a:lnTo>
                <a:lnTo>
                  <a:pt x="35" y="79"/>
                </a:lnTo>
                <a:lnTo>
                  <a:pt x="36" y="77"/>
                </a:lnTo>
                <a:lnTo>
                  <a:pt x="36" y="75"/>
                </a:lnTo>
                <a:lnTo>
                  <a:pt x="38" y="74"/>
                </a:lnTo>
                <a:lnTo>
                  <a:pt x="40" y="74"/>
                </a:lnTo>
                <a:lnTo>
                  <a:pt x="40" y="72"/>
                </a:lnTo>
                <a:lnTo>
                  <a:pt x="42" y="72"/>
                </a:lnTo>
                <a:lnTo>
                  <a:pt x="42" y="70"/>
                </a:lnTo>
                <a:lnTo>
                  <a:pt x="43" y="70"/>
                </a:lnTo>
                <a:lnTo>
                  <a:pt x="43" y="68"/>
                </a:lnTo>
                <a:lnTo>
                  <a:pt x="43" y="67"/>
                </a:lnTo>
                <a:lnTo>
                  <a:pt x="43" y="65"/>
                </a:lnTo>
                <a:lnTo>
                  <a:pt x="42" y="65"/>
                </a:lnTo>
                <a:lnTo>
                  <a:pt x="42" y="67"/>
                </a:lnTo>
                <a:lnTo>
                  <a:pt x="42" y="68"/>
                </a:lnTo>
                <a:lnTo>
                  <a:pt x="42" y="67"/>
                </a:lnTo>
                <a:lnTo>
                  <a:pt x="40" y="67"/>
                </a:lnTo>
                <a:lnTo>
                  <a:pt x="40" y="65"/>
                </a:lnTo>
                <a:lnTo>
                  <a:pt x="42" y="63"/>
                </a:lnTo>
                <a:lnTo>
                  <a:pt x="40" y="61"/>
                </a:lnTo>
                <a:lnTo>
                  <a:pt x="40" y="60"/>
                </a:lnTo>
                <a:lnTo>
                  <a:pt x="42" y="60"/>
                </a:lnTo>
                <a:lnTo>
                  <a:pt x="43" y="60"/>
                </a:lnTo>
                <a:lnTo>
                  <a:pt x="45" y="60"/>
                </a:lnTo>
                <a:lnTo>
                  <a:pt x="47" y="60"/>
                </a:lnTo>
                <a:lnTo>
                  <a:pt x="49" y="60"/>
                </a:lnTo>
                <a:lnTo>
                  <a:pt x="52" y="60"/>
                </a:lnTo>
                <a:lnTo>
                  <a:pt x="54" y="60"/>
                </a:lnTo>
                <a:lnTo>
                  <a:pt x="57" y="58"/>
                </a:lnTo>
                <a:lnTo>
                  <a:pt x="61" y="56"/>
                </a:lnTo>
                <a:lnTo>
                  <a:pt x="66" y="56"/>
                </a:lnTo>
                <a:lnTo>
                  <a:pt x="68" y="54"/>
                </a:lnTo>
                <a:lnTo>
                  <a:pt x="70" y="53"/>
                </a:lnTo>
                <a:lnTo>
                  <a:pt x="71" y="53"/>
                </a:lnTo>
                <a:lnTo>
                  <a:pt x="73" y="51"/>
                </a:lnTo>
                <a:lnTo>
                  <a:pt x="75" y="51"/>
                </a:lnTo>
                <a:lnTo>
                  <a:pt x="77" y="51"/>
                </a:lnTo>
                <a:lnTo>
                  <a:pt x="78" y="51"/>
                </a:lnTo>
                <a:lnTo>
                  <a:pt x="78" y="49"/>
                </a:lnTo>
                <a:lnTo>
                  <a:pt x="77" y="51"/>
                </a:lnTo>
                <a:lnTo>
                  <a:pt x="75" y="51"/>
                </a:lnTo>
                <a:lnTo>
                  <a:pt x="75" y="49"/>
                </a:lnTo>
                <a:lnTo>
                  <a:pt x="77" y="49"/>
                </a:lnTo>
                <a:lnTo>
                  <a:pt x="77" y="47"/>
                </a:lnTo>
                <a:lnTo>
                  <a:pt x="75" y="47"/>
                </a:lnTo>
                <a:lnTo>
                  <a:pt x="75" y="49"/>
                </a:lnTo>
                <a:lnTo>
                  <a:pt x="70" y="49"/>
                </a:lnTo>
                <a:lnTo>
                  <a:pt x="70" y="51"/>
                </a:lnTo>
                <a:lnTo>
                  <a:pt x="68" y="51"/>
                </a:lnTo>
                <a:lnTo>
                  <a:pt x="68" y="49"/>
                </a:lnTo>
                <a:lnTo>
                  <a:pt x="68" y="47"/>
                </a:lnTo>
                <a:lnTo>
                  <a:pt x="68" y="46"/>
                </a:lnTo>
                <a:lnTo>
                  <a:pt x="68" y="47"/>
                </a:lnTo>
                <a:lnTo>
                  <a:pt x="66" y="47"/>
                </a:lnTo>
                <a:lnTo>
                  <a:pt x="64" y="49"/>
                </a:lnTo>
                <a:lnTo>
                  <a:pt x="63" y="49"/>
                </a:lnTo>
                <a:lnTo>
                  <a:pt x="63" y="47"/>
                </a:lnTo>
                <a:lnTo>
                  <a:pt x="64" y="47"/>
                </a:lnTo>
                <a:lnTo>
                  <a:pt x="66" y="46"/>
                </a:lnTo>
                <a:lnTo>
                  <a:pt x="68" y="46"/>
                </a:lnTo>
                <a:lnTo>
                  <a:pt x="70" y="44"/>
                </a:lnTo>
                <a:lnTo>
                  <a:pt x="71" y="44"/>
                </a:lnTo>
                <a:lnTo>
                  <a:pt x="73" y="42"/>
                </a:lnTo>
                <a:lnTo>
                  <a:pt x="73" y="40"/>
                </a:lnTo>
                <a:lnTo>
                  <a:pt x="75" y="39"/>
                </a:lnTo>
                <a:lnTo>
                  <a:pt x="77" y="39"/>
                </a:lnTo>
                <a:lnTo>
                  <a:pt x="78" y="39"/>
                </a:lnTo>
                <a:lnTo>
                  <a:pt x="80" y="37"/>
                </a:lnTo>
                <a:lnTo>
                  <a:pt x="82" y="37"/>
                </a:lnTo>
                <a:lnTo>
                  <a:pt x="84" y="37"/>
                </a:lnTo>
                <a:lnTo>
                  <a:pt x="84" y="35"/>
                </a:lnTo>
                <a:lnTo>
                  <a:pt x="85" y="33"/>
                </a:lnTo>
                <a:lnTo>
                  <a:pt x="85" y="32"/>
                </a:lnTo>
                <a:lnTo>
                  <a:pt x="87" y="32"/>
                </a:lnTo>
                <a:lnTo>
                  <a:pt x="87" y="30"/>
                </a:lnTo>
                <a:lnTo>
                  <a:pt x="89" y="28"/>
                </a:lnTo>
                <a:lnTo>
                  <a:pt x="87" y="28"/>
                </a:lnTo>
                <a:lnTo>
                  <a:pt x="89" y="26"/>
                </a:lnTo>
                <a:lnTo>
                  <a:pt x="91" y="25"/>
                </a:lnTo>
                <a:lnTo>
                  <a:pt x="92" y="25"/>
                </a:lnTo>
                <a:lnTo>
                  <a:pt x="92" y="23"/>
                </a:lnTo>
                <a:lnTo>
                  <a:pt x="94" y="21"/>
                </a:lnTo>
                <a:lnTo>
                  <a:pt x="96" y="20"/>
                </a:lnTo>
                <a:lnTo>
                  <a:pt x="96" y="18"/>
                </a:lnTo>
                <a:lnTo>
                  <a:pt x="94" y="16"/>
                </a:lnTo>
                <a:lnTo>
                  <a:pt x="96" y="14"/>
                </a:lnTo>
                <a:lnTo>
                  <a:pt x="99" y="13"/>
                </a:lnTo>
                <a:lnTo>
                  <a:pt x="101" y="11"/>
                </a:lnTo>
                <a:lnTo>
                  <a:pt x="101" y="9"/>
                </a:lnTo>
                <a:lnTo>
                  <a:pt x="103" y="7"/>
                </a:lnTo>
                <a:lnTo>
                  <a:pt x="103" y="6"/>
                </a:lnTo>
                <a:lnTo>
                  <a:pt x="105" y="4"/>
                </a:lnTo>
                <a:lnTo>
                  <a:pt x="105" y="2"/>
                </a:lnTo>
                <a:lnTo>
                  <a:pt x="106" y="0"/>
                </a:lnTo>
                <a:lnTo>
                  <a:pt x="108" y="0"/>
                </a:lnTo>
                <a:lnTo>
                  <a:pt x="110" y="2"/>
                </a:lnTo>
                <a:lnTo>
                  <a:pt x="110" y="7"/>
                </a:lnTo>
                <a:lnTo>
                  <a:pt x="110" y="9"/>
                </a:lnTo>
                <a:lnTo>
                  <a:pt x="110" y="13"/>
                </a:lnTo>
                <a:lnTo>
                  <a:pt x="108" y="13"/>
                </a:lnTo>
                <a:lnTo>
                  <a:pt x="108" y="16"/>
                </a:lnTo>
                <a:lnTo>
                  <a:pt x="108" y="18"/>
                </a:lnTo>
                <a:lnTo>
                  <a:pt x="108" y="2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27" name="Freeform 423"/>
          <p:cNvSpPr>
            <a:spLocks/>
          </p:cNvSpPr>
          <p:nvPr/>
        </p:nvSpPr>
        <p:spPr bwMode="auto">
          <a:xfrm>
            <a:off x="7346950" y="4581525"/>
            <a:ext cx="3175" cy="4763"/>
          </a:xfrm>
          <a:custGeom>
            <a:avLst/>
            <a:gdLst>
              <a:gd name="T0" fmla="*/ 2147483647 w 2"/>
              <a:gd name="T1" fmla="*/ 2147483647 h 3"/>
              <a:gd name="T2" fmla="*/ 0 w 2"/>
              <a:gd name="T3" fmla="*/ 2147483647 h 3"/>
              <a:gd name="T4" fmla="*/ 0 w 2"/>
              <a:gd name="T5" fmla="*/ 2147483647 h 3"/>
              <a:gd name="T6" fmla="*/ 0 w 2"/>
              <a:gd name="T7" fmla="*/ 0 h 3"/>
              <a:gd name="T8" fmla="*/ 2147483647 w 2"/>
              <a:gd name="T9" fmla="*/ 2147483647 h 3"/>
              <a:gd name="T10" fmla="*/ 2147483647 w 2"/>
              <a:gd name="T11" fmla="*/ 2147483647 h 3"/>
              <a:gd name="T12" fmla="*/ 0 60000 65536"/>
              <a:gd name="T13" fmla="*/ 0 60000 65536"/>
              <a:gd name="T14" fmla="*/ 0 60000 65536"/>
              <a:gd name="T15" fmla="*/ 0 60000 65536"/>
              <a:gd name="T16" fmla="*/ 0 60000 65536"/>
              <a:gd name="T17" fmla="*/ 0 60000 65536"/>
              <a:gd name="T18" fmla="*/ 0 w 2"/>
              <a:gd name="T19" fmla="*/ 0 h 3"/>
              <a:gd name="T20" fmla="*/ 2 w 2"/>
              <a:gd name="T21" fmla="*/ 3 h 3"/>
            </a:gdLst>
            <a:ahLst/>
            <a:cxnLst>
              <a:cxn ang="T12">
                <a:pos x="T0" y="T1"/>
              </a:cxn>
              <a:cxn ang="T13">
                <a:pos x="T2" y="T3"/>
              </a:cxn>
              <a:cxn ang="T14">
                <a:pos x="T4" y="T5"/>
              </a:cxn>
              <a:cxn ang="T15">
                <a:pos x="T6" y="T7"/>
              </a:cxn>
              <a:cxn ang="T16">
                <a:pos x="T8" y="T9"/>
              </a:cxn>
              <a:cxn ang="T17">
                <a:pos x="T10" y="T11"/>
              </a:cxn>
            </a:cxnLst>
            <a:rect l="T18" t="T19" r="T20" b="T21"/>
            <a:pathLst>
              <a:path w="2" h="3">
                <a:moveTo>
                  <a:pt x="2" y="3"/>
                </a:moveTo>
                <a:lnTo>
                  <a:pt x="0" y="3"/>
                </a:lnTo>
                <a:lnTo>
                  <a:pt x="0" y="1"/>
                </a:lnTo>
                <a:lnTo>
                  <a:pt x="0" y="0"/>
                </a:lnTo>
                <a:lnTo>
                  <a:pt x="2" y="1"/>
                </a:lnTo>
                <a:lnTo>
                  <a:pt x="2" y="3"/>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28" name="Freeform 424"/>
          <p:cNvSpPr>
            <a:spLocks/>
          </p:cNvSpPr>
          <p:nvPr/>
        </p:nvSpPr>
        <p:spPr bwMode="auto">
          <a:xfrm>
            <a:off x="7189788" y="4541838"/>
            <a:ext cx="7937" cy="7937"/>
          </a:xfrm>
          <a:custGeom>
            <a:avLst/>
            <a:gdLst>
              <a:gd name="T0" fmla="*/ 2147483647 w 5"/>
              <a:gd name="T1" fmla="*/ 2147483647 h 5"/>
              <a:gd name="T2" fmla="*/ 2147483647 w 5"/>
              <a:gd name="T3" fmla="*/ 2147483647 h 5"/>
              <a:gd name="T4" fmla="*/ 2147483647 w 5"/>
              <a:gd name="T5" fmla="*/ 2147483647 h 5"/>
              <a:gd name="T6" fmla="*/ 2147483647 w 5"/>
              <a:gd name="T7" fmla="*/ 2147483647 h 5"/>
              <a:gd name="T8" fmla="*/ 2147483647 w 5"/>
              <a:gd name="T9" fmla="*/ 2147483647 h 5"/>
              <a:gd name="T10" fmla="*/ 2147483647 w 5"/>
              <a:gd name="T11" fmla="*/ 2147483647 h 5"/>
              <a:gd name="T12" fmla="*/ 2147483647 w 5"/>
              <a:gd name="T13" fmla="*/ 2147483647 h 5"/>
              <a:gd name="T14" fmla="*/ 0 w 5"/>
              <a:gd name="T15" fmla="*/ 2147483647 h 5"/>
              <a:gd name="T16" fmla="*/ 2147483647 w 5"/>
              <a:gd name="T17" fmla="*/ 0 h 5"/>
              <a:gd name="T18" fmla="*/ 2147483647 w 5"/>
              <a:gd name="T19" fmla="*/ 0 h 5"/>
              <a:gd name="T20" fmla="*/ 2147483647 w 5"/>
              <a:gd name="T21" fmla="*/ 0 h 5"/>
              <a:gd name="T22" fmla="*/ 2147483647 w 5"/>
              <a:gd name="T23" fmla="*/ 2147483647 h 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
              <a:gd name="T37" fmla="*/ 0 h 5"/>
              <a:gd name="T38" fmla="*/ 5 w 5"/>
              <a:gd name="T39" fmla="*/ 5 h 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 h="5">
                <a:moveTo>
                  <a:pt x="5" y="2"/>
                </a:moveTo>
                <a:lnTo>
                  <a:pt x="5" y="4"/>
                </a:lnTo>
                <a:lnTo>
                  <a:pt x="3" y="4"/>
                </a:lnTo>
                <a:lnTo>
                  <a:pt x="3" y="5"/>
                </a:lnTo>
                <a:lnTo>
                  <a:pt x="1" y="5"/>
                </a:lnTo>
                <a:lnTo>
                  <a:pt x="1" y="4"/>
                </a:lnTo>
                <a:lnTo>
                  <a:pt x="1" y="2"/>
                </a:lnTo>
                <a:lnTo>
                  <a:pt x="0" y="2"/>
                </a:lnTo>
                <a:lnTo>
                  <a:pt x="1" y="0"/>
                </a:lnTo>
                <a:lnTo>
                  <a:pt x="3" y="0"/>
                </a:lnTo>
                <a:lnTo>
                  <a:pt x="5" y="0"/>
                </a:lnTo>
                <a:lnTo>
                  <a:pt x="5"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29" name="Rectangle 425"/>
          <p:cNvSpPr>
            <a:spLocks noChangeArrowheads="1"/>
          </p:cNvSpPr>
          <p:nvPr/>
        </p:nvSpPr>
        <p:spPr bwMode="auto">
          <a:xfrm>
            <a:off x="7210425" y="4470400"/>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26730" name="Freeform 426"/>
          <p:cNvSpPr>
            <a:spLocks/>
          </p:cNvSpPr>
          <p:nvPr/>
        </p:nvSpPr>
        <p:spPr bwMode="auto">
          <a:xfrm>
            <a:off x="7180263" y="4464050"/>
            <a:ext cx="25400" cy="17463"/>
          </a:xfrm>
          <a:custGeom>
            <a:avLst/>
            <a:gdLst>
              <a:gd name="T0" fmla="*/ 2147483647 w 16"/>
              <a:gd name="T1" fmla="*/ 0 h 11"/>
              <a:gd name="T2" fmla="*/ 2147483647 w 16"/>
              <a:gd name="T3" fmla="*/ 2147483647 h 11"/>
              <a:gd name="T4" fmla="*/ 2147483647 w 16"/>
              <a:gd name="T5" fmla="*/ 0 h 11"/>
              <a:gd name="T6" fmla="*/ 2147483647 w 16"/>
              <a:gd name="T7" fmla="*/ 2147483647 h 11"/>
              <a:gd name="T8" fmla="*/ 2147483647 w 16"/>
              <a:gd name="T9" fmla="*/ 2147483647 h 11"/>
              <a:gd name="T10" fmla="*/ 2147483647 w 16"/>
              <a:gd name="T11" fmla="*/ 2147483647 h 11"/>
              <a:gd name="T12" fmla="*/ 2147483647 w 16"/>
              <a:gd name="T13" fmla="*/ 2147483647 h 11"/>
              <a:gd name="T14" fmla="*/ 2147483647 w 16"/>
              <a:gd name="T15" fmla="*/ 2147483647 h 11"/>
              <a:gd name="T16" fmla="*/ 2147483647 w 16"/>
              <a:gd name="T17" fmla="*/ 2147483647 h 11"/>
              <a:gd name="T18" fmla="*/ 2147483647 w 16"/>
              <a:gd name="T19" fmla="*/ 2147483647 h 11"/>
              <a:gd name="T20" fmla="*/ 2147483647 w 16"/>
              <a:gd name="T21" fmla="*/ 2147483647 h 11"/>
              <a:gd name="T22" fmla="*/ 2147483647 w 16"/>
              <a:gd name="T23" fmla="*/ 2147483647 h 11"/>
              <a:gd name="T24" fmla="*/ 2147483647 w 16"/>
              <a:gd name="T25" fmla="*/ 2147483647 h 11"/>
              <a:gd name="T26" fmla="*/ 2147483647 w 16"/>
              <a:gd name="T27" fmla="*/ 2147483647 h 11"/>
              <a:gd name="T28" fmla="*/ 2147483647 w 16"/>
              <a:gd name="T29" fmla="*/ 2147483647 h 11"/>
              <a:gd name="T30" fmla="*/ 2147483647 w 16"/>
              <a:gd name="T31" fmla="*/ 2147483647 h 11"/>
              <a:gd name="T32" fmla="*/ 2147483647 w 16"/>
              <a:gd name="T33" fmla="*/ 2147483647 h 11"/>
              <a:gd name="T34" fmla="*/ 2147483647 w 16"/>
              <a:gd name="T35" fmla="*/ 2147483647 h 11"/>
              <a:gd name="T36" fmla="*/ 2147483647 w 16"/>
              <a:gd name="T37" fmla="*/ 2147483647 h 11"/>
              <a:gd name="T38" fmla="*/ 2147483647 w 16"/>
              <a:gd name="T39" fmla="*/ 2147483647 h 11"/>
              <a:gd name="T40" fmla="*/ 2147483647 w 16"/>
              <a:gd name="T41" fmla="*/ 2147483647 h 11"/>
              <a:gd name="T42" fmla="*/ 0 w 16"/>
              <a:gd name="T43" fmla="*/ 2147483647 h 11"/>
              <a:gd name="T44" fmla="*/ 2147483647 w 16"/>
              <a:gd name="T45" fmla="*/ 2147483647 h 11"/>
              <a:gd name="T46" fmla="*/ 2147483647 w 16"/>
              <a:gd name="T47" fmla="*/ 2147483647 h 11"/>
              <a:gd name="T48" fmla="*/ 2147483647 w 16"/>
              <a:gd name="T49" fmla="*/ 2147483647 h 11"/>
              <a:gd name="T50" fmla="*/ 2147483647 w 16"/>
              <a:gd name="T51" fmla="*/ 2147483647 h 11"/>
              <a:gd name="T52" fmla="*/ 2147483647 w 16"/>
              <a:gd name="T53" fmla="*/ 2147483647 h 11"/>
              <a:gd name="T54" fmla="*/ 2147483647 w 16"/>
              <a:gd name="T55" fmla="*/ 2147483647 h 11"/>
              <a:gd name="T56" fmla="*/ 2147483647 w 16"/>
              <a:gd name="T57" fmla="*/ 0 h 1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6"/>
              <a:gd name="T88" fmla="*/ 0 h 11"/>
              <a:gd name="T89" fmla="*/ 16 w 16"/>
              <a:gd name="T90" fmla="*/ 11 h 1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6" h="11">
                <a:moveTo>
                  <a:pt x="11" y="0"/>
                </a:moveTo>
                <a:lnTo>
                  <a:pt x="11" y="2"/>
                </a:lnTo>
                <a:lnTo>
                  <a:pt x="12" y="0"/>
                </a:lnTo>
                <a:lnTo>
                  <a:pt x="12" y="2"/>
                </a:lnTo>
                <a:lnTo>
                  <a:pt x="14" y="2"/>
                </a:lnTo>
                <a:lnTo>
                  <a:pt x="14" y="4"/>
                </a:lnTo>
                <a:lnTo>
                  <a:pt x="12" y="6"/>
                </a:lnTo>
                <a:lnTo>
                  <a:pt x="14" y="6"/>
                </a:lnTo>
                <a:lnTo>
                  <a:pt x="14" y="7"/>
                </a:lnTo>
                <a:lnTo>
                  <a:pt x="16" y="7"/>
                </a:lnTo>
                <a:lnTo>
                  <a:pt x="16" y="9"/>
                </a:lnTo>
                <a:lnTo>
                  <a:pt x="14" y="11"/>
                </a:lnTo>
                <a:lnTo>
                  <a:pt x="12" y="9"/>
                </a:lnTo>
                <a:lnTo>
                  <a:pt x="11" y="11"/>
                </a:lnTo>
                <a:lnTo>
                  <a:pt x="9" y="9"/>
                </a:lnTo>
                <a:lnTo>
                  <a:pt x="11" y="7"/>
                </a:lnTo>
                <a:lnTo>
                  <a:pt x="9" y="7"/>
                </a:lnTo>
                <a:lnTo>
                  <a:pt x="7" y="7"/>
                </a:lnTo>
                <a:lnTo>
                  <a:pt x="6" y="7"/>
                </a:lnTo>
                <a:lnTo>
                  <a:pt x="4" y="7"/>
                </a:lnTo>
                <a:lnTo>
                  <a:pt x="2" y="7"/>
                </a:lnTo>
                <a:lnTo>
                  <a:pt x="0" y="7"/>
                </a:lnTo>
                <a:lnTo>
                  <a:pt x="2" y="6"/>
                </a:lnTo>
                <a:lnTo>
                  <a:pt x="4" y="6"/>
                </a:lnTo>
                <a:lnTo>
                  <a:pt x="6" y="4"/>
                </a:lnTo>
                <a:lnTo>
                  <a:pt x="7" y="4"/>
                </a:lnTo>
                <a:lnTo>
                  <a:pt x="7" y="2"/>
                </a:lnTo>
                <a:lnTo>
                  <a:pt x="9" y="2"/>
                </a:lnTo>
                <a:lnTo>
                  <a:pt x="11"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31" name="Freeform 427"/>
          <p:cNvSpPr>
            <a:spLocks/>
          </p:cNvSpPr>
          <p:nvPr/>
        </p:nvSpPr>
        <p:spPr bwMode="auto">
          <a:xfrm>
            <a:off x="7242175" y="4433888"/>
            <a:ext cx="4763" cy="3175"/>
          </a:xfrm>
          <a:custGeom>
            <a:avLst/>
            <a:gdLst>
              <a:gd name="T0" fmla="*/ 2147483647 w 3"/>
              <a:gd name="T1" fmla="*/ 2147483647 h 2"/>
              <a:gd name="T2" fmla="*/ 2147483647 w 3"/>
              <a:gd name="T3" fmla="*/ 2147483647 h 2"/>
              <a:gd name="T4" fmla="*/ 0 w 3"/>
              <a:gd name="T5" fmla="*/ 2147483647 h 2"/>
              <a:gd name="T6" fmla="*/ 2147483647 w 3"/>
              <a:gd name="T7" fmla="*/ 0 h 2"/>
              <a:gd name="T8" fmla="*/ 2147483647 w 3"/>
              <a:gd name="T9" fmla="*/ 2147483647 h 2"/>
              <a:gd name="T10" fmla="*/ 0 60000 65536"/>
              <a:gd name="T11" fmla="*/ 0 60000 65536"/>
              <a:gd name="T12" fmla="*/ 0 60000 65536"/>
              <a:gd name="T13" fmla="*/ 0 60000 65536"/>
              <a:gd name="T14" fmla="*/ 0 60000 65536"/>
              <a:gd name="T15" fmla="*/ 0 w 3"/>
              <a:gd name="T16" fmla="*/ 0 h 2"/>
              <a:gd name="T17" fmla="*/ 3 w 3"/>
              <a:gd name="T18" fmla="*/ 2 h 2"/>
            </a:gdLst>
            <a:ahLst/>
            <a:cxnLst>
              <a:cxn ang="T10">
                <a:pos x="T0" y="T1"/>
              </a:cxn>
              <a:cxn ang="T11">
                <a:pos x="T2" y="T3"/>
              </a:cxn>
              <a:cxn ang="T12">
                <a:pos x="T4" y="T5"/>
              </a:cxn>
              <a:cxn ang="T13">
                <a:pos x="T6" y="T7"/>
              </a:cxn>
              <a:cxn ang="T14">
                <a:pos x="T8" y="T9"/>
              </a:cxn>
            </a:cxnLst>
            <a:rect l="T15" t="T16" r="T17" b="T18"/>
            <a:pathLst>
              <a:path w="3" h="2">
                <a:moveTo>
                  <a:pt x="3" y="2"/>
                </a:moveTo>
                <a:lnTo>
                  <a:pt x="1" y="2"/>
                </a:lnTo>
                <a:lnTo>
                  <a:pt x="0" y="2"/>
                </a:lnTo>
                <a:lnTo>
                  <a:pt x="1" y="0"/>
                </a:lnTo>
                <a:lnTo>
                  <a:pt x="3"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32" name="Freeform 428"/>
          <p:cNvSpPr>
            <a:spLocks/>
          </p:cNvSpPr>
          <p:nvPr/>
        </p:nvSpPr>
        <p:spPr bwMode="auto">
          <a:xfrm>
            <a:off x="7242175" y="4389438"/>
            <a:ext cx="1588" cy="0"/>
          </a:xfrm>
          <a:custGeom>
            <a:avLst/>
            <a:gdLst>
              <a:gd name="T0" fmla="*/ 2147483647 w 1"/>
              <a:gd name="T1" fmla="*/ 0 w 1"/>
              <a:gd name="T2" fmla="*/ 2147483647 w 1"/>
              <a:gd name="T3" fmla="*/ 0 60000 65536"/>
              <a:gd name="T4" fmla="*/ 0 60000 65536"/>
              <a:gd name="T5" fmla="*/ 0 60000 65536"/>
              <a:gd name="T6" fmla="*/ 0 w 1"/>
              <a:gd name="T7" fmla="*/ 1 w 1"/>
            </a:gdLst>
            <a:ahLst/>
            <a:cxnLst>
              <a:cxn ang="T3">
                <a:pos x="T0" y="0"/>
              </a:cxn>
              <a:cxn ang="T4">
                <a:pos x="T1" y="0"/>
              </a:cxn>
              <a:cxn ang="T5">
                <a:pos x="T2" y="0"/>
              </a:cxn>
            </a:cxnLst>
            <a:rect l="T6" t="0" r="T7" b="0"/>
            <a:pathLst>
              <a:path w="1">
                <a:moveTo>
                  <a:pt x="1" y="0"/>
                </a:moveTo>
                <a:lnTo>
                  <a:pt x="0" y="0"/>
                </a:lnTo>
                <a:lnTo>
                  <a:pt x="1"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33" name="Freeform 429"/>
          <p:cNvSpPr>
            <a:spLocks/>
          </p:cNvSpPr>
          <p:nvPr/>
        </p:nvSpPr>
        <p:spPr bwMode="auto">
          <a:xfrm>
            <a:off x="6986588" y="3973513"/>
            <a:ext cx="3175" cy="3175"/>
          </a:xfrm>
          <a:custGeom>
            <a:avLst/>
            <a:gdLst>
              <a:gd name="T0" fmla="*/ 2147483647 w 2"/>
              <a:gd name="T1" fmla="*/ 2147483647 h 2"/>
              <a:gd name="T2" fmla="*/ 0 w 2"/>
              <a:gd name="T3" fmla="*/ 2147483647 h 2"/>
              <a:gd name="T4" fmla="*/ 0 w 2"/>
              <a:gd name="T5" fmla="*/ 0 h 2"/>
              <a:gd name="T6" fmla="*/ 2147483647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2" y="2"/>
                </a:moveTo>
                <a:lnTo>
                  <a:pt x="0" y="2"/>
                </a:lnTo>
                <a:lnTo>
                  <a:pt x="0" y="0"/>
                </a:lnTo>
                <a:lnTo>
                  <a:pt x="2"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34" name="Freeform 430"/>
          <p:cNvSpPr>
            <a:spLocks/>
          </p:cNvSpPr>
          <p:nvPr/>
        </p:nvSpPr>
        <p:spPr bwMode="auto">
          <a:xfrm>
            <a:off x="6964363" y="3971925"/>
            <a:ext cx="3175" cy="0"/>
          </a:xfrm>
          <a:custGeom>
            <a:avLst/>
            <a:gdLst>
              <a:gd name="T0" fmla="*/ 2147483647 w 2"/>
              <a:gd name="T1" fmla="*/ 0 w 2"/>
              <a:gd name="T2" fmla="*/ 2147483647 w 2"/>
              <a:gd name="T3" fmla="*/ 0 60000 65536"/>
              <a:gd name="T4" fmla="*/ 0 60000 65536"/>
              <a:gd name="T5" fmla="*/ 0 60000 65536"/>
              <a:gd name="T6" fmla="*/ 0 w 2"/>
              <a:gd name="T7" fmla="*/ 2 w 2"/>
            </a:gdLst>
            <a:ahLst/>
            <a:cxnLst>
              <a:cxn ang="T3">
                <a:pos x="T0" y="0"/>
              </a:cxn>
              <a:cxn ang="T4">
                <a:pos x="T1" y="0"/>
              </a:cxn>
              <a:cxn ang="T5">
                <a:pos x="T2" y="0"/>
              </a:cxn>
            </a:cxnLst>
            <a:rect l="T6" t="0" r="T7" b="0"/>
            <a:pathLst>
              <a:path w="2">
                <a:moveTo>
                  <a:pt x="2" y="0"/>
                </a:moveTo>
                <a:lnTo>
                  <a:pt x="0" y="0"/>
                </a:lnTo>
                <a:lnTo>
                  <a:pt x="2"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35" name="Freeform 431"/>
          <p:cNvSpPr>
            <a:spLocks/>
          </p:cNvSpPr>
          <p:nvPr/>
        </p:nvSpPr>
        <p:spPr bwMode="auto">
          <a:xfrm>
            <a:off x="6981825" y="3968750"/>
            <a:ext cx="4763" cy="4763"/>
          </a:xfrm>
          <a:custGeom>
            <a:avLst/>
            <a:gdLst>
              <a:gd name="T0" fmla="*/ 2147483647 w 3"/>
              <a:gd name="T1" fmla="*/ 2147483647 h 3"/>
              <a:gd name="T2" fmla="*/ 2147483647 w 3"/>
              <a:gd name="T3" fmla="*/ 2147483647 h 3"/>
              <a:gd name="T4" fmla="*/ 0 w 3"/>
              <a:gd name="T5" fmla="*/ 2147483647 h 3"/>
              <a:gd name="T6" fmla="*/ 0 w 3"/>
              <a:gd name="T7" fmla="*/ 0 h 3"/>
              <a:gd name="T8" fmla="*/ 2147483647 w 3"/>
              <a:gd name="T9" fmla="*/ 0 h 3"/>
              <a:gd name="T10" fmla="*/ 2147483647 w 3"/>
              <a:gd name="T11" fmla="*/ 2147483647 h 3"/>
              <a:gd name="T12" fmla="*/ 2147483647 w 3"/>
              <a:gd name="T13" fmla="*/ 2147483647 h 3"/>
              <a:gd name="T14" fmla="*/ 0 60000 65536"/>
              <a:gd name="T15" fmla="*/ 0 60000 65536"/>
              <a:gd name="T16" fmla="*/ 0 60000 65536"/>
              <a:gd name="T17" fmla="*/ 0 60000 65536"/>
              <a:gd name="T18" fmla="*/ 0 60000 65536"/>
              <a:gd name="T19" fmla="*/ 0 60000 65536"/>
              <a:gd name="T20" fmla="*/ 0 60000 65536"/>
              <a:gd name="T21" fmla="*/ 0 w 3"/>
              <a:gd name="T22" fmla="*/ 0 h 3"/>
              <a:gd name="T23" fmla="*/ 3 w 3"/>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3">
                <a:moveTo>
                  <a:pt x="3" y="3"/>
                </a:moveTo>
                <a:lnTo>
                  <a:pt x="1" y="3"/>
                </a:lnTo>
                <a:lnTo>
                  <a:pt x="0" y="3"/>
                </a:lnTo>
                <a:lnTo>
                  <a:pt x="0" y="0"/>
                </a:lnTo>
                <a:lnTo>
                  <a:pt x="1" y="0"/>
                </a:lnTo>
                <a:lnTo>
                  <a:pt x="3" y="2"/>
                </a:lnTo>
                <a:lnTo>
                  <a:pt x="3" y="3"/>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36" name="Freeform 432"/>
          <p:cNvSpPr>
            <a:spLocks/>
          </p:cNvSpPr>
          <p:nvPr/>
        </p:nvSpPr>
        <p:spPr bwMode="auto">
          <a:xfrm>
            <a:off x="6989763" y="3957638"/>
            <a:ext cx="4762" cy="3175"/>
          </a:xfrm>
          <a:custGeom>
            <a:avLst/>
            <a:gdLst>
              <a:gd name="T0" fmla="*/ 2147483647 w 3"/>
              <a:gd name="T1" fmla="*/ 2147483647 h 2"/>
              <a:gd name="T2" fmla="*/ 0 w 3"/>
              <a:gd name="T3" fmla="*/ 0 h 2"/>
              <a:gd name="T4" fmla="*/ 2147483647 w 3"/>
              <a:gd name="T5" fmla="*/ 0 h 2"/>
              <a:gd name="T6" fmla="*/ 2147483647 w 3"/>
              <a:gd name="T7" fmla="*/ 0 h 2"/>
              <a:gd name="T8" fmla="*/ 2147483647 w 3"/>
              <a:gd name="T9" fmla="*/ 2147483647 h 2"/>
              <a:gd name="T10" fmla="*/ 2147483647 w 3"/>
              <a:gd name="T11" fmla="*/ 2147483647 h 2"/>
              <a:gd name="T12" fmla="*/ 0 60000 65536"/>
              <a:gd name="T13" fmla="*/ 0 60000 65536"/>
              <a:gd name="T14" fmla="*/ 0 60000 65536"/>
              <a:gd name="T15" fmla="*/ 0 60000 65536"/>
              <a:gd name="T16" fmla="*/ 0 60000 65536"/>
              <a:gd name="T17" fmla="*/ 0 60000 65536"/>
              <a:gd name="T18" fmla="*/ 0 w 3"/>
              <a:gd name="T19" fmla="*/ 0 h 2"/>
              <a:gd name="T20" fmla="*/ 3 w 3"/>
              <a:gd name="T21" fmla="*/ 2 h 2"/>
            </a:gdLst>
            <a:ahLst/>
            <a:cxnLst>
              <a:cxn ang="T12">
                <a:pos x="T0" y="T1"/>
              </a:cxn>
              <a:cxn ang="T13">
                <a:pos x="T2" y="T3"/>
              </a:cxn>
              <a:cxn ang="T14">
                <a:pos x="T4" y="T5"/>
              </a:cxn>
              <a:cxn ang="T15">
                <a:pos x="T6" y="T7"/>
              </a:cxn>
              <a:cxn ang="T16">
                <a:pos x="T8" y="T9"/>
              </a:cxn>
              <a:cxn ang="T17">
                <a:pos x="T10" y="T11"/>
              </a:cxn>
            </a:cxnLst>
            <a:rect l="T18" t="T19" r="T20" b="T21"/>
            <a:pathLst>
              <a:path w="3" h="2">
                <a:moveTo>
                  <a:pt x="2" y="2"/>
                </a:moveTo>
                <a:lnTo>
                  <a:pt x="0" y="0"/>
                </a:lnTo>
                <a:lnTo>
                  <a:pt x="2" y="0"/>
                </a:lnTo>
                <a:lnTo>
                  <a:pt x="3" y="0"/>
                </a:lnTo>
                <a:lnTo>
                  <a:pt x="3" y="2"/>
                </a:lnTo>
                <a:lnTo>
                  <a:pt x="2"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37" name="Freeform 433"/>
          <p:cNvSpPr>
            <a:spLocks/>
          </p:cNvSpPr>
          <p:nvPr/>
        </p:nvSpPr>
        <p:spPr bwMode="auto">
          <a:xfrm>
            <a:off x="6904038" y="3808413"/>
            <a:ext cx="3175" cy="1587"/>
          </a:xfrm>
          <a:custGeom>
            <a:avLst/>
            <a:gdLst>
              <a:gd name="T0" fmla="*/ 2147483647 w 2"/>
              <a:gd name="T1" fmla="*/ 2147483647 h 1"/>
              <a:gd name="T2" fmla="*/ 0 w 2"/>
              <a:gd name="T3" fmla="*/ 2147483647 h 1"/>
              <a:gd name="T4" fmla="*/ 0 w 2"/>
              <a:gd name="T5" fmla="*/ 0 h 1"/>
              <a:gd name="T6" fmla="*/ 2147483647 w 2"/>
              <a:gd name="T7" fmla="*/ 2147483647 h 1"/>
              <a:gd name="T8" fmla="*/ 0 60000 65536"/>
              <a:gd name="T9" fmla="*/ 0 60000 65536"/>
              <a:gd name="T10" fmla="*/ 0 60000 65536"/>
              <a:gd name="T11" fmla="*/ 0 60000 65536"/>
              <a:gd name="T12" fmla="*/ 0 w 2"/>
              <a:gd name="T13" fmla="*/ 0 h 1"/>
              <a:gd name="T14" fmla="*/ 2 w 2"/>
              <a:gd name="T15" fmla="*/ 1 h 1"/>
            </a:gdLst>
            <a:ahLst/>
            <a:cxnLst>
              <a:cxn ang="T8">
                <a:pos x="T0" y="T1"/>
              </a:cxn>
              <a:cxn ang="T9">
                <a:pos x="T2" y="T3"/>
              </a:cxn>
              <a:cxn ang="T10">
                <a:pos x="T4" y="T5"/>
              </a:cxn>
              <a:cxn ang="T11">
                <a:pos x="T6" y="T7"/>
              </a:cxn>
            </a:cxnLst>
            <a:rect l="T12" t="T13" r="T14" b="T15"/>
            <a:pathLst>
              <a:path w="2" h="1">
                <a:moveTo>
                  <a:pt x="2" y="1"/>
                </a:moveTo>
                <a:lnTo>
                  <a:pt x="0" y="1"/>
                </a:lnTo>
                <a:lnTo>
                  <a:pt x="0" y="0"/>
                </a:lnTo>
                <a:lnTo>
                  <a:pt x="2" y="1"/>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38" name="Freeform 434"/>
          <p:cNvSpPr>
            <a:spLocks/>
          </p:cNvSpPr>
          <p:nvPr/>
        </p:nvSpPr>
        <p:spPr bwMode="auto">
          <a:xfrm>
            <a:off x="6499225" y="3644900"/>
            <a:ext cx="720725" cy="1101725"/>
          </a:xfrm>
          <a:custGeom>
            <a:avLst/>
            <a:gdLst>
              <a:gd name="T0" fmla="*/ 2147483647 w 454"/>
              <a:gd name="T1" fmla="*/ 2147483647 h 694"/>
              <a:gd name="T2" fmla="*/ 2147483647 w 454"/>
              <a:gd name="T3" fmla="*/ 2147483647 h 694"/>
              <a:gd name="T4" fmla="*/ 2147483647 w 454"/>
              <a:gd name="T5" fmla="*/ 2147483647 h 694"/>
              <a:gd name="T6" fmla="*/ 2147483647 w 454"/>
              <a:gd name="T7" fmla="*/ 2147483647 h 694"/>
              <a:gd name="T8" fmla="*/ 2147483647 w 454"/>
              <a:gd name="T9" fmla="*/ 2147483647 h 694"/>
              <a:gd name="T10" fmla="*/ 2147483647 w 454"/>
              <a:gd name="T11" fmla="*/ 2147483647 h 694"/>
              <a:gd name="T12" fmla="*/ 2147483647 w 454"/>
              <a:gd name="T13" fmla="*/ 2147483647 h 694"/>
              <a:gd name="T14" fmla="*/ 2147483647 w 454"/>
              <a:gd name="T15" fmla="*/ 2147483647 h 694"/>
              <a:gd name="T16" fmla="*/ 2147483647 w 454"/>
              <a:gd name="T17" fmla="*/ 2147483647 h 694"/>
              <a:gd name="T18" fmla="*/ 2147483647 w 454"/>
              <a:gd name="T19" fmla="*/ 2147483647 h 694"/>
              <a:gd name="T20" fmla="*/ 2147483647 w 454"/>
              <a:gd name="T21" fmla="*/ 2147483647 h 694"/>
              <a:gd name="T22" fmla="*/ 2147483647 w 454"/>
              <a:gd name="T23" fmla="*/ 2147483647 h 694"/>
              <a:gd name="T24" fmla="*/ 2147483647 w 454"/>
              <a:gd name="T25" fmla="*/ 2147483647 h 694"/>
              <a:gd name="T26" fmla="*/ 2147483647 w 454"/>
              <a:gd name="T27" fmla="*/ 2147483647 h 694"/>
              <a:gd name="T28" fmla="*/ 2147483647 w 454"/>
              <a:gd name="T29" fmla="*/ 2147483647 h 694"/>
              <a:gd name="T30" fmla="*/ 2147483647 w 454"/>
              <a:gd name="T31" fmla="*/ 2147483647 h 694"/>
              <a:gd name="T32" fmla="*/ 2147483647 w 454"/>
              <a:gd name="T33" fmla="*/ 2147483647 h 694"/>
              <a:gd name="T34" fmla="*/ 2147483647 w 454"/>
              <a:gd name="T35" fmla="*/ 2147483647 h 694"/>
              <a:gd name="T36" fmla="*/ 2147483647 w 454"/>
              <a:gd name="T37" fmla="*/ 2147483647 h 694"/>
              <a:gd name="T38" fmla="*/ 2147483647 w 454"/>
              <a:gd name="T39" fmla="*/ 2147483647 h 694"/>
              <a:gd name="T40" fmla="*/ 2147483647 w 454"/>
              <a:gd name="T41" fmla="*/ 2147483647 h 694"/>
              <a:gd name="T42" fmla="*/ 2147483647 w 454"/>
              <a:gd name="T43" fmla="*/ 2147483647 h 694"/>
              <a:gd name="T44" fmla="*/ 2147483647 w 454"/>
              <a:gd name="T45" fmla="*/ 2147483647 h 694"/>
              <a:gd name="T46" fmla="*/ 2147483647 w 454"/>
              <a:gd name="T47" fmla="*/ 2147483647 h 694"/>
              <a:gd name="T48" fmla="*/ 2147483647 w 454"/>
              <a:gd name="T49" fmla="*/ 2147483647 h 694"/>
              <a:gd name="T50" fmla="*/ 2147483647 w 454"/>
              <a:gd name="T51" fmla="*/ 2147483647 h 694"/>
              <a:gd name="T52" fmla="*/ 2147483647 w 454"/>
              <a:gd name="T53" fmla="*/ 2147483647 h 694"/>
              <a:gd name="T54" fmla="*/ 2147483647 w 454"/>
              <a:gd name="T55" fmla="*/ 2147483647 h 694"/>
              <a:gd name="T56" fmla="*/ 2147483647 w 454"/>
              <a:gd name="T57" fmla="*/ 2147483647 h 694"/>
              <a:gd name="T58" fmla="*/ 2147483647 w 454"/>
              <a:gd name="T59" fmla="*/ 2147483647 h 694"/>
              <a:gd name="T60" fmla="*/ 2147483647 w 454"/>
              <a:gd name="T61" fmla="*/ 2147483647 h 694"/>
              <a:gd name="T62" fmla="*/ 2147483647 w 454"/>
              <a:gd name="T63" fmla="*/ 2147483647 h 694"/>
              <a:gd name="T64" fmla="*/ 2147483647 w 454"/>
              <a:gd name="T65" fmla="*/ 2147483647 h 694"/>
              <a:gd name="T66" fmla="*/ 2147483647 w 454"/>
              <a:gd name="T67" fmla="*/ 2147483647 h 694"/>
              <a:gd name="T68" fmla="*/ 2147483647 w 454"/>
              <a:gd name="T69" fmla="*/ 2147483647 h 694"/>
              <a:gd name="T70" fmla="*/ 2147483647 w 454"/>
              <a:gd name="T71" fmla="*/ 2147483647 h 694"/>
              <a:gd name="T72" fmla="*/ 2147483647 w 454"/>
              <a:gd name="T73" fmla="*/ 2147483647 h 694"/>
              <a:gd name="T74" fmla="*/ 2147483647 w 454"/>
              <a:gd name="T75" fmla="*/ 2147483647 h 694"/>
              <a:gd name="T76" fmla="*/ 2147483647 w 454"/>
              <a:gd name="T77" fmla="*/ 2147483647 h 694"/>
              <a:gd name="T78" fmla="*/ 2147483647 w 454"/>
              <a:gd name="T79" fmla="*/ 2147483647 h 694"/>
              <a:gd name="T80" fmla="*/ 2147483647 w 454"/>
              <a:gd name="T81" fmla="*/ 2147483647 h 694"/>
              <a:gd name="T82" fmla="*/ 2147483647 w 454"/>
              <a:gd name="T83" fmla="*/ 2147483647 h 694"/>
              <a:gd name="T84" fmla="*/ 2147483647 w 454"/>
              <a:gd name="T85" fmla="*/ 2147483647 h 694"/>
              <a:gd name="T86" fmla="*/ 2147483647 w 454"/>
              <a:gd name="T87" fmla="*/ 2147483647 h 694"/>
              <a:gd name="T88" fmla="*/ 2147483647 w 454"/>
              <a:gd name="T89" fmla="*/ 2147483647 h 694"/>
              <a:gd name="T90" fmla="*/ 2147483647 w 454"/>
              <a:gd name="T91" fmla="*/ 2147483647 h 694"/>
              <a:gd name="T92" fmla="*/ 2147483647 w 454"/>
              <a:gd name="T93" fmla="*/ 2147483647 h 694"/>
              <a:gd name="T94" fmla="*/ 2147483647 w 454"/>
              <a:gd name="T95" fmla="*/ 2147483647 h 694"/>
              <a:gd name="T96" fmla="*/ 2147483647 w 454"/>
              <a:gd name="T97" fmla="*/ 2147483647 h 694"/>
              <a:gd name="T98" fmla="*/ 2147483647 w 454"/>
              <a:gd name="T99" fmla="*/ 2147483647 h 694"/>
              <a:gd name="T100" fmla="*/ 2147483647 w 454"/>
              <a:gd name="T101" fmla="*/ 2147483647 h 694"/>
              <a:gd name="T102" fmla="*/ 2147483647 w 454"/>
              <a:gd name="T103" fmla="*/ 2147483647 h 694"/>
              <a:gd name="T104" fmla="*/ 2147483647 w 454"/>
              <a:gd name="T105" fmla="*/ 2147483647 h 694"/>
              <a:gd name="T106" fmla="*/ 2147483647 w 454"/>
              <a:gd name="T107" fmla="*/ 2147483647 h 694"/>
              <a:gd name="T108" fmla="*/ 2147483647 w 454"/>
              <a:gd name="T109" fmla="*/ 2147483647 h 694"/>
              <a:gd name="T110" fmla="*/ 2147483647 w 454"/>
              <a:gd name="T111" fmla="*/ 2147483647 h 694"/>
              <a:gd name="T112" fmla="*/ 2147483647 w 454"/>
              <a:gd name="T113" fmla="*/ 2147483647 h 694"/>
              <a:gd name="T114" fmla="*/ 2147483647 w 454"/>
              <a:gd name="T115" fmla="*/ 2147483647 h 694"/>
              <a:gd name="T116" fmla="*/ 2147483647 w 454"/>
              <a:gd name="T117" fmla="*/ 2147483647 h 694"/>
              <a:gd name="T118" fmla="*/ 2147483647 w 454"/>
              <a:gd name="T119" fmla="*/ 2147483647 h 6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54"/>
              <a:gd name="T181" fmla="*/ 0 h 694"/>
              <a:gd name="T182" fmla="*/ 454 w 454"/>
              <a:gd name="T183" fmla="*/ 694 h 69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54" h="694">
                <a:moveTo>
                  <a:pt x="0" y="1"/>
                </a:moveTo>
                <a:lnTo>
                  <a:pt x="2" y="1"/>
                </a:lnTo>
                <a:lnTo>
                  <a:pt x="3" y="0"/>
                </a:lnTo>
                <a:lnTo>
                  <a:pt x="5" y="1"/>
                </a:lnTo>
                <a:lnTo>
                  <a:pt x="7" y="1"/>
                </a:lnTo>
                <a:lnTo>
                  <a:pt x="9" y="1"/>
                </a:lnTo>
                <a:lnTo>
                  <a:pt x="10" y="1"/>
                </a:lnTo>
                <a:lnTo>
                  <a:pt x="12" y="3"/>
                </a:lnTo>
                <a:lnTo>
                  <a:pt x="14" y="3"/>
                </a:lnTo>
                <a:lnTo>
                  <a:pt x="14" y="1"/>
                </a:lnTo>
                <a:lnTo>
                  <a:pt x="16" y="0"/>
                </a:lnTo>
                <a:lnTo>
                  <a:pt x="17" y="0"/>
                </a:lnTo>
                <a:lnTo>
                  <a:pt x="19" y="0"/>
                </a:lnTo>
                <a:lnTo>
                  <a:pt x="21" y="1"/>
                </a:lnTo>
                <a:lnTo>
                  <a:pt x="23" y="1"/>
                </a:lnTo>
                <a:lnTo>
                  <a:pt x="24" y="1"/>
                </a:lnTo>
                <a:lnTo>
                  <a:pt x="26" y="3"/>
                </a:lnTo>
                <a:lnTo>
                  <a:pt x="26" y="5"/>
                </a:lnTo>
                <a:lnTo>
                  <a:pt x="28" y="5"/>
                </a:lnTo>
                <a:lnTo>
                  <a:pt x="30" y="5"/>
                </a:lnTo>
                <a:lnTo>
                  <a:pt x="31" y="5"/>
                </a:lnTo>
                <a:lnTo>
                  <a:pt x="31" y="7"/>
                </a:lnTo>
                <a:lnTo>
                  <a:pt x="33" y="7"/>
                </a:lnTo>
                <a:lnTo>
                  <a:pt x="35" y="7"/>
                </a:lnTo>
                <a:lnTo>
                  <a:pt x="35" y="8"/>
                </a:lnTo>
                <a:lnTo>
                  <a:pt x="37" y="8"/>
                </a:lnTo>
                <a:lnTo>
                  <a:pt x="37" y="10"/>
                </a:lnTo>
                <a:lnTo>
                  <a:pt x="35" y="12"/>
                </a:lnTo>
                <a:lnTo>
                  <a:pt x="35" y="14"/>
                </a:lnTo>
                <a:lnTo>
                  <a:pt x="37" y="12"/>
                </a:lnTo>
                <a:lnTo>
                  <a:pt x="38" y="14"/>
                </a:lnTo>
                <a:lnTo>
                  <a:pt x="40" y="14"/>
                </a:lnTo>
                <a:lnTo>
                  <a:pt x="42" y="15"/>
                </a:lnTo>
                <a:lnTo>
                  <a:pt x="44" y="17"/>
                </a:lnTo>
                <a:lnTo>
                  <a:pt x="45" y="19"/>
                </a:lnTo>
                <a:lnTo>
                  <a:pt x="44" y="21"/>
                </a:lnTo>
                <a:lnTo>
                  <a:pt x="45" y="22"/>
                </a:lnTo>
                <a:lnTo>
                  <a:pt x="47" y="22"/>
                </a:lnTo>
                <a:lnTo>
                  <a:pt x="49" y="22"/>
                </a:lnTo>
                <a:lnTo>
                  <a:pt x="49" y="24"/>
                </a:lnTo>
                <a:lnTo>
                  <a:pt x="51" y="24"/>
                </a:lnTo>
                <a:lnTo>
                  <a:pt x="52" y="26"/>
                </a:lnTo>
                <a:lnTo>
                  <a:pt x="54" y="26"/>
                </a:lnTo>
                <a:lnTo>
                  <a:pt x="56" y="28"/>
                </a:lnTo>
                <a:lnTo>
                  <a:pt x="58" y="28"/>
                </a:lnTo>
                <a:lnTo>
                  <a:pt x="59" y="26"/>
                </a:lnTo>
                <a:lnTo>
                  <a:pt x="61" y="26"/>
                </a:lnTo>
                <a:lnTo>
                  <a:pt x="63" y="26"/>
                </a:lnTo>
                <a:lnTo>
                  <a:pt x="65" y="24"/>
                </a:lnTo>
                <a:lnTo>
                  <a:pt x="65" y="26"/>
                </a:lnTo>
                <a:lnTo>
                  <a:pt x="66" y="26"/>
                </a:lnTo>
                <a:lnTo>
                  <a:pt x="68" y="26"/>
                </a:lnTo>
                <a:lnTo>
                  <a:pt x="70" y="26"/>
                </a:lnTo>
                <a:lnTo>
                  <a:pt x="70" y="28"/>
                </a:lnTo>
                <a:lnTo>
                  <a:pt x="72" y="28"/>
                </a:lnTo>
                <a:lnTo>
                  <a:pt x="73" y="28"/>
                </a:lnTo>
                <a:lnTo>
                  <a:pt x="75" y="28"/>
                </a:lnTo>
                <a:lnTo>
                  <a:pt x="75" y="29"/>
                </a:lnTo>
                <a:lnTo>
                  <a:pt x="77" y="29"/>
                </a:lnTo>
                <a:lnTo>
                  <a:pt x="77" y="31"/>
                </a:lnTo>
                <a:lnTo>
                  <a:pt x="79" y="33"/>
                </a:lnTo>
                <a:lnTo>
                  <a:pt x="80" y="33"/>
                </a:lnTo>
                <a:lnTo>
                  <a:pt x="80" y="35"/>
                </a:lnTo>
                <a:lnTo>
                  <a:pt x="80" y="36"/>
                </a:lnTo>
                <a:lnTo>
                  <a:pt x="82" y="38"/>
                </a:lnTo>
                <a:lnTo>
                  <a:pt x="84" y="38"/>
                </a:lnTo>
                <a:lnTo>
                  <a:pt x="84" y="40"/>
                </a:lnTo>
                <a:lnTo>
                  <a:pt x="84" y="42"/>
                </a:lnTo>
                <a:lnTo>
                  <a:pt x="84" y="43"/>
                </a:lnTo>
                <a:lnTo>
                  <a:pt x="84" y="45"/>
                </a:lnTo>
                <a:lnTo>
                  <a:pt x="85" y="47"/>
                </a:lnTo>
                <a:lnTo>
                  <a:pt x="87" y="47"/>
                </a:lnTo>
                <a:lnTo>
                  <a:pt x="89" y="47"/>
                </a:lnTo>
                <a:lnTo>
                  <a:pt x="91" y="47"/>
                </a:lnTo>
                <a:lnTo>
                  <a:pt x="91" y="45"/>
                </a:lnTo>
                <a:lnTo>
                  <a:pt x="92" y="45"/>
                </a:lnTo>
                <a:lnTo>
                  <a:pt x="94" y="45"/>
                </a:lnTo>
                <a:lnTo>
                  <a:pt x="96" y="47"/>
                </a:lnTo>
                <a:lnTo>
                  <a:pt x="98" y="47"/>
                </a:lnTo>
                <a:lnTo>
                  <a:pt x="99" y="45"/>
                </a:lnTo>
                <a:lnTo>
                  <a:pt x="101" y="45"/>
                </a:lnTo>
                <a:lnTo>
                  <a:pt x="101" y="43"/>
                </a:lnTo>
                <a:lnTo>
                  <a:pt x="103" y="43"/>
                </a:lnTo>
                <a:lnTo>
                  <a:pt x="105" y="43"/>
                </a:lnTo>
                <a:lnTo>
                  <a:pt x="106" y="45"/>
                </a:lnTo>
                <a:lnTo>
                  <a:pt x="108" y="47"/>
                </a:lnTo>
                <a:lnTo>
                  <a:pt x="108" y="49"/>
                </a:lnTo>
                <a:lnTo>
                  <a:pt x="110" y="50"/>
                </a:lnTo>
                <a:lnTo>
                  <a:pt x="112" y="52"/>
                </a:lnTo>
                <a:lnTo>
                  <a:pt x="112" y="54"/>
                </a:lnTo>
                <a:lnTo>
                  <a:pt x="112" y="56"/>
                </a:lnTo>
                <a:lnTo>
                  <a:pt x="113" y="56"/>
                </a:lnTo>
                <a:lnTo>
                  <a:pt x="115" y="56"/>
                </a:lnTo>
                <a:lnTo>
                  <a:pt x="117" y="56"/>
                </a:lnTo>
                <a:lnTo>
                  <a:pt x="117" y="54"/>
                </a:lnTo>
                <a:lnTo>
                  <a:pt x="119" y="54"/>
                </a:lnTo>
                <a:lnTo>
                  <a:pt x="120" y="56"/>
                </a:lnTo>
                <a:lnTo>
                  <a:pt x="122" y="56"/>
                </a:lnTo>
                <a:lnTo>
                  <a:pt x="122" y="57"/>
                </a:lnTo>
                <a:lnTo>
                  <a:pt x="124" y="57"/>
                </a:lnTo>
                <a:lnTo>
                  <a:pt x="126" y="56"/>
                </a:lnTo>
                <a:lnTo>
                  <a:pt x="127" y="56"/>
                </a:lnTo>
                <a:lnTo>
                  <a:pt x="127" y="54"/>
                </a:lnTo>
                <a:lnTo>
                  <a:pt x="129" y="52"/>
                </a:lnTo>
                <a:lnTo>
                  <a:pt x="131" y="50"/>
                </a:lnTo>
                <a:lnTo>
                  <a:pt x="133" y="50"/>
                </a:lnTo>
                <a:lnTo>
                  <a:pt x="134" y="52"/>
                </a:lnTo>
                <a:lnTo>
                  <a:pt x="136" y="52"/>
                </a:lnTo>
                <a:lnTo>
                  <a:pt x="138" y="54"/>
                </a:lnTo>
                <a:lnTo>
                  <a:pt x="140" y="54"/>
                </a:lnTo>
                <a:lnTo>
                  <a:pt x="141" y="54"/>
                </a:lnTo>
                <a:lnTo>
                  <a:pt x="143" y="54"/>
                </a:lnTo>
                <a:lnTo>
                  <a:pt x="145" y="54"/>
                </a:lnTo>
                <a:lnTo>
                  <a:pt x="147" y="54"/>
                </a:lnTo>
                <a:lnTo>
                  <a:pt x="148" y="54"/>
                </a:lnTo>
                <a:lnTo>
                  <a:pt x="148" y="52"/>
                </a:lnTo>
                <a:lnTo>
                  <a:pt x="150" y="52"/>
                </a:lnTo>
                <a:lnTo>
                  <a:pt x="152" y="50"/>
                </a:lnTo>
                <a:lnTo>
                  <a:pt x="154" y="52"/>
                </a:lnTo>
                <a:lnTo>
                  <a:pt x="155" y="52"/>
                </a:lnTo>
                <a:lnTo>
                  <a:pt x="155" y="54"/>
                </a:lnTo>
                <a:lnTo>
                  <a:pt x="157" y="56"/>
                </a:lnTo>
                <a:lnTo>
                  <a:pt x="159" y="56"/>
                </a:lnTo>
                <a:lnTo>
                  <a:pt x="161" y="54"/>
                </a:lnTo>
                <a:lnTo>
                  <a:pt x="162" y="54"/>
                </a:lnTo>
                <a:lnTo>
                  <a:pt x="162" y="52"/>
                </a:lnTo>
                <a:lnTo>
                  <a:pt x="164" y="52"/>
                </a:lnTo>
                <a:lnTo>
                  <a:pt x="164" y="50"/>
                </a:lnTo>
                <a:lnTo>
                  <a:pt x="166" y="50"/>
                </a:lnTo>
                <a:lnTo>
                  <a:pt x="166" y="49"/>
                </a:lnTo>
                <a:lnTo>
                  <a:pt x="168" y="49"/>
                </a:lnTo>
                <a:lnTo>
                  <a:pt x="168" y="47"/>
                </a:lnTo>
                <a:lnTo>
                  <a:pt x="169" y="45"/>
                </a:lnTo>
                <a:lnTo>
                  <a:pt x="171" y="45"/>
                </a:lnTo>
                <a:lnTo>
                  <a:pt x="173" y="45"/>
                </a:lnTo>
                <a:lnTo>
                  <a:pt x="174" y="45"/>
                </a:lnTo>
                <a:lnTo>
                  <a:pt x="174" y="47"/>
                </a:lnTo>
                <a:lnTo>
                  <a:pt x="176" y="47"/>
                </a:lnTo>
                <a:lnTo>
                  <a:pt x="178" y="47"/>
                </a:lnTo>
                <a:lnTo>
                  <a:pt x="180" y="47"/>
                </a:lnTo>
                <a:lnTo>
                  <a:pt x="180" y="45"/>
                </a:lnTo>
                <a:lnTo>
                  <a:pt x="181" y="45"/>
                </a:lnTo>
                <a:lnTo>
                  <a:pt x="181" y="43"/>
                </a:lnTo>
                <a:lnTo>
                  <a:pt x="183" y="43"/>
                </a:lnTo>
                <a:lnTo>
                  <a:pt x="183" y="42"/>
                </a:lnTo>
                <a:lnTo>
                  <a:pt x="185" y="40"/>
                </a:lnTo>
                <a:lnTo>
                  <a:pt x="185" y="38"/>
                </a:lnTo>
                <a:lnTo>
                  <a:pt x="187" y="38"/>
                </a:lnTo>
                <a:lnTo>
                  <a:pt x="188" y="36"/>
                </a:lnTo>
                <a:lnTo>
                  <a:pt x="190" y="36"/>
                </a:lnTo>
                <a:lnTo>
                  <a:pt x="192" y="36"/>
                </a:lnTo>
                <a:lnTo>
                  <a:pt x="192" y="35"/>
                </a:lnTo>
                <a:lnTo>
                  <a:pt x="194" y="36"/>
                </a:lnTo>
                <a:lnTo>
                  <a:pt x="195" y="36"/>
                </a:lnTo>
                <a:lnTo>
                  <a:pt x="197" y="38"/>
                </a:lnTo>
                <a:lnTo>
                  <a:pt x="199" y="38"/>
                </a:lnTo>
                <a:lnTo>
                  <a:pt x="201" y="38"/>
                </a:lnTo>
                <a:lnTo>
                  <a:pt x="202" y="38"/>
                </a:lnTo>
                <a:lnTo>
                  <a:pt x="202" y="36"/>
                </a:lnTo>
                <a:lnTo>
                  <a:pt x="204" y="36"/>
                </a:lnTo>
                <a:lnTo>
                  <a:pt x="204" y="35"/>
                </a:lnTo>
                <a:lnTo>
                  <a:pt x="206" y="35"/>
                </a:lnTo>
                <a:lnTo>
                  <a:pt x="206" y="33"/>
                </a:lnTo>
                <a:lnTo>
                  <a:pt x="208" y="31"/>
                </a:lnTo>
                <a:lnTo>
                  <a:pt x="209" y="31"/>
                </a:lnTo>
                <a:lnTo>
                  <a:pt x="211" y="31"/>
                </a:lnTo>
                <a:lnTo>
                  <a:pt x="213" y="31"/>
                </a:lnTo>
                <a:lnTo>
                  <a:pt x="213" y="33"/>
                </a:lnTo>
                <a:lnTo>
                  <a:pt x="215" y="33"/>
                </a:lnTo>
                <a:lnTo>
                  <a:pt x="216" y="33"/>
                </a:lnTo>
                <a:lnTo>
                  <a:pt x="218" y="33"/>
                </a:lnTo>
                <a:lnTo>
                  <a:pt x="220" y="33"/>
                </a:lnTo>
                <a:lnTo>
                  <a:pt x="222" y="33"/>
                </a:lnTo>
                <a:lnTo>
                  <a:pt x="223" y="33"/>
                </a:lnTo>
                <a:lnTo>
                  <a:pt x="225" y="33"/>
                </a:lnTo>
                <a:lnTo>
                  <a:pt x="227" y="33"/>
                </a:lnTo>
                <a:lnTo>
                  <a:pt x="227" y="35"/>
                </a:lnTo>
                <a:lnTo>
                  <a:pt x="229" y="35"/>
                </a:lnTo>
                <a:lnTo>
                  <a:pt x="230" y="36"/>
                </a:lnTo>
                <a:lnTo>
                  <a:pt x="237" y="36"/>
                </a:lnTo>
                <a:lnTo>
                  <a:pt x="237" y="38"/>
                </a:lnTo>
                <a:lnTo>
                  <a:pt x="236" y="38"/>
                </a:lnTo>
                <a:lnTo>
                  <a:pt x="236" y="40"/>
                </a:lnTo>
                <a:lnTo>
                  <a:pt x="236" y="42"/>
                </a:lnTo>
                <a:lnTo>
                  <a:pt x="234" y="43"/>
                </a:lnTo>
                <a:lnTo>
                  <a:pt x="232" y="47"/>
                </a:lnTo>
                <a:lnTo>
                  <a:pt x="230" y="50"/>
                </a:lnTo>
                <a:lnTo>
                  <a:pt x="230" y="52"/>
                </a:lnTo>
                <a:lnTo>
                  <a:pt x="229" y="52"/>
                </a:lnTo>
                <a:lnTo>
                  <a:pt x="229" y="54"/>
                </a:lnTo>
                <a:lnTo>
                  <a:pt x="229" y="57"/>
                </a:lnTo>
                <a:lnTo>
                  <a:pt x="229" y="59"/>
                </a:lnTo>
                <a:lnTo>
                  <a:pt x="229" y="61"/>
                </a:lnTo>
                <a:lnTo>
                  <a:pt x="229" y="62"/>
                </a:lnTo>
                <a:lnTo>
                  <a:pt x="229" y="64"/>
                </a:lnTo>
                <a:lnTo>
                  <a:pt x="229" y="66"/>
                </a:lnTo>
                <a:lnTo>
                  <a:pt x="229" y="68"/>
                </a:lnTo>
                <a:lnTo>
                  <a:pt x="229" y="69"/>
                </a:lnTo>
                <a:lnTo>
                  <a:pt x="230" y="71"/>
                </a:lnTo>
                <a:lnTo>
                  <a:pt x="230" y="73"/>
                </a:lnTo>
                <a:lnTo>
                  <a:pt x="230" y="71"/>
                </a:lnTo>
                <a:lnTo>
                  <a:pt x="230" y="73"/>
                </a:lnTo>
                <a:lnTo>
                  <a:pt x="232" y="73"/>
                </a:lnTo>
                <a:lnTo>
                  <a:pt x="232" y="75"/>
                </a:lnTo>
                <a:lnTo>
                  <a:pt x="234" y="78"/>
                </a:lnTo>
                <a:lnTo>
                  <a:pt x="237" y="83"/>
                </a:lnTo>
                <a:lnTo>
                  <a:pt x="237" y="85"/>
                </a:lnTo>
                <a:lnTo>
                  <a:pt x="239" y="87"/>
                </a:lnTo>
                <a:lnTo>
                  <a:pt x="241" y="87"/>
                </a:lnTo>
                <a:lnTo>
                  <a:pt x="241" y="89"/>
                </a:lnTo>
                <a:lnTo>
                  <a:pt x="239" y="90"/>
                </a:lnTo>
                <a:lnTo>
                  <a:pt x="239" y="92"/>
                </a:lnTo>
                <a:lnTo>
                  <a:pt x="241" y="90"/>
                </a:lnTo>
                <a:lnTo>
                  <a:pt x="241" y="89"/>
                </a:lnTo>
                <a:lnTo>
                  <a:pt x="243" y="89"/>
                </a:lnTo>
                <a:lnTo>
                  <a:pt x="244" y="92"/>
                </a:lnTo>
                <a:lnTo>
                  <a:pt x="244" y="94"/>
                </a:lnTo>
                <a:lnTo>
                  <a:pt x="246" y="94"/>
                </a:lnTo>
                <a:lnTo>
                  <a:pt x="244" y="96"/>
                </a:lnTo>
                <a:lnTo>
                  <a:pt x="246" y="96"/>
                </a:lnTo>
                <a:lnTo>
                  <a:pt x="246" y="97"/>
                </a:lnTo>
                <a:lnTo>
                  <a:pt x="248" y="97"/>
                </a:lnTo>
                <a:lnTo>
                  <a:pt x="250" y="99"/>
                </a:lnTo>
                <a:lnTo>
                  <a:pt x="248" y="101"/>
                </a:lnTo>
                <a:lnTo>
                  <a:pt x="250" y="101"/>
                </a:lnTo>
                <a:lnTo>
                  <a:pt x="251" y="103"/>
                </a:lnTo>
                <a:lnTo>
                  <a:pt x="253" y="103"/>
                </a:lnTo>
                <a:lnTo>
                  <a:pt x="253" y="104"/>
                </a:lnTo>
                <a:lnTo>
                  <a:pt x="251" y="106"/>
                </a:lnTo>
                <a:lnTo>
                  <a:pt x="253" y="106"/>
                </a:lnTo>
                <a:lnTo>
                  <a:pt x="255" y="104"/>
                </a:lnTo>
                <a:lnTo>
                  <a:pt x="257" y="106"/>
                </a:lnTo>
                <a:lnTo>
                  <a:pt x="257" y="108"/>
                </a:lnTo>
                <a:lnTo>
                  <a:pt x="257" y="110"/>
                </a:lnTo>
                <a:lnTo>
                  <a:pt x="257" y="111"/>
                </a:lnTo>
                <a:lnTo>
                  <a:pt x="257" y="113"/>
                </a:lnTo>
                <a:lnTo>
                  <a:pt x="257" y="122"/>
                </a:lnTo>
                <a:lnTo>
                  <a:pt x="257" y="124"/>
                </a:lnTo>
                <a:lnTo>
                  <a:pt x="257" y="125"/>
                </a:lnTo>
                <a:lnTo>
                  <a:pt x="257" y="127"/>
                </a:lnTo>
                <a:lnTo>
                  <a:pt x="255" y="127"/>
                </a:lnTo>
                <a:lnTo>
                  <a:pt x="255" y="129"/>
                </a:lnTo>
                <a:lnTo>
                  <a:pt x="255" y="131"/>
                </a:lnTo>
                <a:lnTo>
                  <a:pt x="253" y="131"/>
                </a:lnTo>
                <a:lnTo>
                  <a:pt x="253" y="132"/>
                </a:lnTo>
                <a:lnTo>
                  <a:pt x="253" y="134"/>
                </a:lnTo>
                <a:lnTo>
                  <a:pt x="253" y="136"/>
                </a:lnTo>
                <a:lnTo>
                  <a:pt x="251" y="138"/>
                </a:lnTo>
                <a:lnTo>
                  <a:pt x="253" y="138"/>
                </a:lnTo>
                <a:lnTo>
                  <a:pt x="251" y="138"/>
                </a:lnTo>
                <a:lnTo>
                  <a:pt x="251" y="141"/>
                </a:lnTo>
                <a:lnTo>
                  <a:pt x="251" y="143"/>
                </a:lnTo>
                <a:lnTo>
                  <a:pt x="251" y="145"/>
                </a:lnTo>
                <a:lnTo>
                  <a:pt x="250" y="145"/>
                </a:lnTo>
                <a:lnTo>
                  <a:pt x="250" y="146"/>
                </a:lnTo>
                <a:lnTo>
                  <a:pt x="250" y="148"/>
                </a:lnTo>
                <a:lnTo>
                  <a:pt x="250" y="150"/>
                </a:lnTo>
                <a:lnTo>
                  <a:pt x="250" y="152"/>
                </a:lnTo>
                <a:lnTo>
                  <a:pt x="248" y="152"/>
                </a:lnTo>
                <a:lnTo>
                  <a:pt x="248" y="155"/>
                </a:lnTo>
                <a:lnTo>
                  <a:pt x="248" y="158"/>
                </a:lnTo>
                <a:lnTo>
                  <a:pt x="250" y="158"/>
                </a:lnTo>
                <a:lnTo>
                  <a:pt x="250" y="160"/>
                </a:lnTo>
                <a:lnTo>
                  <a:pt x="250" y="162"/>
                </a:lnTo>
                <a:lnTo>
                  <a:pt x="250" y="164"/>
                </a:lnTo>
                <a:lnTo>
                  <a:pt x="251" y="167"/>
                </a:lnTo>
                <a:lnTo>
                  <a:pt x="253" y="169"/>
                </a:lnTo>
                <a:lnTo>
                  <a:pt x="255" y="171"/>
                </a:lnTo>
                <a:lnTo>
                  <a:pt x="257" y="172"/>
                </a:lnTo>
                <a:lnTo>
                  <a:pt x="257" y="174"/>
                </a:lnTo>
                <a:lnTo>
                  <a:pt x="255" y="176"/>
                </a:lnTo>
                <a:lnTo>
                  <a:pt x="253" y="178"/>
                </a:lnTo>
                <a:lnTo>
                  <a:pt x="253" y="179"/>
                </a:lnTo>
                <a:lnTo>
                  <a:pt x="255" y="181"/>
                </a:lnTo>
                <a:lnTo>
                  <a:pt x="257" y="181"/>
                </a:lnTo>
                <a:lnTo>
                  <a:pt x="255" y="179"/>
                </a:lnTo>
                <a:lnTo>
                  <a:pt x="253" y="179"/>
                </a:lnTo>
                <a:lnTo>
                  <a:pt x="255" y="178"/>
                </a:lnTo>
                <a:lnTo>
                  <a:pt x="257" y="178"/>
                </a:lnTo>
                <a:lnTo>
                  <a:pt x="258" y="178"/>
                </a:lnTo>
                <a:lnTo>
                  <a:pt x="260" y="178"/>
                </a:lnTo>
                <a:lnTo>
                  <a:pt x="260" y="179"/>
                </a:lnTo>
                <a:lnTo>
                  <a:pt x="258" y="179"/>
                </a:lnTo>
                <a:lnTo>
                  <a:pt x="260" y="181"/>
                </a:lnTo>
                <a:lnTo>
                  <a:pt x="262" y="183"/>
                </a:lnTo>
                <a:lnTo>
                  <a:pt x="265" y="185"/>
                </a:lnTo>
                <a:lnTo>
                  <a:pt x="267" y="185"/>
                </a:lnTo>
                <a:lnTo>
                  <a:pt x="269" y="185"/>
                </a:lnTo>
                <a:lnTo>
                  <a:pt x="269" y="186"/>
                </a:lnTo>
                <a:lnTo>
                  <a:pt x="269" y="188"/>
                </a:lnTo>
                <a:lnTo>
                  <a:pt x="269" y="190"/>
                </a:lnTo>
                <a:lnTo>
                  <a:pt x="269" y="192"/>
                </a:lnTo>
                <a:lnTo>
                  <a:pt x="270" y="192"/>
                </a:lnTo>
                <a:lnTo>
                  <a:pt x="270" y="193"/>
                </a:lnTo>
                <a:lnTo>
                  <a:pt x="270" y="195"/>
                </a:lnTo>
                <a:lnTo>
                  <a:pt x="272" y="197"/>
                </a:lnTo>
                <a:lnTo>
                  <a:pt x="274" y="199"/>
                </a:lnTo>
                <a:lnTo>
                  <a:pt x="276" y="199"/>
                </a:lnTo>
                <a:lnTo>
                  <a:pt x="276" y="200"/>
                </a:lnTo>
                <a:lnTo>
                  <a:pt x="277" y="200"/>
                </a:lnTo>
                <a:lnTo>
                  <a:pt x="279" y="200"/>
                </a:lnTo>
                <a:lnTo>
                  <a:pt x="279" y="202"/>
                </a:lnTo>
                <a:lnTo>
                  <a:pt x="281" y="202"/>
                </a:lnTo>
                <a:lnTo>
                  <a:pt x="283" y="202"/>
                </a:lnTo>
                <a:lnTo>
                  <a:pt x="284" y="204"/>
                </a:lnTo>
                <a:lnTo>
                  <a:pt x="284" y="202"/>
                </a:lnTo>
                <a:lnTo>
                  <a:pt x="286" y="202"/>
                </a:lnTo>
                <a:lnTo>
                  <a:pt x="288" y="202"/>
                </a:lnTo>
                <a:lnTo>
                  <a:pt x="290" y="202"/>
                </a:lnTo>
                <a:lnTo>
                  <a:pt x="290" y="204"/>
                </a:lnTo>
                <a:lnTo>
                  <a:pt x="291" y="206"/>
                </a:lnTo>
                <a:lnTo>
                  <a:pt x="291" y="207"/>
                </a:lnTo>
                <a:lnTo>
                  <a:pt x="293" y="207"/>
                </a:lnTo>
                <a:lnTo>
                  <a:pt x="295" y="207"/>
                </a:lnTo>
                <a:lnTo>
                  <a:pt x="297" y="209"/>
                </a:lnTo>
                <a:lnTo>
                  <a:pt x="298" y="209"/>
                </a:lnTo>
                <a:lnTo>
                  <a:pt x="300" y="209"/>
                </a:lnTo>
                <a:lnTo>
                  <a:pt x="302" y="209"/>
                </a:lnTo>
                <a:lnTo>
                  <a:pt x="302" y="207"/>
                </a:lnTo>
                <a:lnTo>
                  <a:pt x="304" y="207"/>
                </a:lnTo>
                <a:lnTo>
                  <a:pt x="304" y="209"/>
                </a:lnTo>
                <a:lnTo>
                  <a:pt x="305" y="209"/>
                </a:lnTo>
                <a:lnTo>
                  <a:pt x="307" y="209"/>
                </a:lnTo>
                <a:lnTo>
                  <a:pt x="307" y="211"/>
                </a:lnTo>
                <a:lnTo>
                  <a:pt x="309" y="213"/>
                </a:lnTo>
                <a:lnTo>
                  <a:pt x="311" y="213"/>
                </a:lnTo>
                <a:lnTo>
                  <a:pt x="314" y="213"/>
                </a:lnTo>
                <a:lnTo>
                  <a:pt x="316" y="211"/>
                </a:lnTo>
                <a:lnTo>
                  <a:pt x="318" y="211"/>
                </a:lnTo>
                <a:lnTo>
                  <a:pt x="316" y="209"/>
                </a:lnTo>
                <a:lnTo>
                  <a:pt x="318" y="209"/>
                </a:lnTo>
                <a:lnTo>
                  <a:pt x="318" y="207"/>
                </a:lnTo>
                <a:lnTo>
                  <a:pt x="316" y="206"/>
                </a:lnTo>
                <a:lnTo>
                  <a:pt x="314" y="206"/>
                </a:lnTo>
                <a:lnTo>
                  <a:pt x="312" y="206"/>
                </a:lnTo>
                <a:lnTo>
                  <a:pt x="311" y="204"/>
                </a:lnTo>
                <a:lnTo>
                  <a:pt x="309" y="204"/>
                </a:lnTo>
                <a:lnTo>
                  <a:pt x="307" y="204"/>
                </a:lnTo>
                <a:lnTo>
                  <a:pt x="307" y="202"/>
                </a:lnTo>
                <a:lnTo>
                  <a:pt x="305" y="204"/>
                </a:lnTo>
                <a:lnTo>
                  <a:pt x="304" y="202"/>
                </a:lnTo>
                <a:lnTo>
                  <a:pt x="302" y="202"/>
                </a:lnTo>
                <a:lnTo>
                  <a:pt x="300" y="202"/>
                </a:lnTo>
                <a:lnTo>
                  <a:pt x="298" y="202"/>
                </a:lnTo>
                <a:lnTo>
                  <a:pt x="297" y="202"/>
                </a:lnTo>
                <a:lnTo>
                  <a:pt x="295" y="202"/>
                </a:lnTo>
                <a:lnTo>
                  <a:pt x="295" y="200"/>
                </a:lnTo>
                <a:lnTo>
                  <a:pt x="302" y="200"/>
                </a:lnTo>
                <a:lnTo>
                  <a:pt x="302" y="202"/>
                </a:lnTo>
                <a:lnTo>
                  <a:pt x="304" y="202"/>
                </a:lnTo>
                <a:lnTo>
                  <a:pt x="309" y="202"/>
                </a:lnTo>
                <a:lnTo>
                  <a:pt x="311" y="202"/>
                </a:lnTo>
                <a:lnTo>
                  <a:pt x="312" y="204"/>
                </a:lnTo>
                <a:lnTo>
                  <a:pt x="314" y="204"/>
                </a:lnTo>
                <a:lnTo>
                  <a:pt x="316" y="204"/>
                </a:lnTo>
                <a:lnTo>
                  <a:pt x="318" y="206"/>
                </a:lnTo>
                <a:lnTo>
                  <a:pt x="319" y="207"/>
                </a:lnTo>
                <a:lnTo>
                  <a:pt x="321" y="209"/>
                </a:lnTo>
                <a:lnTo>
                  <a:pt x="321" y="211"/>
                </a:lnTo>
                <a:lnTo>
                  <a:pt x="325" y="213"/>
                </a:lnTo>
                <a:lnTo>
                  <a:pt x="326" y="214"/>
                </a:lnTo>
                <a:lnTo>
                  <a:pt x="326" y="216"/>
                </a:lnTo>
                <a:lnTo>
                  <a:pt x="328" y="216"/>
                </a:lnTo>
                <a:lnTo>
                  <a:pt x="328" y="218"/>
                </a:lnTo>
                <a:lnTo>
                  <a:pt x="328" y="216"/>
                </a:lnTo>
                <a:lnTo>
                  <a:pt x="330" y="216"/>
                </a:lnTo>
                <a:lnTo>
                  <a:pt x="330" y="218"/>
                </a:lnTo>
                <a:lnTo>
                  <a:pt x="332" y="221"/>
                </a:lnTo>
                <a:lnTo>
                  <a:pt x="332" y="220"/>
                </a:lnTo>
                <a:lnTo>
                  <a:pt x="332" y="221"/>
                </a:lnTo>
                <a:lnTo>
                  <a:pt x="333" y="223"/>
                </a:lnTo>
                <a:lnTo>
                  <a:pt x="333" y="225"/>
                </a:lnTo>
                <a:lnTo>
                  <a:pt x="333" y="227"/>
                </a:lnTo>
                <a:lnTo>
                  <a:pt x="335" y="227"/>
                </a:lnTo>
                <a:lnTo>
                  <a:pt x="335" y="228"/>
                </a:lnTo>
                <a:lnTo>
                  <a:pt x="339" y="230"/>
                </a:lnTo>
                <a:lnTo>
                  <a:pt x="337" y="228"/>
                </a:lnTo>
                <a:lnTo>
                  <a:pt x="337" y="227"/>
                </a:lnTo>
                <a:lnTo>
                  <a:pt x="339" y="228"/>
                </a:lnTo>
                <a:lnTo>
                  <a:pt x="339" y="230"/>
                </a:lnTo>
                <a:lnTo>
                  <a:pt x="340" y="232"/>
                </a:lnTo>
                <a:lnTo>
                  <a:pt x="340" y="234"/>
                </a:lnTo>
                <a:lnTo>
                  <a:pt x="340" y="235"/>
                </a:lnTo>
                <a:lnTo>
                  <a:pt x="342" y="235"/>
                </a:lnTo>
                <a:lnTo>
                  <a:pt x="344" y="237"/>
                </a:lnTo>
                <a:lnTo>
                  <a:pt x="340" y="244"/>
                </a:lnTo>
                <a:lnTo>
                  <a:pt x="340" y="246"/>
                </a:lnTo>
                <a:lnTo>
                  <a:pt x="339" y="246"/>
                </a:lnTo>
                <a:lnTo>
                  <a:pt x="337" y="247"/>
                </a:lnTo>
                <a:lnTo>
                  <a:pt x="335" y="249"/>
                </a:lnTo>
                <a:lnTo>
                  <a:pt x="335" y="247"/>
                </a:lnTo>
                <a:lnTo>
                  <a:pt x="333" y="247"/>
                </a:lnTo>
                <a:lnTo>
                  <a:pt x="333" y="249"/>
                </a:lnTo>
                <a:lnTo>
                  <a:pt x="332" y="249"/>
                </a:lnTo>
                <a:lnTo>
                  <a:pt x="332" y="251"/>
                </a:lnTo>
                <a:lnTo>
                  <a:pt x="330" y="253"/>
                </a:lnTo>
                <a:lnTo>
                  <a:pt x="330" y="254"/>
                </a:lnTo>
                <a:lnTo>
                  <a:pt x="330" y="256"/>
                </a:lnTo>
                <a:lnTo>
                  <a:pt x="330" y="258"/>
                </a:lnTo>
                <a:lnTo>
                  <a:pt x="328" y="260"/>
                </a:lnTo>
                <a:lnTo>
                  <a:pt x="328" y="261"/>
                </a:lnTo>
                <a:lnTo>
                  <a:pt x="330" y="263"/>
                </a:lnTo>
                <a:lnTo>
                  <a:pt x="328" y="263"/>
                </a:lnTo>
                <a:lnTo>
                  <a:pt x="328" y="265"/>
                </a:lnTo>
                <a:lnTo>
                  <a:pt x="328" y="267"/>
                </a:lnTo>
                <a:lnTo>
                  <a:pt x="328" y="268"/>
                </a:lnTo>
                <a:lnTo>
                  <a:pt x="326" y="268"/>
                </a:lnTo>
                <a:lnTo>
                  <a:pt x="326" y="270"/>
                </a:lnTo>
                <a:lnTo>
                  <a:pt x="326" y="272"/>
                </a:lnTo>
                <a:lnTo>
                  <a:pt x="325" y="272"/>
                </a:lnTo>
                <a:lnTo>
                  <a:pt x="325" y="274"/>
                </a:lnTo>
                <a:lnTo>
                  <a:pt x="325" y="275"/>
                </a:lnTo>
                <a:lnTo>
                  <a:pt x="325" y="277"/>
                </a:lnTo>
                <a:lnTo>
                  <a:pt x="325" y="279"/>
                </a:lnTo>
                <a:lnTo>
                  <a:pt x="325" y="281"/>
                </a:lnTo>
                <a:lnTo>
                  <a:pt x="325" y="282"/>
                </a:lnTo>
                <a:lnTo>
                  <a:pt x="325" y="284"/>
                </a:lnTo>
                <a:lnTo>
                  <a:pt x="325" y="286"/>
                </a:lnTo>
                <a:lnTo>
                  <a:pt x="325" y="288"/>
                </a:lnTo>
                <a:lnTo>
                  <a:pt x="325" y="289"/>
                </a:lnTo>
                <a:lnTo>
                  <a:pt x="323" y="291"/>
                </a:lnTo>
                <a:lnTo>
                  <a:pt x="321" y="291"/>
                </a:lnTo>
                <a:lnTo>
                  <a:pt x="321" y="293"/>
                </a:lnTo>
                <a:lnTo>
                  <a:pt x="321" y="295"/>
                </a:lnTo>
                <a:lnTo>
                  <a:pt x="319" y="295"/>
                </a:lnTo>
                <a:lnTo>
                  <a:pt x="319" y="296"/>
                </a:lnTo>
                <a:lnTo>
                  <a:pt x="319" y="298"/>
                </a:lnTo>
                <a:lnTo>
                  <a:pt x="318" y="298"/>
                </a:lnTo>
                <a:lnTo>
                  <a:pt x="316" y="300"/>
                </a:lnTo>
                <a:lnTo>
                  <a:pt x="314" y="302"/>
                </a:lnTo>
                <a:lnTo>
                  <a:pt x="314" y="303"/>
                </a:lnTo>
                <a:lnTo>
                  <a:pt x="314" y="305"/>
                </a:lnTo>
                <a:lnTo>
                  <a:pt x="314" y="307"/>
                </a:lnTo>
                <a:lnTo>
                  <a:pt x="312" y="307"/>
                </a:lnTo>
                <a:lnTo>
                  <a:pt x="311" y="309"/>
                </a:lnTo>
                <a:lnTo>
                  <a:pt x="309" y="309"/>
                </a:lnTo>
                <a:lnTo>
                  <a:pt x="307" y="309"/>
                </a:lnTo>
                <a:lnTo>
                  <a:pt x="307" y="310"/>
                </a:lnTo>
                <a:lnTo>
                  <a:pt x="307" y="312"/>
                </a:lnTo>
                <a:lnTo>
                  <a:pt x="309" y="314"/>
                </a:lnTo>
                <a:lnTo>
                  <a:pt x="311" y="314"/>
                </a:lnTo>
                <a:lnTo>
                  <a:pt x="314" y="314"/>
                </a:lnTo>
                <a:lnTo>
                  <a:pt x="316" y="314"/>
                </a:lnTo>
                <a:lnTo>
                  <a:pt x="318" y="314"/>
                </a:lnTo>
                <a:lnTo>
                  <a:pt x="319" y="314"/>
                </a:lnTo>
                <a:lnTo>
                  <a:pt x="321" y="312"/>
                </a:lnTo>
                <a:lnTo>
                  <a:pt x="323" y="312"/>
                </a:lnTo>
                <a:lnTo>
                  <a:pt x="323" y="314"/>
                </a:lnTo>
                <a:lnTo>
                  <a:pt x="323" y="316"/>
                </a:lnTo>
                <a:lnTo>
                  <a:pt x="323" y="317"/>
                </a:lnTo>
                <a:lnTo>
                  <a:pt x="325" y="319"/>
                </a:lnTo>
                <a:lnTo>
                  <a:pt x="325" y="321"/>
                </a:lnTo>
                <a:lnTo>
                  <a:pt x="325" y="323"/>
                </a:lnTo>
                <a:lnTo>
                  <a:pt x="325" y="324"/>
                </a:lnTo>
                <a:lnTo>
                  <a:pt x="323" y="324"/>
                </a:lnTo>
                <a:lnTo>
                  <a:pt x="323" y="326"/>
                </a:lnTo>
                <a:lnTo>
                  <a:pt x="321" y="326"/>
                </a:lnTo>
                <a:lnTo>
                  <a:pt x="323" y="328"/>
                </a:lnTo>
                <a:lnTo>
                  <a:pt x="323" y="330"/>
                </a:lnTo>
                <a:lnTo>
                  <a:pt x="323" y="331"/>
                </a:lnTo>
                <a:lnTo>
                  <a:pt x="325" y="331"/>
                </a:lnTo>
                <a:lnTo>
                  <a:pt x="326" y="333"/>
                </a:lnTo>
                <a:lnTo>
                  <a:pt x="326" y="335"/>
                </a:lnTo>
                <a:lnTo>
                  <a:pt x="326" y="337"/>
                </a:lnTo>
                <a:lnTo>
                  <a:pt x="328" y="337"/>
                </a:lnTo>
                <a:lnTo>
                  <a:pt x="328" y="338"/>
                </a:lnTo>
                <a:lnTo>
                  <a:pt x="330" y="340"/>
                </a:lnTo>
                <a:lnTo>
                  <a:pt x="332" y="340"/>
                </a:lnTo>
                <a:lnTo>
                  <a:pt x="333" y="340"/>
                </a:lnTo>
                <a:lnTo>
                  <a:pt x="333" y="342"/>
                </a:lnTo>
                <a:lnTo>
                  <a:pt x="335" y="342"/>
                </a:lnTo>
                <a:lnTo>
                  <a:pt x="337" y="342"/>
                </a:lnTo>
                <a:lnTo>
                  <a:pt x="337" y="343"/>
                </a:lnTo>
                <a:lnTo>
                  <a:pt x="337" y="345"/>
                </a:lnTo>
                <a:lnTo>
                  <a:pt x="335" y="345"/>
                </a:lnTo>
                <a:lnTo>
                  <a:pt x="335" y="347"/>
                </a:lnTo>
                <a:lnTo>
                  <a:pt x="335" y="349"/>
                </a:lnTo>
                <a:lnTo>
                  <a:pt x="335" y="350"/>
                </a:lnTo>
                <a:lnTo>
                  <a:pt x="335" y="352"/>
                </a:lnTo>
                <a:lnTo>
                  <a:pt x="337" y="352"/>
                </a:lnTo>
                <a:lnTo>
                  <a:pt x="337" y="354"/>
                </a:lnTo>
                <a:lnTo>
                  <a:pt x="339" y="354"/>
                </a:lnTo>
                <a:lnTo>
                  <a:pt x="340" y="352"/>
                </a:lnTo>
                <a:lnTo>
                  <a:pt x="340" y="354"/>
                </a:lnTo>
                <a:lnTo>
                  <a:pt x="340" y="356"/>
                </a:lnTo>
                <a:lnTo>
                  <a:pt x="340" y="357"/>
                </a:lnTo>
                <a:lnTo>
                  <a:pt x="339" y="359"/>
                </a:lnTo>
                <a:lnTo>
                  <a:pt x="337" y="359"/>
                </a:lnTo>
                <a:lnTo>
                  <a:pt x="337" y="361"/>
                </a:lnTo>
                <a:lnTo>
                  <a:pt x="335" y="361"/>
                </a:lnTo>
                <a:lnTo>
                  <a:pt x="335" y="363"/>
                </a:lnTo>
                <a:lnTo>
                  <a:pt x="333" y="364"/>
                </a:lnTo>
                <a:lnTo>
                  <a:pt x="332" y="364"/>
                </a:lnTo>
                <a:lnTo>
                  <a:pt x="330" y="366"/>
                </a:lnTo>
                <a:lnTo>
                  <a:pt x="328" y="366"/>
                </a:lnTo>
                <a:lnTo>
                  <a:pt x="326" y="368"/>
                </a:lnTo>
                <a:lnTo>
                  <a:pt x="326" y="370"/>
                </a:lnTo>
                <a:lnTo>
                  <a:pt x="325" y="371"/>
                </a:lnTo>
                <a:lnTo>
                  <a:pt x="326" y="373"/>
                </a:lnTo>
                <a:lnTo>
                  <a:pt x="326" y="375"/>
                </a:lnTo>
                <a:lnTo>
                  <a:pt x="325" y="377"/>
                </a:lnTo>
                <a:lnTo>
                  <a:pt x="325" y="378"/>
                </a:lnTo>
                <a:lnTo>
                  <a:pt x="325" y="380"/>
                </a:lnTo>
                <a:lnTo>
                  <a:pt x="323" y="382"/>
                </a:lnTo>
                <a:lnTo>
                  <a:pt x="321" y="382"/>
                </a:lnTo>
                <a:lnTo>
                  <a:pt x="321" y="384"/>
                </a:lnTo>
                <a:lnTo>
                  <a:pt x="319" y="385"/>
                </a:lnTo>
                <a:lnTo>
                  <a:pt x="319" y="387"/>
                </a:lnTo>
                <a:lnTo>
                  <a:pt x="318" y="389"/>
                </a:lnTo>
                <a:lnTo>
                  <a:pt x="316" y="391"/>
                </a:lnTo>
                <a:lnTo>
                  <a:pt x="314" y="394"/>
                </a:lnTo>
                <a:lnTo>
                  <a:pt x="312" y="396"/>
                </a:lnTo>
                <a:lnTo>
                  <a:pt x="314" y="398"/>
                </a:lnTo>
                <a:lnTo>
                  <a:pt x="314" y="399"/>
                </a:lnTo>
                <a:lnTo>
                  <a:pt x="316" y="399"/>
                </a:lnTo>
                <a:lnTo>
                  <a:pt x="318" y="399"/>
                </a:lnTo>
                <a:lnTo>
                  <a:pt x="319" y="398"/>
                </a:lnTo>
                <a:lnTo>
                  <a:pt x="321" y="398"/>
                </a:lnTo>
                <a:lnTo>
                  <a:pt x="323" y="396"/>
                </a:lnTo>
                <a:lnTo>
                  <a:pt x="325" y="396"/>
                </a:lnTo>
                <a:lnTo>
                  <a:pt x="326" y="398"/>
                </a:lnTo>
                <a:lnTo>
                  <a:pt x="326" y="399"/>
                </a:lnTo>
                <a:lnTo>
                  <a:pt x="328" y="401"/>
                </a:lnTo>
                <a:lnTo>
                  <a:pt x="330" y="405"/>
                </a:lnTo>
                <a:lnTo>
                  <a:pt x="332" y="406"/>
                </a:lnTo>
                <a:lnTo>
                  <a:pt x="333" y="406"/>
                </a:lnTo>
                <a:lnTo>
                  <a:pt x="333" y="405"/>
                </a:lnTo>
                <a:lnTo>
                  <a:pt x="335" y="405"/>
                </a:lnTo>
                <a:lnTo>
                  <a:pt x="337" y="403"/>
                </a:lnTo>
                <a:lnTo>
                  <a:pt x="339" y="401"/>
                </a:lnTo>
                <a:lnTo>
                  <a:pt x="339" y="399"/>
                </a:lnTo>
                <a:lnTo>
                  <a:pt x="340" y="399"/>
                </a:lnTo>
                <a:lnTo>
                  <a:pt x="340" y="398"/>
                </a:lnTo>
                <a:lnTo>
                  <a:pt x="340" y="396"/>
                </a:lnTo>
                <a:lnTo>
                  <a:pt x="342" y="394"/>
                </a:lnTo>
                <a:lnTo>
                  <a:pt x="342" y="392"/>
                </a:lnTo>
                <a:lnTo>
                  <a:pt x="344" y="392"/>
                </a:lnTo>
                <a:lnTo>
                  <a:pt x="344" y="391"/>
                </a:lnTo>
                <a:lnTo>
                  <a:pt x="344" y="389"/>
                </a:lnTo>
                <a:lnTo>
                  <a:pt x="346" y="389"/>
                </a:lnTo>
                <a:lnTo>
                  <a:pt x="346" y="387"/>
                </a:lnTo>
                <a:lnTo>
                  <a:pt x="347" y="385"/>
                </a:lnTo>
                <a:lnTo>
                  <a:pt x="349" y="385"/>
                </a:lnTo>
                <a:lnTo>
                  <a:pt x="351" y="385"/>
                </a:lnTo>
                <a:lnTo>
                  <a:pt x="352" y="385"/>
                </a:lnTo>
                <a:lnTo>
                  <a:pt x="352" y="387"/>
                </a:lnTo>
                <a:lnTo>
                  <a:pt x="354" y="387"/>
                </a:lnTo>
                <a:lnTo>
                  <a:pt x="354" y="389"/>
                </a:lnTo>
                <a:lnTo>
                  <a:pt x="354" y="391"/>
                </a:lnTo>
                <a:lnTo>
                  <a:pt x="356" y="391"/>
                </a:lnTo>
                <a:lnTo>
                  <a:pt x="358" y="391"/>
                </a:lnTo>
                <a:lnTo>
                  <a:pt x="359" y="391"/>
                </a:lnTo>
                <a:lnTo>
                  <a:pt x="361" y="391"/>
                </a:lnTo>
                <a:lnTo>
                  <a:pt x="361" y="389"/>
                </a:lnTo>
                <a:lnTo>
                  <a:pt x="363" y="389"/>
                </a:lnTo>
                <a:lnTo>
                  <a:pt x="365" y="389"/>
                </a:lnTo>
                <a:lnTo>
                  <a:pt x="365" y="387"/>
                </a:lnTo>
                <a:lnTo>
                  <a:pt x="366" y="387"/>
                </a:lnTo>
                <a:lnTo>
                  <a:pt x="366" y="385"/>
                </a:lnTo>
                <a:lnTo>
                  <a:pt x="368" y="385"/>
                </a:lnTo>
                <a:lnTo>
                  <a:pt x="368" y="384"/>
                </a:lnTo>
                <a:lnTo>
                  <a:pt x="368" y="382"/>
                </a:lnTo>
                <a:lnTo>
                  <a:pt x="368" y="380"/>
                </a:lnTo>
                <a:lnTo>
                  <a:pt x="368" y="378"/>
                </a:lnTo>
                <a:lnTo>
                  <a:pt x="370" y="378"/>
                </a:lnTo>
                <a:lnTo>
                  <a:pt x="372" y="378"/>
                </a:lnTo>
                <a:lnTo>
                  <a:pt x="373" y="380"/>
                </a:lnTo>
                <a:lnTo>
                  <a:pt x="375" y="380"/>
                </a:lnTo>
                <a:lnTo>
                  <a:pt x="375" y="382"/>
                </a:lnTo>
                <a:lnTo>
                  <a:pt x="377" y="382"/>
                </a:lnTo>
                <a:lnTo>
                  <a:pt x="379" y="382"/>
                </a:lnTo>
                <a:lnTo>
                  <a:pt x="379" y="380"/>
                </a:lnTo>
                <a:lnTo>
                  <a:pt x="380" y="378"/>
                </a:lnTo>
                <a:lnTo>
                  <a:pt x="380" y="377"/>
                </a:lnTo>
                <a:lnTo>
                  <a:pt x="380" y="375"/>
                </a:lnTo>
                <a:lnTo>
                  <a:pt x="382" y="375"/>
                </a:lnTo>
                <a:lnTo>
                  <a:pt x="382" y="373"/>
                </a:lnTo>
                <a:lnTo>
                  <a:pt x="384" y="373"/>
                </a:lnTo>
                <a:lnTo>
                  <a:pt x="384" y="371"/>
                </a:lnTo>
                <a:lnTo>
                  <a:pt x="384" y="370"/>
                </a:lnTo>
                <a:lnTo>
                  <a:pt x="386" y="368"/>
                </a:lnTo>
                <a:lnTo>
                  <a:pt x="387" y="366"/>
                </a:lnTo>
                <a:lnTo>
                  <a:pt x="389" y="368"/>
                </a:lnTo>
                <a:lnTo>
                  <a:pt x="391" y="366"/>
                </a:lnTo>
                <a:lnTo>
                  <a:pt x="393" y="366"/>
                </a:lnTo>
                <a:lnTo>
                  <a:pt x="394" y="364"/>
                </a:lnTo>
                <a:lnTo>
                  <a:pt x="396" y="364"/>
                </a:lnTo>
                <a:lnTo>
                  <a:pt x="396" y="366"/>
                </a:lnTo>
                <a:lnTo>
                  <a:pt x="398" y="366"/>
                </a:lnTo>
                <a:lnTo>
                  <a:pt x="398" y="368"/>
                </a:lnTo>
                <a:lnTo>
                  <a:pt x="398" y="370"/>
                </a:lnTo>
                <a:lnTo>
                  <a:pt x="400" y="368"/>
                </a:lnTo>
                <a:lnTo>
                  <a:pt x="401" y="368"/>
                </a:lnTo>
                <a:lnTo>
                  <a:pt x="403" y="368"/>
                </a:lnTo>
                <a:lnTo>
                  <a:pt x="403" y="366"/>
                </a:lnTo>
                <a:lnTo>
                  <a:pt x="405" y="366"/>
                </a:lnTo>
                <a:lnTo>
                  <a:pt x="405" y="368"/>
                </a:lnTo>
                <a:lnTo>
                  <a:pt x="407" y="368"/>
                </a:lnTo>
                <a:lnTo>
                  <a:pt x="407" y="366"/>
                </a:lnTo>
                <a:lnTo>
                  <a:pt x="408" y="368"/>
                </a:lnTo>
                <a:lnTo>
                  <a:pt x="410" y="368"/>
                </a:lnTo>
                <a:lnTo>
                  <a:pt x="412" y="370"/>
                </a:lnTo>
                <a:lnTo>
                  <a:pt x="412" y="368"/>
                </a:lnTo>
                <a:lnTo>
                  <a:pt x="412" y="366"/>
                </a:lnTo>
                <a:lnTo>
                  <a:pt x="414" y="368"/>
                </a:lnTo>
                <a:lnTo>
                  <a:pt x="415" y="366"/>
                </a:lnTo>
                <a:lnTo>
                  <a:pt x="417" y="368"/>
                </a:lnTo>
                <a:lnTo>
                  <a:pt x="419" y="368"/>
                </a:lnTo>
                <a:lnTo>
                  <a:pt x="421" y="368"/>
                </a:lnTo>
                <a:lnTo>
                  <a:pt x="422" y="370"/>
                </a:lnTo>
                <a:lnTo>
                  <a:pt x="424" y="368"/>
                </a:lnTo>
                <a:lnTo>
                  <a:pt x="424" y="370"/>
                </a:lnTo>
                <a:lnTo>
                  <a:pt x="426" y="371"/>
                </a:lnTo>
                <a:lnTo>
                  <a:pt x="428" y="373"/>
                </a:lnTo>
                <a:lnTo>
                  <a:pt x="429" y="375"/>
                </a:lnTo>
                <a:lnTo>
                  <a:pt x="431" y="375"/>
                </a:lnTo>
                <a:lnTo>
                  <a:pt x="433" y="375"/>
                </a:lnTo>
                <a:lnTo>
                  <a:pt x="435" y="375"/>
                </a:lnTo>
                <a:lnTo>
                  <a:pt x="435" y="377"/>
                </a:lnTo>
                <a:lnTo>
                  <a:pt x="435" y="378"/>
                </a:lnTo>
                <a:lnTo>
                  <a:pt x="435" y="380"/>
                </a:lnTo>
                <a:lnTo>
                  <a:pt x="435" y="382"/>
                </a:lnTo>
                <a:lnTo>
                  <a:pt x="435" y="384"/>
                </a:lnTo>
                <a:lnTo>
                  <a:pt x="435" y="385"/>
                </a:lnTo>
                <a:lnTo>
                  <a:pt x="435" y="387"/>
                </a:lnTo>
                <a:lnTo>
                  <a:pt x="436" y="387"/>
                </a:lnTo>
                <a:lnTo>
                  <a:pt x="438" y="387"/>
                </a:lnTo>
                <a:lnTo>
                  <a:pt x="438" y="389"/>
                </a:lnTo>
                <a:lnTo>
                  <a:pt x="440" y="389"/>
                </a:lnTo>
                <a:lnTo>
                  <a:pt x="440" y="391"/>
                </a:lnTo>
                <a:lnTo>
                  <a:pt x="440" y="392"/>
                </a:lnTo>
                <a:lnTo>
                  <a:pt x="440" y="394"/>
                </a:lnTo>
                <a:lnTo>
                  <a:pt x="441" y="394"/>
                </a:lnTo>
                <a:lnTo>
                  <a:pt x="443" y="394"/>
                </a:lnTo>
                <a:lnTo>
                  <a:pt x="445" y="394"/>
                </a:lnTo>
                <a:lnTo>
                  <a:pt x="445" y="396"/>
                </a:lnTo>
                <a:lnTo>
                  <a:pt x="445" y="398"/>
                </a:lnTo>
                <a:lnTo>
                  <a:pt x="443" y="399"/>
                </a:lnTo>
                <a:lnTo>
                  <a:pt x="445" y="401"/>
                </a:lnTo>
                <a:lnTo>
                  <a:pt x="443" y="403"/>
                </a:lnTo>
                <a:lnTo>
                  <a:pt x="443" y="405"/>
                </a:lnTo>
                <a:lnTo>
                  <a:pt x="445" y="405"/>
                </a:lnTo>
                <a:lnTo>
                  <a:pt x="445" y="406"/>
                </a:lnTo>
                <a:lnTo>
                  <a:pt x="445" y="408"/>
                </a:lnTo>
                <a:lnTo>
                  <a:pt x="445" y="410"/>
                </a:lnTo>
                <a:lnTo>
                  <a:pt x="445" y="412"/>
                </a:lnTo>
                <a:lnTo>
                  <a:pt x="445" y="413"/>
                </a:lnTo>
                <a:lnTo>
                  <a:pt x="445" y="415"/>
                </a:lnTo>
                <a:lnTo>
                  <a:pt x="443" y="415"/>
                </a:lnTo>
                <a:lnTo>
                  <a:pt x="441" y="417"/>
                </a:lnTo>
                <a:lnTo>
                  <a:pt x="441" y="419"/>
                </a:lnTo>
                <a:lnTo>
                  <a:pt x="441" y="420"/>
                </a:lnTo>
                <a:lnTo>
                  <a:pt x="441" y="422"/>
                </a:lnTo>
                <a:lnTo>
                  <a:pt x="443" y="424"/>
                </a:lnTo>
                <a:lnTo>
                  <a:pt x="443" y="426"/>
                </a:lnTo>
                <a:lnTo>
                  <a:pt x="445" y="427"/>
                </a:lnTo>
                <a:lnTo>
                  <a:pt x="443" y="427"/>
                </a:lnTo>
                <a:lnTo>
                  <a:pt x="443" y="429"/>
                </a:lnTo>
                <a:lnTo>
                  <a:pt x="441" y="429"/>
                </a:lnTo>
                <a:lnTo>
                  <a:pt x="441" y="431"/>
                </a:lnTo>
                <a:lnTo>
                  <a:pt x="440" y="433"/>
                </a:lnTo>
                <a:lnTo>
                  <a:pt x="440" y="434"/>
                </a:lnTo>
                <a:lnTo>
                  <a:pt x="440" y="436"/>
                </a:lnTo>
                <a:lnTo>
                  <a:pt x="440" y="438"/>
                </a:lnTo>
                <a:lnTo>
                  <a:pt x="440" y="439"/>
                </a:lnTo>
                <a:lnTo>
                  <a:pt x="440" y="441"/>
                </a:lnTo>
                <a:lnTo>
                  <a:pt x="441" y="443"/>
                </a:lnTo>
                <a:lnTo>
                  <a:pt x="443" y="441"/>
                </a:lnTo>
                <a:lnTo>
                  <a:pt x="448" y="443"/>
                </a:lnTo>
                <a:lnTo>
                  <a:pt x="448" y="445"/>
                </a:lnTo>
                <a:lnTo>
                  <a:pt x="450" y="445"/>
                </a:lnTo>
                <a:lnTo>
                  <a:pt x="452" y="445"/>
                </a:lnTo>
                <a:lnTo>
                  <a:pt x="454" y="446"/>
                </a:lnTo>
                <a:lnTo>
                  <a:pt x="452" y="448"/>
                </a:lnTo>
                <a:lnTo>
                  <a:pt x="450" y="450"/>
                </a:lnTo>
                <a:lnTo>
                  <a:pt x="450" y="452"/>
                </a:lnTo>
                <a:lnTo>
                  <a:pt x="450" y="453"/>
                </a:lnTo>
                <a:lnTo>
                  <a:pt x="450" y="455"/>
                </a:lnTo>
                <a:lnTo>
                  <a:pt x="448" y="455"/>
                </a:lnTo>
                <a:lnTo>
                  <a:pt x="448" y="457"/>
                </a:lnTo>
                <a:lnTo>
                  <a:pt x="448" y="459"/>
                </a:lnTo>
                <a:lnTo>
                  <a:pt x="448" y="462"/>
                </a:lnTo>
                <a:lnTo>
                  <a:pt x="448" y="464"/>
                </a:lnTo>
                <a:lnTo>
                  <a:pt x="447" y="467"/>
                </a:lnTo>
                <a:lnTo>
                  <a:pt x="443" y="469"/>
                </a:lnTo>
                <a:lnTo>
                  <a:pt x="443" y="467"/>
                </a:lnTo>
                <a:lnTo>
                  <a:pt x="443" y="466"/>
                </a:lnTo>
                <a:lnTo>
                  <a:pt x="445" y="466"/>
                </a:lnTo>
                <a:lnTo>
                  <a:pt x="443" y="466"/>
                </a:lnTo>
                <a:lnTo>
                  <a:pt x="443" y="462"/>
                </a:lnTo>
                <a:lnTo>
                  <a:pt x="443" y="466"/>
                </a:lnTo>
                <a:lnTo>
                  <a:pt x="441" y="466"/>
                </a:lnTo>
                <a:lnTo>
                  <a:pt x="440" y="466"/>
                </a:lnTo>
                <a:lnTo>
                  <a:pt x="438" y="466"/>
                </a:lnTo>
                <a:lnTo>
                  <a:pt x="440" y="466"/>
                </a:lnTo>
                <a:lnTo>
                  <a:pt x="441" y="467"/>
                </a:lnTo>
                <a:lnTo>
                  <a:pt x="440" y="469"/>
                </a:lnTo>
                <a:lnTo>
                  <a:pt x="440" y="471"/>
                </a:lnTo>
                <a:lnTo>
                  <a:pt x="438" y="473"/>
                </a:lnTo>
                <a:lnTo>
                  <a:pt x="436" y="474"/>
                </a:lnTo>
                <a:lnTo>
                  <a:pt x="435" y="476"/>
                </a:lnTo>
                <a:lnTo>
                  <a:pt x="433" y="478"/>
                </a:lnTo>
                <a:lnTo>
                  <a:pt x="431" y="478"/>
                </a:lnTo>
                <a:lnTo>
                  <a:pt x="433" y="476"/>
                </a:lnTo>
                <a:lnTo>
                  <a:pt x="435" y="474"/>
                </a:lnTo>
                <a:lnTo>
                  <a:pt x="433" y="474"/>
                </a:lnTo>
                <a:lnTo>
                  <a:pt x="433" y="476"/>
                </a:lnTo>
                <a:lnTo>
                  <a:pt x="431" y="476"/>
                </a:lnTo>
                <a:lnTo>
                  <a:pt x="431" y="474"/>
                </a:lnTo>
                <a:lnTo>
                  <a:pt x="429" y="474"/>
                </a:lnTo>
                <a:lnTo>
                  <a:pt x="429" y="476"/>
                </a:lnTo>
                <a:lnTo>
                  <a:pt x="431" y="478"/>
                </a:lnTo>
                <a:lnTo>
                  <a:pt x="431" y="480"/>
                </a:lnTo>
                <a:lnTo>
                  <a:pt x="429" y="480"/>
                </a:lnTo>
                <a:lnTo>
                  <a:pt x="429" y="481"/>
                </a:lnTo>
                <a:lnTo>
                  <a:pt x="429" y="483"/>
                </a:lnTo>
                <a:lnTo>
                  <a:pt x="431" y="481"/>
                </a:lnTo>
                <a:lnTo>
                  <a:pt x="431" y="480"/>
                </a:lnTo>
                <a:lnTo>
                  <a:pt x="431" y="481"/>
                </a:lnTo>
                <a:lnTo>
                  <a:pt x="429" y="483"/>
                </a:lnTo>
                <a:lnTo>
                  <a:pt x="429" y="485"/>
                </a:lnTo>
                <a:lnTo>
                  <a:pt x="429" y="487"/>
                </a:lnTo>
                <a:lnTo>
                  <a:pt x="429" y="488"/>
                </a:lnTo>
                <a:lnTo>
                  <a:pt x="428" y="490"/>
                </a:lnTo>
                <a:lnTo>
                  <a:pt x="426" y="490"/>
                </a:lnTo>
                <a:lnTo>
                  <a:pt x="424" y="490"/>
                </a:lnTo>
                <a:lnTo>
                  <a:pt x="422" y="492"/>
                </a:lnTo>
                <a:lnTo>
                  <a:pt x="421" y="492"/>
                </a:lnTo>
                <a:lnTo>
                  <a:pt x="421" y="494"/>
                </a:lnTo>
                <a:lnTo>
                  <a:pt x="421" y="495"/>
                </a:lnTo>
                <a:lnTo>
                  <a:pt x="421" y="497"/>
                </a:lnTo>
                <a:lnTo>
                  <a:pt x="421" y="499"/>
                </a:lnTo>
                <a:lnTo>
                  <a:pt x="421" y="497"/>
                </a:lnTo>
                <a:lnTo>
                  <a:pt x="422" y="495"/>
                </a:lnTo>
                <a:lnTo>
                  <a:pt x="424" y="495"/>
                </a:lnTo>
                <a:lnTo>
                  <a:pt x="424" y="497"/>
                </a:lnTo>
                <a:lnTo>
                  <a:pt x="424" y="499"/>
                </a:lnTo>
                <a:lnTo>
                  <a:pt x="424" y="501"/>
                </a:lnTo>
                <a:lnTo>
                  <a:pt x="422" y="501"/>
                </a:lnTo>
                <a:lnTo>
                  <a:pt x="422" y="502"/>
                </a:lnTo>
                <a:lnTo>
                  <a:pt x="422" y="504"/>
                </a:lnTo>
                <a:lnTo>
                  <a:pt x="422" y="509"/>
                </a:lnTo>
                <a:lnTo>
                  <a:pt x="422" y="513"/>
                </a:lnTo>
                <a:lnTo>
                  <a:pt x="422" y="515"/>
                </a:lnTo>
                <a:lnTo>
                  <a:pt x="422" y="518"/>
                </a:lnTo>
                <a:lnTo>
                  <a:pt x="421" y="520"/>
                </a:lnTo>
                <a:lnTo>
                  <a:pt x="421" y="522"/>
                </a:lnTo>
                <a:lnTo>
                  <a:pt x="419" y="523"/>
                </a:lnTo>
                <a:lnTo>
                  <a:pt x="419" y="522"/>
                </a:lnTo>
                <a:lnTo>
                  <a:pt x="417" y="520"/>
                </a:lnTo>
                <a:lnTo>
                  <a:pt x="417" y="522"/>
                </a:lnTo>
                <a:lnTo>
                  <a:pt x="415" y="523"/>
                </a:lnTo>
                <a:lnTo>
                  <a:pt x="414" y="523"/>
                </a:lnTo>
                <a:lnTo>
                  <a:pt x="415" y="523"/>
                </a:lnTo>
                <a:lnTo>
                  <a:pt x="417" y="522"/>
                </a:lnTo>
                <a:lnTo>
                  <a:pt x="419" y="522"/>
                </a:lnTo>
                <a:lnTo>
                  <a:pt x="415" y="523"/>
                </a:lnTo>
                <a:lnTo>
                  <a:pt x="415" y="525"/>
                </a:lnTo>
                <a:lnTo>
                  <a:pt x="414" y="527"/>
                </a:lnTo>
                <a:lnTo>
                  <a:pt x="414" y="528"/>
                </a:lnTo>
                <a:lnTo>
                  <a:pt x="412" y="528"/>
                </a:lnTo>
                <a:lnTo>
                  <a:pt x="412" y="530"/>
                </a:lnTo>
                <a:lnTo>
                  <a:pt x="410" y="532"/>
                </a:lnTo>
                <a:lnTo>
                  <a:pt x="410" y="534"/>
                </a:lnTo>
                <a:lnTo>
                  <a:pt x="408" y="535"/>
                </a:lnTo>
                <a:lnTo>
                  <a:pt x="408" y="537"/>
                </a:lnTo>
                <a:lnTo>
                  <a:pt x="408" y="539"/>
                </a:lnTo>
                <a:lnTo>
                  <a:pt x="407" y="539"/>
                </a:lnTo>
                <a:lnTo>
                  <a:pt x="407" y="541"/>
                </a:lnTo>
                <a:lnTo>
                  <a:pt x="407" y="542"/>
                </a:lnTo>
                <a:lnTo>
                  <a:pt x="405" y="542"/>
                </a:lnTo>
                <a:lnTo>
                  <a:pt x="407" y="542"/>
                </a:lnTo>
                <a:lnTo>
                  <a:pt x="407" y="546"/>
                </a:lnTo>
                <a:lnTo>
                  <a:pt x="405" y="546"/>
                </a:lnTo>
                <a:lnTo>
                  <a:pt x="405" y="548"/>
                </a:lnTo>
                <a:lnTo>
                  <a:pt x="405" y="549"/>
                </a:lnTo>
                <a:lnTo>
                  <a:pt x="405" y="551"/>
                </a:lnTo>
                <a:lnTo>
                  <a:pt x="405" y="553"/>
                </a:lnTo>
                <a:lnTo>
                  <a:pt x="403" y="555"/>
                </a:lnTo>
                <a:lnTo>
                  <a:pt x="405" y="555"/>
                </a:lnTo>
                <a:lnTo>
                  <a:pt x="405" y="556"/>
                </a:lnTo>
                <a:lnTo>
                  <a:pt x="403" y="556"/>
                </a:lnTo>
                <a:lnTo>
                  <a:pt x="403" y="558"/>
                </a:lnTo>
                <a:lnTo>
                  <a:pt x="403" y="562"/>
                </a:lnTo>
                <a:lnTo>
                  <a:pt x="403" y="563"/>
                </a:lnTo>
                <a:lnTo>
                  <a:pt x="401" y="565"/>
                </a:lnTo>
                <a:lnTo>
                  <a:pt x="401" y="567"/>
                </a:lnTo>
                <a:lnTo>
                  <a:pt x="401" y="569"/>
                </a:lnTo>
                <a:lnTo>
                  <a:pt x="400" y="570"/>
                </a:lnTo>
                <a:lnTo>
                  <a:pt x="400" y="572"/>
                </a:lnTo>
                <a:lnTo>
                  <a:pt x="398" y="574"/>
                </a:lnTo>
                <a:lnTo>
                  <a:pt x="398" y="576"/>
                </a:lnTo>
                <a:lnTo>
                  <a:pt x="398" y="577"/>
                </a:lnTo>
                <a:lnTo>
                  <a:pt x="398" y="579"/>
                </a:lnTo>
                <a:lnTo>
                  <a:pt x="398" y="583"/>
                </a:lnTo>
                <a:lnTo>
                  <a:pt x="396" y="583"/>
                </a:lnTo>
                <a:lnTo>
                  <a:pt x="396" y="586"/>
                </a:lnTo>
                <a:lnTo>
                  <a:pt x="396" y="588"/>
                </a:lnTo>
                <a:lnTo>
                  <a:pt x="396" y="590"/>
                </a:lnTo>
                <a:lnTo>
                  <a:pt x="396" y="593"/>
                </a:lnTo>
                <a:lnTo>
                  <a:pt x="396" y="595"/>
                </a:lnTo>
                <a:lnTo>
                  <a:pt x="398" y="595"/>
                </a:lnTo>
                <a:lnTo>
                  <a:pt x="398" y="597"/>
                </a:lnTo>
                <a:lnTo>
                  <a:pt x="398" y="598"/>
                </a:lnTo>
                <a:lnTo>
                  <a:pt x="398" y="600"/>
                </a:lnTo>
                <a:lnTo>
                  <a:pt x="400" y="604"/>
                </a:lnTo>
                <a:lnTo>
                  <a:pt x="401" y="604"/>
                </a:lnTo>
                <a:lnTo>
                  <a:pt x="401" y="605"/>
                </a:lnTo>
                <a:lnTo>
                  <a:pt x="401" y="607"/>
                </a:lnTo>
                <a:lnTo>
                  <a:pt x="403" y="609"/>
                </a:lnTo>
                <a:lnTo>
                  <a:pt x="405" y="611"/>
                </a:lnTo>
                <a:lnTo>
                  <a:pt x="405" y="612"/>
                </a:lnTo>
                <a:lnTo>
                  <a:pt x="405" y="614"/>
                </a:lnTo>
                <a:lnTo>
                  <a:pt x="405" y="616"/>
                </a:lnTo>
                <a:lnTo>
                  <a:pt x="403" y="619"/>
                </a:lnTo>
                <a:lnTo>
                  <a:pt x="401" y="621"/>
                </a:lnTo>
                <a:lnTo>
                  <a:pt x="401" y="623"/>
                </a:lnTo>
                <a:lnTo>
                  <a:pt x="401" y="624"/>
                </a:lnTo>
                <a:lnTo>
                  <a:pt x="400" y="626"/>
                </a:lnTo>
                <a:lnTo>
                  <a:pt x="400" y="628"/>
                </a:lnTo>
                <a:lnTo>
                  <a:pt x="401" y="626"/>
                </a:lnTo>
                <a:lnTo>
                  <a:pt x="403" y="628"/>
                </a:lnTo>
                <a:lnTo>
                  <a:pt x="405" y="630"/>
                </a:lnTo>
                <a:lnTo>
                  <a:pt x="405" y="631"/>
                </a:lnTo>
                <a:lnTo>
                  <a:pt x="405" y="633"/>
                </a:lnTo>
                <a:lnTo>
                  <a:pt x="407" y="633"/>
                </a:lnTo>
                <a:lnTo>
                  <a:pt x="407" y="635"/>
                </a:lnTo>
                <a:lnTo>
                  <a:pt x="408" y="635"/>
                </a:lnTo>
                <a:lnTo>
                  <a:pt x="408" y="637"/>
                </a:lnTo>
                <a:lnTo>
                  <a:pt x="408" y="638"/>
                </a:lnTo>
                <a:lnTo>
                  <a:pt x="403" y="642"/>
                </a:lnTo>
                <a:lnTo>
                  <a:pt x="403" y="644"/>
                </a:lnTo>
                <a:lnTo>
                  <a:pt x="401" y="645"/>
                </a:lnTo>
                <a:lnTo>
                  <a:pt x="400" y="647"/>
                </a:lnTo>
                <a:lnTo>
                  <a:pt x="400" y="649"/>
                </a:lnTo>
                <a:lnTo>
                  <a:pt x="398" y="651"/>
                </a:lnTo>
                <a:lnTo>
                  <a:pt x="396" y="651"/>
                </a:lnTo>
                <a:lnTo>
                  <a:pt x="394" y="651"/>
                </a:lnTo>
                <a:lnTo>
                  <a:pt x="393" y="649"/>
                </a:lnTo>
                <a:lnTo>
                  <a:pt x="393" y="651"/>
                </a:lnTo>
                <a:lnTo>
                  <a:pt x="394" y="651"/>
                </a:lnTo>
                <a:lnTo>
                  <a:pt x="396" y="651"/>
                </a:lnTo>
                <a:lnTo>
                  <a:pt x="394" y="652"/>
                </a:lnTo>
                <a:lnTo>
                  <a:pt x="393" y="652"/>
                </a:lnTo>
                <a:lnTo>
                  <a:pt x="393" y="654"/>
                </a:lnTo>
                <a:lnTo>
                  <a:pt x="394" y="654"/>
                </a:lnTo>
                <a:lnTo>
                  <a:pt x="393" y="656"/>
                </a:lnTo>
                <a:lnTo>
                  <a:pt x="393" y="658"/>
                </a:lnTo>
                <a:lnTo>
                  <a:pt x="391" y="658"/>
                </a:lnTo>
                <a:lnTo>
                  <a:pt x="389" y="658"/>
                </a:lnTo>
                <a:lnTo>
                  <a:pt x="386" y="659"/>
                </a:lnTo>
                <a:lnTo>
                  <a:pt x="386" y="661"/>
                </a:lnTo>
                <a:lnTo>
                  <a:pt x="384" y="661"/>
                </a:lnTo>
                <a:lnTo>
                  <a:pt x="384" y="663"/>
                </a:lnTo>
                <a:lnTo>
                  <a:pt x="384" y="665"/>
                </a:lnTo>
                <a:lnTo>
                  <a:pt x="384" y="666"/>
                </a:lnTo>
                <a:lnTo>
                  <a:pt x="382" y="666"/>
                </a:lnTo>
                <a:lnTo>
                  <a:pt x="382" y="668"/>
                </a:lnTo>
                <a:lnTo>
                  <a:pt x="380" y="668"/>
                </a:lnTo>
                <a:lnTo>
                  <a:pt x="379" y="668"/>
                </a:lnTo>
                <a:lnTo>
                  <a:pt x="379" y="670"/>
                </a:lnTo>
                <a:lnTo>
                  <a:pt x="377" y="670"/>
                </a:lnTo>
                <a:lnTo>
                  <a:pt x="379" y="670"/>
                </a:lnTo>
                <a:lnTo>
                  <a:pt x="380" y="670"/>
                </a:lnTo>
                <a:lnTo>
                  <a:pt x="382" y="670"/>
                </a:lnTo>
                <a:lnTo>
                  <a:pt x="384" y="670"/>
                </a:lnTo>
                <a:lnTo>
                  <a:pt x="384" y="672"/>
                </a:lnTo>
                <a:lnTo>
                  <a:pt x="386" y="672"/>
                </a:lnTo>
                <a:lnTo>
                  <a:pt x="384" y="673"/>
                </a:lnTo>
                <a:lnTo>
                  <a:pt x="384" y="675"/>
                </a:lnTo>
                <a:lnTo>
                  <a:pt x="386" y="677"/>
                </a:lnTo>
                <a:lnTo>
                  <a:pt x="384" y="675"/>
                </a:lnTo>
                <a:lnTo>
                  <a:pt x="386" y="672"/>
                </a:lnTo>
                <a:lnTo>
                  <a:pt x="387" y="670"/>
                </a:lnTo>
                <a:lnTo>
                  <a:pt x="384" y="668"/>
                </a:lnTo>
                <a:lnTo>
                  <a:pt x="384" y="666"/>
                </a:lnTo>
                <a:lnTo>
                  <a:pt x="386" y="666"/>
                </a:lnTo>
                <a:lnTo>
                  <a:pt x="386" y="665"/>
                </a:lnTo>
                <a:lnTo>
                  <a:pt x="386" y="663"/>
                </a:lnTo>
                <a:lnTo>
                  <a:pt x="386" y="661"/>
                </a:lnTo>
                <a:lnTo>
                  <a:pt x="387" y="659"/>
                </a:lnTo>
                <a:lnTo>
                  <a:pt x="389" y="659"/>
                </a:lnTo>
                <a:lnTo>
                  <a:pt x="391" y="659"/>
                </a:lnTo>
                <a:lnTo>
                  <a:pt x="393" y="659"/>
                </a:lnTo>
                <a:lnTo>
                  <a:pt x="393" y="658"/>
                </a:lnTo>
                <a:lnTo>
                  <a:pt x="396" y="656"/>
                </a:lnTo>
                <a:lnTo>
                  <a:pt x="398" y="656"/>
                </a:lnTo>
                <a:lnTo>
                  <a:pt x="398" y="658"/>
                </a:lnTo>
                <a:lnTo>
                  <a:pt x="398" y="659"/>
                </a:lnTo>
                <a:lnTo>
                  <a:pt x="400" y="659"/>
                </a:lnTo>
                <a:lnTo>
                  <a:pt x="400" y="661"/>
                </a:lnTo>
                <a:lnTo>
                  <a:pt x="400" y="663"/>
                </a:lnTo>
                <a:lnTo>
                  <a:pt x="400" y="665"/>
                </a:lnTo>
                <a:lnTo>
                  <a:pt x="400" y="666"/>
                </a:lnTo>
                <a:lnTo>
                  <a:pt x="398" y="666"/>
                </a:lnTo>
                <a:lnTo>
                  <a:pt x="396" y="666"/>
                </a:lnTo>
                <a:lnTo>
                  <a:pt x="398" y="666"/>
                </a:lnTo>
                <a:lnTo>
                  <a:pt x="400" y="666"/>
                </a:lnTo>
                <a:lnTo>
                  <a:pt x="400" y="665"/>
                </a:lnTo>
                <a:lnTo>
                  <a:pt x="401" y="663"/>
                </a:lnTo>
                <a:lnTo>
                  <a:pt x="400" y="663"/>
                </a:lnTo>
                <a:lnTo>
                  <a:pt x="400" y="661"/>
                </a:lnTo>
                <a:lnTo>
                  <a:pt x="401" y="661"/>
                </a:lnTo>
                <a:lnTo>
                  <a:pt x="403" y="661"/>
                </a:lnTo>
                <a:lnTo>
                  <a:pt x="403" y="659"/>
                </a:lnTo>
                <a:lnTo>
                  <a:pt x="403" y="658"/>
                </a:lnTo>
                <a:lnTo>
                  <a:pt x="403" y="656"/>
                </a:lnTo>
                <a:lnTo>
                  <a:pt x="403" y="654"/>
                </a:lnTo>
                <a:lnTo>
                  <a:pt x="403" y="647"/>
                </a:lnTo>
                <a:lnTo>
                  <a:pt x="405" y="645"/>
                </a:lnTo>
                <a:lnTo>
                  <a:pt x="407" y="642"/>
                </a:lnTo>
                <a:lnTo>
                  <a:pt x="408" y="642"/>
                </a:lnTo>
                <a:lnTo>
                  <a:pt x="410" y="642"/>
                </a:lnTo>
                <a:lnTo>
                  <a:pt x="410" y="644"/>
                </a:lnTo>
                <a:lnTo>
                  <a:pt x="408" y="644"/>
                </a:lnTo>
                <a:lnTo>
                  <a:pt x="408" y="645"/>
                </a:lnTo>
                <a:lnTo>
                  <a:pt x="407" y="645"/>
                </a:lnTo>
                <a:lnTo>
                  <a:pt x="407" y="649"/>
                </a:lnTo>
                <a:lnTo>
                  <a:pt x="407" y="651"/>
                </a:lnTo>
                <a:lnTo>
                  <a:pt x="407" y="652"/>
                </a:lnTo>
                <a:lnTo>
                  <a:pt x="408" y="652"/>
                </a:lnTo>
                <a:lnTo>
                  <a:pt x="408" y="651"/>
                </a:lnTo>
                <a:lnTo>
                  <a:pt x="407" y="651"/>
                </a:lnTo>
                <a:lnTo>
                  <a:pt x="407" y="647"/>
                </a:lnTo>
                <a:lnTo>
                  <a:pt x="408" y="647"/>
                </a:lnTo>
                <a:lnTo>
                  <a:pt x="408" y="645"/>
                </a:lnTo>
                <a:lnTo>
                  <a:pt x="410" y="645"/>
                </a:lnTo>
                <a:lnTo>
                  <a:pt x="410" y="644"/>
                </a:lnTo>
                <a:lnTo>
                  <a:pt x="410" y="642"/>
                </a:lnTo>
                <a:lnTo>
                  <a:pt x="410" y="640"/>
                </a:lnTo>
                <a:lnTo>
                  <a:pt x="410" y="638"/>
                </a:lnTo>
                <a:lnTo>
                  <a:pt x="412" y="637"/>
                </a:lnTo>
                <a:lnTo>
                  <a:pt x="412" y="635"/>
                </a:lnTo>
                <a:lnTo>
                  <a:pt x="412" y="633"/>
                </a:lnTo>
                <a:lnTo>
                  <a:pt x="412" y="631"/>
                </a:lnTo>
                <a:lnTo>
                  <a:pt x="412" y="630"/>
                </a:lnTo>
                <a:lnTo>
                  <a:pt x="412" y="628"/>
                </a:lnTo>
                <a:lnTo>
                  <a:pt x="414" y="628"/>
                </a:lnTo>
                <a:lnTo>
                  <a:pt x="415" y="628"/>
                </a:lnTo>
                <a:lnTo>
                  <a:pt x="417" y="630"/>
                </a:lnTo>
                <a:lnTo>
                  <a:pt x="419" y="631"/>
                </a:lnTo>
                <a:lnTo>
                  <a:pt x="421" y="633"/>
                </a:lnTo>
                <a:lnTo>
                  <a:pt x="421" y="635"/>
                </a:lnTo>
                <a:lnTo>
                  <a:pt x="422" y="638"/>
                </a:lnTo>
                <a:lnTo>
                  <a:pt x="424" y="638"/>
                </a:lnTo>
                <a:lnTo>
                  <a:pt x="424" y="640"/>
                </a:lnTo>
                <a:lnTo>
                  <a:pt x="422" y="642"/>
                </a:lnTo>
                <a:lnTo>
                  <a:pt x="421" y="644"/>
                </a:lnTo>
                <a:lnTo>
                  <a:pt x="419" y="644"/>
                </a:lnTo>
                <a:lnTo>
                  <a:pt x="417" y="645"/>
                </a:lnTo>
                <a:lnTo>
                  <a:pt x="415" y="645"/>
                </a:lnTo>
                <a:lnTo>
                  <a:pt x="414" y="649"/>
                </a:lnTo>
                <a:lnTo>
                  <a:pt x="414" y="651"/>
                </a:lnTo>
                <a:lnTo>
                  <a:pt x="414" y="652"/>
                </a:lnTo>
                <a:lnTo>
                  <a:pt x="412" y="656"/>
                </a:lnTo>
                <a:lnTo>
                  <a:pt x="410" y="656"/>
                </a:lnTo>
                <a:lnTo>
                  <a:pt x="410" y="658"/>
                </a:lnTo>
                <a:lnTo>
                  <a:pt x="410" y="659"/>
                </a:lnTo>
                <a:lnTo>
                  <a:pt x="410" y="661"/>
                </a:lnTo>
                <a:lnTo>
                  <a:pt x="408" y="661"/>
                </a:lnTo>
                <a:lnTo>
                  <a:pt x="407" y="663"/>
                </a:lnTo>
                <a:lnTo>
                  <a:pt x="405" y="665"/>
                </a:lnTo>
                <a:lnTo>
                  <a:pt x="405" y="666"/>
                </a:lnTo>
                <a:lnTo>
                  <a:pt x="403" y="666"/>
                </a:lnTo>
                <a:lnTo>
                  <a:pt x="401" y="668"/>
                </a:lnTo>
                <a:lnTo>
                  <a:pt x="400" y="670"/>
                </a:lnTo>
                <a:lnTo>
                  <a:pt x="401" y="670"/>
                </a:lnTo>
                <a:lnTo>
                  <a:pt x="401" y="672"/>
                </a:lnTo>
                <a:lnTo>
                  <a:pt x="400" y="673"/>
                </a:lnTo>
                <a:lnTo>
                  <a:pt x="398" y="675"/>
                </a:lnTo>
                <a:lnTo>
                  <a:pt x="398" y="677"/>
                </a:lnTo>
                <a:lnTo>
                  <a:pt x="396" y="679"/>
                </a:lnTo>
                <a:lnTo>
                  <a:pt x="396" y="680"/>
                </a:lnTo>
                <a:lnTo>
                  <a:pt x="394" y="682"/>
                </a:lnTo>
                <a:lnTo>
                  <a:pt x="394" y="684"/>
                </a:lnTo>
                <a:lnTo>
                  <a:pt x="393" y="684"/>
                </a:lnTo>
                <a:lnTo>
                  <a:pt x="393" y="686"/>
                </a:lnTo>
                <a:lnTo>
                  <a:pt x="394" y="686"/>
                </a:lnTo>
                <a:lnTo>
                  <a:pt x="396" y="686"/>
                </a:lnTo>
                <a:lnTo>
                  <a:pt x="396" y="687"/>
                </a:lnTo>
                <a:lnTo>
                  <a:pt x="396" y="689"/>
                </a:lnTo>
                <a:lnTo>
                  <a:pt x="394" y="691"/>
                </a:lnTo>
                <a:lnTo>
                  <a:pt x="394" y="693"/>
                </a:lnTo>
                <a:lnTo>
                  <a:pt x="393" y="693"/>
                </a:lnTo>
                <a:lnTo>
                  <a:pt x="394" y="693"/>
                </a:lnTo>
                <a:lnTo>
                  <a:pt x="394" y="694"/>
                </a:lnTo>
                <a:lnTo>
                  <a:pt x="396" y="694"/>
                </a:lnTo>
                <a:lnTo>
                  <a:pt x="396" y="693"/>
                </a:lnTo>
                <a:lnTo>
                  <a:pt x="398" y="689"/>
                </a:lnTo>
                <a:lnTo>
                  <a:pt x="398" y="687"/>
                </a:lnTo>
                <a:lnTo>
                  <a:pt x="394" y="684"/>
                </a:lnTo>
                <a:lnTo>
                  <a:pt x="394" y="682"/>
                </a:lnTo>
                <a:lnTo>
                  <a:pt x="396" y="682"/>
                </a:lnTo>
                <a:lnTo>
                  <a:pt x="398" y="679"/>
                </a:lnTo>
                <a:lnTo>
                  <a:pt x="400" y="679"/>
                </a:lnTo>
                <a:lnTo>
                  <a:pt x="398" y="677"/>
                </a:lnTo>
                <a:lnTo>
                  <a:pt x="400" y="675"/>
                </a:lnTo>
                <a:lnTo>
                  <a:pt x="401" y="673"/>
                </a:lnTo>
                <a:lnTo>
                  <a:pt x="403" y="673"/>
                </a:lnTo>
                <a:lnTo>
                  <a:pt x="405" y="673"/>
                </a:lnTo>
                <a:lnTo>
                  <a:pt x="405" y="675"/>
                </a:lnTo>
                <a:lnTo>
                  <a:pt x="405" y="677"/>
                </a:lnTo>
                <a:lnTo>
                  <a:pt x="405" y="679"/>
                </a:lnTo>
                <a:lnTo>
                  <a:pt x="405" y="677"/>
                </a:lnTo>
                <a:lnTo>
                  <a:pt x="405" y="675"/>
                </a:lnTo>
                <a:lnTo>
                  <a:pt x="407" y="673"/>
                </a:lnTo>
                <a:lnTo>
                  <a:pt x="408" y="673"/>
                </a:lnTo>
                <a:lnTo>
                  <a:pt x="410" y="673"/>
                </a:lnTo>
                <a:lnTo>
                  <a:pt x="412" y="673"/>
                </a:lnTo>
                <a:lnTo>
                  <a:pt x="412" y="672"/>
                </a:lnTo>
                <a:lnTo>
                  <a:pt x="414" y="672"/>
                </a:lnTo>
                <a:lnTo>
                  <a:pt x="415" y="668"/>
                </a:lnTo>
                <a:lnTo>
                  <a:pt x="415" y="666"/>
                </a:lnTo>
                <a:lnTo>
                  <a:pt x="417" y="665"/>
                </a:lnTo>
                <a:lnTo>
                  <a:pt x="421" y="661"/>
                </a:lnTo>
                <a:lnTo>
                  <a:pt x="421" y="659"/>
                </a:lnTo>
                <a:lnTo>
                  <a:pt x="421" y="658"/>
                </a:lnTo>
                <a:lnTo>
                  <a:pt x="421" y="656"/>
                </a:lnTo>
                <a:lnTo>
                  <a:pt x="421" y="654"/>
                </a:lnTo>
                <a:lnTo>
                  <a:pt x="422" y="654"/>
                </a:lnTo>
                <a:lnTo>
                  <a:pt x="424" y="656"/>
                </a:lnTo>
                <a:lnTo>
                  <a:pt x="426" y="656"/>
                </a:lnTo>
                <a:lnTo>
                  <a:pt x="428" y="656"/>
                </a:lnTo>
                <a:lnTo>
                  <a:pt x="429" y="656"/>
                </a:lnTo>
              </a:path>
            </a:pathLst>
          </a:custGeom>
          <a:solidFill>
            <a:schemeClr val="tx2"/>
          </a:solidFill>
          <a:ln w="3">
            <a:solidFill>
              <a:srgbClr val="FFFFFF"/>
            </a:solidFill>
            <a:prstDash val="solid"/>
            <a:round/>
            <a:headEnd/>
            <a:tailEnd/>
          </a:ln>
        </p:spPr>
        <p:txBody>
          <a:bodyPr/>
          <a:lstStyle/>
          <a:p>
            <a:endParaRPr lang="en-US"/>
          </a:p>
        </p:txBody>
      </p:sp>
      <p:sp>
        <p:nvSpPr>
          <p:cNvPr id="26739" name="Freeform 435"/>
          <p:cNvSpPr>
            <a:spLocks/>
          </p:cNvSpPr>
          <p:nvPr/>
        </p:nvSpPr>
        <p:spPr bwMode="auto">
          <a:xfrm>
            <a:off x="6338888" y="3830638"/>
            <a:ext cx="882650" cy="1223962"/>
          </a:xfrm>
          <a:custGeom>
            <a:avLst/>
            <a:gdLst>
              <a:gd name="T0" fmla="*/ 2147483647 w 556"/>
              <a:gd name="T1" fmla="*/ 2147483647 h 771"/>
              <a:gd name="T2" fmla="*/ 2147483647 w 556"/>
              <a:gd name="T3" fmla="*/ 2147483647 h 771"/>
              <a:gd name="T4" fmla="*/ 2147483647 w 556"/>
              <a:gd name="T5" fmla="*/ 2147483647 h 771"/>
              <a:gd name="T6" fmla="*/ 2147483647 w 556"/>
              <a:gd name="T7" fmla="*/ 2147483647 h 771"/>
              <a:gd name="T8" fmla="*/ 2147483647 w 556"/>
              <a:gd name="T9" fmla="*/ 2147483647 h 771"/>
              <a:gd name="T10" fmla="*/ 2147483647 w 556"/>
              <a:gd name="T11" fmla="*/ 2147483647 h 771"/>
              <a:gd name="T12" fmla="*/ 2147483647 w 556"/>
              <a:gd name="T13" fmla="*/ 2147483647 h 771"/>
              <a:gd name="T14" fmla="*/ 2147483647 w 556"/>
              <a:gd name="T15" fmla="*/ 2147483647 h 771"/>
              <a:gd name="T16" fmla="*/ 2147483647 w 556"/>
              <a:gd name="T17" fmla="*/ 2147483647 h 771"/>
              <a:gd name="T18" fmla="*/ 2147483647 w 556"/>
              <a:gd name="T19" fmla="*/ 2147483647 h 771"/>
              <a:gd name="T20" fmla="*/ 2147483647 w 556"/>
              <a:gd name="T21" fmla="*/ 2147483647 h 771"/>
              <a:gd name="T22" fmla="*/ 2147483647 w 556"/>
              <a:gd name="T23" fmla="*/ 2147483647 h 771"/>
              <a:gd name="T24" fmla="*/ 2147483647 w 556"/>
              <a:gd name="T25" fmla="*/ 2147483647 h 771"/>
              <a:gd name="T26" fmla="*/ 2147483647 w 556"/>
              <a:gd name="T27" fmla="*/ 2147483647 h 771"/>
              <a:gd name="T28" fmla="*/ 2147483647 w 556"/>
              <a:gd name="T29" fmla="*/ 2147483647 h 771"/>
              <a:gd name="T30" fmla="*/ 2147483647 w 556"/>
              <a:gd name="T31" fmla="*/ 2147483647 h 771"/>
              <a:gd name="T32" fmla="*/ 2147483647 w 556"/>
              <a:gd name="T33" fmla="*/ 2147483647 h 771"/>
              <a:gd name="T34" fmla="*/ 2147483647 w 556"/>
              <a:gd name="T35" fmla="*/ 2147483647 h 771"/>
              <a:gd name="T36" fmla="*/ 2147483647 w 556"/>
              <a:gd name="T37" fmla="*/ 2147483647 h 771"/>
              <a:gd name="T38" fmla="*/ 2147483647 w 556"/>
              <a:gd name="T39" fmla="*/ 2147483647 h 771"/>
              <a:gd name="T40" fmla="*/ 2147483647 w 556"/>
              <a:gd name="T41" fmla="*/ 2147483647 h 771"/>
              <a:gd name="T42" fmla="*/ 2147483647 w 556"/>
              <a:gd name="T43" fmla="*/ 2147483647 h 771"/>
              <a:gd name="T44" fmla="*/ 2147483647 w 556"/>
              <a:gd name="T45" fmla="*/ 2147483647 h 771"/>
              <a:gd name="T46" fmla="*/ 2147483647 w 556"/>
              <a:gd name="T47" fmla="*/ 2147483647 h 771"/>
              <a:gd name="T48" fmla="*/ 2147483647 w 556"/>
              <a:gd name="T49" fmla="*/ 2147483647 h 771"/>
              <a:gd name="T50" fmla="*/ 2147483647 w 556"/>
              <a:gd name="T51" fmla="*/ 2147483647 h 771"/>
              <a:gd name="T52" fmla="*/ 2147483647 w 556"/>
              <a:gd name="T53" fmla="*/ 2147483647 h 771"/>
              <a:gd name="T54" fmla="*/ 2147483647 w 556"/>
              <a:gd name="T55" fmla="*/ 2147483647 h 771"/>
              <a:gd name="T56" fmla="*/ 2147483647 w 556"/>
              <a:gd name="T57" fmla="*/ 2147483647 h 771"/>
              <a:gd name="T58" fmla="*/ 2147483647 w 556"/>
              <a:gd name="T59" fmla="*/ 2147483647 h 771"/>
              <a:gd name="T60" fmla="*/ 2147483647 w 556"/>
              <a:gd name="T61" fmla="*/ 2147483647 h 771"/>
              <a:gd name="T62" fmla="*/ 2147483647 w 556"/>
              <a:gd name="T63" fmla="*/ 2147483647 h 771"/>
              <a:gd name="T64" fmla="*/ 2147483647 w 556"/>
              <a:gd name="T65" fmla="*/ 2147483647 h 771"/>
              <a:gd name="T66" fmla="*/ 0 w 556"/>
              <a:gd name="T67" fmla="*/ 2147483647 h 771"/>
              <a:gd name="T68" fmla="*/ 2147483647 w 556"/>
              <a:gd name="T69" fmla="*/ 2147483647 h 771"/>
              <a:gd name="T70" fmla="*/ 2147483647 w 556"/>
              <a:gd name="T71" fmla="*/ 2147483647 h 771"/>
              <a:gd name="T72" fmla="*/ 2147483647 w 556"/>
              <a:gd name="T73" fmla="*/ 2147483647 h 771"/>
              <a:gd name="T74" fmla="*/ 2147483647 w 556"/>
              <a:gd name="T75" fmla="*/ 2147483647 h 771"/>
              <a:gd name="T76" fmla="*/ 2147483647 w 556"/>
              <a:gd name="T77" fmla="*/ 2147483647 h 771"/>
              <a:gd name="T78" fmla="*/ 2147483647 w 556"/>
              <a:gd name="T79" fmla="*/ 2147483647 h 771"/>
              <a:gd name="T80" fmla="*/ 2147483647 w 556"/>
              <a:gd name="T81" fmla="*/ 2147483647 h 771"/>
              <a:gd name="T82" fmla="*/ 2147483647 w 556"/>
              <a:gd name="T83" fmla="*/ 2147483647 h 771"/>
              <a:gd name="T84" fmla="*/ 2147483647 w 556"/>
              <a:gd name="T85" fmla="*/ 2147483647 h 771"/>
              <a:gd name="T86" fmla="*/ 2147483647 w 556"/>
              <a:gd name="T87" fmla="*/ 2147483647 h 771"/>
              <a:gd name="T88" fmla="*/ 2147483647 w 556"/>
              <a:gd name="T89" fmla="*/ 2147483647 h 771"/>
              <a:gd name="T90" fmla="*/ 2147483647 w 556"/>
              <a:gd name="T91" fmla="*/ 2147483647 h 771"/>
              <a:gd name="T92" fmla="*/ 2147483647 w 556"/>
              <a:gd name="T93" fmla="*/ 2147483647 h 771"/>
              <a:gd name="T94" fmla="*/ 2147483647 w 556"/>
              <a:gd name="T95" fmla="*/ 2147483647 h 771"/>
              <a:gd name="T96" fmla="*/ 2147483647 w 556"/>
              <a:gd name="T97" fmla="*/ 2147483647 h 771"/>
              <a:gd name="T98" fmla="*/ 2147483647 w 556"/>
              <a:gd name="T99" fmla="*/ 2147483647 h 771"/>
              <a:gd name="T100" fmla="*/ 2147483647 w 556"/>
              <a:gd name="T101" fmla="*/ 2147483647 h 771"/>
              <a:gd name="T102" fmla="*/ 2147483647 w 556"/>
              <a:gd name="T103" fmla="*/ 2147483647 h 771"/>
              <a:gd name="T104" fmla="*/ 2147483647 w 556"/>
              <a:gd name="T105" fmla="*/ 2147483647 h 771"/>
              <a:gd name="T106" fmla="*/ 2147483647 w 556"/>
              <a:gd name="T107" fmla="*/ 2147483647 h 771"/>
              <a:gd name="T108" fmla="*/ 2147483647 w 556"/>
              <a:gd name="T109" fmla="*/ 2147483647 h 771"/>
              <a:gd name="T110" fmla="*/ 2147483647 w 556"/>
              <a:gd name="T111" fmla="*/ 2147483647 h 771"/>
              <a:gd name="T112" fmla="*/ 2147483647 w 556"/>
              <a:gd name="T113" fmla="*/ 2147483647 h 771"/>
              <a:gd name="T114" fmla="*/ 2147483647 w 556"/>
              <a:gd name="T115" fmla="*/ 2147483647 h 771"/>
              <a:gd name="T116" fmla="*/ 2147483647 w 556"/>
              <a:gd name="T117" fmla="*/ 2147483647 h 771"/>
              <a:gd name="T118" fmla="*/ 2147483647 w 556"/>
              <a:gd name="T119" fmla="*/ 0 h 77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56"/>
              <a:gd name="T181" fmla="*/ 0 h 771"/>
              <a:gd name="T182" fmla="*/ 556 w 556"/>
              <a:gd name="T183" fmla="*/ 771 h 77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56" h="771">
                <a:moveTo>
                  <a:pt x="530" y="539"/>
                </a:moveTo>
                <a:lnTo>
                  <a:pt x="530" y="537"/>
                </a:lnTo>
                <a:lnTo>
                  <a:pt x="532" y="535"/>
                </a:lnTo>
                <a:lnTo>
                  <a:pt x="532" y="532"/>
                </a:lnTo>
                <a:lnTo>
                  <a:pt x="530" y="530"/>
                </a:lnTo>
                <a:lnTo>
                  <a:pt x="529" y="528"/>
                </a:lnTo>
                <a:lnTo>
                  <a:pt x="527" y="528"/>
                </a:lnTo>
                <a:lnTo>
                  <a:pt x="525" y="528"/>
                </a:lnTo>
                <a:lnTo>
                  <a:pt x="525" y="527"/>
                </a:lnTo>
                <a:lnTo>
                  <a:pt x="527" y="525"/>
                </a:lnTo>
                <a:lnTo>
                  <a:pt x="529" y="525"/>
                </a:lnTo>
                <a:lnTo>
                  <a:pt x="530" y="525"/>
                </a:lnTo>
                <a:lnTo>
                  <a:pt x="532" y="527"/>
                </a:lnTo>
                <a:lnTo>
                  <a:pt x="534" y="527"/>
                </a:lnTo>
                <a:lnTo>
                  <a:pt x="536" y="528"/>
                </a:lnTo>
                <a:lnTo>
                  <a:pt x="537" y="530"/>
                </a:lnTo>
                <a:lnTo>
                  <a:pt x="539" y="530"/>
                </a:lnTo>
                <a:lnTo>
                  <a:pt x="541" y="534"/>
                </a:lnTo>
                <a:lnTo>
                  <a:pt x="541" y="535"/>
                </a:lnTo>
                <a:lnTo>
                  <a:pt x="539" y="537"/>
                </a:lnTo>
                <a:lnTo>
                  <a:pt x="539" y="539"/>
                </a:lnTo>
                <a:lnTo>
                  <a:pt x="539" y="541"/>
                </a:lnTo>
                <a:lnTo>
                  <a:pt x="539" y="542"/>
                </a:lnTo>
                <a:lnTo>
                  <a:pt x="539" y="546"/>
                </a:lnTo>
                <a:lnTo>
                  <a:pt x="537" y="548"/>
                </a:lnTo>
                <a:lnTo>
                  <a:pt x="536" y="548"/>
                </a:lnTo>
                <a:lnTo>
                  <a:pt x="534" y="548"/>
                </a:lnTo>
                <a:lnTo>
                  <a:pt x="536" y="549"/>
                </a:lnTo>
                <a:lnTo>
                  <a:pt x="537" y="549"/>
                </a:lnTo>
                <a:lnTo>
                  <a:pt x="539" y="548"/>
                </a:lnTo>
                <a:lnTo>
                  <a:pt x="541" y="546"/>
                </a:lnTo>
                <a:lnTo>
                  <a:pt x="541" y="544"/>
                </a:lnTo>
                <a:lnTo>
                  <a:pt x="541" y="542"/>
                </a:lnTo>
                <a:lnTo>
                  <a:pt x="541" y="537"/>
                </a:lnTo>
                <a:lnTo>
                  <a:pt x="542" y="537"/>
                </a:lnTo>
                <a:lnTo>
                  <a:pt x="542" y="535"/>
                </a:lnTo>
                <a:lnTo>
                  <a:pt x="544" y="535"/>
                </a:lnTo>
                <a:lnTo>
                  <a:pt x="546" y="537"/>
                </a:lnTo>
                <a:lnTo>
                  <a:pt x="548" y="537"/>
                </a:lnTo>
                <a:lnTo>
                  <a:pt x="549" y="539"/>
                </a:lnTo>
                <a:lnTo>
                  <a:pt x="551" y="541"/>
                </a:lnTo>
                <a:lnTo>
                  <a:pt x="551" y="542"/>
                </a:lnTo>
                <a:lnTo>
                  <a:pt x="551" y="544"/>
                </a:lnTo>
                <a:lnTo>
                  <a:pt x="549" y="544"/>
                </a:lnTo>
                <a:lnTo>
                  <a:pt x="549" y="546"/>
                </a:lnTo>
                <a:lnTo>
                  <a:pt x="549" y="548"/>
                </a:lnTo>
                <a:lnTo>
                  <a:pt x="548" y="549"/>
                </a:lnTo>
                <a:lnTo>
                  <a:pt x="548" y="551"/>
                </a:lnTo>
                <a:lnTo>
                  <a:pt x="548" y="553"/>
                </a:lnTo>
                <a:lnTo>
                  <a:pt x="548" y="551"/>
                </a:lnTo>
                <a:lnTo>
                  <a:pt x="548" y="549"/>
                </a:lnTo>
                <a:lnTo>
                  <a:pt x="551" y="548"/>
                </a:lnTo>
                <a:lnTo>
                  <a:pt x="551" y="546"/>
                </a:lnTo>
                <a:lnTo>
                  <a:pt x="551" y="544"/>
                </a:lnTo>
                <a:lnTo>
                  <a:pt x="551" y="542"/>
                </a:lnTo>
                <a:lnTo>
                  <a:pt x="553" y="541"/>
                </a:lnTo>
                <a:lnTo>
                  <a:pt x="553" y="539"/>
                </a:lnTo>
                <a:lnTo>
                  <a:pt x="555" y="539"/>
                </a:lnTo>
                <a:lnTo>
                  <a:pt x="555" y="541"/>
                </a:lnTo>
                <a:lnTo>
                  <a:pt x="555" y="542"/>
                </a:lnTo>
                <a:lnTo>
                  <a:pt x="555" y="544"/>
                </a:lnTo>
                <a:lnTo>
                  <a:pt x="555" y="546"/>
                </a:lnTo>
                <a:lnTo>
                  <a:pt x="555" y="548"/>
                </a:lnTo>
                <a:lnTo>
                  <a:pt x="553" y="548"/>
                </a:lnTo>
                <a:lnTo>
                  <a:pt x="553" y="549"/>
                </a:lnTo>
                <a:lnTo>
                  <a:pt x="555" y="551"/>
                </a:lnTo>
                <a:lnTo>
                  <a:pt x="555" y="553"/>
                </a:lnTo>
                <a:lnTo>
                  <a:pt x="553" y="553"/>
                </a:lnTo>
                <a:lnTo>
                  <a:pt x="553" y="555"/>
                </a:lnTo>
                <a:lnTo>
                  <a:pt x="551" y="555"/>
                </a:lnTo>
                <a:lnTo>
                  <a:pt x="551" y="556"/>
                </a:lnTo>
                <a:lnTo>
                  <a:pt x="549" y="560"/>
                </a:lnTo>
                <a:lnTo>
                  <a:pt x="549" y="562"/>
                </a:lnTo>
                <a:lnTo>
                  <a:pt x="549" y="563"/>
                </a:lnTo>
                <a:lnTo>
                  <a:pt x="548" y="563"/>
                </a:lnTo>
                <a:lnTo>
                  <a:pt x="548" y="565"/>
                </a:lnTo>
                <a:lnTo>
                  <a:pt x="546" y="569"/>
                </a:lnTo>
                <a:lnTo>
                  <a:pt x="544" y="570"/>
                </a:lnTo>
                <a:lnTo>
                  <a:pt x="544" y="572"/>
                </a:lnTo>
                <a:lnTo>
                  <a:pt x="542" y="572"/>
                </a:lnTo>
                <a:lnTo>
                  <a:pt x="539" y="574"/>
                </a:lnTo>
                <a:lnTo>
                  <a:pt x="539" y="576"/>
                </a:lnTo>
                <a:lnTo>
                  <a:pt x="536" y="576"/>
                </a:lnTo>
                <a:lnTo>
                  <a:pt x="534" y="576"/>
                </a:lnTo>
                <a:lnTo>
                  <a:pt x="536" y="577"/>
                </a:lnTo>
                <a:lnTo>
                  <a:pt x="536" y="576"/>
                </a:lnTo>
                <a:lnTo>
                  <a:pt x="537" y="576"/>
                </a:lnTo>
                <a:lnTo>
                  <a:pt x="539" y="576"/>
                </a:lnTo>
                <a:lnTo>
                  <a:pt x="541" y="576"/>
                </a:lnTo>
                <a:lnTo>
                  <a:pt x="542" y="576"/>
                </a:lnTo>
                <a:lnTo>
                  <a:pt x="542" y="574"/>
                </a:lnTo>
                <a:lnTo>
                  <a:pt x="544" y="574"/>
                </a:lnTo>
                <a:lnTo>
                  <a:pt x="546" y="576"/>
                </a:lnTo>
                <a:lnTo>
                  <a:pt x="546" y="577"/>
                </a:lnTo>
                <a:lnTo>
                  <a:pt x="546" y="579"/>
                </a:lnTo>
                <a:lnTo>
                  <a:pt x="548" y="579"/>
                </a:lnTo>
                <a:lnTo>
                  <a:pt x="548" y="581"/>
                </a:lnTo>
                <a:lnTo>
                  <a:pt x="548" y="583"/>
                </a:lnTo>
                <a:lnTo>
                  <a:pt x="549" y="584"/>
                </a:lnTo>
                <a:lnTo>
                  <a:pt x="549" y="586"/>
                </a:lnTo>
                <a:lnTo>
                  <a:pt x="549" y="590"/>
                </a:lnTo>
                <a:lnTo>
                  <a:pt x="548" y="591"/>
                </a:lnTo>
                <a:lnTo>
                  <a:pt x="549" y="591"/>
                </a:lnTo>
                <a:lnTo>
                  <a:pt x="549" y="593"/>
                </a:lnTo>
                <a:lnTo>
                  <a:pt x="551" y="593"/>
                </a:lnTo>
                <a:lnTo>
                  <a:pt x="551" y="600"/>
                </a:lnTo>
                <a:lnTo>
                  <a:pt x="549" y="600"/>
                </a:lnTo>
                <a:lnTo>
                  <a:pt x="549" y="602"/>
                </a:lnTo>
                <a:lnTo>
                  <a:pt x="551" y="602"/>
                </a:lnTo>
                <a:lnTo>
                  <a:pt x="551" y="603"/>
                </a:lnTo>
                <a:lnTo>
                  <a:pt x="549" y="603"/>
                </a:lnTo>
                <a:lnTo>
                  <a:pt x="551" y="607"/>
                </a:lnTo>
                <a:lnTo>
                  <a:pt x="551" y="609"/>
                </a:lnTo>
                <a:lnTo>
                  <a:pt x="551" y="605"/>
                </a:lnTo>
                <a:lnTo>
                  <a:pt x="551" y="603"/>
                </a:lnTo>
                <a:lnTo>
                  <a:pt x="551" y="602"/>
                </a:lnTo>
                <a:lnTo>
                  <a:pt x="553" y="600"/>
                </a:lnTo>
                <a:lnTo>
                  <a:pt x="553" y="598"/>
                </a:lnTo>
                <a:lnTo>
                  <a:pt x="555" y="600"/>
                </a:lnTo>
                <a:lnTo>
                  <a:pt x="556" y="600"/>
                </a:lnTo>
                <a:lnTo>
                  <a:pt x="556" y="602"/>
                </a:lnTo>
                <a:lnTo>
                  <a:pt x="555" y="602"/>
                </a:lnTo>
                <a:lnTo>
                  <a:pt x="555" y="603"/>
                </a:lnTo>
                <a:lnTo>
                  <a:pt x="556" y="603"/>
                </a:lnTo>
                <a:lnTo>
                  <a:pt x="555" y="605"/>
                </a:lnTo>
                <a:lnTo>
                  <a:pt x="555" y="607"/>
                </a:lnTo>
                <a:lnTo>
                  <a:pt x="555" y="609"/>
                </a:lnTo>
                <a:lnTo>
                  <a:pt x="553" y="610"/>
                </a:lnTo>
                <a:lnTo>
                  <a:pt x="553" y="612"/>
                </a:lnTo>
                <a:lnTo>
                  <a:pt x="553" y="614"/>
                </a:lnTo>
                <a:lnTo>
                  <a:pt x="551" y="616"/>
                </a:lnTo>
                <a:lnTo>
                  <a:pt x="551" y="617"/>
                </a:lnTo>
                <a:lnTo>
                  <a:pt x="549" y="621"/>
                </a:lnTo>
                <a:lnTo>
                  <a:pt x="548" y="623"/>
                </a:lnTo>
                <a:lnTo>
                  <a:pt x="548" y="624"/>
                </a:lnTo>
                <a:lnTo>
                  <a:pt x="548" y="626"/>
                </a:lnTo>
                <a:lnTo>
                  <a:pt x="546" y="626"/>
                </a:lnTo>
                <a:lnTo>
                  <a:pt x="544" y="626"/>
                </a:lnTo>
                <a:lnTo>
                  <a:pt x="544" y="630"/>
                </a:lnTo>
                <a:lnTo>
                  <a:pt x="544" y="631"/>
                </a:lnTo>
                <a:lnTo>
                  <a:pt x="542" y="631"/>
                </a:lnTo>
                <a:lnTo>
                  <a:pt x="542" y="630"/>
                </a:lnTo>
                <a:lnTo>
                  <a:pt x="541" y="628"/>
                </a:lnTo>
                <a:lnTo>
                  <a:pt x="539" y="630"/>
                </a:lnTo>
                <a:lnTo>
                  <a:pt x="537" y="630"/>
                </a:lnTo>
                <a:lnTo>
                  <a:pt x="536" y="630"/>
                </a:lnTo>
                <a:lnTo>
                  <a:pt x="536" y="631"/>
                </a:lnTo>
                <a:lnTo>
                  <a:pt x="537" y="631"/>
                </a:lnTo>
                <a:lnTo>
                  <a:pt x="539" y="630"/>
                </a:lnTo>
                <a:lnTo>
                  <a:pt x="541" y="630"/>
                </a:lnTo>
                <a:lnTo>
                  <a:pt x="542" y="631"/>
                </a:lnTo>
                <a:lnTo>
                  <a:pt x="542" y="633"/>
                </a:lnTo>
                <a:lnTo>
                  <a:pt x="541" y="633"/>
                </a:lnTo>
                <a:lnTo>
                  <a:pt x="539" y="633"/>
                </a:lnTo>
                <a:lnTo>
                  <a:pt x="539" y="635"/>
                </a:lnTo>
                <a:lnTo>
                  <a:pt x="541" y="635"/>
                </a:lnTo>
                <a:lnTo>
                  <a:pt x="542" y="633"/>
                </a:lnTo>
                <a:lnTo>
                  <a:pt x="542" y="635"/>
                </a:lnTo>
                <a:lnTo>
                  <a:pt x="542" y="637"/>
                </a:lnTo>
                <a:lnTo>
                  <a:pt x="541" y="637"/>
                </a:lnTo>
                <a:lnTo>
                  <a:pt x="541" y="638"/>
                </a:lnTo>
                <a:lnTo>
                  <a:pt x="539" y="640"/>
                </a:lnTo>
                <a:lnTo>
                  <a:pt x="537" y="640"/>
                </a:lnTo>
                <a:lnTo>
                  <a:pt x="537" y="642"/>
                </a:lnTo>
                <a:lnTo>
                  <a:pt x="537" y="644"/>
                </a:lnTo>
                <a:lnTo>
                  <a:pt x="537" y="645"/>
                </a:lnTo>
                <a:lnTo>
                  <a:pt x="536" y="647"/>
                </a:lnTo>
                <a:lnTo>
                  <a:pt x="534" y="649"/>
                </a:lnTo>
                <a:lnTo>
                  <a:pt x="534" y="651"/>
                </a:lnTo>
                <a:lnTo>
                  <a:pt x="534" y="652"/>
                </a:lnTo>
                <a:lnTo>
                  <a:pt x="532" y="652"/>
                </a:lnTo>
                <a:lnTo>
                  <a:pt x="530" y="651"/>
                </a:lnTo>
                <a:lnTo>
                  <a:pt x="529" y="649"/>
                </a:lnTo>
                <a:lnTo>
                  <a:pt x="529" y="647"/>
                </a:lnTo>
                <a:lnTo>
                  <a:pt x="527" y="647"/>
                </a:lnTo>
                <a:lnTo>
                  <a:pt x="525" y="647"/>
                </a:lnTo>
                <a:lnTo>
                  <a:pt x="523" y="647"/>
                </a:lnTo>
                <a:lnTo>
                  <a:pt x="522" y="647"/>
                </a:lnTo>
                <a:lnTo>
                  <a:pt x="525" y="647"/>
                </a:lnTo>
                <a:lnTo>
                  <a:pt x="527" y="647"/>
                </a:lnTo>
                <a:lnTo>
                  <a:pt x="529" y="649"/>
                </a:lnTo>
                <a:lnTo>
                  <a:pt x="529" y="651"/>
                </a:lnTo>
                <a:lnTo>
                  <a:pt x="529" y="652"/>
                </a:lnTo>
                <a:lnTo>
                  <a:pt x="527" y="651"/>
                </a:lnTo>
                <a:lnTo>
                  <a:pt x="527" y="652"/>
                </a:lnTo>
                <a:lnTo>
                  <a:pt x="529" y="652"/>
                </a:lnTo>
                <a:lnTo>
                  <a:pt x="530" y="652"/>
                </a:lnTo>
                <a:lnTo>
                  <a:pt x="532" y="654"/>
                </a:lnTo>
                <a:lnTo>
                  <a:pt x="532" y="656"/>
                </a:lnTo>
                <a:lnTo>
                  <a:pt x="530" y="658"/>
                </a:lnTo>
                <a:lnTo>
                  <a:pt x="530" y="659"/>
                </a:lnTo>
                <a:lnTo>
                  <a:pt x="530" y="661"/>
                </a:lnTo>
                <a:lnTo>
                  <a:pt x="529" y="661"/>
                </a:lnTo>
                <a:lnTo>
                  <a:pt x="529" y="663"/>
                </a:lnTo>
                <a:lnTo>
                  <a:pt x="529" y="665"/>
                </a:lnTo>
                <a:lnTo>
                  <a:pt x="529" y="668"/>
                </a:lnTo>
                <a:lnTo>
                  <a:pt x="527" y="670"/>
                </a:lnTo>
                <a:lnTo>
                  <a:pt x="527" y="672"/>
                </a:lnTo>
                <a:lnTo>
                  <a:pt x="527" y="673"/>
                </a:lnTo>
                <a:lnTo>
                  <a:pt x="525" y="673"/>
                </a:lnTo>
                <a:lnTo>
                  <a:pt x="525" y="675"/>
                </a:lnTo>
                <a:lnTo>
                  <a:pt x="523" y="673"/>
                </a:lnTo>
                <a:lnTo>
                  <a:pt x="522" y="673"/>
                </a:lnTo>
                <a:lnTo>
                  <a:pt x="520" y="672"/>
                </a:lnTo>
                <a:lnTo>
                  <a:pt x="518" y="670"/>
                </a:lnTo>
                <a:lnTo>
                  <a:pt x="516" y="670"/>
                </a:lnTo>
                <a:lnTo>
                  <a:pt x="515" y="670"/>
                </a:lnTo>
                <a:lnTo>
                  <a:pt x="513" y="670"/>
                </a:lnTo>
                <a:lnTo>
                  <a:pt x="511" y="670"/>
                </a:lnTo>
                <a:lnTo>
                  <a:pt x="509" y="670"/>
                </a:lnTo>
                <a:lnTo>
                  <a:pt x="509" y="668"/>
                </a:lnTo>
                <a:lnTo>
                  <a:pt x="511" y="666"/>
                </a:lnTo>
                <a:lnTo>
                  <a:pt x="513" y="666"/>
                </a:lnTo>
                <a:lnTo>
                  <a:pt x="513" y="665"/>
                </a:lnTo>
                <a:lnTo>
                  <a:pt x="513" y="663"/>
                </a:lnTo>
                <a:lnTo>
                  <a:pt x="511" y="663"/>
                </a:lnTo>
                <a:lnTo>
                  <a:pt x="511" y="665"/>
                </a:lnTo>
                <a:lnTo>
                  <a:pt x="513" y="665"/>
                </a:lnTo>
                <a:lnTo>
                  <a:pt x="513" y="666"/>
                </a:lnTo>
                <a:lnTo>
                  <a:pt x="511" y="666"/>
                </a:lnTo>
                <a:lnTo>
                  <a:pt x="509" y="668"/>
                </a:lnTo>
                <a:lnTo>
                  <a:pt x="509" y="670"/>
                </a:lnTo>
                <a:lnTo>
                  <a:pt x="509" y="672"/>
                </a:lnTo>
                <a:lnTo>
                  <a:pt x="511" y="672"/>
                </a:lnTo>
                <a:lnTo>
                  <a:pt x="513" y="672"/>
                </a:lnTo>
                <a:lnTo>
                  <a:pt x="513" y="670"/>
                </a:lnTo>
                <a:lnTo>
                  <a:pt x="515" y="670"/>
                </a:lnTo>
                <a:lnTo>
                  <a:pt x="516" y="670"/>
                </a:lnTo>
                <a:lnTo>
                  <a:pt x="518" y="673"/>
                </a:lnTo>
                <a:lnTo>
                  <a:pt x="520" y="675"/>
                </a:lnTo>
                <a:lnTo>
                  <a:pt x="520" y="677"/>
                </a:lnTo>
                <a:lnTo>
                  <a:pt x="518" y="677"/>
                </a:lnTo>
                <a:lnTo>
                  <a:pt x="518" y="679"/>
                </a:lnTo>
                <a:lnTo>
                  <a:pt x="520" y="679"/>
                </a:lnTo>
                <a:lnTo>
                  <a:pt x="522" y="679"/>
                </a:lnTo>
                <a:lnTo>
                  <a:pt x="522" y="682"/>
                </a:lnTo>
                <a:lnTo>
                  <a:pt x="522" y="684"/>
                </a:lnTo>
                <a:lnTo>
                  <a:pt x="520" y="686"/>
                </a:lnTo>
                <a:lnTo>
                  <a:pt x="518" y="686"/>
                </a:lnTo>
                <a:lnTo>
                  <a:pt x="518" y="687"/>
                </a:lnTo>
                <a:lnTo>
                  <a:pt x="518" y="689"/>
                </a:lnTo>
                <a:lnTo>
                  <a:pt x="520" y="693"/>
                </a:lnTo>
                <a:lnTo>
                  <a:pt x="520" y="694"/>
                </a:lnTo>
                <a:lnTo>
                  <a:pt x="522" y="694"/>
                </a:lnTo>
                <a:lnTo>
                  <a:pt x="522" y="696"/>
                </a:lnTo>
                <a:lnTo>
                  <a:pt x="522" y="698"/>
                </a:lnTo>
                <a:lnTo>
                  <a:pt x="520" y="698"/>
                </a:lnTo>
                <a:lnTo>
                  <a:pt x="518" y="698"/>
                </a:lnTo>
                <a:lnTo>
                  <a:pt x="516" y="696"/>
                </a:lnTo>
                <a:lnTo>
                  <a:pt x="515" y="693"/>
                </a:lnTo>
                <a:lnTo>
                  <a:pt x="515" y="691"/>
                </a:lnTo>
                <a:lnTo>
                  <a:pt x="513" y="689"/>
                </a:lnTo>
                <a:lnTo>
                  <a:pt x="511" y="689"/>
                </a:lnTo>
                <a:lnTo>
                  <a:pt x="511" y="687"/>
                </a:lnTo>
                <a:lnTo>
                  <a:pt x="511" y="686"/>
                </a:lnTo>
                <a:lnTo>
                  <a:pt x="511" y="687"/>
                </a:lnTo>
                <a:lnTo>
                  <a:pt x="509" y="687"/>
                </a:lnTo>
                <a:lnTo>
                  <a:pt x="509" y="689"/>
                </a:lnTo>
                <a:lnTo>
                  <a:pt x="511" y="689"/>
                </a:lnTo>
                <a:lnTo>
                  <a:pt x="511" y="691"/>
                </a:lnTo>
                <a:lnTo>
                  <a:pt x="511" y="693"/>
                </a:lnTo>
                <a:lnTo>
                  <a:pt x="513" y="693"/>
                </a:lnTo>
                <a:lnTo>
                  <a:pt x="513" y="694"/>
                </a:lnTo>
                <a:lnTo>
                  <a:pt x="513" y="696"/>
                </a:lnTo>
                <a:lnTo>
                  <a:pt x="515" y="698"/>
                </a:lnTo>
                <a:lnTo>
                  <a:pt x="516" y="699"/>
                </a:lnTo>
                <a:lnTo>
                  <a:pt x="516" y="701"/>
                </a:lnTo>
                <a:lnTo>
                  <a:pt x="518" y="701"/>
                </a:lnTo>
                <a:lnTo>
                  <a:pt x="520" y="701"/>
                </a:lnTo>
                <a:lnTo>
                  <a:pt x="520" y="703"/>
                </a:lnTo>
                <a:lnTo>
                  <a:pt x="518" y="701"/>
                </a:lnTo>
                <a:lnTo>
                  <a:pt x="518" y="703"/>
                </a:lnTo>
                <a:lnTo>
                  <a:pt x="516" y="703"/>
                </a:lnTo>
                <a:lnTo>
                  <a:pt x="516" y="701"/>
                </a:lnTo>
                <a:lnTo>
                  <a:pt x="515" y="701"/>
                </a:lnTo>
                <a:lnTo>
                  <a:pt x="513" y="699"/>
                </a:lnTo>
                <a:lnTo>
                  <a:pt x="511" y="699"/>
                </a:lnTo>
                <a:lnTo>
                  <a:pt x="513" y="699"/>
                </a:lnTo>
                <a:lnTo>
                  <a:pt x="515" y="701"/>
                </a:lnTo>
                <a:lnTo>
                  <a:pt x="515" y="703"/>
                </a:lnTo>
                <a:lnTo>
                  <a:pt x="515" y="705"/>
                </a:lnTo>
                <a:lnTo>
                  <a:pt x="513" y="703"/>
                </a:lnTo>
                <a:lnTo>
                  <a:pt x="513" y="701"/>
                </a:lnTo>
                <a:lnTo>
                  <a:pt x="511" y="701"/>
                </a:lnTo>
                <a:lnTo>
                  <a:pt x="509" y="699"/>
                </a:lnTo>
                <a:lnTo>
                  <a:pt x="509" y="698"/>
                </a:lnTo>
                <a:lnTo>
                  <a:pt x="506" y="696"/>
                </a:lnTo>
                <a:lnTo>
                  <a:pt x="506" y="694"/>
                </a:lnTo>
                <a:lnTo>
                  <a:pt x="504" y="693"/>
                </a:lnTo>
                <a:lnTo>
                  <a:pt x="502" y="693"/>
                </a:lnTo>
                <a:lnTo>
                  <a:pt x="502" y="694"/>
                </a:lnTo>
                <a:lnTo>
                  <a:pt x="501" y="693"/>
                </a:lnTo>
                <a:lnTo>
                  <a:pt x="499" y="693"/>
                </a:lnTo>
                <a:lnTo>
                  <a:pt x="497" y="694"/>
                </a:lnTo>
                <a:lnTo>
                  <a:pt x="499" y="694"/>
                </a:lnTo>
                <a:lnTo>
                  <a:pt x="501" y="694"/>
                </a:lnTo>
                <a:lnTo>
                  <a:pt x="501" y="696"/>
                </a:lnTo>
                <a:lnTo>
                  <a:pt x="502" y="696"/>
                </a:lnTo>
                <a:lnTo>
                  <a:pt x="504" y="696"/>
                </a:lnTo>
                <a:lnTo>
                  <a:pt x="508" y="699"/>
                </a:lnTo>
                <a:lnTo>
                  <a:pt x="508" y="701"/>
                </a:lnTo>
                <a:lnTo>
                  <a:pt x="508" y="703"/>
                </a:lnTo>
                <a:lnTo>
                  <a:pt x="508" y="705"/>
                </a:lnTo>
                <a:lnTo>
                  <a:pt x="506" y="705"/>
                </a:lnTo>
                <a:lnTo>
                  <a:pt x="506" y="703"/>
                </a:lnTo>
                <a:lnTo>
                  <a:pt x="504" y="703"/>
                </a:lnTo>
                <a:lnTo>
                  <a:pt x="504" y="705"/>
                </a:lnTo>
                <a:lnTo>
                  <a:pt x="502" y="703"/>
                </a:lnTo>
                <a:lnTo>
                  <a:pt x="502" y="701"/>
                </a:lnTo>
                <a:lnTo>
                  <a:pt x="501" y="701"/>
                </a:lnTo>
                <a:lnTo>
                  <a:pt x="502" y="701"/>
                </a:lnTo>
                <a:lnTo>
                  <a:pt x="502" y="703"/>
                </a:lnTo>
                <a:lnTo>
                  <a:pt x="502" y="705"/>
                </a:lnTo>
                <a:lnTo>
                  <a:pt x="501" y="703"/>
                </a:lnTo>
                <a:lnTo>
                  <a:pt x="499" y="701"/>
                </a:lnTo>
                <a:lnTo>
                  <a:pt x="497" y="699"/>
                </a:lnTo>
                <a:lnTo>
                  <a:pt x="497" y="698"/>
                </a:lnTo>
                <a:lnTo>
                  <a:pt x="497" y="696"/>
                </a:lnTo>
                <a:lnTo>
                  <a:pt x="495" y="694"/>
                </a:lnTo>
                <a:lnTo>
                  <a:pt x="494" y="691"/>
                </a:lnTo>
                <a:lnTo>
                  <a:pt x="492" y="689"/>
                </a:lnTo>
                <a:lnTo>
                  <a:pt x="494" y="691"/>
                </a:lnTo>
                <a:lnTo>
                  <a:pt x="494" y="693"/>
                </a:lnTo>
                <a:lnTo>
                  <a:pt x="494" y="694"/>
                </a:lnTo>
                <a:lnTo>
                  <a:pt x="495" y="696"/>
                </a:lnTo>
                <a:lnTo>
                  <a:pt x="495" y="698"/>
                </a:lnTo>
                <a:lnTo>
                  <a:pt x="495" y="699"/>
                </a:lnTo>
                <a:lnTo>
                  <a:pt x="495" y="701"/>
                </a:lnTo>
                <a:lnTo>
                  <a:pt x="497" y="701"/>
                </a:lnTo>
                <a:lnTo>
                  <a:pt x="497" y="703"/>
                </a:lnTo>
                <a:lnTo>
                  <a:pt x="497" y="705"/>
                </a:lnTo>
                <a:lnTo>
                  <a:pt x="497" y="708"/>
                </a:lnTo>
                <a:lnTo>
                  <a:pt x="495" y="708"/>
                </a:lnTo>
                <a:lnTo>
                  <a:pt x="494" y="708"/>
                </a:lnTo>
                <a:lnTo>
                  <a:pt x="494" y="706"/>
                </a:lnTo>
                <a:lnTo>
                  <a:pt x="494" y="705"/>
                </a:lnTo>
                <a:lnTo>
                  <a:pt x="492" y="703"/>
                </a:lnTo>
                <a:lnTo>
                  <a:pt x="492" y="701"/>
                </a:lnTo>
                <a:lnTo>
                  <a:pt x="483" y="698"/>
                </a:lnTo>
                <a:lnTo>
                  <a:pt x="478" y="698"/>
                </a:lnTo>
                <a:lnTo>
                  <a:pt x="450" y="703"/>
                </a:lnTo>
                <a:lnTo>
                  <a:pt x="448" y="703"/>
                </a:lnTo>
                <a:lnTo>
                  <a:pt x="434" y="705"/>
                </a:lnTo>
                <a:lnTo>
                  <a:pt x="427" y="708"/>
                </a:lnTo>
                <a:lnTo>
                  <a:pt x="420" y="708"/>
                </a:lnTo>
                <a:lnTo>
                  <a:pt x="406" y="712"/>
                </a:lnTo>
                <a:lnTo>
                  <a:pt x="399" y="713"/>
                </a:lnTo>
                <a:lnTo>
                  <a:pt x="392" y="717"/>
                </a:lnTo>
                <a:lnTo>
                  <a:pt x="377" y="720"/>
                </a:lnTo>
                <a:lnTo>
                  <a:pt x="366" y="726"/>
                </a:lnTo>
                <a:lnTo>
                  <a:pt x="359" y="727"/>
                </a:lnTo>
                <a:lnTo>
                  <a:pt x="356" y="727"/>
                </a:lnTo>
                <a:lnTo>
                  <a:pt x="352" y="727"/>
                </a:lnTo>
                <a:lnTo>
                  <a:pt x="338" y="733"/>
                </a:lnTo>
                <a:lnTo>
                  <a:pt x="331" y="729"/>
                </a:lnTo>
                <a:lnTo>
                  <a:pt x="330" y="729"/>
                </a:lnTo>
                <a:lnTo>
                  <a:pt x="330" y="724"/>
                </a:lnTo>
                <a:lnTo>
                  <a:pt x="328" y="724"/>
                </a:lnTo>
                <a:lnTo>
                  <a:pt x="326" y="722"/>
                </a:lnTo>
                <a:lnTo>
                  <a:pt x="324" y="724"/>
                </a:lnTo>
                <a:lnTo>
                  <a:pt x="323" y="724"/>
                </a:lnTo>
                <a:lnTo>
                  <a:pt x="321" y="724"/>
                </a:lnTo>
                <a:lnTo>
                  <a:pt x="321" y="726"/>
                </a:lnTo>
                <a:lnTo>
                  <a:pt x="319" y="726"/>
                </a:lnTo>
                <a:lnTo>
                  <a:pt x="317" y="724"/>
                </a:lnTo>
                <a:lnTo>
                  <a:pt x="316" y="724"/>
                </a:lnTo>
                <a:lnTo>
                  <a:pt x="314" y="724"/>
                </a:lnTo>
                <a:lnTo>
                  <a:pt x="312" y="724"/>
                </a:lnTo>
                <a:lnTo>
                  <a:pt x="310" y="724"/>
                </a:lnTo>
                <a:lnTo>
                  <a:pt x="309" y="724"/>
                </a:lnTo>
                <a:lnTo>
                  <a:pt x="307" y="724"/>
                </a:lnTo>
                <a:lnTo>
                  <a:pt x="305" y="724"/>
                </a:lnTo>
                <a:lnTo>
                  <a:pt x="305" y="726"/>
                </a:lnTo>
                <a:lnTo>
                  <a:pt x="303" y="726"/>
                </a:lnTo>
                <a:lnTo>
                  <a:pt x="303" y="727"/>
                </a:lnTo>
                <a:lnTo>
                  <a:pt x="302" y="727"/>
                </a:lnTo>
                <a:lnTo>
                  <a:pt x="300" y="729"/>
                </a:lnTo>
                <a:lnTo>
                  <a:pt x="298" y="729"/>
                </a:lnTo>
                <a:lnTo>
                  <a:pt x="298" y="731"/>
                </a:lnTo>
                <a:lnTo>
                  <a:pt x="296" y="731"/>
                </a:lnTo>
                <a:lnTo>
                  <a:pt x="296" y="733"/>
                </a:lnTo>
                <a:lnTo>
                  <a:pt x="295" y="733"/>
                </a:lnTo>
                <a:lnTo>
                  <a:pt x="295" y="734"/>
                </a:lnTo>
                <a:lnTo>
                  <a:pt x="293" y="734"/>
                </a:lnTo>
                <a:lnTo>
                  <a:pt x="293" y="736"/>
                </a:lnTo>
                <a:lnTo>
                  <a:pt x="293" y="738"/>
                </a:lnTo>
                <a:lnTo>
                  <a:pt x="293" y="740"/>
                </a:lnTo>
                <a:lnTo>
                  <a:pt x="293" y="741"/>
                </a:lnTo>
                <a:lnTo>
                  <a:pt x="293" y="743"/>
                </a:lnTo>
                <a:lnTo>
                  <a:pt x="293" y="745"/>
                </a:lnTo>
                <a:lnTo>
                  <a:pt x="291" y="747"/>
                </a:lnTo>
                <a:lnTo>
                  <a:pt x="291" y="748"/>
                </a:lnTo>
                <a:lnTo>
                  <a:pt x="289" y="750"/>
                </a:lnTo>
                <a:lnTo>
                  <a:pt x="288" y="752"/>
                </a:lnTo>
                <a:lnTo>
                  <a:pt x="288" y="754"/>
                </a:lnTo>
                <a:lnTo>
                  <a:pt x="286" y="755"/>
                </a:lnTo>
                <a:lnTo>
                  <a:pt x="286" y="757"/>
                </a:lnTo>
                <a:lnTo>
                  <a:pt x="284" y="759"/>
                </a:lnTo>
                <a:lnTo>
                  <a:pt x="284" y="761"/>
                </a:lnTo>
                <a:lnTo>
                  <a:pt x="284" y="762"/>
                </a:lnTo>
                <a:lnTo>
                  <a:pt x="282" y="764"/>
                </a:lnTo>
                <a:lnTo>
                  <a:pt x="282" y="766"/>
                </a:lnTo>
                <a:lnTo>
                  <a:pt x="281" y="768"/>
                </a:lnTo>
                <a:lnTo>
                  <a:pt x="279" y="768"/>
                </a:lnTo>
                <a:lnTo>
                  <a:pt x="279" y="769"/>
                </a:lnTo>
                <a:lnTo>
                  <a:pt x="277" y="769"/>
                </a:lnTo>
                <a:lnTo>
                  <a:pt x="275" y="769"/>
                </a:lnTo>
                <a:lnTo>
                  <a:pt x="274" y="769"/>
                </a:lnTo>
                <a:lnTo>
                  <a:pt x="272" y="769"/>
                </a:lnTo>
                <a:lnTo>
                  <a:pt x="270" y="769"/>
                </a:lnTo>
                <a:lnTo>
                  <a:pt x="269" y="769"/>
                </a:lnTo>
                <a:lnTo>
                  <a:pt x="267" y="769"/>
                </a:lnTo>
                <a:lnTo>
                  <a:pt x="265" y="769"/>
                </a:lnTo>
                <a:lnTo>
                  <a:pt x="263" y="769"/>
                </a:lnTo>
                <a:lnTo>
                  <a:pt x="262" y="771"/>
                </a:lnTo>
                <a:lnTo>
                  <a:pt x="260" y="771"/>
                </a:lnTo>
                <a:lnTo>
                  <a:pt x="258" y="771"/>
                </a:lnTo>
                <a:lnTo>
                  <a:pt x="256" y="771"/>
                </a:lnTo>
                <a:lnTo>
                  <a:pt x="255" y="769"/>
                </a:lnTo>
                <a:lnTo>
                  <a:pt x="253" y="769"/>
                </a:lnTo>
                <a:lnTo>
                  <a:pt x="251" y="771"/>
                </a:lnTo>
                <a:lnTo>
                  <a:pt x="249" y="771"/>
                </a:lnTo>
                <a:lnTo>
                  <a:pt x="248" y="769"/>
                </a:lnTo>
                <a:lnTo>
                  <a:pt x="246" y="769"/>
                </a:lnTo>
                <a:lnTo>
                  <a:pt x="244" y="768"/>
                </a:lnTo>
                <a:lnTo>
                  <a:pt x="242" y="768"/>
                </a:lnTo>
                <a:lnTo>
                  <a:pt x="242" y="766"/>
                </a:lnTo>
                <a:lnTo>
                  <a:pt x="242" y="764"/>
                </a:lnTo>
                <a:lnTo>
                  <a:pt x="242" y="762"/>
                </a:lnTo>
                <a:lnTo>
                  <a:pt x="244" y="762"/>
                </a:lnTo>
                <a:lnTo>
                  <a:pt x="244" y="761"/>
                </a:lnTo>
                <a:lnTo>
                  <a:pt x="244" y="759"/>
                </a:lnTo>
                <a:lnTo>
                  <a:pt x="244" y="757"/>
                </a:lnTo>
                <a:lnTo>
                  <a:pt x="246" y="755"/>
                </a:lnTo>
                <a:lnTo>
                  <a:pt x="246" y="754"/>
                </a:lnTo>
                <a:lnTo>
                  <a:pt x="248" y="752"/>
                </a:lnTo>
                <a:lnTo>
                  <a:pt x="248" y="750"/>
                </a:lnTo>
                <a:lnTo>
                  <a:pt x="248" y="748"/>
                </a:lnTo>
                <a:lnTo>
                  <a:pt x="246" y="747"/>
                </a:lnTo>
                <a:lnTo>
                  <a:pt x="246" y="745"/>
                </a:lnTo>
                <a:lnTo>
                  <a:pt x="246" y="743"/>
                </a:lnTo>
                <a:lnTo>
                  <a:pt x="246" y="741"/>
                </a:lnTo>
                <a:lnTo>
                  <a:pt x="244" y="740"/>
                </a:lnTo>
                <a:lnTo>
                  <a:pt x="244" y="738"/>
                </a:lnTo>
                <a:lnTo>
                  <a:pt x="242" y="738"/>
                </a:lnTo>
                <a:lnTo>
                  <a:pt x="242" y="736"/>
                </a:lnTo>
                <a:lnTo>
                  <a:pt x="242" y="734"/>
                </a:lnTo>
                <a:lnTo>
                  <a:pt x="242" y="733"/>
                </a:lnTo>
                <a:lnTo>
                  <a:pt x="242" y="731"/>
                </a:lnTo>
                <a:lnTo>
                  <a:pt x="241" y="729"/>
                </a:lnTo>
                <a:lnTo>
                  <a:pt x="241" y="727"/>
                </a:lnTo>
                <a:lnTo>
                  <a:pt x="241" y="726"/>
                </a:lnTo>
                <a:lnTo>
                  <a:pt x="241" y="724"/>
                </a:lnTo>
                <a:lnTo>
                  <a:pt x="241" y="722"/>
                </a:lnTo>
                <a:lnTo>
                  <a:pt x="239" y="722"/>
                </a:lnTo>
                <a:lnTo>
                  <a:pt x="237" y="722"/>
                </a:lnTo>
                <a:lnTo>
                  <a:pt x="235" y="720"/>
                </a:lnTo>
                <a:lnTo>
                  <a:pt x="234" y="720"/>
                </a:lnTo>
                <a:lnTo>
                  <a:pt x="234" y="719"/>
                </a:lnTo>
                <a:lnTo>
                  <a:pt x="232" y="719"/>
                </a:lnTo>
                <a:lnTo>
                  <a:pt x="232" y="717"/>
                </a:lnTo>
                <a:lnTo>
                  <a:pt x="230" y="717"/>
                </a:lnTo>
                <a:lnTo>
                  <a:pt x="230" y="715"/>
                </a:lnTo>
                <a:lnTo>
                  <a:pt x="228" y="715"/>
                </a:lnTo>
                <a:lnTo>
                  <a:pt x="228" y="713"/>
                </a:lnTo>
                <a:lnTo>
                  <a:pt x="227" y="713"/>
                </a:lnTo>
                <a:lnTo>
                  <a:pt x="227" y="712"/>
                </a:lnTo>
                <a:lnTo>
                  <a:pt x="225" y="712"/>
                </a:lnTo>
                <a:lnTo>
                  <a:pt x="223" y="710"/>
                </a:lnTo>
                <a:lnTo>
                  <a:pt x="221" y="708"/>
                </a:lnTo>
                <a:lnTo>
                  <a:pt x="220" y="708"/>
                </a:lnTo>
                <a:lnTo>
                  <a:pt x="220" y="706"/>
                </a:lnTo>
                <a:lnTo>
                  <a:pt x="218" y="706"/>
                </a:lnTo>
                <a:lnTo>
                  <a:pt x="218" y="705"/>
                </a:lnTo>
                <a:lnTo>
                  <a:pt x="216" y="705"/>
                </a:lnTo>
                <a:lnTo>
                  <a:pt x="216" y="703"/>
                </a:lnTo>
                <a:lnTo>
                  <a:pt x="214" y="701"/>
                </a:lnTo>
                <a:lnTo>
                  <a:pt x="213" y="699"/>
                </a:lnTo>
                <a:lnTo>
                  <a:pt x="211" y="699"/>
                </a:lnTo>
                <a:lnTo>
                  <a:pt x="209" y="699"/>
                </a:lnTo>
                <a:lnTo>
                  <a:pt x="209" y="698"/>
                </a:lnTo>
                <a:lnTo>
                  <a:pt x="207" y="698"/>
                </a:lnTo>
                <a:lnTo>
                  <a:pt x="206" y="698"/>
                </a:lnTo>
                <a:lnTo>
                  <a:pt x="204" y="696"/>
                </a:lnTo>
                <a:lnTo>
                  <a:pt x="202" y="696"/>
                </a:lnTo>
                <a:lnTo>
                  <a:pt x="200" y="694"/>
                </a:lnTo>
                <a:lnTo>
                  <a:pt x="199" y="693"/>
                </a:lnTo>
                <a:lnTo>
                  <a:pt x="197" y="693"/>
                </a:lnTo>
                <a:lnTo>
                  <a:pt x="197" y="691"/>
                </a:lnTo>
                <a:lnTo>
                  <a:pt x="195" y="691"/>
                </a:lnTo>
                <a:lnTo>
                  <a:pt x="195" y="689"/>
                </a:lnTo>
                <a:lnTo>
                  <a:pt x="193" y="687"/>
                </a:lnTo>
                <a:lnTo>
                  <a:pt x="192" y="687"/>
                </a:lnTo>
                <a:lnTo>
                  <a:pt x="192" y="686"/>
                </a:lnTo>
                <a:lnTo>
                  <a:pt x="192" y="684"/>
                </a:lnTo>
                <a:lnTo>
                  <a:pt x="190" y="684"/>
                </a:lnTo>
                <a:lnTo>
                  <a:pt x="190" y="682"/>
                </a:lnTo>
                <a:lnTo>
                  <a:pt x="188" y="682"/>
                </a:lnTo>
                <a:lnTo>
                  <a:pt x="186" y="680"/>
                </a:lnTo>
                <a:lnTo>
                  <a:pt x="186" y="679"/>
                </a:lnTo>
                <a:lnTo>
                  <a:pt x="185" y="679"/>
                </a:lnTo>
                <a:lnTo>
                  <a:pt x="185" y="677"/>
                </a:lnTo>
                <a:lnTo>
                  <a:pt x="183" y="675"/>
                </a:lnTo>
                <a:lnTo>
                  <a:pt x="181" y="675"/>
                </a:lnTo>
                <a:lnTo>
                  <a:pt x="181" y="673"/>
                </a:lnTo>
                <a:lnTo>
                  <a:pt x="180" y="673"/>
                </a:lnTo>
                <a:lnTo>
                  <a:pt x="178" y="672"/>
                </a:lnTo>
                <a:lnTo>
                  <a:pt x="176" y="672"/>
                </a:lnTo>
                <a:lnTo>
                  <a:pt x="176" y="670"/>
                </a:lnTo>
                <a:lnTo>
                  <a:pt x="174" y="670"/>
                </a:lnTo>
                <a:lnTo>
                  <a:pt x="173" y="668"/>
                </a:lnTo>
                <a:lnTo>
                  <a:pt x="171" y="666"/>
                </a:lnTo>
                <a:lnTo>
                  <a:pt x="169" y="665"/>
                </a:lnTo>
                <a:lnTo>
                  <a:pt x="167" y="663"/>
                </a:lnTo>
                <a:lnTo>
                  <a:pt x="166" y="661"/>
                </a:lnTo>
                <a:lnTo>
                  <a:pt x="164" y="661"/>
                </a:lnTo>
                <a:lnTo>
                  <a:pt x="162" y="659"/>
                </a:lnTo>
                <a:lnTo>
                  <a:pt x="160" y="658"/>
                </a:lnTo>
                <a:lnTo>
                  <a:pt x="159" y="658"/>
                </a:lnTo>
                <a:lnTo>
                  <a:pt x="159" y="656"/>
                </a:lnTo>
                <a:lnTo>
                  <a:pt x="157" y="656"/>
                </a:lnTo>
                <a:lnTo>
                  <a:pt x="155" y="656"/>
                </a:lnTo>
                <a:lnTo>
                  <a:pt x="153" y="654"/>
                </a:lnTo>
                <a:lnTo>
                  <a:pt x="152" y="654"/>
                </a:lnTo>
                <a:lnTo>
                  <a:pt x="150" y="654"/>
                </a:lnTo>
                <a:lnTo>
                  <a:pt x="148" y="654"/>
                </a:lnTo>
                <a:lnTo>
                  <a:pt x="146" y="652"/>
                </a:lnTo>
                <a:lnTo>
                  <a:pt x="145" y="652"/>
                </a:lnTo>
                <a:lnTo>
                  <a:pt x="143" y="652"/>
                </a:lnTo>
                <a:lnTo>
                  <a:pt x="141" y="651"/>
                </a:lnTo>
                <a:lnTo>
                  <a:pt x="139" y="651"/>
                </a:lnTo>
                <a:lnTo>
                  <a:pt x="138" y="651"/>
                </a:lnTo>
                <a:lnTo>
                  <a:pt x="136" y="651"/>
                </a:lnTo>
                <a:lnTo>
                  <a:pt x="134" y="651"/>
                </a:lnTo>
                <a:lnTo>
                  <a:pt x="132" y="651"/>
                </a:lnTo>
                <a:lnTo>
                  <a:pt x="131" y="649"/>
                </a:lnTo>
                <a:lnTo>
                  <a:pt x="129" y="649"/>
                </a:lnTo>
                <a:lnTo>
                  <a:pt x="125" y="649"/>
                </a:lnTo>
                <a:lnTo>
                  <a:pt x="122" y="647"/>
                </a:lnTo>
                <a:lnTo>
                  <a:pt x="120" y="647"/>
                </a:lnTo>
                <a:lnTo>
                  <a:pt x="118" y="647"/>
                </a:lnTo>
                <a:lnTo>
                  <a:pt x="117" y="647"/>
                </a:lnTo>
                <a:lnTo>
                  <a:pt x="113" y="647"/>
                </a:lnTo>
                <a:lnTo>
                  <a:pt x="110" y="645"/>
                </a:lnTo>
                <a:lnTo>
                  <a:pt x="106" y="644"/>
                </a:lnTo>
                <a:lnTo>
                  <a:pt x="104" y="644"/>
                </a:lnTo>
                <a:lnTo>
                  <a:pt x="101" y="644"/>
                </a:lnTo>
                <a:lnTo>
                  <a:pt x="97" y="642"/>
                </a:lnTo>
                <a:lnTo>
                  <a:pt x="96" y="642"/>
                </a:lnTo>
                <a:lnTo>
                  <a:pt x="94" y="642"/>
                </a:lnTo>
                <a:lnTo>
                  <a:pt x="92" y="640"/>
                </a:lnTo>
                <a:lnTo>
                  <a:pt x="91" y="640"/>
                </a:lnTo>
                <a:lnTo>
                  <a:pt x="89" y="640"/>
                </a:lnTo>
                <a:lnTo>
                  <a:pt x="87" y="640"/>
                </a:lnTo>
                <a:lnTo>
                  <a:pt x="85" y="638"/>
                </a:lnTo>
                <a:lnTo>
                  <a:pt x="82" y="637"/>
                </a:lnTo>
                <a:lnTo>
                  <a:pt x="80" y="637"/>
                </a:lnTo>
                <a:lnTo>
                  <a:pt x="78" y="637"/>
                </a:lnTo>
                <a:lnTo>
                  <a:pt x="77" y="635"/>
                </a:lnTo>
                <a:lnTo>
                  <a:pt x="75" y="635"/>
                </a:lnTo>
                <a:lnTo>
                  <a:pt x="73" y="633"/>
                </a:lnTo>
                <a:lnTo>
                  <a:pt x="71" y="631"/>
                </a:lnTo>
                <a:lnTo>
                  <a:pt x="70" y="631"/>
                </a:lnTo>
                <a:lnTo>
                  <a:pt x="66" y="631"/>
                </a:lnTo>
                <a:lnTo>
                  <a:pt x="61" y="628"/>
                </a:lnTo>
                <a:lnTo>
                  <a:pt x="54" y="624"/>
                </a:lnTo>
                <a:lnTo>
                  <a:pt x="49" y="619"/>
                </a:lnTo>
                <a:lnTo>
                  <a:pt x="42" y="614"/>
                </a:lnTo>
                <a:lnTo>
                  <a:pt x="35" y="610"/>
                </a:lnTo>
                <a:lnTo>
                  <a:pt x="31" y="603"/>
                </a:lnTo>
                <a:lnTo>
                  <a:pt x="24" y="598"/>
                </a:lnTo>
                <a:lnTo>
                  <a:pt x="19" y="595"/>
                </a:lnTo>
                <a:lnTo>
                  <a:pt x="14" y="591"/>
                </a:lnTo>
                <a:lnTo>
                  <a:pt x="5" y="588"/>
                </a:lnTo>
                <a:lnTo>
                  <a:pt x="5" y="586"/>
                </a:lnTo>
                <a:lnTo>
                  <a:pt x="3" y="584"/>
                </a:lnTo>
                <a:lnTo>
                  <a:pt x="2" y="583"/>
                </a:lnTo>
                <a:lnTo>
                  <a:pt x="0" y="581"/>
                </a:lnTo>
                <a:lnTo>
                  <a:pt x="2" y="577"/>
                </a:lnTo>
                <a:lnTo>
                  <a:pt x="3" y="569"/>
                </a:lnTo>
                <a:lnTo>
                  <a:pt x="3" y="565"/>
                </a:lnTo>
                <a:lnTo>
                  <a:pt x="7" y="563"/>
                </a:lnTo>
                <a:lnTo>
                  <a:pt x="7" y="560"/>
                </a:lnTo>
                <a:lnTo>
                  <a:pt x="8" y="558"/>
                </a:lnTo>
                <a:lnTo>
                  <a:pt x="24" y="516"/>
                </a:lnTo>
                <a:lnTo>
                  <a:pt x="24" y="513"/>
                </a:lnTo>
                <a:lnTo>
                  <a:pt x="24" y="511"/>
                </a:lnTo>
                <a:lnTo>
                  <a:pt x="24" y="507"/>
                </a:lnTo>
                <a:lnTo>
                  <a:pt x="24" y="504"/>
                </a:lnTo>
                <a:lnTo>
                  <a:pt x="24" y="501"/>
                </a:lnTo>
                <a:lnTo>
                  <a:pt x="24" y="499"/>
                </a:lnTo>
                <a:lnTo>
                  <a:pt x="24" y="494"/>
                </a:lnTo>
                <a:lnTo>
                  <a:pt x="24" y="490"/>
                </a:lnTo>
                <a:lnTo>
                  <a:pt x="24" y="483"/>
                </a:lnTo>
                <a:lnTo>
                  <a:pt x="26" y="478"/>
                </a:lnTo>
                <a:lnTo>
                  <a:pt x="28" y="474"/>
                </a:lnTo>
                <a:lnTo>
                  <a:pt x="29" y="471"/>
                </a:lnTo>
                <a:lnTo>
                  <a:pt x="33" y="469"/>
                </a:lnTo>
                <a:lnTo>
                  <a:pt x="38" y="466"/>
                </a:lnTo>
                <a:lnTo>
                  <a:pt x="43" y="464"/>
                </a:lnTo>
                <a:lnTo>
                  <a:pt x="50" y="464"/>
                </a:lnTo>
                <a:lnTo>
                  <a:pt x="68" y="457"/>
                </a:lnTo>
                <a:lnTo>
                  <a:pt x="71" y="457"/>
                </a:lnTo>
                <a:lnTo>
                  <a:pt x="73" y="457"/>
                </a:lnTo>
                <a:lnTo>
                  <a:pt x="75" y="457"/>
                </a:lnTo>
                <a:lnTo>
                  <a:pt x="77" y="457"/>
                </a:lnTo>
                <a:lnTo>
                  <a:pt x="80" y="457"/>
                </a:lnTo>
                <a:lnTo>
                  <a:pt x="87" y="459"/>
                </a:lnTo>
                <a:lnTo>
                  <a:pt x="89" y="457"/>
                </a:lnTo>
                <a:lnTo>
                  <a:pt x="91" y="457"/>
                </a:lnTo>
                <a:lnTo>
                  <a:pt x="92" y="457"/>
                </a:lnTo>
                <a:lnTo>
                  <a:pt x="94" y="457"/>
                </a:lnTo>
                <a:lnTo>
                  <a:pt x="96" y="459"/>
                </a:lnTo>
                <a:lnTo>
                  <a:pt x="97" y="460"/>
                </a:lnTo>
                <a:lnTo>
                  <a:pt x="103" y="460"/>
                </a:lnTo>
                <a:lnTo>
                  <a:pt x="106" y="460"/>
                </a:lnTo>
                <a:lnTo>
                  <a:pt x="108" y="460"/>
                </a:lnTo>
                <a:lnTo>
                  <a:pt x="110" y="462"/>
                </a:lnTo>
                <a:lnTo>
                  <a:pt x="111" y="462"/>
                </a:lnTo>
                <a:lnTo>
                  <a:pt x="113" y="460"/>
                </a:lnTo>
                <a:lnTo>
                  <a:pt x="113" y="459"/>
                </a:lnTo>
                <a:lnTo>
                  <a:pt x="115" y="459"/>
                </a:lnTo>
                <a:lnTo>
                  <a:pt x="117" y="459"/>
                </a:lnTo>
                <a:lnTo>
                  <a:pt x="118" y="459"/>
                </a:lnTo>
                <a:lnTo>
                  <a:pt x="120" y="457"/>
                </a:lnTo>
                <a:lnTo>
                  <a:pt x="122" y="457"/>
                </a:lnTo>
                <a:lnTo>
                  <a:pt x="124" y="457"/>
                </a:lnTo>
                <a:lnTo>
                  <a:pt x="127" y="457"/>
                </a:lnTo>
                <a:lnTo>
                  <a:pt x="131" y="455"/>
                </a:lnTo>
                <a:lnTo>
                  <a:pt x="132" y="453"/>
                </a:lnTo>
                <a:lnTo>
                  <a:pt x="136" y="452"/>
                </a:lnTo>
                <a:lnTo>
                  <a:pt x="139" y="452"/>
                </a:lnTo>
                <a:lnTo>
                  <a:pt x="141" y="452"/>
                </a:lnTo>
                <a:lnTo>
                  <a:pt x="145" y="452"/>
                </a:lnTo>
                <a:lnTo>
                  <a:pt x="146" y="452"/>
                </a:lnTo>
                <a:lnTo>
                  <a:pt x="148" y="450"/>
                </a:lnTo>
                <a:lnTo>
                  <a:pt x="150" y="450"/>
                </a:lnTo>
                <a:lnTo>
                  <a:pt x="152" y="450"/>
                </a:lnTo>
                <a:lnTo>
                  <a:pt x="153" y="450"/>
                </a:lnTo>
                <a:lnTo>
                  <a:pt x="157" y="452"/>
                </a:lnTo>
                <a:lnTo>
                  <a:pt x="159" y="450"/>
                </a:lnTo>
                <a:lnTo>
                  <a:pt x="160" y="450"/>
                </a:lnTo>
                <a:lnTo>
                  <a:pt x="166" y="448"/>
                </a:lnTo>
                <a:lnTo>
                  <a:pt x="171" y="446"/>
                </a:lnTo>
                <a:lnTo>
                  <a:pt x="173" y="446"/>
                </a:lnTo>
                <a:lnTo>
                  <a:pt x="174" y="446"/>
                </a:lnTo>
                <a:lnTo>
                  <a:pt x="176" y="446"/>
                </a:lnTo>
                <a:lnTo>
                  <a:pt x="180" y="446"/>
                </a:lnTo>
                <a:lnTo>
                  <a:pt x="181" y="446"/>
                </a:lnTo>
                <a:lnTo>
                  <a:pt x="183" y="446"/>
                </a:lnTo>
                <a:lnTo>
                  <a:pt x="185" y="445"/>
                </a:lnTo>
                <a:lnTo>
                  <a:pt x="188" y="445"/>
                </a:lnTo>
                <a:lnTo>
                  <a:pt x="190" y="445"/>
                </a:lnTo>
                <a:lnTo>
                  <a:pt x="192" y="445"/>
                </a:lnTo>
                <a:lnTo>
                  <a:pt x="193" y="445"/>
                </a:lnTo>
                <a:lnTo>
                  <a:pt x="195" y="446"/>
                </a:lnTo>
                <a:lnTo>
                  <a:pt x="195" y="445"/>
                </a:lnTo>
                <a:lnTo>
                  <a:pt x="195" y="443"/>
                </a:lnTo>
                <a:lnTo>
                  <a:pt x="195" y="441"/>
                </a:lnTo>
                <a:lnTo>
                  <a:pt x="195" y="439"/>
                </a:lnTo>
                <a:lnTo>
                  <a:pt x="195" y="438"/>
                </a:lnTo>
                <a:lnTo>
                  <a:pt x="195" y="436"/>
                </a:lnTo>
                <a:lnTo>
                  <a:pt x="193" y="434"/>
                </a:lnTo>
                <a:lnTo>
                  <a:pt x="193" y="432"/>
                </a:lnTo>
                <a:lnTo>
                  <a:pt x="193" y="431"/>
                </a:lnTo>
                <a:lnTo>
                  <a:pt x="192" y="431"/>
                </a:lnTo>
                <a:lnTo>
                  <a:pt x="192" y="429"/>
                </a:lnTo>
                <a:lnTo>
                  <a:pt x="190" y="427"/>
                </a:lnTo>
                <a:lnTo>
                  <a:pt x="190" y="425"/>
                </a:lnTo>
                <a:lnTo>
                  <a:pt x="188" y="425"/>
                </a:lnTo>
                <a:lnTo>
                  <a:pt x="188" y="424"/>
                </a:lnTo>
                <a:lnTo>
                  <a:pt x="188" y="422"/>
                </a:lnTo>
                <a:lnTo>
                  <a:pt x="186" y="420"/>
                </a:lnTo>
                <a:lnTo>
                  <a:pt x="186" y="418"/>
                </a:lnTo>
                <a:lnTo>
                  <a:pt x="185" y="417"/>
                </a:lnTo>
                <a:lnTo>
                  <a:pt x="185" y="415"/>
                </a:lnTo>
                <a:lnTo>
                  <a:pt x="185" y="413"/>
                </a:lnTo>
                <a:lnTo>
                  <a:pt x="183" y="413"/>
                </a:lnTo>
                <a:lnTo>
                  <a:pt x="183" y="411"/>
                </a:lnTo>
                <a:lnTo>
                  <a:pt x="183" y="410"/>
                </a:lnTo>
                <a:lnTo>
                  <a:pt x="183" y="408"/>
                </a:lnTo>
                <a:lnTo>
                  <a:pt x="181" y="408"/>
                </a:lnTo>
                <a:lnTo>
                  <a:pt x="181" y="406"/>
                </a:lnTo>
                <a:lnTo>
                  <a:pt x="181" y="405"/>
                </a:lnTo>
                <a:lnTo>
                  <a:pt x="181" y="403"/>
                </a:lnTo>
                <a:lnTo>
                  <a:pt x="180" y="401"/>
                </a:lnTo>
                <a:lnTo>
                  <a:pt x="180" y="399"/>
                </a:lnTo>
                <a:lnTo>
                  <a:pt x="178" y="398"/>
                </a:lnTo>
                <a:lnTo>
                  <a:pt x="178" y="396"/>
                </a:lnTo>
                <a:lnTo>
                  <a:pt x="178" y="394"/>
                </a:lnTo>
                <a:lnTo>
                  <a:pt x="178" y="392"/>
                </a:lnTo>
                <a:lnTo>
                  <a:pt x="176" y="391"/>
                </a:lnTo>
                <a:lnTo>
                  <a:pt x="176" y="389"/>
                </a:lnTo>
                <a:lnTo>
                  <a:pt x="174" y="387"/>
                </a:lnTo>
                <a:lnTo>
                  <a:pt x="174" y="385"/>
                </a:lnTo>
                <a:lnTo>
                  <a:pt x="173" y="384"/>
                </a:lnTo>
                <a:lnTo>
                  <a:pt x="173" y="382"/>
                </a:lnTo>
                <a:lnTo>
                  <a:pt x="173" y="380"/>
                </a:lnTo>
                <a:lnTo>
                  <a:pt x="171" y="378"/>
                </a:lnTo>
                <a:lnTo>
                  <a:pt x="171" y="377"/>
                </a:lnTo>
                <a:lnTo>
                  <a:pt x="171" y="375"/>
                </a:lnTo>
                <a:lnTo>
                  <a:pt x="169" y="373"/>
                </a:lnTo>
                <a:lnTo>
                  <a:pt x="169" y="371"/>
                </a:lnTo>
                <a:lnTo>
                  <a:pt x="169" y="370"/>
                </a:lnTo>
                <a:lnTo>
                  <a:pt x="169" y="368"/>
                </a:lnTo>
                <a:lnTo>
                  <a:pt x="169" y="366"/>
                </a:lnTo>
                <a:lnTo>
                  <a:pt x="169" y="364"/>
                </a:lnTo>
                <a:lnTo>
                  <a:pt x="169" y="363"/>
                </a:lnTo>
                <a:lnTo>
                  <a:pt x="169" y="361"/>
                </a:lnTo>
                <a:lnTo>
                  <a:pt x="171" y="359"/>
                </a:lnTo>
                <a:lnTo>
                  <a:pt x="173" y="357"/>
                </a:lnTo>
                <a:lnTo>
                  <a:pt x="174" y="359"/>
                </a:lnTo>
                <a:lnTo>
                  <a:pt x="174" y="357"/>
                </a:lnTo>
                <a:lnTo>
                  <a:pt x="174" y="356"/>
                </a:lnTo>
                <a:lnTo>
                  <a:pt x="174" y="354"/>
                </a:lnTo>
                <a:lnTo>
                  <a:pt x="176" y="354"/>
                </a:lnTo>
                <a:lnTo>
                  <a:pt x="176" y="352"/>
                </a:lnTo>
                <a:lnTo>
                  <a:pt x="178" y="352"/>
                </a:lnTo>
                <a:lnTo>
                  <a:pt x="178" y="350"/>
                </a:lnTo>
                <a:lnTo>
                  <a:pt x="180" y="349"/>
                </a:lnTo>
                <a:lnTo>
                  <a:pt x="180" y="347"/>
                </a:lnTo>
                <a:lnTo>
                  <a:pt x="181" y="347"/>
                </a:lnTo>
                <a:lnTo>
                  <a:pt x="181" y="345"/>
                </a:lnTo>
                <a:lnTo>
                  <a:pt x="183" y="343"/>
                </a:lnTo>
                <a:lnTo>
                  <a:pt x="185" y="342"/>
                </a:lnTo>
                <a:lnTo>
                  <a:pt x="185" y="340"/>
                </a:lnTo>
                <a:lnTo>
                  <a:pt x="185" y="338"/>
                </a:lnTo>
                <a:lnTo>
                  <a:pt x="186" y="340"/>
                </a:lnTo>
                <a:lnTo>
                  <a:pt x="188" y="340"/>
                </a:lnTo>
                <a:lnTo>
                  <a:pt x="188" y="338"/>
                </a:lnTo>
                <a:lnTo>
                  <a:pt x="188" y="336"/>
                </a:lnTo>
                <a:lnTo>
                  <a:pt x="190" y="338"/>
                </a:lnTo>
                <a:lnTo>
                  <a:pt x="190" y="336"/>
                </a:lnTo>
                <a:lnTo>
                  <a:pt x="190" y="335"/>
                </a:lnTo>
                <a:lnTo>
                  <a:pt x="192" y="336"/>
                </a:lnTo>
                <a:lnTo>
                  <a:pt x="193" y="336"/>
                </a:lnTo>
                <a:lnTo>
                  <a:pt x="193" y="335"/>
                </a:lnTo>
                <a:lnTo>
                  <a:pt x="195" y="333"/>
                </a:lnTo>
                <a:lnTo>
                  <a:pt x="195" y="331"/>
                </a:lnTo>
                <a:lnTo>
                  <a:pt x="197" y="331"/>
                </a:lnTo>
                <a:lnTo>
                  <a:pt x="199" y="329"/>
                </a:lnTo>
                <a:lnTo>
                  <a:pt x="200" y="329"/>
                </a:lnTo>
                <a:lnTo>
                  <a:pt x="202" y="329"/>
                </a:lnTo>
                <a:lnTo>
                  <a:pt x="202" y="331"/>
                </a:lnTo>
                <a:lnTo>
                  <a:pt x="204" y="333"/>
                </a:lnTo>
                <a:lnTo>
                  <a:pt x="206" y="331"/>
                </a:lnTo>
                <a:lnTo>
                  <a:pt x="207" y="331"/>
                </a:lnTo>
                <a:lnTo>
                  <a:pt x="209" y="333"/>
                </a:lnTo>
                <a:lnTo>
                  <a:pt x="209" y="331"/>
                </a:lnTo>
                <a:lnTo>
                  <a:pt x="211" y="333"/>
                </a:lnTo>
                <a:lnTo>
                  <a:pt x="213" y="331"/>
                </a:lnTo>
                <a:lnTo>
                  <a:pt x="214" y="331"/>
                </a:lnTo>
                <a:lnTo>
                  <a:pt x="214" y="329"/>
                </a:lnTo>
                <a:lnTo>
                  <a:pt x="216" y="329"/>
                </a:lnTo>
                <a:lnTo>
                  <a:pt x="216" y="328"/>
                </a:lnTo>
                <a:lnTo>
                  <a:pt x="216" y="326"/>
                </a:lnTo>
                <a:lnTo>
                  <a:pt x="218" y="326"/>
                </a:lnTo>
                <a:lnTo>
                  <a:pt x="218" y="324"/>
                </a:lnTo>
                <a:lnTo>
                  <a:pt x="218" y="322"/>
                </a:lnTo>
                <a:lnTo>
                  <a:pt x="216" y="321"/>
                </a:lnTo>
                <a:lnTo>
                  <a:pt x="218" y="319"/>
                </a:lnTo>
                <a:lnTo>
                  <a:pt x="220" y="319"/>
                </a:lnTo>
                <a:lnTo>
                  <a:pt x="221" y="317"/>
                </a:lnTo>
                <a:lnTo>
                  <a:pt x="221" y="316"/>
                </a:lnTo>
                <a:lnTo>
                  <a:pt x="221" y="314"/>
                </a:lnTo>
                <a:lnTo>
                  <a:pt x="223" y="314"/>
                </a:lnTo>
                <a:lnTo>
                  <a:pt x="223" y="312"/>
                </a:lnTo>
                <a:lnTo>
                  <a:pt x="223" y="310"/>
                </a:lnTo>
                <a:lnTo>
                  <a:pt x="225" y="309"/>
                </a:lnTo>
                <a:lnTo>
                  <a:pt x="227" y="309"/>
                </a:lnTo>
                <a:lnTo>
                  <a:pt x="228" y="309"/>
                </a:lnTo>
                <a:lnTo>
                  <a:pt x="228" y="307"/>
                </a:lnTo>
                <a:lnTo>
                  <a:pt x="230" y="307"/>
                </a:lnTo>
                <a:lnTo>
                  <a:pt x="230" y="305"/>
                </a:lnTo>
                <a:lnTo>
                  <a:pt x="232" y="305"/>
                </a:lnTo>
                <a:lnTo>
                  <a:pt x="232" y="303"/>
                </a:lnTo>
                <a:lnTo>
                  <a:pt x="230" y="302"/>
                </a:lnTo>
                <a:lnTo>
                  <a:pt x="232" y="302"/>
                </a:lnTo>
                <a:lnTo>
                  <a:pt x="232" y="300"/>
                </a:lnTo>
                <a:lnTo>
                  <a:pt x="232" y="298"/>
                </a:lnTo>
                <a:lnTo>
                  <a:pt x="234" y="298"/>
                </a:lnTo>
                <a:lnTo>
                  <a:pt x="235" y="298"/>
                </a:lnTo>
                <a:lnTo>
                  <a:pt x="235" y="296"/>
                </a:lnTo>
                <a:lnTo>
                  <a:pt x="235" y="295"/>
                </a:lnTo>
                <a:lnTo>
                  <a:pt x="237" y="293"/>
                </a:lnTo>
                <a:lnTo>
                  <a:pt x="235" y="291"/>
                </a:lnTo>
                <a:lnTo>
                  <a:pt x="237" y="289"/>
                </a:lnTo>
                <a:lnTo>
                  <a:pt x="239" y="288"/>
                </a:lnTo>
                <a:lnTo>
                  <a:pt x="239" y="286"/>
                </a:lnTo>
                <a:lnTo>
                  <a:pt x="241" y="286"/>
                </a:lnTo>
                <a:lnTo>
                  <a:pt x="242" y="286"/>
                </a:lnTo>
                <a:lnTo>
                  <a:pt x="242" y="284"/>
                </a:lnTo>
                <a:lnTo>
                  <a:pt x="242" y="282"/>
                </a:lnTo>
                <a:lnTo>
                  <a:pt x="242" y="281"/>
                </a:lnTo>
                <a:lnTo>
                  <a:pt x="242" y="279"/>
                </a:lnTo>
                <a:lnTo>
                  <a:pt x="241" y="279"/>
                </a:lnTo>
                <a:lnTo>
                  <a:pt x="241" y="277"/>
                </a:lnTo>
                <a:lnTo>
                  <a:pt x="239" y="277"/>
                </a:lnTo>
                <a:lnTo>
                  <a:pt x="237" y="275"/>
                </a:lnTo>
                <a:lnTo>
                  <a:pt x="237" y="274"/>
                </a:lnTo>
                <a:lnTo>
                  <a:pt x="237" y="272"/>
                </a:lnTo>
                <a:lnTo>
                  <a:pt x="237" y="270"/>
                </a:lnTo>
                <a:lnTo>
                  <a:pt x="237" y="268"/>
                </a:lnTo>
                <a:lnTo>
                  <a:pt x="237" y="267"/>
                </a:lnTo>
                <a:lnTo>
                  <a:pt x="237" y="265"/>
                </a:lnTo>
                <a:lnTo>
                  <a:pt x="237" y="263"/>
                </a:lnTo>
                <a:lnTo>
                  <a:pt x="237" y="261"/>
                </a:lnTo>
                <a:lnTo>
                  <a:pt x="237" y="260"/>
                </a:lnTo>
                <a:lnTo>
                  <a:pt x="237" y="258"/>
                </a:lnTo>
                <a:lnTo>
                  <a:pt x="235" y="258"/>
                </a:lnTo>
                <a:lnTo>
                  <a:pt x="234" y="256"/>
                </a:lnTo>
                <a:lnTo>
                  <a:pt x="232" y="256"/>
                </a:lnTo>
                <a:lnTo>
                  <a:pt x="230" y="256"/>
                </a:lnTo>
                <a:lnTo>
                  <a:pt x="228" y="256"/>
                </a:lnTo>
                <a:lnTo>
                  <a:pt x="227" y="256"/>
                </a:lnTo>
                <a:lnTo>
                  <a:pt x="225" y="256"/>
                </a:lnTo>
                <a:lnTo>
                  <a:pt x="225" y="258"/>
                </a:lnTo>
                <a:lnTo>
                  <a:pt x="223" y="258"/>
                </a:lnTo>
                <a:lnTo>
                  <a:pt x="221" y="258"/>
                </a:lnTo>
                <a:lnTo>
                  <a:pt x="220" y="256"/>
                </a:lnTo>
                <a:lnTo>
                  <a:pt x="220" y="254"/>
                </a:lnTo>
                <a:lnTo>
                  <a:pt x="218" y="254"/>
                </a:lnTo>
                <a:lnTo>
                  <a:pt x="218" y="253"/>
                </a:lnTo>
                <a:lnTo>
                  <a:pt x="216" y="253"/>
                </a:lnTo>
                <a:lnTo>
                  <a:pt x="214" y="253"/>
                </a:lnTo>
                <a:lnTo>
                  <a:pt x="211" y="253"/>
                </a:lnTo>
                <a:lnTo>
                  <a:pt x="209" y="253"/>
                </a:lnTo>
                <a:lnTo>
                  <a:pt x="207" y="253"/>
                </a:lnTo>
                <a:lnTo>
                  <a:pt x="206" y="254"/>
                </a:lnTo>
                <a:lnTo>
                  <a:pt x="202" y="256"/>
                </a:lnTo>
                <a:lnTo>
                  <a:pt x="199" y="258"/>
                </a:lnTo>
                <a:lnTo>
                  <a:pt x="197" y="256"/>
                </a:lnTo>
                <a:lnTo>
                  <a:pt x="197" y="254"/>
                </a:lnTo>
                <a:lnTo>
                  <a:pt x="195" y="253"/>
                </a:lnTo>
                <a:lnTo>
                  <a:pt x="193" y="253"/>
                </a:lnTo>
                <a:lnTo>
                  <a:pt x="192" y="249"/>
                </a:lnTo>
                <a:lnTo>
                  <a:pt x="190" y="249"/>
                </a:lnTo>
                <a:lnTo>
                  <a:pt x="188" y="247"/>
                </a:lnTo>
                <a:lnTo>
                  <a:pt x="186" y="247"/>
                </a:lnTo>
                <a:lnTo>
                  <a:pt x="185" y="247"/>
                </a:lnTo>
                <a:lnTo>
                  <a:pt x="183" y="247"/>
                </a:lnTo>
                <a:lnTo>
                  <a:pt x="181" y="247"/>
                </a:lnTo>
                <a:lnTo>
                  <a:pt x="180" y="247"/>
                </a:lnTo>
                <a:lnTo>
                  <a:pt x="178" y="247"/>
                </a:lnTo>
                <a:lnTo>
                  <a:pt x="176" y="247"/>
                </a:lnTo>
                <a:lnTo>
                  <a:pt x="171" y="246"/>
                </a:lnTo>
                <a:lnTo>
                  <a:pt x="171" y="244"/>
                </a:lnTo>
                <a:lnTo>
                  <a:pt x="171" y="242"/>
                </a:lnTo>
                <a:lnTo>
                  <a:pt x="171" y="239"/>
                </a:lnTo>
                <a:lnTo>
                  <a:pt x="169" y="237"/>
                </a:lnTo>
                <a:lnTo>
                  <a:pt x="169" y="235"/>
                </a:lnTo>
                <a:lnTo>
                  <a:pt x="169" y="233"/>
                </a:lnTo>
                <a:lnTo>
                  <a:pt x="167" y="233"/>
                </a:lnTo>
                <a:lnTo>
                  <a:pt x="166" y="233"/>
                </a:lnTo>
                <a:lnTo>
                  <a:pt x="166" y="232"/>
                </a:lnTo>
                <a:lnTo>
                  <a:pt x="166" y="230"/>
                </a:lnTo>
                <a:lnTo>
                  <a:pt x="166" y="228"/>
                </a:lnTo>
                <a:lnTo>
                  <a:pt x="166" y="226"/>
                </a:lnTo>
                <a:lnTo>
                  <a:pt x="166" y="225"/>
                </a:lnTo>
                <a:lnTo>
                  <a:pt x="166" y="221"/>
                </a:lnTo>
                <a:lnTo>
                  <a:pt x="166" y="220"/>
                </a:lnTo>
                <a:lnTo>
                  <a:pt x="166" y="213"/>
                </a:lnTo>
                <a:lnTo>
                  <a:pt x="166" y="211"/>
                </a:lnTo>
                <a:lnTo>
                  <a:pt x="166" y="209"/>
                </a:lnTo>
                <a:lnTo>
                  <a:pt x="166" y="207"/>
                </a:lnTo>
                <a:lnTo>
                  <a:pt x="166" y="206"/>
                </a:lnTo>
                <a:lnTo>
                  <a:pt x="169" y="207"/>
                </a:lnTo>
                <a:lnTo>
                  <a:pt x="171" y="207"/>
                </a:lnTo>
                <a:lnTo>
                  <a:pt x="173" y="206"/>
                </a:lnTo>
                <a:lnTo>
                  <a:pt x="174" y="206"/>
                </a:lnTo>
                <a:lnTo>
                  <a:pt x="176" y="206"/>
                </a:lnTo>
                <a:lnTo>
                  <a:pt x="176" y="204"/>
                </a:lnTo>
                <a:lnTo>
                  <a:pt x="178" y="204"/>
                </a:lnTo>
                <a:lnTo>
                  <a:pt x="178" y="202"/>
                </a:lnTo>
                <a:lnTo>
                  <a:pt x="178" y="200"/>
                </a:lnTo>
                <a:lnTo>
                  <a:pt x="178" y="197"/>
                </a:lnTo>
                <a:lnTo>
                  <a:pt x="178" y="195"/>
                </a:lnTo>
                <a:lnTo>
                  <a:pt x="178" y="192"/>
                </a:lnTo>
                <a:lnTo>
                  <a:pt x="178" y="190"/>
                </a:lnTo>
                <a:lnTo>
                  <a:pt x="176" y="188"/>
                </a:lnTo>
                <a:lnTo>
                  <a:pt x="176" y="185"/>
                </a:lnTo>
                <a:lnTo>
                  <a:pt x="174" y="183"/>
                </a:lnTo>
                <a:lnTo>
                  <a:pt x="174" y="181"/>
                </a:lnTo>
                <a:lnTo>
                  <a:pt x="173" y="179"/>
                </a:lnTo>
                <a:lnTo>
                  <a:pt x="174" y="176"/>
                </a:lnTo>
                <a:lnTo>
                  <a:pt x="174" y="174"/>
                </a:lnTo>
                <a:lnTo>
                  <a:pt x="174" y="172"/>
                </a:lnTo>
                <a:lnTo>
                  <a:pt x="174" y="171"/>
                </a:lnTo>
                <a:lnTo>
                  <a:pt x="173" y="171"/>
                </a:lnTo>
                <a:lnTo>
                  <a:pt x="173" y="169"/>
                </a:lnTo>
                <a:lnTo>
                  <a:pt x="173" y="167"/>
                </a:lnTo>
                <a:lnTo>
                  <a:pt x="173" y="165"/>
                </a:lnTo>
                <a:lnTo>
                  <a:pt x="173" y="164"/>
                </a:lnTo>
                <a:lnTo>
                  <a:pt x="173" y="162"/>
                </a:lnTo>
                <a:lnTo>
                  <a:pt x="171" y="162"/>
                </a:lnTo>
                <a:lnTo>
                  <a:pt x="169" y="162"/>
                </a:lnTo>
                <a:lnTo>
                  <a:pt x="167" y="162"/>
                </a:lnTo>
                <a:lnTo>
                  <a:pt x="166" y="164"/>
                </a:lnTo>
                <a:lnTo>
                  <a:pt x="164" y="162"/>
                </a:lnTo>
                <a:lnTo>
                  <a:pt x="162" y="162"/>
                </a:lnTo>
                <a:lnTo>
                  <a:pt x="162" y="164"/>
                </a:lnTo>
                <a:lnTo>
                  <a:pt x="160" y="164"/>
                </a:lnTo>
                <a:lnTo>
                  <a:pt x="160" y="162"/>
                </a:lnTo>
                <a:lnTo>
                  <a:pt x="159" y="162"/>
                </a:lnTo>
                <a:lnTo>
                  <a:pt x="157" y="164"/>
                </a:lnTo>
                <a:lnTo>
                  <a:pt x="155" y="165"/>
                </a:lnTo>
                <a:lnTo>
                  <a:pt x="155" y="167"/>
                </a:lnTo>
                <a:lnTo>
                  <a:pt x="153" y="167"/>
                </a:lnTo>
                <a:lnTo>
                  <a:pt x="152" y="167"/>
                </a:lnTo>
                <a:lnTo>
                  <a:pt x="150" y="167"/>
                </a:lnTo>
                <a:lnTo>
                  <a:pt x="148" y="167"/>
                </a:lnTo>
                <a:lnTo>
                  <a:pt x="146" y="167"/>
                </a:lnTo>
                <a:lnTo>
                  <a:pt x="146" y="169"/>
                </a:lnTo>
                <a:lnTo>
                  <a:pt x="145" y="169"/>
                </a:lnTo>
                <a:lnTo>
                  <a:pt x="143" y="169"/>
                </a:lnTo>
                <a:lnTo>
                  <a:pt x="141" y="169"/>
                </a:lnTo>
                <a:lnTo>
                  <a:pt x="139" y="169"/>
                </a:lnTo>
                <a:lnTo>
                  <a:pt x="138" y="169"/>
                </a:lnTo>
                <a:lnTo>
                  <a:pt x="136" y="167"/>
                </a:lnTo>
                <a:lnTo>
                  <a:pt x="134" y="167"/>
                </a:lnTo>
                <a:lnTo>
                  <a:pt x="132" y="167"/>
                </a:lnTo>
                <a:lnTo>
                  <a:pt x="131" y="167"/>
                </a:lnTo>
                <a:lnTo>
                  <a:pt x="129" y="167"/>
                </a:lnTo>
                <a:lnTo>
                  <a:pt x="127" y="167"/>
                </a:lnTo>
                <a:lnTo>
                  <a:pt x="127" y="165"/>
                </a:lnTo>
                <a:lnTo>
                  <a:pt x="125" y="165"/>
                </a:lnTo>
                <a:lnTo>
                  <a:pt x="124" y="164"/>
                </a:lnTo>
                <a:lnTo>
                  <a:pt x="122" y="164"/>
                </a:lnTo>
                <a:lnTo>
                  <a:pt x="120" y="162"/>
                </a:lnTo>
                <a:lnTo>
                  <a:pt x="118" y="160"/>
                </a:lnTo>
                <a:lnTo>
                  <a:pt x="117" y="160"/>
                </a:lnTo>
                <a:lnTo>
                  <a:pt x="115" y="160"/>
                </a:lnTo>
                <a:lnTo>
                  <a:pt x="115" y="158"/>
                </a:lnTo>
                <a:lnTo>
                  <a:pt x="113" y="158"/>
                </a:lnTo>
                <a:lnTo>
                  <a:pt x="111" y="157"/>
                </a:lnTo>
                <a:lnTo>
                  <a:pt x="110" y="157"/>
                </a:lnTo>
                <a:lnTo>
                  <a:pt x="108" y="157"/>
                </a:lnTo>
                <a:lnTo>
                  <a:pt x="106" y="157"/>
                </a:lnTo>
                <a:lnTo>
                  <a:pt x="104" y="155"/>
                </a:lnTo>
                <a:lnTo>
                  <a:pt x="103" y="155"/>
                </a:lnTo>
                <a:lnTo>
                  <a:pt x="101" y="155"/>
                </a:lnTo>
                <a:lnTo>
                  <a:pt x="97" y="155"/>
                </a:lnTo>
                <a:lnTo>
                  <a:pt x="96" y="155"/>
                </a:lnTo>
                <a:lnTo>
                  <a:pt x="96" y="153"/>
                </a:lnTo>
                <a:lnTo>
                  <a:pt x="94" y="153"/>
                </a:lnTo>
                <a:lnTo>
                  <a:pt x="94" y="151"/>
                </a:lnTo>
                <a:lnTo>
                  <a:pt x="92" y="151"/>
                </a:lnTo>
                <a:lnTo>
                  <a:pt x="92" y="150"/>
                </a:lnTo>
                <a:lnTo>
                  <a:pt x="91" y="150"/>
                </a:lnTo>
                <a:lnTo>
                  <a:pt x="91" y="148"/>
                </a:lnTo>
                <a:lnTo>
                  <a:pt x="89" y="148"/>
                </a:lnTo>
                <a:lnTo>
                  <a:pt x="87" y="148"/>
                </a:lnTo>
                <a:lnTo>
                  <a:pt x="85" y="148"/>
                </a:lnTo>
                <a:lnTo>
                  <a:pt x="85" y="150"/>
                </a:lnTo>
                <a:lnTo>
                  <a:pt x="84" y="150"/>
                </a:lnTo>
                <a:lnTo>
                  <a:pt x="82" y="150"/>
                </a:lnTo>
                <a:lnTo>
                  <a:pt x="82" y="151"/>
                </a:lnTo>
                <a:lnTo>
                  <a:pt x="80" y="151"/>
                </a:lnTo>
                <a:lnTo>
                  <a:pt x="78" y="146"/>
                </a:lnTo>
                <a:lnTo>
                  <a:pt x="77" y="146"/>
                </a:lnTo>
                <a:lnTo>
                  <a:pt x="77" y="144"/>
                </a:lnTo>
                <a:lnTo>
                  <a:pt x="75" y="144"/>
                </a:lnTo>
                <a:lnTo>
                  <a:pt x="75" y="143"/>
                </a:lnTo>
                <a:lnTo>
                  <a:pt x="75" y="141"/>
                </a:lnTo>
                <a:lnTo>
                  <a:pt x="73" y="141"/>
                </a:lnTo>
                <a:lnTo>
                  <a:pt x="73" y="139"/>
                </a:lnTo>
                <a:lnTo>
                  <a:pt x="75" y="139"/>
                </a:lnTo>
                <a:lnTo>
                  <a:pt x="75" y="137"/>
                </a:lnTo>
                <a:lnTo>
                  <a:pt x="73" y="137"/>
                </a:lnTo>
                <a:lnTo>
                  <a:pt x="71" y="137"/>
                </a:lnTo>
                <a:lnTo>
                  <a:pt x="71" y="136"/>
                </a:lnTo>
                <a:lnTo>
                  <a:pt x="71" y="134"/>
                </a:lnTo>
                <a:lnTo>
                  <a:pt x="70" y="136"/>
                </a:lnTo>
                <a:lnTo>
                  <a:pt x="70" y="134"/>
                </a:lnTo>
                <a:lnTo>
                  <a:pt x="68" y="134"/>
                </a:lnTo>
                <a:lnTo>
                  <a:pt x="68" y="132"/>
                </a:lnTo>
                <a:lnTo>
                  <a:pt x="68" y="130"/>
                </a:lnTo>
                <a:lnTo>
                  <a:pt x="66" y="129"/>
                </a:lnTo>
                <a:lnTo>
                  <a:pt x="66" y="127"/>
                </a:lnTo>
                <a:lnTo>
                  <a:pt x="66" y="129"/>
                </a:lnTo>
                <a:lnTo>
                  <a:pt x="68" y="129"/>
                </a:lnTo>
                <a:lnTo>
                  <a:pt x="68" y="127"/>
                </a:lnTo>
                <a:lnTo>
                  <a:pt x="66" y="127"/>
                </a:lnTo>
                <a:lnTo>
                  <a:pt x="64" y="127"/>
                </a:lnTo>
                <a:lnTo>
                  <a:pt x="70" y="122"/>
                </a:lnTo>
                <a:lnTo>
                  <a:pt x="70" y="120"/>
                </a:lnTo>
                <a:lnTo>
                  <a:pt x="70" y="118"/>
                </a:lnTo>
                <a:lnTo>
                  <a:pt x="70" y="117"/>
                </a:lnTo>
                <a:lnTo>
                  <a:pt x="70" y="115"/>
                </a:lnTo>
                <a:lnTo>
                  <a:pt x="71" y="115"/>
                </a:lnTo>
                <a:lnTo>
                  <a:pt x="73" y="115"/>
                </a:lnTo>
                <a:lnTo>
                  <a:pt x="75" y="117"/>
                </a:lnTo>
                <a:lnTo>
                  <a:pt x="75" y="115"/>
                </a:lnTo>
                <a:lnTo>
                  <a:pt x="77" y="115"/>
                </a:lnTo>
                <a:lnTo>
                  <a:pt x="78" y="106"/>
                </a:lnTo>
                <a:lnTo>
                  <a:pt x="84" y="89"/>
                </a:lnTo>
                <a:lnTo>
                  <a:pt x="84" y="83"/>
                </a:lnTo>
                <a:lnTo>
                  <a:pt x="87" y="69"/>
                </a:lnTo>
                <a:lnTo>
                  <a:pt x="87" y="64"/>
                </a:lnTo>
                <a:lnTo>
                  <a:pt x="89" y="50"/>
                </a:lnTo>
                <a:lnTo>
                  <a:pt x="89" y="40"/>
                </a:lnTo>
                <a:lnTo>
                  <a:pt x="89" y="29"/>
                </a:lnTo>
                <a:lnTo>
                  <a:pt x="87" y="19"/>
                </a:lnTo>
                <a:lnTo>
                  <a:pt x="87" y="14"/>
                </a:lnTo>
                <a:lnTo>
                  <a:pt x="87" y="10"/>
                </a:lnTo>
                <a:lnTo>
                  <a:pt x="85" y="10"/>
                </a:lnTo>
                <a:lnTo>
                  <a:pt x="85" y="8"/>
                </a:lnTo>
                <a:lnTo>
                  <a:pt x="84" y="8"/>
                </a:lnTo>
                <a:lnTo>
                  <a:pt x="82" y="8"/>
                </a:lnTo>
                <a:lnTo>
                  <a:pt x="80" y="7"/>
                </a:lnTo>
                <a:lnTo>
                  <a:pt x="78" y="7"/>
                </a:lnTo>
                <a:lnTo>
                  <a:pt x="77" y="7"/>
                </a:lnTo>
                <a:lnTo>
                  <a:pt x="75" y="5"/>
                </a:lnTo>
                <a:lnTo>
                  <a:pt x="73" y="3"/>
                </a:lnTo>
                <a:lnTo>
                  <a:pt x="73" y="1"/>
                </a:lnTo>
                <a:lnTo>
                  <a:pt x="75" y="1"/>
                </a:lnTo>
                <a:lnTo>
                  <a:pt x="77" y="1"/>
                </a:lnTo>
                <a:lnTo>
                  <a:pt x="78" y="1"/>
                </a:lnTo>
                <a:lnTo>
                  <a:pt x="80" y="1"/>
                </a:lnTo>
                <a:lnTo>
                  <a:pt x="80" y="0"/>
                </a:lnTo>
                <a:lnTo>
                  <a:pt x="78" y="0"/>
                </a:lnTo>
                <a:lnTo>
                  <a:pt x="77" y="0"/>
                </a:lnTo>
                <a:lnTo>
                  <a:pt x="75" y="0"/>
                </a:lnTo>
                <a:lnTo>
                  <a:pt x="73"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40" name="Freeform 436"/>
          <p:cNvSpPr>
            <a:spLocks/>
          </p:cNvSpPr>
          <p:nvPr/>
        </p:nvSpPr>
        <p:spPr bwMode="auto">
          <a:xfrm>
            <a:off x="6342063" y="3641725"/>
            <a:ext cx="157162" cy="188913"/>
          </a:xfrm>
          <a:custGeom>
            <a:avLst/>
            <a:gdLst>
              <a:gd name="T0" fmla="*/ 2147483647 w 99"/>
              <a:gd name="T1" fmla="*/ 2147483647 h 119"/>
              <a:gd name="T2" fmla="*/ 2147483647 w 99"/>
              <a:gd name="T3" fmla="*/ 2147483647 h 119"/>
              <a:gd name="T4" fmla="*/ 2147483647 w 99"/>
              <a:gd name="T5" fmla="*/ 2147483647 h 119"/>
              <a:gd name="T6" fmla="*/ 2147483647 w 99"/>
              <a:gd name="T7" fmla="*/ 2147483647 h 119"/>
              <a:gd name="T8" fmla="*/ 2147483647 w 99"/>
              <a:gd name="T9" fmla="*/ 2147483647 h 119"/>
              <a:gd name="T10" fmla="*/ 2147483647 w 99"/>
              <a:gd name="T11" fmla="*/ 2147483647 h 119"/>
              <a:gd name="T12" fmla="*/ 2147483647 w 99"/>
              <a:gd name="T13" fmla="*/ 2147483647 h 119"/>
              <a:gd name="T14" fmla="*/ 2147483647 w 99"/>
              <a:gd name="T15" fmla="*/ 2147483647 h 119"/>
              <a:gd name="T16" fmla="*/ 2147483647 w 99"/>
              <a:gd name="T17" fmla="*/ 2147483647 h 119"/>
              <a:gd name="T18" fmla="*/ 2147483647 w 99"/>
              <a:gd name="T19" fmla="*/ 2147483647 h 119"/>
              <a:gd name="T20" fmla="*/ 2147483647 w 99"/>
              <a:gd name="T21" fmla="*/ 2147483647 h 119"/>
              <a:gd name="T22" fmla="*/ 2147483647 w 99"/>
              <a:gd name="T23" fmla="*/ 2147483647 h 119"/>
              <a:gd name="T24" fmla="*/ 2147483647 w 99"/>
              <a:gd name="T25" fmla="*/ 2147483647 h 119"/>
              <a:gd name="T26" fmla="*/ 2147483647 w 99"/>
              <a:gd name="T27" fmla="*/ 2147483647 h 119"/>
              <a:gd name="T28" fmla="*/ 2147483647 w 99"/>
              <a:gd name="T29" fmla="*/ 2147483647 h 119"/>
              <a:gd name="T30" fmla="*/ 2147483647 w 99"/>
              <a:gd name="T31" fmla="*/ 2147483647 h 119"/>
              <a:gd name="T32" fmla="*/ 2147483647 w 99"/>
              <a:gd name="T33" fmla="*/ 2147483647 h 119"/>
              <a:gd name="T34" fmla="*/ 2147483647 w 99"/>
              <a:gd name="T35" fmla="*/ 2147483647 h 119"/>
              <a:gd name="T36" fmla="*/ 2147483647 w 99"/>
              <a:gd name="T37" fmla="*/ 2147483647 h 119"/>
              <a:gd name="T38" fmla="*/ 2147483647 w 99"/>
              <a:gd name="T39" fmla="*/ 2147483647 h 119"/>
              <a:gd name="T40" fmla="*/ 2147483647 w 99"/>
              <a:gd name="T41" fmla="*/ 2147483647 h 119"/>
              <a:gd name="T42" fmla="*/ 2147483647 w 99"/>
              <a:gd name="T43" fmla="*/ 2147483647 h 119"/>
              <a:gd name="T44" fmla="*/ 2147483647 w 99"/>
              <a:gd name="T45" fmla="*/ 2147483647 h 119"/>
              <a:gd name="T46" fmla="*/ 2147483647 w 99"/>
              <a:gd name="T47" fmla="*/ 2147483647 h 119"/>
              <a:gd name="T48" fmla="*/ 2147483647 w 99"/>
              <a:gd name="T49" fmla="*/ 2147483647 h 119"/>
              <a:gd name="T50" fmla="*/ 2147483647 w 99"/>
              <a:gd name="T51" fmla="*/ 2147483647 h 119"/>
              <a:gd name="T52" fmla="*/ 2147483647 w 99"/>
              <a:gd name="T53" fmla="*/ 2147483647 h 119"/>
              <a:gd name="T54" fmla="*/ 2147483647 w 99"/>
              <a:gd name="T55" fmla="*/ 2147483647 h 119"/>
              <a:gd name="T56" fmla="*/ 2147483647 w 99"/>
              <a:gd name="T57" fmla="*/ 2147483647 h 119"/>
              <a:gd name="T58" fmla="*/ 2147483647 w 99"/>
              <a:gd name="T59" fmla="*/ 2147483647 h 119"/>
              <a:gd name="T60" fmla="*/ 2147483647 w 99"/>
              <a:gd name="T61" fmla="*/ 2147483647 h 119"/>
              <a:gd name="T62" fmla="*/ 2147483647 w 99"/>
              <a:gd name="T63" fmla="*/ 2147483647 h 119"/>
              <a:gd name="T64" fmla="*/ 2147483647 w 99"/>
              <a:gd name="T65" fmla="*/ 2147483647 h 119"/>
              <a:gd name="T66" fmla="*/ 2147483647 w 99"/>
              <a:gd name="T67" fmla="*/ 2147483647 h 119"/>
              <a:gd name="T68" fmla="*/ 2147483647 w 99"/>
              <a:gd name="T69" fmla="*/ 2147483647 h 119"/>
              <a:gd name="T70" fmla="*/ 2147483647 w 99"/>
              <a:gd name="T71" fmla="*/ 2147483647 h 119"/>
              <a:gd name="T72" fmla="*/ 2147483647 w 99"/>
              <a:gd name="T73" fmla="*/ 2147483647 h 119"/>
              <a:gd name="T74" fmla="*/ 2147483647 w 99"/>
              <a:gd name="T75" fmla="*/ 2147483647 h 119"/>
              <a:gd name="T76" fmla="*/ 2147483647 w 99"/>
              <a:gd name="T77" fmla="*/ 0 h 119"/>
              <a:gd name="T78" fmla="*/ 2147483647 w 99"/>
              <a:gd name="T79" fmla="*/ 0 h 119"/>
              <a:gd name="T80" fmla="*/ 2147483647 w 99"/>
              <a:gd name="T81" fmla="*/ 2147483647 h 119"/>
              <a:gd name="T82" fmla="*/ 2147483647 w 99"/>
              <a:gd name="T83" fmla="*/ 2147483647 h 119"/>
              <a:gd name="T84" fmla="*/ 2147483647 w 99"/>
              <a:gd name="T85" fmla="*/ 2147483647 h 119"/>
              <a:gd name="T86" fmla="*/ 2147483647 w 99"/>
              <a:gd name="T87" fmla="*/ 2147483647 h 119"/>
              <a:gd name="T88" fmla="*/ 2147483647 w 99"/>
              <a:gd name="T89" fmla="*/ 2147483647 h 119"/>
              <a:gd name="T90" fmla="*/ 2147483647 w 99"/>
              <a:gd name="T91" fmla="*/ 2147483647 h 119"/>
              <a:gd name="T92" fmla="*/ 2147483647 w 99"/>
              <a:gd name="T93" fmla="*/ 2147483647 h 119"/>
              <a:gd name="T94" fmla="*/ 2147483647 w 99"/>
              <a:gd name="T95" fmla="*/ 0 h 119"/>
              <a:gd name="T96" fmla="*/ 2147483647 w 99"/>
              <a:gd name="T97" fmla="*/ 2147483647 h 11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99"/>
              <a:gd name="T148" fmla="*/ 0 h 119"/>
              <a:gd name="T149" fmla="*/ 99 w 99"/>
              <a:gd name="T150" fmla="*/ 119 h 11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99" h="119">
                <a:moveTo>
                  <a:pt x="71" y="119"/>
                </a:moveTo>
                <a:lnTo>
                  <a:pt x="69" y="119"/>
                </a:lnTo>
                <a:lnTo>
                  <a:pt x="68" y="119"/>
                </a:lnTo>
                <a:lnTo>
                  <a:pt x="66" y="119"/>
                </a:lnTo>
                <a:lnTo>
                  <a:pt x="66" y="117"/>
                </a:lnTo>
                <a:lnTo>
                  <a:pt x="64" y="117"/>
                </a:lnTo>
                <a:lnTo>
                  <a:pt x="62" y="117"/>
                </a:lnTo>
                <a:lnTo>
                  <a:pt x="61" y="115"/>
                </a:lnTo>
                <a:lnTo>
                  <a:pt x="59" y="113"/>
                </a:lnTo>
                <a:lnTo>
                  <a:pt x="59" y="112"/>
                </a:lnTo>
                <a:lnTo>
                  <a:pt x="59" y="110"/>
                </a:lnTo>
                <a:lnTo>
                  <a:pt x="57" y="110"/>
                </a:lnTo>
                <a:lnTo>
                  <a:pt x="57" y="108"/>
                </a:lnTo>
                <a:lnTo>
                  <a:pt x="57" y="106"/>
                </a:lnTo>
                <a:lnTo>
                  <a:pt x="55" y="105"/>
                </a:lnTo>
                <a:lnTo>
                  <a:pt x="55" y="103"/>
                </a:lnTo>
                <a:lnTo>
                  <a:pt x="54" y="103"/>
                </a:lnTo>
                <a:lnTo>
                  <a:pt x="54" y="101"/>
                </a:lnTo>
                <a:lnTo>
                  <a:pt x="54" y="99"/>
                </a:lnTo>
                <a:lnTo>
                  <a:pt x="52" y="99"/>
                </a:lnTo>
                <a:lnTo>
                  <a:pt x="52" y="98"/>
                </a:lnTo>
                <a:lnTo>
                  <a:pt x="50" y="96"/>
                </a:lnTo>
                <a:lnTo>
                  <a:pt x="50" y="94"/>
                </a:lnTo>
                <a:lnTo>
                  <a:pt x="48" y="92"/>
                </a:lnTo>
                <a:lnTo>
                  <a:pt x="47" y="92"/>
                </a:lnTo>
                <a:lnTo>
                  <a:pt x="48" y="92"/>
                </a:lnTo>
                <a:lnTo>
                  <a:pt x="47" y="91"/>
                </a:lnTo>
                <a:lnTo>
                  <a:pt x="45" y="89"/>
                </a:lnTo>
                <a:lnTo>
                  <a:pt x="43" y="87"/>
                </a:lnTo>
                <a:lnTo>
                  <a:pt x="43" y="85"/>
                </a:lnTo>
                <a:lnTo>
                  <a:pt x="43" y="84"/>
                </a:lnTo>
                <a:lnTo>
                  <a:pt x="41" y="82"/>
                </a:lnTo>
                <a:lnTo>
                  <a:pt x="40" y="82"/>
                </a:lnTo>
                <a:lnTo>
                  <a:pt x="38" y="82"/>
                </a:lnTo>
                <a:lnTo>
                  <a:pt x="38" y="80"/>
                </a:lnTo>
                <a:lnTo>
                  <a:pt x="38" y="78"/>
                </a:lnTo>
                <a:lnTo>
                  <a:pt x="38" y="77"/>
                </a:lnTo>
                <a:lnTo>
                  <a:pt x="38" y="75"/>
                </a:lnTo>
                <a:lnTo>
                  <a:pt x="38" y="73"/>
                </a:lnTo>
                <a:lnTo>
                  <a:pt x="38" y="71"/>
                </a:lnTo>
                <a:lnTo>
                  <a:pt x="36" y="71"/>
                </a:lnTo>
                <a:lnTo>
                  <a:pt x="34" y="70"/>
                </a:lnTo>
                <a:lnTo>
                  <a:pt x="33" y="68"/>
                </a:lnTo>
                <a:lnTo>
                  <a:pt x="31" y="66"/>
                </a:lnTo>
                <a:lnTo>
                  <a:pt x="29" y="64"/>
                </a:lnTo>
                <a:lnTo>
                  <a:pt x="29" y="63"/>
                </a:lnTo>
                <a:lnTo>
                  <a:pt x="27" y="61"/>
                </a:lnTo>
                <a:lnTo>
                  <a:pt x="27" y="59"/>
                </a:lnTo>
                <a:lnTo>
                  <a:pt x="27" y="58"/>
                </a:lnTo>
                <a:lnTo>
                  <a:pt x="27" y="56"/>
                </a:lnTo>
                <a:lnTo>
                  <a:pt x="27" y="54"/>
                </a:lnTo>
                <a:lnTo>
                  <a:pt x="27" y="52"/>
                </a:lnTo>
                <a:lnTo>
                  <a:pt x="27" y="51"/>
                </a:lnTo>
                <a:lnTo>
                  <a:pt x="27" y="49"/>
                </a:lnTo>
                <a:lnTo>
                  <a:pt x="27" y="47"/>
                </a:lnTo>
                <a:lnTo>
                  <a:pt x="27" y="45"/>
                </a:lnTo>
                <a:lnTo>
                  <a:pt x="27" y="44"/>
                </a:lnTo>
                <a:lnTo>
                  <a:pt x="27" y="42"/>
                </a:lnTo>
                <a:lnTo>
                  <a:pt x="26" y="40"/>
                </a:lnTo>
                <a:lnTo>
                  <a:pt x="24" y="40"/>
                </a:lnTo>
                <a:lnTo>
                  <a:pt x="24" y="38"/>
                </a:lnTo>
                <a:lnTo>
                  <a:pt x="22" y="38"/>
                </a:lnTo>
                <a:lnTo>
                  <a:pt x="22" y="37"/>
                </a:lnTo>
                <a:lnTo>
                  <a:pt x="22" y="35"/>
                </a:lnTo>
                <a:lnTo>
                  <a:pt x="22" y="33"/>
                </a:lnTo>
                <a:lnTo>
                  <a:pt x="20" y="33"/>
                </a:lnTo>
                <a:lnTo>
                  <a:pt x="19" y="31"/>
                </a:lnTo>
                <a:lnTo>
                  <a:pt x="19" y="30"/>
                </a:lnTo>
                <a:lnTo>
                  <a:pt x="17" y="30"/>
                </a:lnTo>
                <a:lnTo>
                  <a:pt x="17" y="28"/>
                </a:lnTo>
                <a:lnTo>
                  <a:pt x="15" y="28"/>
                </a:lnTo>
                <a:lnTo>
                  <a:pt x="15" y="26"/>
                </a:lnTo>
                <a:lnTo>
                  <a:pt x="13" y="24"/>
                </a:lnTo>
                <a:lnTo>
                  <a:pt x="12" y="24"/>
                </a:lnTo>
                <a:lnTo>
                  <a:pt x="12" y="23"/>
                </a:lnTo>
                <a:lnTo>
                  <a:pt x="10" y="23"/>
                </a:lnTo>
                <a:lnTo>
                  <a:pt x="10" y="21"/>
                </a:lnTo>
                <a:lnTo>
                  <a:pt x="8" y="21"/>
                </a:lnTo>
                <a:lnTo>
                  <a:pt x="6" y="19"/>
                </a:lnTo>
                <a:lnTo>
                  <a:pt x="5" y="17"/>
                </a:lnTo>
                <a:lnTo>
                  <a:pt x="3" y="16"/>
                </a:lnTo>
                <a:lnTo>
                  <a:pt x="1" y="16"/>
                </a:lnTo>
                <a:lnTo>
                  <a:pt x="0" y="19"/>
                </a:lnTo>
                <a:lnTo>
                  <a:pt x="1" y="16"/>
                </a:lnTo>
                <a:lnTo>
                  <a:pt x="1" y="14"/>
                </a:lnTo>
                <a:lnTo>
                  <a:pt x="3" y="14"/>
                </a:lnTo>
                <a:lnTo>
                  <a:pt x="5" y="14"/>
                </a:lnTo>
                <a:lnTo>
                  <a:pt x="6" y="14"/>
                </a:lnTo>
                <a:lnTo>
                  <a:pt x="6" y="12"/>
                </a:lnTo>
                <a:lnTo>
                  <a:pt x="8" y="12"/>
                </a:lnTo>
                <a:lnTo>
                  <a:pt x="10" y="12"/>
                </a:lnTo>
                <a:lnTo>
                  <a:pt x="12" y="12"/>
                </a:lnTo>
                <a:lnTo>
                  <a:pt x="13" y="12"/>
                </a:lnTo>
                <a:lnTo>
                  <a:pt x="15" y="10"/>
                </a:lnTo>
                <a:lnTo>
                  <a:pt x="17" y="10"/>
                </a:lnTo>
                <a:lnTo>
                  <a:pt x="19" y="10"/>
                </a:lnTo>
                <a:lnTo>
                  <a:pt x="20" y="9"/>
                </a:lnTo>
                <a:lnTo>
                  <a:pt x="22" y="9"/>
                </a:lnTo>
                <a:lnTo>
                  <a:pt x="24" y="9"/>
                </a:lnTo>
                <a:lnTo>
                  <a:pt x="26" y="9"/>
                </a:lnTo>
                <a:lnTo>
                  <a:pt x="27" y="9"/>
                </a:lnTo>
                <a:lnTo>
                  <a:pt x="29" y="7"/>
                </a:lnTo>
                <a:lnTo>
                  <a:pt x="31" y="7"/>
                </a:lnTo>
                <a:lnTo>
                  <a:pt x="33" y="7"/>
                </a:lnTo>
                <a:lnTo>
                  <a:pt x="34" y="5"/>
                </a:lnTo>
                <a:lnTo>
                  <a:pt x="36" y="5"/>
                </a:lnTo>
                <a:lnTo>
                  <a:pt x="38" y="5"/>
                </a:lnTo>
                <a:lnTo>
                  <a:pt x="40" y="5"/>
                </a:lnTo>
                <a:lnTo>
                  <a:pt x="41" y="3"/>
                </a:lnTo>
                <a:lnTo>
                  <a:pt x="43" y="3"/>
                </a:lnTo>
                <a:lnTo>
                  <a:pt x="45" y="3"/>
                </a:lnTo>
                <a:lnTo>
                  <a:pt x="47" y="3"/>
                </a:lnTo>
                <a:lnTo>
                  <a:pt x="47" y="2"/>
                </a:lnTo>
                <a:lnTo>
                  <a:pt x="48" y="2"/>
                </a:lnTo>
                <a:lnTo>
                  <a:pt x="50" y="2"/>
                </a:lnTo>
                <a:lnTo>
                  <a:pt x="52" y="2"/>
                </a:lnTo>
                <a:lnTo>
                  <a:pt x="54" y="0"/>
                </a:lnTo>
                <a:lnTo>
                  <a:pt x="55" y="0"/>
                </a:lnTo>
                <a:lnTo>
                  <a:pt x="57" y="0"/>
                </a:lnTo>
                <a:lnTo>
                  <a:pt x="59" y="0"/>
                </a:lnTo>
                <a:lnTo>
                  <a:pt x="59" y="2"/>
                </a:lnTo>
                <a:lnTo>
                  <a:pt x="61" y="2"/>
                </a:lnTo>
                <a:lnTo>
                  <a:pt x="62" y="2"/>
                </a:lnTo>
                <a:lnTo>
                  <a:pt x="62" y="3"/>
                </a:lnTo>
                <a:lnTo>
                  <a:pt x="64" y="3"/>
                </a:lnTo>
                <a:lnTo>
                  <a:pt x="64" y="5"/>
                </a:lnTo>
                <a:lnTo>
                  <a:pt x="66" y="7"/>
                </a:lnTo>
                <a:lnTo>
                  <a:pt x="68" y="9"/>
                </a:lnTo>
                <a:lnTo>
                  <a:pt x="69" y="7"/>
                </a:lnTo>
                <a:lnTo>
                  <a:pt x="71" y="7"/>
                </a:lnTo>
                <a:lnTo>
                  <a:pt x="73" y="7"/>
                </a:lnTo>
                <a:lnTo>
                  <a:pt x="75" y="5"/>
                </a:lnTo>
                <a:lnTo>
                  <a:pt x="76" y="3"/>
                </a:lnTo>
                <a:lnTo>
                  <a:pt x="78" y="3"/>
                </a:lnTo>
                <a:lnTo>
                  <a:pt x="80" y="3"/>
                </a:lnTo>
                <a:lnTo>
                  <a:pt x="82" y="3"/>
                </a:lnTo>
                <a:lnTo>
                  <a:pt x="83" y="5"/>
                </a:lnTo>
                <a:lnTo>
                  <a:pt x="85" y="5"/>
                </a:lnTo>
                <a:lnTo>
                  <a:pt x="87" y="5"/>
                </a:lnTo>
                <a:lnTo>
                  <a:pt x="87" y="3"/>
                </a:lnTo>
                <a:lnTo>
                  <a:pt x="89" y="3"/>
                </a:lnTo>
                <a:lnTo>
                  <a:pt x="89" y="2"/>
                </a:lnTo>
                <a:lnTo>
                  <a:pt x="90" y="2"/>
                </a:lnTo>
                <a:lnTo>
                  <a:pt x="90" y="0"/>
                </a:lnTo>
                <a:lnTo>
                  <a:pt x="92" y="0"/>
                </a:lnTo>
                <a:lnTo>
                  <a:pt x="94" y="2"/>
                </a:lnTo>
                <a:lnTo>
                  <a:pt x="95" y="2"/>
                </a:lnTo>
                <a:lnTo>
                  <a:pt x="97" y="2"/>
                </a:lnTo>
                <a:lnTo>
                  <a:pt x="99" y="3"/>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41" name="Freeform 437"/>
          <p:cNvSpPr>
            <a:spLocks/>
          </p:cNvSpPr>
          <p:nvPr/>
        </p:nvSpPr>
        <p:spPr bwMode="auto">
          <a:xfrm>
            <a:off x="2297113" y="4233863"/>
            <a:ext cx="1220787" cy="1128712"/>
          </a:xfrm>
          <a:custGeom>
            <a:avLst/>
            <a:gdLst>
              <a:gd name="T0" fmla="*/ 2147483647 w 769"/>
              <a:gd name="T1" fmla="*/ 2147483647 h 711"/>
              <a:gd name="T2" fmla="*/ 2147483647 w 769"/>
              <a:gd name="T3" fmla="*/ 2147483647 h 711"/>
              <a:gd name="T4" fmla="*/ 2147483647 w 769"/>
              <a:gd name="T5" fmla="*/ 2147483647 h 711"/>
              <a:gd name="T6" fmla="*/ 2147483647 w 769"/>
              <a:gd name="T7" fmla="*/ 2147483647 h 711"/>
              <a:gd name="T8" fmla="*/ 2147483647 w 769"/>
              <a:gd name="T9" fmla="*/ 2147483647 h 711"/>
              <a:gd name="T10" fmla="*/ 2147483647 w 769"/>
              <a:gd name="T11" fmla="*/ 2147483647 h 711"/>
              <a:gd name="T12" fmla="*/ 2147483647 w 769"/>
              <a:gd name="T13" fmla="*/ 2147483647 h 711"/>
              <a:gd name="T14" fmla="*/ 2147483647 w 769"/>
              <a:gd name="T15" fmla="*/ 2147483647 h 711"/>
              <a:gd name="T16" fmla="*/ 2147483647 w 769"/>
              <a:gd name="T17" fmla="*/ 2147483647 h 711"/>
              <a:gd name="T18" fmla="*/ 2147483647 w 769"/>
              <a:gd name="T19" fmla="*/ 2147483647 h 711"/>
              <a:gd name="T20" fmla="*/ 2147483647 w 769"/>
              <a:gd name="T21" fmla="*/ 2147483647 h 711"/>
              <a:gd name="T22" fmla="*/ 2147483647 w 769"/>
              <a:gd name="T23" fmla="*/ 2147483647 h 711"/>
              <a:gd name="T24" fmla="*/ 2147483647 w 769"/>
              <a:gd name="T25" fmla="*/ 2147483647 h 711"/>
              <a:gd name="T26" fmla="*/ 2147483647 w 769"/>
              <a:gd name="T27" fmla="*/ 2147483647 h 711"/>
              <a:gd name="T28" fmla="*/ 2147483647 w 769"/>
              <a:gd name="T29" fmla="*/ 2147483647 h 711"/>
              <a:gd name="T30" fmla="*/ 2147483647 w 769"/>
              <a:gd name="T31" fmla="*/ 2147483647 h 711"/>
              <a:gd name="T32" fmla="*/ 2147483647 w 769"/>
              <a:gd name="T33" fmla="*/ 2147483647 h 711"/>
              <a:gd name="T34" fmla="*/ 2147483647 w 769"/>
              <a:gd name="T35" fmla="*/ 2147483647 h 711"/>
              <a:gd name="T36" fmla="*/ 2147483647 w 769"/>
              <a:gd name="T37" fmla="*/ 2147483647 h 711"/>
              <a:gd name="T38" fmla="*/ 2147483647 w 769"/>
              <a:gd name="T39" fmla="*/ 2147483647 h 711"/>
              <a:gd name="T40" fmla="*/ 2147483647 w 769"/>
              <a:gd name="T41" fmla="*/ 2147483647 h 711"/>
              <a:gd name="T42" fmla="*/ 2147483647 w 769"/>
              <a:gd name="T43" fmla="*/ 2147483647 h 711"/>
              <a:gd name="T44" fmla="*/ 2147483647 w 769"/>
              <a:gd name="T45" fmla="*/ 2147483647 h 711"/>
              <a:gd name="T46" fmla="*/ 2147483647 w 769"/>
              <a:gd name="T47" fmla="*/ 2147483647 h 711"/>
              <a:gd name="T48" fmla="*/ 2147483647 w 769"/>
              <a:gd name="T49" fmla="*/ 2147483647 h 711"/>
              <a:gd name="T50" fmla="*/ 2147483647 w 769"/>
              <a:gd name="T51" fmla="*/ 2147483647 h 711"/>
              <a:gd name="T52" fmla="*/ 2147483647 w 769"/>
              <a:gd name="T53" fmla="*/ 2147483647 h 711"/>
              <a:gd name="T54" fmla="*/ 2147483647 w 769"/>
              <a:gd name="T55" fmla="*/ 2147483647 h 711"/>
              <a:gd name="T56" fmla="*/ 2147483647 w 769"/>
              <a:gd name="T57" fmla="*/ 2147483647 h 711"/>
              <a:gd name="T58" fmla="*/ 2147483647 w 769"/>
              <a:gd name="T59" fmla="*/ 2147483647 h 711"/>
              <a:gd name="T60" fmla="*/ 2147483647 w 769"/>
              <a:gd name="T61" fmla="*/ 2147483647 h 711"/>
              <a:gd name="T62" fmla="*/ 2147483647 w 769"/>
              <a:gd name="T63" fmla="*/ 2147483647 h 711"/>
              <a:gd name="T64" fmla="*/ 2147483647 w 769"/>
              <a:gd name="T65" fmla="*/ 2147483647 h 711"/>
              <a:gd name="T66" fmla="*/ 2147483647 w 769"/>
              <a:gd name="T67" fmla="*/ 2147483647 h 711"/>
              <a:gd name="T68" fmla="*/ 2147483647 w 769"/>
              <a:gd name="T69" fmla="*/ 2147483647 h 711"/>
              <a:gd name="T70" fmla="*/ 2147483647 w 769"/>
              <a:gd name="T71" fmla="*/ 2147483647 h 711"/>
              <a:gd name="T72" fmla="*/ 2147483647 w 769"/>
              <a:gd name="T73" fmla="*/ 2147483647 h 711"/>
              <a:gd name="T74" fmla="*/ 2147483647 w 769"/>
              <a:gd name="T75" fmla="*/ 2147483647 h 711"/>
              <a:gd name="T76" fmla="*/ 2147483647 w 769"/>
              <a:gd name="T77" fmla="*/ 2147483647 h 711"/>
              <a:gd name="T78" fmla="*/ 2147483647 w 769"/>
              <a:gd name="T79" fmla="*/ 2147483647 h 711"/>
              <a:gd name="T80" fmla="*/ 2147483647 w 769"/>
              <a:gd name="T81" fmla="*/ 2147483647 h 711"/>
              <a:gd name="T82" fmla="*/ 2147483647 w 769"/>
              <a:gd name="T83" fmla="*/ 2147483647 h 711"/>
              <a:gd name="T84" fmla="*/ 2147483647 w 769"/>
              <a:gd name="T85" fmla="*/ 2147483647 h 711"/>
              <a:gd name="T86" fmla="*/ 2147483647 w 769"/>
              <a:gd name="T87" fmla="*/ 2147483647 h 711"/>
              <a:gd name="T88" fmla="*/ 2147483647 w 769"/>
              <a:gd name="T89" fmla="*/ 2147483647 h 711"/>
              <a:gd name="T90" fmla="*/ 2147483647 w 769"/>
              <a:gd name="T91" fmla="*/ 2147483647 h 711"/>
              <a:gd name="T92" fmla="*/ 2147483647 w 769"/>
              <a:gd name="T93" fmla="*/ 2147483647 h 711"/>
              <a:gd name="T94" fmla="*/ 2147483647 w 769"/>
              <a:gd name="T95" fmla="*/ 2147483647 h 711"/>
              <a:gd name="T96" fmla="*/ 2147483647 w 769"/>
              <a:gd name="T97" fmla="*/ 2147483647 h 711"/>
              <a:gd name="T98" fmla="*/ 2147483647 w 769"/>
              <a:gd name="T99" fmla="*/ 2147483647 h 711"/>
              <a:gd name="T100" fmla="*/ 2147483647 w 769"/>
              <a:gd name="T101" fmla="*/ 2147483647 h 711"/>
              <a:gd name="T102" fmla="*/ 2147483647 w 769"/>
              <a:gd name="T103" fmla="*/ 2147483647 h 711"/>
              <a:gd name="T104" fmla="*/ 2147483647 w 769"/>
              <a:gd name="T105" fmla="*/ 2147483647 h 711"/>
              <a:gd name="T106" fmla="*/ 2147483647 w 769"/>
              <a:gd name="T107" fmla="*/ 2147483647 h 711"/>
              <a:gd name="T108" fmla="*/ 2147483647 w 769"/>
              <a:gd name="T109" fmla="*/ 2147483647 h 711"/>
              <a:gd name="T110" fmla="*/ 2147483647 w 769"/>
              <a:gd name="T111" fmla="*/ 2147483647 h 711"/>
              <a:gd name="T112" fmla="*/ 2147483647 w 769"/>
              <a:gd name="T113" fmla="*/ 2147483647 h 711"/>
              <a:gd name="T114" fmla="*/ 2147483647 w 769"/>
              <a:gd name="T115" fmla="*/ 2147483647 h 711"/>
              <a:gd name="T116" fmla="*/ 2147483647 w 769"/>
              <a:gd name="T117" fmla="*/ 2147483647 h 711"/>
              <a:gd name="T118" fmla="*/ 2147483647 w 769"/>
              <a:gd name="T119" fmla="*/ 2147483647 h 711"/>
              <a:gd name="T120" fmla="*/ 2147483647 w 769"/>
              <a:gd name="T121" fmla="*/ 2147483647 h 711"/>
              <a:gd name="T122" fmla="*/ 2147483647 w 769"/>
              <a:gd name="T123" fmla="*/ 2147483647 h 711"/>
              <a:gd name="T124" fmla="*/ 2147483647 w 769"/>
              <a:gd name="T125" fmla="*/ 2147483647 h 71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769"/>
              <a:gd name="T190" fmla="*/ 0 h 711"/>
              <a:gd name="T191" fmla="*/ 769 w 769"/>
              <a:gd name="T192" fmla="*/ 711 h 71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769" h="711">
                <a:moveTo>
                  <a:pt x="593" y="274"/>
                </a:moveTo>
                <a:lnTo>
                  <a:pt x="672" y="313"/>
                </a:lnTo>
                <a:lnTo>
                  <a:pt x="738" y="358"/>
                </a:lnTo>
                <a:lnTo>
                  <a:pt x="762" y="374"/>
                </a:lnTo>
                <a:lnTo>
                  <a:pt x="769" y="379"/>
                </a:lnTo>
                <a:lnTo>
                  <a:pt x="761" y="419"/>
                </a:lnTo>
                <a:lnTo>
                  <a:pt x="761" y="421"/>
                </a:lnTo>
                <a:lnTo>
                  <a:pt x="759" y="423"/>
                </a:lnTo>
                <a:lnTo>
                  <a:pt x="759" y="425"/>
                </a:lnTo>
                <a:lnTo>
                  <a:pt x="757" y="425"/>
                </a:lnTo>
                <a:lnTo>
                  <a:pt x="755" y="426"/>
                </a:lnTo>
                <a:lnTo>
                  <a:pt x="754" y="428"/>
                </a:lnTo>
                <a:lnTo>
                  <a:pt x="752" y="430"/>
                </a:lnTo>
                <a:lnTo>
                  <a:pt x="750" y="432"/>
                </a:lnTo>
                <a:lnTo>
                  <a:pt x="748" y="432"/>
                </a:lnTo>
                <a:lnTo>
                  <a:pt x="747" y="432"/>
                </a:lnTo>
                <a:lnTo>
                  <a:pt x="745" y="432"/>
                </a:lnTo>
                <a:lnTo>
                  <a:pt x="743" y="433"/>
                </a:lnTo>
                <a:lnTo>
                  <a:pt x="743" y="435"/>
                </a:lnTo>
                <a:lnTo>
                  <a:pt x="741" y="435"/>
                </a:lnTo>
                <a:lnTo>
                  <a:pt x="740" y="437"/>
                </a:lnTo>
                <a:lnTo>
                  <a:pt x="740" y="439"/>
                </a:lnTo>
                <a:lnTo>
                  <a:pt x="740" y="440"/>
                </a:lnTo>
                <a:lnTo>
                  <a:pt x="738" y="440"/>
                </a:lnTo>
                <a:lnTo>
                  <a:pt x="738" y="442"/>
                </a:lnTo>
                <a:lnTo>
                  <a:pt x="736" y="442"/>
                </a:lnTo>
                <a:lnTo>
                  <a:pt x="736" y="444"/>
                </a:lnTo>
                <a:lnTo>
                  <a:pt x="734" y="445"/>
                </a:lnTo>
                <a:lnTo>
                  <a:pt x="734" y="447"/>
                </a:lnTo>
                <a:lnTo>
                  <a:pt x="733" y="449"/>
                </a:lnTo>
                <a:lnTo>
                  <a:pt x="731" y="451"/>
                </a:lnTo>
                <a:lnTo>
                  <a:pt x="729" y="452"/>
                </a:lnTo>
                <a:lnTo>
                  <a:pt x="727" y="452"/>
                </a:lnTo>
                <a:lnTo>
                  <a:pt x="727" y="454"/>
                </a:lnTo>
                <a:lnTo>
                  <a:pt x="726" y="454"/>
                </a:lnTo>
                <a:lnTo>
                  <a:pt x="726" y="456"/>
                </a:lnTo>
                <a:lnTo>
                  <a:pt x="724" y="456"/>
                </a:lnTo>
                <a:lnTo>
                  <a:pt x="722" y="458"/>
                </a:lnTo>
                <a:lnTo>
                  <a:pt x="720" y="456"/>
                </a:lnTo>
                <a:lnTo>
                  <a:pt x="719" y="456"/>
                </a:lnTo>
                <a:lnTo>
                  <a:pt x="719" y="454"/>
                </a:lnTo>
                <a:lnTo>
                  <a:pt x="717" y="454"/>
                </a:lnTo>
                <a:lnTo>
                  <a:pt x="715" y="454"/>
                </a:lnTo>
                <a:lnTo>
                  <a:pt x="713" y="454"/>
                </a:lnTo>
                <a:lnTo>
                  <a:pt x="712" y="456"/>
                </a:lnTo>
                <a:lnTo>
                  <a:pt x="710" y="456"/>
                </a:lnTo>
                <a:lnTo>
                  <a:pt x="710" y="454"/>
                </a:lnTo>
                <a:lnTo>
                  <a:pt x="708" y="452"/>
                </a:lnTo>
                <a:lnTo>
                  <a:pt x="706" y="452"/>
                </a:lnTo>
                <a:lnTo>
                  <a:pt x="706" y="454"/>
                </a:lnTo>
                <a:lnTo>
                  <a:pt x="705" y="454"/>
                </a:lnTo>
                <a:lnTo>
                  <a:pt x="703" y="454"/>
                </a:lnTo>
                <a:lnTo>
                  <a:pt x="701" y="454"/>
                </a:lnTo>
                <a:lnTo>
                  <a:pt x="701" y="456"/>
                </a:lnTo>
                <a:lnTo>
                  <a:pt x="699" y="456"/>
                </a:lnTo>
                <a:lnTo>
                  <a:pt x="699" y="458"/>
                </a:lnTo>
                <a:lnTo>
                  <a:pt x="701" y="459"/>
                </a:lnTo>
                <a:lnTo>
                  <a:pt x="703" y="461"/>
                </a:lnTo>
                <a:lnTo>
                  <a:pt x="703" y="463"/>
                </a:lnTo>
                <a:lnTo>
                  <a:pt x="701" y="463"/>
                </a:lnTo>
                <a:lnTo>
                  <a:pt x="699" y="463"/>
                </a:lnTo>
                <a:lnTo>
                  <a:pt x="699" y="461"/>
                </a:lnTo>
                <a:lnTo>
                  <a:pt x="698" y="463"/>
                </a:lnTo>
                <a:lnTo>
                  <a:pt x="698" y="465"/>
                </a:lnTo>
                <a:lnTo>
                  <a:pt x="698" y="466"/>
                </a:lnTo>
                <a:lnTo>
                  <a:pt x="696" y="466"/>
                </a:lnTo>
                <a:lnTo>
                  <a:pt x="694" y="466"/>
                </a:lnTo>
                <a:lnTo>
                  <a:pt x="694" y="468"/>
                </a:lnTo>
                <a:lnTo>
                  <a:pt x="696" y="470"/>
                </a:lnTo>
                <a:lnTo>
                  <a:pt x="694" y="472"/>
                </a:lnTo>
                <a:lnTo>
                  <a:pt x="692" y="472"/>
                </a:lnTo>
                <a:lnTo>
                  <a:pt x="691" y="473"/>
                </a:lnTo>
                <a:lnTo>
                  <a:pt x="691" y="475"/>
                </a:lnTo>
                <a:lnTo>
                  <a:pt x="691" y="477"/>
                </a:lnTo>
                <a:lnTo>
                  <a:pt x="689" y="477"/>
                </a:lnTo>
                <a:lnTo>
                  <a:pt x="689" y="479"/>
                </a:lnTo>
                <a:lnTo>
                  <a:pt x="687" y="479"/>
                </a:lnTo>
                <a:lnTo>
                  <a:pt x="687" y="480"/>
                </a:lnTo>
                <a:lnTo>
                  <a:pt x="687" y="482"/>
                </a:lnTo>
                <a:lnTo>
                  <a:pt x="689" y="482"/>
                </a:lnTo>
                <a:lnTo>
                  <a:pt x="691" y="482"/>
                </a:lnTo>
                <a:lnTo>
                  <a:pt x="691" y="484"/>
                </a:lnTo>
                <a:lnTo>
                  <a:pt x="691" y="486"/>
                </a:lnTo>
                <a:lnTo>
                  <a:pt x="691" y="487"/>
                </a:lnTo>
                <a:lnTo>
                  <a:pt x="691" y="489"/>
                </a:lnTo>
                <a:lnTo>
                  <a:pt x="691" y="491"/>
                </a:lnTo>
                <a:lnTo>
                  <a:pt x="691" y="493"/>
                </a:lnTo>
                <a:lnTo>
                  <a:pt x="689" y="494"/>
                </a:lnTo>
                <a:lnTo>
                  <a:pt x="687" y="496"/>
                </a:lnTo>
                <a:lnTo>
                  <a:pt x="689" y="501"/>
                </a:lnTo>
                <a:lnTo>
                  <a:pt x="691" y="503"/>
                </a:lnTo>
                <a:lnTo>
                  <a:pt x="692" y="503"/>
                </a:lnTo>
                <a:lnTo>
                  <a:pt x="692" y="505"/>
                </a:lnTo>
                <a:lnTo>
                  <a:pt x="692" y="507"/>
                </a:lnTo>
                <a:lnTo>
                  <a:pt x="692" y="508"/>
                </a:lnTo>
                <a:lnTo>
                  <a:pt x="694" y="507"/>
                </a:lnTo>
                <a:lnTo>
                  <a:pt x="696" y="507"/>
                </a:lnTo>
                <a:lnTo>
                  <a:pt x="696" y="508"/>
                </a:lnTo>
                <a:lnTo>
                  <a:pt x="696" y="510"/>
                </a:lnTo>
                <a:lnTo>
                  <a:pt x="696" y="512"/>
                </a:lnTo>
                <a:lnTo>
                  <a:pt x="696" y="514"/>
                </a:lnTo>
                <a:lnTo>
                  <a:pt x="698" y="515"/>
                </a:lnTo>
                <a:lnTo>
                  <a:pt x="698" y="517"/>
                </a:lnTo>
                <a:lnTo>
                  <a:pt x="699" y="517"/>
                </a:lnTo>
                <a:lnTo>
                  <a:pt x="699" y="519"/>
                </a:lnTo>
                <a:lnTo>
                  <a:pt x="699" y="521"/>
                </a:lnTo>
                <a:lnTo>
                  <a:pt x="701" y="521"/>
                </a:lnTo>
                <a:lnTo>
                  <a:pt x="703" y="521"/>
                </a:lnTo>
                <a:lnTo>
                  <a:pt x="703" y="522"/>
                </a:lnTo>
                <a:lnTo>
                  <a:pt x="701" y="522"/>
                </a:lnTo>
                <a:lnTo>
                  <a:pt x="701" y="524"/>
                </a:lnTo>
                <a:lnTo>
                  <a:pt x="699" y="524"/>
                </a:lnTo>
                <a:lnTo>
                  <a:pt x="698" y="526"/>
                </a:lnTo>
                <a:lnTo>
                  <a:pt x="698" y="528"/>
                </a:lnTo>
                <a:lnTo>
                  <a:pt x="698" y="529"/>
                </a:lnTo>
                <a:lnTo>
                  <a:pt x="696" y="531"/>
                </a:lnTo>
                <a:lnTo>
                  <a:pt x="696" y="533"/>
                </a:lnTo>
                <a:lnTo>
                  <a:pt x="698" y="533"/>
                </a:lnTo>
                <a:lnTo>
                  <a:pt x="698" y="534"/>
                </a:lnTo>
                <a:lnTo>
                  <a:pt x="696" y="534"/>
                </a:lnTo>
                <a:lnTo>
                  <a:pt x="696" y="536"/>
                </a:lnTo>
                <a:lnTo>
                  <a:pt x="696" y="538"/>
                </a:lnTo>
                <a:lnTo>
                  <a:pt x="696" y="540"/>
                </a:lnTo>
                <a:lnTo>
                  <a:pt x="696" y="541"/>
                </a:lnTo>
                <a:lnTo>
                  <a:pt x="694" y="541"/>
                </a:lnTo>
                <a:lnTo>
                  <a:pt x="694" y="543"/>
                </a:lnTo>
                <a:lnTo>
                  <a:pt x="694" y="545"/>
                </a:lnTo>
                <a:lnTo>
                  <a:pt x="692" y="545"/>
                </a:lnTo>
                <a:lnTo>
                  <a:pt x="691" y="547"/>
                </a:lnTo>
                <a:lnTo>
                  <a:pt x="689" y="548"/>
                </a:lnTo>
                <a:lnTo>
                  <a:pt x="687" y="550"/>
                </a:lnTo>
                <a:lnTo>
                  <a:pt x="685" y="550"/>
                </a:lnTo>
                <a:lnTo>
                  <a:pt x="685" y="552"/>
                </a:lnTo>
                <a:lnTo>
                  <a:pt x="684" y="554"/>
                </a:lnTo>
                <a:lnTo>
                  <a:pt x="684" y="555"/>
                </a:lnTo>
                <a:lnTo>
                  <a:pt x="682" y="555"/>
                </a:lnTo>
                <a:lnTo>
                  <a:pt x="682" y="557"/>
                </a:lnTo>
                <a:lnTo>
                  <a:pt x="680" y="559"/>
                </a:lnTo>
                <a:lnTo>
                  <a:pt x="680" y="561"/>
                </a:lnTo>
                <a:lnTo>
                  <a:pt x="678" y="562"/>
                </a:lnTo>
                <a:lnTo>
                  <a:pt x="675" y="562"/>
                </a:lnTo>
                <a:lnTo>
                  <a:pt x="675" y="564"/>
                </a:lnTo>
                <a:lnTo>
                  <a:pt x="675" y="566"/>
                </a:lnTo>
                <a:lnTo>
                  <a:pt x="673" y="566"/>
                </a:lnTo>
                <a:lnTo>
                  <a:pt x="673" y="568"/>
                </a:lnTo>
                <a:lnTo>
                  <a:pt x="673" y="569"/>
                </a:lnTo>
                <a:lnTo>
                  <a:pt x="672" y="569"/>
                </a:lnTo>
                <a:lnTo>
                  <a:pt x="670" y="571"/>
                </a:lnTo>
                <a:lnTo>
                  <a:pt x="668" y="571"/>
                </a:lnTo>
                <a:lnTo>
                  <a:pt x="666" y="573"/>
                </a:lnTo>
                <a:lnTo>
                  <a:pt x="666" y="575"/>
                </a:lnTo>
                <a:lnTo>
                  <a:pt x="666" y="576"/>
                </a:lnTo>
                <a:lnTo>
                  <a:pt x="665" y="576"/>
                </a:lnTo>
                <a:lnTo>
                  <a:pt x="665" y="578"/>
                </a:lnTo>
                <a:lnTo>
                  <a:pt x="661" y="580"/>
                </a:lnTo>
                <a:lnTo>
                  <a:pt x="658" y="582"/>
                </a:lnTo>
                <a:lnTo>
                  <a:pt x="656" y="582"/>
                </a:lnTo>
                <a:lnTo>
                  <a:pt x="652" y="583"/>
                </a:lnTo>
                <a:lnTo>
                  <a:pt x="649" y="585"/>
                </a:lnTo>
                <a:lnTo>
                  <a:pt x="647" y="585"/>
                </a:lnTo>
                <a:lnTo>
                  <a:pt x="644" y="585"/>
                </a:lnTo>
                <a:lnTo>
                  <a:pt x="642" y="587"/>
                </a:lnTo>
                <a:lnTo>
                  <a:pt x="638" y="589"/>
                </a:lnTo>
                <a:lnTo>
                  <a:pt x="635" y="589"/>
                </a:lnTo>
                <a:lnTo>
                  <a:pt x="631" y="590"/>
                </a:lnTo>
                <a:lnTo>
                  <a:pt x="628" y="590"/>
                </a:lnTo>
                <a:lnTo>
                  <a:pt x="626" y="592"/>
                </a:lnTo>
                <a:lnTo>
                  <a:pt x="624" y="594"/>
                </a:lnTo>
                <a:lnTo>
                  <a:pt x="623" y="596"/>
                </a:lnTo>
                <a:lnTo>
                  <a:pt x="621" y="597"/>
                </a:lnTo>
                <a:lnTo>
                  <a:pt x="619" y="597"/>
                </a:lnTo>
                <a:lnTo>
                  <a:pt x="617" y="599"/>
                </a:lnTo>
                <a:lnTo>
                  <a:pt x="614" y="599"/>
                </a:lnTo>
                <a:lnTo>
                  <a:pt x="612" y="599"/>
                </a:lnTo>
                <a:lnTo>
                  <a:pt x="610" y="599"/>
                </a:lnTo>
                <a:lnTo>
                  <a:pt x="609" y="599"/>
                </a:lnTo>
                <a:lnTo>
                  <a:pt x="607" y="599"/>
                </a:lnTo>
                <a:lnTo>
                  <a:pt x="607" y="597"/>
                </a:lnTo>
                <a:lnTo>
                  <a:pt x="605" y="599"/>
                </a:lnTo>
                <a:lnTo>
                  <a:pt x="603" y="599"/>
                </a:lnTo>
                <a:lnTo>
                  <a:pt x="602" y="603"/>
                </a:lnTo>
                <a:lnTo>
                  <a:pt x="600" y="604"/>
                </a:lnTo>
                <a:lnTo>
                  <a:pt x="600" y="606"/>
                </a:lnTo>
                <a:lnTo>
                  <a:pt x="598" y="608"/>
                </a:lnTo>
                <a:lnTo>
                  <a:pt x="598" y="610"/>
                </a:lnTo>
                <a:lnTo>
                  <a:pt x="600" y="611"/>
                </a:lnTo>
                <a:lnTo>
                  <a:pt x="602" y="613"/>
                </a:lnTo>
                <a:lnTo>
                  <a:pt x="605" y="615"/>
                </a:lnTo>
                <a:lnTo>
                  <a:pt x="609" y="618"/>
                </a:lnTo>
                <a:lnTo>
                  <a:pt x="610" y="620"/>
                </a:lnTo>
                <a:lnTo>
                  <a:pt x="614" y="622"/>
                </a:lnTo>
                <a:lnTo>
                  <a:pt x="616" y="624"/>
                </a:lnTo>
                <a:lnTo>
                  <a:pt x="617" y="625"/>
                </a:lnTo>
                <a:lnTo>
                  <a:pt x="619" y="627"/>
                </a:lnTo>
                <a:lnTo>
                  <a:pt x="621" y="629"/>
                </a:lnTo>
                <a:lnTo>
                  <a:pt x="624" y="629"/>
                </a:lnTo>
                <a:lnTo>
                  <a:pt x="626" y="630"/>
                </a:lnTo>
                <a:lnTo>
                  <a:pt x="626" y="632"/>
                </a:lnTo>
                <a:lnTo>
                  <a:pt x="628" y="634"/>
                </a:lnTo>
                <a:lnTo>
                  <a:pt x="630" y="636"/>
                </a:lnTo>
                <a:lnTo>
                  <a:pt x="628" y="639"/>
                </a:lnTo>
                <a:lnTo>
                  <a:pt x="626" y="639"/>
                </a:lnTo>
                <a:lnTo>
                  <a:pt x="624" y="641"/>
                </a:lnTo>
                <a:lnTo>
                  <a:pt x="623" y="641"/>
                </a:lnTo>
                <a:lnTo>
                  <a:pt x="621" y="643"/>
                </a:lnTo>
                <a:lnTo>
                  <a:pt x="621" y="644"/>
                </a:lnTo>
                <a:lnTo>
                  <a:pt x="623" y="646"/>
                </a:lnTo>
                <a:lnTo>
                  <a:pt x="624" y="648"/>
                </a:lnTo>
                <a:lnTo>
                  <a:pt x="626" y="650"/>
                </a:lnTo>
                <a:lnTo>
                  <a:pt x="628" y="651"/>
                </a:lnTo>
                <a:lnTo>
                  <a:pt x="630" y="653"/>
                </a:lnTo>
                <a:lnTo>
                  <a:pt x="631" y="653"/>
                </a:lnTo>
                <a:lnTo>
                  <a:pt x="631" y="655"/>
                </a:lnTo>
                <a:lnTo>
                  <a:pt x="633" y="655"/>
                </a:lnTo>
                <a:lnTo>
                  <a:pt x="633" y="657"/>
                </a:lnTo>
                <a:lnTo>
                  <a:pt x="635" y="657"/>
                </a:lnTo>
                <a:lnTo>
                  <a:pt x="637" y="658"/>
                </a:lnTo>
                <a:lnTo>
                  <a:pt x="638" y="660"/>
                </a:lnTo>
                <a:lnTo>
                  <a:pt x="640" y="660"/>
                </a:lnTo>
                <a:lnTo>
                  <a:pt x="640" y="662"/>
                </a:lnTo>
                <a:lnTo>
                  <a:pt x="642" y="662"/>
                </a:lnTo>
                <a:lnTo>
                  <a:pt x="642" y="664"/>
                </a:lnTo>
                <a:lnTo>
                  <a:pt x="644" y="664"/>
                </a:lnTo>
                <a:lnTo>
                  <a:pt x="644" y="665"/>
                </a:lnTo>
                <a:lnTo>
                  <a:pt x="645" y="665"/>
                </a:lnTo>
                <a:lnTo>
                  <a:pt x="647" y="667"/>
                </a:lnTo>
                <a:lnTo>
                  <a:pt x="649" y="669"/>
                </a:lnTo>
                <a:lnTo>
                  <a:pt x="651" y="671"/>
                </a:lnTo>
                <a:lnTo>
                  <a:pt x="651" y="672"/>
                </a:lnTo>
                <a:lnTo>
                  <a:pt x="652" y="674"/>
                </a:lnTo>
                <a:lnTo>
                  <a:pt x="652" y="676"/>
                </a:lnTo>
                <a:lnTo>
                  <a:pt x="654" y="678"/>
                </a:lnTo>
                <a:lnTo>
                  <a:pt x="654" y="679"/>
                </a:lnTo>
                <a:lnTo>
                  <a:pt x="654" y="681"/>
                </a:lnTo>
                <a:lnTo>
                  <a:pt x="652" y="683"/>
                </a:lnTo>
                <a:lnTo>
                  <a:pt x="651" y="683"/>
                </a:lnTo>
                <a:lnTo>
                  <a:pt x="649" y="683"/>
                </a:lnTo>
                <a:lnTo>
                  <a:pt x="647" y="683"/>
                </a:lnTo>
                <a:lnTo>
                  <a:pt x="645" y="685"/>
                </a:lnTo>
                <a:lnTo>
                  <a:pt x="644" y="686"/>
                </a:lnTo>
                <a:lnTo>
                  <a:pt x="644" y="688"/>
                </a:lnTo>
                <a:lnTo>
                  <a:pt x="645" y="690"/>
                </a:lnTo>
                <a:lnTo>
                  <a:pt x="645" y="692"/>
                </a:lnTo>
                <a:lnTo>
                  <a:pt x="645" y="693"/>
                </a:lnTo>
                <a:lnTo>
                  <a:pt x="645" y="695"/>
                </a:lnTo>
                <a:lnTo>
                  <a:pt x="645" y="697"/>
                </a:lnTo>
                <a:lnTo>
                  <a:pt x="645" y="699"/>
                </a:lnTo>
                <a:lnTo>
                  <a:pt x="647" y="699"/>
                </a:lnTo>
                <a:lnTo>
                  <a:pt x="647" y="706"/>
                </a:lnTo>
                <a:lnTo>
                  <a:pt x="645" y="707"/>
                </a:lnTo>
                <a:lnTo>
                  <a:pt x="644" y="707"/>
                </a:lnTo>
                <a:lnTo>
                  <a:pt x="642" y="707"/>
                </a:lnTo>
                <a:lnTo>
                  <a:pt x="640" y="707"/>
                </a:lnTo>
                <a:lnTo>
                  <a:pt x="638" y="707"/>
                </a:lnTo>
                <a:lnTo>
                  <a:pt x="635" y="707"/>
                </a:lnTo>
                <a:lnTo>
                  <a:pt x="633" y="706"/>
                </a:lnTo>
                <a:lnTo>
                  <a:pt x="631" y="706"/>
                </a:lnTo>
                <a:lnTo>
                  <a:pt x="630" y="706"/>
                </a:lnTo>
                <a:lnTo>
                  <a:pt x="628" y="704"/>
                </a:lnTo>
                <a:lnTo>
                  <a:pt x="626" y="702"/>
                </a:lnTo>
                <a:lnTo>
                  <a:pt x="624" y="702"/>
                </a:lnTo>
                <a:lnTo>
                  <a:pt x="623" y="702"/>
                </a:lnTo>
                <a:lnTo>
                  <a:pt x="621" y="700"/>
                </a:lnTo>
                <a:lnTo>
                  <a:pt x="619" y="700"/>
                </a:lnTo>
                <a:lnTo>
                  <a:pt x="617" y="699"/>
                </a:lnTo>
                <a:lnTo>
                  <a:pt x="614" y="699"/>
                </a:lnTo>
                <a:lnTo>
                  <a:pt x="612" y="699"/>
                </a:lnTo>
                <a:lnTo>
                  <a:pt x="610" y="700"/>
                </a:lnTo>
                <a:lnTo>
                  <a:pt x="609" y="700"/>
                </a:lnTo>
                <a:lnTo>
                  <a:pt x="607" y="700"/>
                </a:lnTo>
                <a:lnTo>
                  <a:pt x="605" y="702"/>
                </a:lnTo>
                <a:lnTo>
                  <a:pt x="603" y="704"/>
                </a:lnTo>
                <a:lnTo>
                  <a:pt x="602" y="706"/>
                </a:lnTo>
                <a:lnTo>
                  <a:pt x="600" y="707"/>
                </a:lnTo>
                <a:lnTo>
                  <a:pt x="598" y="709"/>
                </a:lnTo>
                <a:lnTo>
                  <a:pt x="596" y="709"/>
                </a:lnTo>
                <a:lnTo>
                  <a:pt x="595" y="711"/>
                </a:lnTo>
                <a:lnTo>
                  <a:pt x="593" y="709"/>
                </a:lnTo>
                <a:lnTo>
                  <a:pt x="591" y="709"/>
                </a:lnTo>
                <a:lnTo>
                  <a:pt x="589" y="709"/>
                </a:lnTo>
                <a:lnTo>
                  <a:pt x="588" y="707"/>
                </a:lnTo>
                <a:lnTo>
                  <a:pt x="588" y="706"/>
                </a:lnTo>
                <a:lnTo>
                  <a:pt x="586" y="704"/>
                </a:lnTo>
                <a:lnTo>
                  <a:pt x="584" y="704"/>
                </a:lnTo>
                <a:lnTo>
                  <a:pt x="584" y="702"/>
                </a:lnTo>
                <a:lnTo>
                  <a:pt x="583" y="700"/>
                </a:lnTo>
                <a:lnTo>
                  <a:pt x="581" y="700"/>
                </a:lnTo>
                <a:lnTo>
                  <a:pt x="581" y="699"/>
                </a:lnTo>
                <a:lnTo>
                  <a:pt x="579" y="697"/>
                </a:lnTo>
                <a:lnTo>
                  <a:pt x="577" y="697"/>
                </a:lnTo>
                <a:lnTo>
                  <a:pt x="577" y="695"/>
                </a:lnTo>
                <a:lnTo>
                  <a:pt x="576" y="693"/>
                </a:lnTo>
                <a:lnTo>
                  <a:pt x="576" y="692"/>
                </a:lnTo>
                <a:lnTo>
                  <a:pt x="576" y="690"/>
                </a:lnTo>
                <a:lnTo>
                  <a:pt x="576" y="688"/>
                </a:lnTo>
                <a:lnTo>
                  <a:pt x="574" y="685"/>
                </a:lnTo>
                <a:lnTo>
                  <a:pt x="574" y="683"/>
                </a:lnTo>
                <a:lnTo>
                  <a:pt x="574" y="681"/>
                </a:lnTo>
                <a:lnTo>
                  <a:pt x="574" y="679"/>
                </a:lnTo>
                <a:lnTo>
                  <a:pt x="576" y="676"/>
                </a:lnTo>
                <a:lnTo>
                  <a:pt x="576" y="674"/>
                </a:lnTo>
                <a:lnTo>
                  <a:pt x="576" y="672"/>
                </a:lnTo>
                <a:lnTo>
                  <a:pt x="576" y="671"/>
                </a:lnTo>
                <a:lnTo>
                  <a:pt x="577" y="669"/>
                </a:lnTo>
                <a:lnTo>
                  <a:pt x="577" y="667"/>
                </a:lnTo>
                <a:lnTo>
                  <a:pt x="579" y="667"/>
                </a:lnTo>
                <a:lnTo>
                  <a:pt x="581" y="665"/>
                </a:lnTo>
                <a:lnTo>
                  <a:pt x="581" y="664"/>
                </a:lnTo>
                <a:lnTo>
                  <a:pt x="583" y="664"/>
                </a:lnTo>
                <a:lnTo>
                  <a:pt x="583" y="662"/>
                </a:lnTo>
                <a:lnTo>
                  <a:pt x="581" y="662"/>
                </a:lnTo>
                <a:lnTo>
                  <a:pt x="577" y="660"/>
                </a:lnTo>
                <a:lnTo>
                  <a:pt x="576" y="660"/>
                </a:lnTo>
                <a:lnTo>
                  <a:pt x="572" y="658"/>
                </a:lnTo>
                <a:lnTo>
                  <a:pt x="570" y="658"/>
                </a:lnTo>
                <a:lnTo>
                  <a:pt x="569" y="658"/>
                </a:lnTo>
                <a:lnTo>
                  <a:pt x="565" y="657"/>
                </a:lnTo>
                <a:lnTo>
                  <a:pt x="563" y="657"/>
                </a:lnTo>
                <a:lnTo>
                  <a:pt x="562" y="657"/>
                </a:lnTo>
                <a:lnTo>
                  <a:pt x="558" y="655"/>
                </a:lnTo>
                <a:lnTo>
                  <a:pt x="556" y="655"/>
                </a:lnTo>
                <a:lnTo>
                  <a:pt x="555" y="655"/>
                </a:lnTo>
                <a:lnTo>
                  <a:pt x="551" y="653"/>
                </a:lnTo>
                <a:lnTo>
                  <a:pt x="549" y="653"/>
                </a:lnTo>
                <a:lnTo>
                  <a:pt x="548" y="651"/>
                </a:lnTo>
                <a:lnTo>
                  <a:pt x="544" y="651"/>
                </a:lnTo>
                <a:lnTo>
                  <a:pt x="542" y="651"/>
                </a:lnTo>
                <a:lnTo>
                  <a:pt x="539" y="650"/>
                </a:lnTo>
                <a:lnTo>
                  <a:pt x="537" y="650"/>
                </a:lnTo>
                <a:lnTo>
                  <a:pt x="535" y="650"/>
                </a:lnTo>
                <a:lnTo>
                  <a:pt x="534" y="648"/>
                </a:lnTo>
                <a:lnTo>
                  <a:pt x="530" y="648"/>
                </a:lnTo>
                <a:lnTo>
                  <a:pt x="528" y="646"/>
                </a:lnTo>
                <a:lnTo>
                  <a:pt x="525" y="646"/>
                </a:lnTo>
                <a:lnTo>
                  <a:pt x="523" y="648"/>
                </a:lnTo>
                <a:lnTo>
                  <a:pt x="521" y="648"/>
                </a:lnTo>
                <a:lnTo>
                  <a:pt x="520" y="650"/>
                </a:lnTo>
                <a:lnTo>
                  <a:pt x="518" y="650"/>
                </a:lnTo>
                <a:lnTo>
                  <a:pt x="518" y="651"/>
                </a:lnTo>
                <a:lnTo>
                  <a:pt x="516" y="651"/>
                </a:lnTo>
                <a:lnTo>
                  <a:pt x="514" y="653"/>
                </a:lnTo>
                <a:lnTo>
                  <a:pt x="513" y="655"/>
                </a:lnTo>
                <a:lnTo>
                  <a:pt x="511" y="657"/>
                </a:lnTo>
                <a:lnTo>
                  <a:pt x="509" y="658"/>
                </a:lnTo>
                <a:lnTo>
                  <a:pt x="507" y="658"/>
                </a:lnTo>
                <a:lnTo>
                  <a:pt x="504" y="658"/>
                </a:lnTo>
                <a:lnTo>
                  <a:pt x="502" y="658"/>
                </a:lnTo>
                <a:lnTo>
                  <a:pt x="500" y="658"/>
                </a:lnTo>
                <a:lnTo>
                  <a:pt x="499" y="657"/>
                </a:lnTo>
                <a:lnTo>
                  <a:pt x="497" y="657"/>
                </a:lnTo>
                <a:lnTo>
                  <a:pt x="495" y="655"/>
                </a:lnTo>
                <a:lnTo>
                  <a:pt x="494" y="655"/>
                </a:lnTo>
                <a:lnTo>
                  <a:pt x="492" y="655"/>
                </a:lnTo>
                <a:lnTo>
                  <a:pt x="490" y="653"/>
                </a:lnTo>
                <a:lnTo>
                  <a:pt x="488" y="653"/>
                </a:lnTo>
                <a:lnTo>
                  <a:pt x="487" y="651"/>
                </a:lnTo>
                <a:lnTo>
                  <a:pt x="487" y="650"/>
                </a:lnTo>
                <a:lnTo>
                  <a:pt x="485" y="650"/>
                </a:lnTo>
                <a:lnTo>
                  <a:pt x="485" y="648"/>
                </a:lnTo>
                <a:lnTo>
                  <a:pt x="483" y="646"/>
                </a:lnTo>
                <a:lnTo>
                  <a:pt x="481" y="644"/>
                </a:lnTo>
                <a:lnTo>
                  <a:pt x="480" y="643"/>
                </a:lnTo>
                <a:lnTo>
                  <a:pt x="478" y="641"/>
                </a:lnTo>
                <a:lnTo>
                  <a:pt x="476" y="639"/>
                </a:lnTo>
                <a:lnTo>
                  <a:pt x="474" y="639"/>
                </a:lnTo>
                <a:lnTo>
                  <a:pt x="473" y="637"/>
                </a:lnTo>
                <a:lnTo>
                  <a:pt x="471" y="637"/>
                </a:lnTo>
                <a:lnTo>
                  <a:pt x="469" y="636"/>
                </a:lnTo>
                <a:lnTo>
                  <a:pt x="467" y="634"/>
                </a:lnTo>
                <a:lnTo>
                  <a:pt x="466" y="634"/>
                </a:lnTo>
                <a:lnTo>
                  <a:pt x="464" y="634"/>
                </a:lnTo>
                <a:lnTo>
                  <a:pt x="462" y="632"/>
                </a:lnTo>
                <a:lnTo>
                  <a:pt x="460" y="630"/>
                </a:lnTo>
                <a:lnTo>
                  <a:pt x="459" y="629"/>
                </a:lnTo>
                <a:lnTo>
                  <a:pt x="457" y="629"/>
                </a:lnTo>
                <a:lnTo>
                  <a:pt x="457" y="627"/>
                </a:lnTo>
                <a:lnTo>
                  <a:pt x="455" y="625"/>
                </a:lnTo>
                <a:lnTo>
                  <a:pt x="453" y="624"/>
                </a:lnTo>
                <a:lnTo>
                  <a:pt x="453" y="620"/>
                </a:lnTo>
                <a:lnTo>
                  <a:pt x="453" y="618"/>
                </a:lnTo>
                <a:lnTo>
                  <a:pt x="453" y="617"/>
                </a:lnTo>
                <a:lnTo>
                  <a:pt x="453" y="615"/>
                </a:lnTo>
                <a:lnTo>
                  <a:pt x="453" y="611"/>
                </a:lnTo>
                <a:lnTo>
                  <a:pt x="452" y="610"/>
                </a:lnTo>
                <a:lnTo>
                  <a:pt x="452" y="608"/>
                </a:lnTo>
                <a:lnTo>
                  <a:pt x="452" y="606"/>
                </a:lnTo>
                <a:lnTo>
                  <a:pt x="452" y="604"/>
                </a:lnTo>
                <a:lnTo>
                  <a:pt x="452" y="601"/>
                </a:lnTo>
                <a:lnTo>
                  <a:pt x="452" y="599"/>
                </a:lnTo>
                <a:lnTo>
                  <a:pt x="453" y="597"/>
                </a:lnTo>
                <a:lnTo>
                  <a:pt x="453" y="596"/>
                </a:lnTo>
                <a:lnTo>
                  <a:pt x="453" y="592"/>
                </a:lnTo>
                <a:lnTo>
                  <a:pt x="453" y="590"/>
                </a:lnTo>
                <a:lnTo>
                  <a:pt x="453" y="589"/>
                </a:lnTo>
                <a:lnTo>
                  <a:pt x="452" y="587"/>
                </a:lnTo>
                <a:lnTo>
                  <a:pt x="452" y="585"/>
                </a:lnTo>
                <a:lnTo>
                  <a:pt x="452" y="583"/>
                </a:lnTo>
                <a:lnTo>
                  <a:pt x="450" y="583"/>
                </a:lnTo>
                <a:lnTo>
                  <a:pt x="448" y="582"/>
                </a:lnTo>
                <a:lnTo>
                  <a:pt x="446" y="580"/>
                </a:lnTo>
                <a:lnTo>
                  <a:pt x="445" y="580"/>
                </a:lnTo>
                <a:lnTo>
                  <a:pt x="443" y="578"/>
                </a:lnTo>
                <a:lnTo>
                  <a:pt x="441" y="578"/>
                </a:lnTo>
                <a:lnTo>
                  <a:pt x="439" y="578"/>
                </a:lnTo>
                <a:lnTo>
                  <a:pt x="436" y="578"/>
                </a:lnTo>
                <a:lnTo>
                  <a:pt x="434" y="576"/>
                </a:lnTo>
                <a:lnTo>
                  <a:pt x="432" y="576"/>
                </a:lnTo>
                <a:lnTo>
                  <a:pt x="431" y="576"/>
                </a:lnTo>
                <a:lnTo>
                  <a:pt x="429" y="576"/>
                </a:lnTo>
                <a:lnTo>
                  <a:pt x="427" y="575"/>
                </a:lnTo>
                <a:lnTo>
                  <a:pt x="425" y="575"/>
                </a:lnTo>
                <a:lnTo>
                  <a:pt x="425" y="573"/>
                </a:lnTo>
                <a:lnTo>
                  <a:pt x="424" y="571"/>
                </a:lnTo>
                <a:lnTo>
                  <a:pt x="422" y="571"/>
                </a:lnTo>
                <a:lnTo>
                  <a:pt x="422" y="569"/>
                </a:lnTo>
                <a:lnTo>
                  <a:pt x="420" y="568"/>
                </a:lnTo>
                <a:lnTo>
                  <a:pt x="420" y="566"/>
                </a:lnTo>
                <a:lnTo>
                  <a:pt x="420" y="564"/>
                </a:lnTo>
                <a:lnTo>
                  <a:pt x="418" y="562"/>
                </a:lnTo>
                <a:lnTo>
                  <a:pt x="417" y="562"/>
                </a:lnTo>
                <a:lnTo>
                  <a:pt x="417" y="561"/>
                </a:lnTo>
                <a:lnTo>
                  <a:pt x="413" y="561"/>
                </a:lnTo>
                <a:lnTo>
                  <a:pt x="411" y="561"/>
                </a:lnTo>
                <a:lnTo>
                  <a:pt x="410" y="562"/>
                </a:lnTo>
                <a:lnTo>
                  <a:pt x="408" y="562"/>
                </a:lnTo>
                <a:lnTo>
                  <a:pt x="406" y="562"/>
                </a:lnTo>
                <a:lnTo>
                  <a:pt x="403" y="562"/>
                </a:lnTo>
                <a:lnTo>
                  <a:pt x="401" y="562"/>
                </a:lnTo>
                <a:lnTo>
                  <a:pt x="399" y="562"/>
                </a:lnTo>
                <a:lnTo>
                  <a:pt x="398" y="561"/>
                </a:lnTo>
                <a:lnTo>
                  <a:pt x="396" y="561"/>
                </a:lnTo>
                <a:lnTo>
                  <a:pt x="394" y="559"/>
                </a:lnTo>
                <a:lnTo>
                  <a:pt x="392" y="555"/>
                </a:lnTo>
                <a:lnTo>
                  <a:pt x="391" y="554"/>
                </a:lnTo>
                <a:lnTo>
                  <a:pt x="391" y="550"/>
                </a:lnTo>
                <a:lnTo>
                  <a:pt x="391" y="548"/>
                </a:lnTo>
                <a:lnTo>
                  <a:pt x="391" y="547"/>
                </a:lnTo>
                <a:lnTo>
                  <a:pt x="389" y="547"/>
                </a:lnTo>
                <a:lnTo>
                  <a:pt x="387" y="545"/>
                </a:lnTo>
                <a:lnTo>
                  <a:pt x="385" y="545"/>
                </a:lnTo>
                <a:lnTo>
                  <a:pt x="384" y="547"/>
                </a:lnTo>
                <a:lnTo>
                  <a:pt x="382" y="548"/>
                </a:lnTo>
                <a:lnTo>
                  <a:pt x="382" y="550"/>
                </a:lnTo>
                <a:lnTo>
                  <a:pt x="380" y="550"/>
                </a:lnTo>
                <a:lnTo>
                  <a:pt x="378" y="552"/>
                </a:lnTo>
                <a:lnTo>
                  <a:pt x="377" y="552"/>
                </a:lnTo>
                <a:lnTo>
                  <a:pt x="375" y="552"/>
                </a:lnTo>
                <a:lnTo>
                  <a:pt x="373" y="552"/>
                </a:lnTo>
                <a:lnTo>
                  <a:pt x="371" y="552"/>
                </a:lnTo>
                <a:lnTo>
                  <a:pt x="370" y="552"/>
                </a:lnTo>
                <a:lnTo>
                  <a:pt x="368" y="552"/>
                </a:lnTo>
                <a:lnTo>
                  <a:pt x="366" y="554"/>
                </a:lnTo>
                <a:lnTo>
                  <a:pt x="364" y="554"/>
                </a:lnTo>
                <a:lnTo>
                  <a:pt x="363" y="555"/>
                </a:lnTo>
                <a:lnTo>
                  <a:pt x="363" y="557"/>
                </a:lnTo>
                <a:lnTo>
                  <a:pt x="361" y="557"/>
                </a:lnTo>
                <a:lnTo>
                  <a:pt x="359" y="559"/>
                </a:lnTo>
                <a:lnTo>
                  <a:pt x="357" y="559"/>
                </a:lnTo>
                <a:lnTo>
                  <a:pt x="356" y="559"/>
                </a:lnTo>
                <a:lnTo>
                  <a:pt x="354" y="559"/>
                </a:lnTo>
                <a:lnTo>
                  <a:pt x="352" y="557"/>
                </a:lnTo>
                <a:lnTo>
                  <a:pt x="350" y="557"/>
                </a:lnTo>
                <a:lnTo>
                  <a:pt x="349" y="555"/>
                </a:lnTo>
                <a:lnTo>
                  <a:pt x="349" y="554"/>
                </a:lnTo>
                <a:lnTo>
                  <a:pt x="347" y="552"/>
                </a:lnTo>
                <a:lnTo>
                  <a:pt x="345" y="550"/>
                </a:lnTo>
                <a:lnTo>
                  <a:pt x="343" y="548"/>
                </a:lnTo>
                <a:lnTo>
                  <a:pt x="342" y="548"/>
                </a:lnTo>
                <a:lnTo>
                  <a:pt x="342" y="547"/>
                </a:lnTo>
                <a:lnTo>
                  <a:pt x="340" y="545"/>
                </a:lnTo>
                <a:lnTo>
                  <a:pt x="338" y="545"/>
                </a:lnTo>
                <a:lnTo>
                  <a:pt x="338" y="543"/>
                </a:lnTo>
                <a:lnTo>
                  <a:pt x="336" y="543"/>
                </a:lnTo>
                <a:lnTo>
                  <a:pt x="333" y="543"/>
                </a:lnTo>
                <a:lnTo>
                  <a:pt x="331" y="543"/>
                </a:lnTo>
                <a:lnTo>
                  <a:pt x="329" y="543"/>
                </a:lnTo>
                <a:lnTo>
                  <a:pt x="328" y="545"/>
                </a:lnTo>
                <a:lnTo>
                  <a:pt x="326" y="545"/>
                </a:lnTo>
                <a:lnTo>
                  <a:pt x="324" y="545"/>
                </a:lnTo>
                <a:lnTo>
                  <a:pt x="324" y="547"/>
                </a:lnTo>
                <a:lnTo>
                  <a:pt x="322" y="547"/>
                </a:lnTo>
                <a:lnTo>
                  <a:pt x="321" y="548"/>
                </a:lnTo>
                <a:lnTo>
                  <a:pt x="317" y="550"/>
                </a:lnTo>
                <a:lnTo>
                  <a:pt x="316" y="552"/>
                </a:lnTo>
                <a:lnTo>
                  <a:pt x="314" y="552"/>
                </a:lnTo>
                <a:lnTo>
                  <a:pt x="312" y="554"/>
                </a:lnTo>
                <a:lnTo>
                  <a:pt x="310" y="555"/>
                </a:lnTo>
                <a:lnTo>
                  <a:pt x="309" y="555"/>
                </a:lnTo>
                <a:lnTo>
                  <a:pt x="307" y="555"/>
                </a:lnTo>
                <a:lnTo>
                  <a:pt x="303" y="555"/>
                </a:lnTo>
                <a:lnTo>
                  <a:pt x="302" y="555"/>
                </a:lnTo>
                <a:lnTo>
                  <a:pt x="300" y="555"/>
                </a:lnTo>
                <a:lnTo>
                  <a:pt x="298" y="555"/>
                </a:lnTo>
                <a:lnTo>
                  <a:pt x="296" y="555"/>
                </a:lnTo>
                <a:lnTo>
                  <a:pt x="295" y="554"/>
                </a:lnTo>
                <a:lnTo>
                  <a:pt x="291" y="554"/>
                </a:lnTo>
                <a:lnTo>
                  <a:pt x="289" y="554"/>
                </a:lnTo>
                <a:lnTo>
                  <a:pt x="288" y="554"/>
                </a:lnTo>
                <a:lnTo>
                  <a:pt x="286" y="552"/>
                </a:lnTo>
                <a:lnTo>
                  <a:pt x="284" y="552"/>
                </a:lnTo>
                <a:lnTo>
                  <a:pt x="282" y="552"/>
                </a:lnTo>
                <a:lnTo>
                  <a:pt x="281" y="550"/>
                </a:lnTo>
                <a:lnTo>
                  <a:pt x="279" y="548"/>
                </a:lnTo>
                <a:lnTo>
                  <a:pt x="277" y="548"/>
                </a:lnTo>
                <a:lnTo>
                  <a:pt x="275" y="547"/>
                </a:lnTo>
                <a:lnTo>
                  <a:pt x="274" y="547"/>
                </a:lnTo>
                <a:lnTo>
                  <a:pt x="272" y="545"/>
                </a:lnTo>
                <a:lnTo>
                  <a:pt x="270" y="545"/>
                </a:lnTo>
                <a:lnTo>
                  <a:pt x="270" y="543"/>
                </a:lnTo>
                <a:lnTo>
                  <a:pt x="268" y="543"/>
                </a:lnTo>
                <a:lnTo>
                  <a:pt x="267" y="541"/>
                </a:lnTo>
                <a:lnTo>
                  <a:pt x="265" y="541"/>
                </a:lnTo>
                <a:lnTo>
                  <a:pt x="263" y="540"/>
                </a:lnTo>
                <a:lnTo>
                  <a:pt x="261" y="538"/>
                </a:lnTo>
                <a:lnTo>
                  <a:pt x="260" y="538"/>
                </a:lnTo>
                <a:lnTo>
                  <a:pt x="258" y="536"/>
                </a:lnTo>
                <a:lnTo>
                  <a:pt x="256" y="536"/>
                </a:lnTo>
                <a:lnTo>
                  <a:pt x="256" y="534"/>
                </a:lnTo>
                <a:lnTo>
                  <a:pt x="254" y="533"/>
                </a:lnTo>
                <a:lnTo>
                  <a:pt x="253" y="533"/>
                </a:lnTo>
                <a:lnTo>
                  <a:pt x="253" y="531"/>
                </a:lnTo>
                <a:lnTo>
                  <a:pt x="251" y="531"/>
                </a:lnTo>
                <a:lnTo>
                  <a:pt x="249" y="529"/>
                </a:lnTo>
                <a:lnTo>
                  <a:pt x="249" y="528"/>
                </a:lnTo>
                <a:lnTo>
                  <a:pt x="247" y="528"/>
                </a:lnTo>
                <a:lnTo>
                  <a:pt x="246" y="526"/>
                </a:lnTo>
                <a:lnTo>
                  <a:pt x="246" y="524"/>
                </a:lnTo>
                <a:lnTo>
                  <a:pt x="244" y="522"/>
                </a:lnTo>
                <a:lnTo>
                  <a:pt x="244" y="521"/>
                </a:lnTo>
                <a:lnTo>
                  <a:pt x="242" y="521"/>
                </a:lnTo>
                <a:lnTo>
                  <a:pt x="240" y="519"/>
                </a:lnTo>
                <a:lnTo>
                  <a:pt x="240" y="517"/>
                </a:lnTo>
                <a:lnTo>
                  <a:pt x="239" y="517"/>
                </a:lnTo>
                <a:lnTo>
                  <a:pt x="239" y="515"/>
                </a:lnTo>
                <a:lnTo>
                  <a:pt x="237" y="514"/>
                </a:lnTo>
                <a:lnTo>
                  <a:pt x="235" y="512"/>
                </a:lnTo>
                <a:lnTo>
                  <a:pt x="233" y="510"/>
                </a:lnTo>
                <a:lnTo>
                  <a:pt x="232" y="508"/>
                </a:lnTo>
                <a:lnTo>
                  <a:pt x="230" y="507"/>
                </a:lnTo>
                <a:lnTo>
                  <a:pt x="230" y="505"/>
                </a:lnTo>
                <a:lnTo>
                  <a:pt x="228" y="503"/>
                </a:lnTo>
                <a:lnTo>
                  <a:pt x="227" y="501"/>
                </a:lnTo>
                <a:lnTo>
                  <a:pt x="227" y="500"/>
                </a:lnTo>
                <a:lnTo>
                  <a:pt x="225" y="498"/>
                </a:lnTo>
                <a:lnTo>
                  <a:pt x="225" y="496"/>
                </a:lnTo>
                <a:lnTo>
                  <a:pt x="223" y="494"/>
                </a:lnTo>
                <a:lnTo>
                  <a:pt x="223" y="493"/>
                </a:lnTo>
                <a:lnTo>
                  <a:pt x="221" y="491"/>
                </a:lnTo>
                <a:lnTo>
                  <a:pt x="220" y="491"/>
                </a:lnTo>
                <a:lnTo>
                  <a:pt x="220" y="489"/>
                </a:lnTo>
                <a:lnTo>
                  <a:pt x="220" y="487"/>
                </a:lnTo>
                <a:lnTo>
                  <a:pt x="218" y="486"/>
                </a:lnTo>
                <a:lnTo>
                  <a:pt x="216" y="484"/>
                </a:lnTo>
                <a:lnTo>
                  <a:pt x="214" y="482"/>
                </a:lnTo>
                <a:lnTo>
                  <a:pt x="214" y="480"/>
                </a:lnTo>
                <a:lnTo>
                  <a:pt x="213" y="479"/>
                </a:lnTo>
                <a:lnTo>
                  <a:pt x="213" y="477"/>
                </a:lnTo>
                <a:lnTo>
                  <a:pt x="211" y="475"/>
                </a:lnTo>
                <a:lnTo>
                  <a:pt x="211" y="473"/>
                </a:lnTo>
                <a:lnTo>
                  <a:pt x="209" y="473"/>
                </a:lnTo>
                <a:lnTo>
                  <a:pt x="209" y="472"/>
                </a:lnTo>
                <a:lnTo>
                  <a:pt x="207" y="470"/>
                </a:lnTo>
                <a:lnTo>
                  <a:pt x="207" y="468"/>
                </a:lnTo>
                <a:lnTo>
                  <a:pt x="206" y="466"/>
                </a:lnTo>
                <a:lnTo>
                  <a:pt x="206" y="465"/>
                </a:lnTo>
                <a:lnTo>
                  <a:pt x="204" y="463"/>
                </a:lnTo>
                <a:lnTo>
                  <a:pt x="202" y="461"/>
                </a:lnTo>
                <a:lnTo>
                  <a:pt x="202" y="459"/>
                </a:lnTo>
                <a:lnTo>
                  <a:pt x="202" y="458"/>
                </a:lnTo>
                <a:lnTo>
                  <a:pt x="200" y="456"/>
                </a:lnTo>
                <a:lnTo>
                  <a:pt x="200" y="454"/>
                </a:lnTo>
                <a:lnTo>
                  <a:pt x="199" y="452"/>
                </a:lnTo>
                <a:lnTo>
                  <a:pt x="199" y="451"/>
                </a:lnTo>
                <a:lnTo>
                  <a:pt x="197" y="449"/>
                </a:lnTo>
                <a:lnTo>
                  <a:pt x="197" y="447"/>
                </a:lnTo>
                <a:lnTo>
                  <a:pt x="195" y="445"/>
                </a:lnTo>
                <a:lnTo>
                  <a:pt x="195" y="444"/>
                </a:lnTo>
                <a:lnTo>
                  <a:pt x="193" y="442"/>
                </a:lnTo>
                <a:lnTo>
                  <a:pt x="193" y="440"/>
                </a:lnTo>
                <a:lnTo>
                  <a:pt x="192" y="439"/>
                </a:lnTo>
                <a:lnTo>
                  <a:pt x="192" y="437"/>
                </a:lnTo>
                <a:lnTo>
                  <a:pt x="192" y="435"/>
                </a:lnTo>
                <a:lnTo>
                  <a:pt x="190" y="433"/>
                </a:lnTo>
                <a:lnTo>
                  <a:pt x="190" y="432"/>
                </a:lnTo>
                <a:lnTo>
                  <a:pt x="190" y="430"/>
                </a:lnTo>
                <a:lnTo>
                  <a:pt x="190" y="428"/>
                </a:lnTo>
                <a:lnTo>
                  <a:pt x="188" y="426"/>
                </a:lnTo>
                <a:lnTo>
                  <a:pt x="188" y="425"/>
                </a:lnTo>
                <a:lnTo>
                  <a:pt x="186" y="423"/>
                </a:lnTo>
                <a:lnTo>
                  <a:pt x="186" y="421"/>
                </a:lnTo>
                <a:lnTo>
                  <a:pt x="186" y="419"/>
                </a:lnTo>
                <a:lnTo>
                  <a:pt x="185" y="418"/>
                </a:lnTo>
                <a:lnTo>
                  <a:pt x="185" y="416"/>
                </a:lnTo>
                <a:lnTo>
                  <a:pt x="185" y="414"/>
                </a:lnTo>
                <a:lnTo>
                  <a:pt x="183" y="407"/>
                </a:lnTo>
                <a:lnTo>
                  <a:pt x="183" y="405"/>
                </a:lnTo>
                <a:lnTo>
                  <a:pt x="183" y="404"/>
                </a:lnTo>
                <a:lnTo>
                  <a:pt x="181" y="402"/>
                </a:lnTo>
                <a:lnTo>
                  <a:pt x="181" y="400"/>
                </a:lnTo>
                <a:lnTo>
                  <a:pt x="181" y="398"/>
                </a:lnTo>
                <a:lnTo>
                  <a:pt x="179" y="397"/>
                </a:lnTo>
                <a:lnTo>
                  <a:pt x="179" y="395"/>
                </a:lnTo>
                <a:lnTo>
                  <a:pt x="178" y="393"/>
                </a:lnTo>
                <a:lnTo>
                  <a:pt x="178" y="391"/>
                </a:lnTo>
                <a:lnTo>
                  <a:pt x="178" y="390"/>
                </a:lnTo>
                <a:lnTo>
                  <a:pt x="176" y="388"/>
                </a:lnTo>
                <a:lnTo>
                  <a:pt x="176" y="386"/>
                </a:lnTo>
                <a:lnTo>
                  <a:pt x="176" y="384"/>
                </a:lnTo>
                <a:lnTo>
                  <a:pt x="174" y="383"/>
                </a:lnTo>
                <a:lnTo>
                  <a:pt x="174" y="381"/>
                </a:lnTo>
                <a:lnTo>
                  <a:pt x="174" y="379"/>
                </a:lnTo>
                <a:lnTo>
                  <a:pt x="172" y="377"/>
                </a:lnTo>
                <a:lnTo>
                  <a:pt x="172" y="376"/>
                </a:lnTo>
                <a:lnTo>
                  <a:pt x="171" y="374"/>
                </a:lnTo>
                <a:lnTo>
                  <a:pt x="171" y="372"/>
                </a:lnTo>
                <a:lnTo>
                  <a:pt x="171" y="370"/>
                </a:lnTo>
                <a:lnTo>
                  <a:pt x="169" y="369"/>
                </a:lnTo>
                <a:lnTo>
                  <a:pt x="169" y="367"/>
                </a:lnTo>
                <a:lnTo>
                  <a:pt x="169" y="365"/>
                </a:lnTo>
                <a:lnTo>
                  <a:pt x="167" y="363"/>
                </a:lnTo>
                <a:lnTo>
                  <a:pt x="167" y="362"/>
                </a:lnTo>
                <a:lnTo>
                  <a:pt x="167" y="360"/>
                </a:lnTo>
                <a:lnTo>
                  <a:pt x="167" y="358"/>
                </a:lnTo>
                <a:lnTo>
                  <a:pt x="165" y="356"/>
                </a:lnTo>
                <a:lnTo>
                  <a:pt x="165" y="355"/>
                </a:lnTo>
                <a:lnTo>
                  <a:pt x="165" y="353"/>
                </a:lnTo>
                <a:lnTo>
                  <a:pt x="164" y="351"/>
                </a:lnTo>
                <a:lnTo>
                  <a:pt x="164" y="349"/>
                </a:lnTo>
                <a:lnTo>
                  <a:pt x="164" y="348"/>
                </a:lnTo>
                <a:lnTo>
                  <a:pt x="162" y="346"/>
                </a:lnTo>
                <a:lnTo>
                  <a:pt x="162" y="344"/>
                </a:lnTo>
                <a:lnTo>
                  <a:pt x="162" y="343"/>
                </a:lnTo>
                <a:lnTo>
                  <a:pt x="160" y="341"/>
                </a:lnTo>
                <a:lnTo>
                  <a:pt x="160" y="339"/>
                </a:lnTo>
                <a:lnTo>
                  <a:pt x="158" y="337"/>
                </a:lnTo>
                <a:lnTo>
                  <a:pt x="158" y="336"/>
                </a:lnTo>
                <a:lnTo>
                  <a:pt x="157" y="334"/>
                </a:lnTo>
                <a:lnTo>
                  <a:pt x="155" y="332"/>
                </a:lnTo>
                <a:lnTo>
                  <a:pt x="155" y="330"/>
                </a:lnTo>
                <a:lnTo>
                  <a:pt x="153" y="329"/>
                </a:lnTo>
                <a:lnTo>
                  <a:pt x="153" y="327"/>
                </a:lnTo>
                <a:lnTo>
                  <a:pt x="153" y="325"/>
                </a:lnTo>
                <a:lnTo>
                  <a:pt x="151" y="323"/>
                </a:lnTo>
                <a:lnTo>
                  <a:pt x="151" y="322"/>
                </a:lnTo>
                <a:lnTo>
                  <a:pt x="150" y="320"/>
                </a:lnTo>
                <a:lnTo>
                  <a:pt x="148" y="318"/>
                </a:lnTo>
                <a:lnTo>
                  <a:pt x="148" y="316"/>
                </a:lnTo>
                <a:lnTo>
                  <a:pt x="146" y="315"/>
                </a:lnTo>
                <a:lnTo>
                  <a:pt x="146" y="313"/>
                </a:lnTo>
                <a:lnTo>
                  <a:pt x="144" y="311"/>
                </a:lnTo>
                <a:lnTo>
                  <a:pt x="144" y="309"/>
                </a:lnTo>
                <a:lnTo>
                  <a:pt x="144" y="308"/>
                </a:lnTo>
                <a:lnTo>
                  <a:pt x="143" y="306"/>
                </a:lnTo>
                <a:lnTo>
                  <a:pt x="141" y="306"/>
                </a:lnTo>
                <a:lnTo>
                  <a:pt x="141" y="304"/>
                </a:lnTo>
                <a:lnTo>
                  <a:pt x="139" y="302"/>
                </a:lnTo>
                <a:lnTo>
                  <a:pt x="139" y="301"/>
                </a:lnTo>
                <a:lnTo>
                  <a:pt x="138" y="301"/>
                </a:lnTo>
                <a:lnTo>
                  <a:pt x="138" y="299"/>
                </a:lnTo>
                <a:lnTo>
                  <a:pt x="136" y="297"/>
                </a:lnTo>
                <a:lnTo>
                  <a:pt x="134" y="295"/>
                </a:lnTo>
                <a:lnTo>
                  <a:pt x="132" y="294"/>
                </a:lnTo>
                <a:lnTo>
                  <a:pt x="132" y="292"/>
                </a:lnTo>
                <a:lnTo>
                  <a:pt x="131" y="290"/>
                </a:lnTo>
                <a:lnTo>
                  <a:pt x="131" y="288"/>
                </a:lnTo>
                <a:lnTo>
                  <a:pt x="129" y="288"/>
                </a:lnTo>
                <a:lnTo>
                  <a:pt x="129" y="287"/>
                </a:lnTo>
                <a:lnTo>
                  <a:pt x="127" y="285"/>
                </a:lnTo>
                <a:lnTo>
                  <a:pt x="127" y="283"/>
                </a:lnTo>
                <a:lnTo>
                  <a:pt x="125" y="281"/>
                </a:lnTo>
                <a:lnTo>
                  <a:pt x="124" y="280"/>
                </a:lnTo>
                <a:lnTo>
                  <a:pt x="124" y="278"/>
                </a:lnTo>
                <a:lnTo>
                  <a:pt x="122" y="276"/>
                </a:lnTo>
                <a:lnTo>
                  <a:pt x="120" y="276"/>
                </a:lnTo>
                <a:lnTo>
                  <a:pt x="120" y="274"/>
                </a:lnTo>
                <a:lnTo>
                  <a:pt x="118" y="273"/>
                </a:lnTo>
                <a:lnTo>
                  <a:pt x="118" y="271"/>
                </a:lnTo>
                <a:lnTo>
                  <a:pt x="117" y="271"/>
                </a:lnTo>
                <a:lnTo>
                  <a:pt x="115" y="269"/>
                </a:lnTo>
                <a:lnTo>
                  <a:pt x="115" y="267"/>
                </a:lnTo>
                <a:lnTo>
                  <a:pt x="113" y="266"/>
                </a:lnTo>
                <a:lnTo>
                  <a:pt x="113" y="264"/>
                </a:lnTo>
                <a:lnTo>
                  <a:pt x="111" y="264"/>
                </a:lnTo>
                <a:lnTo>
                  <a:pt x="111" y="262"/>
                </a:lnTo>
                <a:lnTo>
                  <a:pt x="110" y="260"/>
                </a:lnTo>
                <a:lnTo>
                  <a:pt x="110" y="259"/>
                </a:lnTo>
                <a:lnTo>
                  <a:pt x="108" y="257"/>
                </a:lnTo>
                <a:lnTo>
                  <a:pt x="106" y="255"/>
                </a:lnTo>
                <a:lnTo>
                  <a:pt x="106" y="253"/>
                </a:lnTo>
                <a:lnTo>
                  <a:pt x="104" y="252"/>
                </a:lnTo>
                <a:lnTo>
                  <a:pt x="103" y="252"/>
                </a:lnTo>
                <a:lnTo>
                  <a:pt x="103" y="250"/>
                </a:lnTo>
                <a:lnTo>
                  <a:pt x="101" y="248"/>
                </a:lnTo>
                <a:lnTo>
                  <a:pt x="101" y="247"/>
                </a:lnTo>
                <a:lnTo>
                  <a:pt x="99" y="245"/>
                </a:lnTo>
                <a:lnTo>
                  <a:pt x="97" y="243"/>
                </a:lnTo>
                <a:lnTo>
                  <a:pt x="97" y="241"/>
                </a:lnTo>
                <a:lnTo>
                  <a:pt x="96" y="240"/>
                </a:lnTo>
                <a:lnTo>
                  <a:pt x="96" y="238"/>
                </a:lnTo>
                <a:lnTo>
                  <a:pt x="94" y="236"/>
                </a:lnTo>
                <a:lnTo>
                  <a:pt x="92" y="234"/>
                </a:lnTo>
                <a:lnTo>
                  <a:pt x="92" y="233"/>
                </a:lnTo>
                <a:lnTo>
                  <a:pt x="90" y="231"/>
                </a:lnTo>
                <a:lnTo>
                  <a:pt x="90" y="229"/>
                </a:lnTo>
                <a:lnTo>
                  <a:pt x="89" y="227"/>
                </a:lnTo>
                <a:lnTo>
                  <a:pt x="89" y="226"/>
                </a:lnTo>
                <a:lnTo>
                  <a:pt x="87" y="224"/>
                </a:lnTo>
                <a:lnTo>
                  <a:pt x="85" y="222"/>
                </a:lnTo>
                <a:lnTo>
                  <a:pt x="85" y="220"/>
                </a:lnTo>
                <a:lnTo>
                  <a:pt x="83" y="219"/>
                </a:lnTo>
                <a:lnTo>
                  <a:pt x="83" y="217"/>
                </a:lnTo>
                <a:lnTo>
                  <a:pt x="82" y="215"/>
                </a:lnTo>
                <a:lnTo>
                  <a:pt x="80" y="213"/>
                </a:lnTo>
                <a:lnTo>
                  <a:pt x="80" y="212"/>
                </a:lnTo>
                <a:lnTo>
                  <a:pt x="80" y="210"/>
                </a:lnTo>
                <a:lnTo>
                  <a:pt x="78" y="208"/>
                </a:lnTo>
                <a:lnTo>
                  <a:pt x="78" y="206"/>
                </a:lnTo>
                <a:lnTo>
                  <a:pt x="78" y="205"/>
                </a:lnTo>
                <a:lnTo>
                  <a:pt x="76" y="203"/>
                </a:lnTo>
                <a:lnTo>
                  <a:pt x="76" y="201"/>
                </a:lnTo>
                <a:lnTo>
                  <a:pt x="75" y="199"/>
                </a:lnTo>
                <a:lnTo>
                  <a:pt x="75" y="198"/>
                </a:lnTo>
                <a:lnTo>
                  <a:pt x="75" y="196"/>
                </a:lnTo>
                <a:lnTo>
                  <a:pt x="75" y="194"/>
                </a:lnTo>
                <a:lnTo>
                  <a:pt x="73" y="192"/>
                </a:lnTo>
                <a:lnTo>
                  <a:pt x="73" y="191"/>
                </a:lnTo>
                <a:lnTo>
                  <a:pt x="73" y="189"/>
                </a:lnTo>
                <a:lnTo>
                  <a:pt x="73" y="185"/>
                </a:lnTo>
                <a:lnTo>
                  <a:pt x="71" y="184"/>
                </a:lnTo>
                <a:lnTo>
                  <a:pt x="71" y="182"/>
                </a:lnTo>
                <a:lnTo>
                  <a:pt x="71" y="180"/>
                </a:lnTo>
                <a:lnTo>
                  <a:pt x="71" y="178"/>
                </a:lnTo>
                <a:lnTo>
                  <a:pt x="71" y="175"/>
                </a:lnTo>
                <a:lnTo>
                  <a:pt x="71" y="173"/>
                </a:lnTo>
                <a:lnTo>
                  <a:pt x="69" y="171"/>
                </a:lnTo>
                <a:lnTo>
                  <a:pt x="69" y="170"/>
                </a:lnTo>
                <a:lnTo>
                  <a:pt x="69" y="168"/>
                </a:lnTo>
                <a:lnTo>
                  <a:pt x="69" y="164"/>
                </a:lnTo>
                <a:lnTo>
                  <a:pt x="69" y="163"/>
                </a:lnTo>
                <a:lnTo>
                  <a:pt x="69" y="161"/>
                </a:lnTo>
                <a:lnTo>
                  <a:pt x="69" y="159"/>
                </a:lnTo>
                <a:lnTo>
                  <a:pt x="68" y="156"/>
                </a:lnTo>
                <a:lnTo>
                  <a:pt x="68" y="154"/>
                </a:lnTo>
                <a:lnTo>
                  <a:pt x="68" y="152"/>
                </a:lnTo>
                <a:lnTo>
                  <a:pt x="68" y="151"/>
                </a:lnTo>
                <a:lnTo>
                  <a:pt x="66" y="149"/>
                </a:lnTo>
                <a:lnTo>
                  <a:pt x="66" y="147"/>
                </a:lnTo>
                <a:lnTo>
                  <a:pt x="66" y="145"/>
                </a:lnTo>
                <a:lnTo>
                  <a:pt x="64" y="144"/>
                </a:lnTo>
                <a:lnTo>
                  <a:pt x="64" y="142"/>
                </a:lnTo>
                <a:lnTo>
                  <a:pt x="64" y="140"/>
                </a:lnTo>
                <a:lnTo>
                  <a:pt x="64" y="138"/>
                </a:lnTo>
                <a:lnTo>
                  <a:pt x="62" y="137"/>
                </a:lnTo>
                <a:lnTo>
                  <a:pt x="62" y="135"/>
                </a:lnTo>
                <a:lnTo>
                  <a:pt x="62" y="133"/>
                </a:lnTo>
                <a:lnTo>
                  <a:pt x="61" y="131"/>
                </a:lnTo>
                <a:lnTo>
                  <a:pt x="61" y="130"/>
                </a:lnTo>
                <a:lnTo>
                  <a:pt x="59" y="128"/>
                </a:lnTo>
                <a:lnTo>
                  <a:pt x="59" y="126"/>
                </a:lnTo>
                <a:lnTo>
                  <a:pt x="59" y="124"/>
                </a:lnTo>
                <a:lnTo>
                  <a:pt x="57" y="123"/>
                </a:lnTo>
                <a:lnTo>
                  <a:pt x="57" y="121"/>
                </a:lnTo>
                <a:lnTo>
                  <a:pt x="57" y="119"/>
                </a:lnTo>
                <a:lnTo>
                  <a:pt x="57" y="117"/>
                </a:lnTo>
                <a:lnTo>
                  <a:pt x="55" y="116"/>
                </a:lnTo>
                <a:lnTo>
                  <a:pt x="55" y="114"/>
                </a:lnTo>
                <a:lnTo>
                  <a:pt x="55" y="112"/>
                </a:lnTo>
                <a:lnTo>
                  <a:pt x="54" y="110"/>
                </a:lnTo>
                <a:lnTo>
                  <a:pt x="54" y="109"/>
                </a:lnTo>
                <a:lnTo>
                  <a:pt x="52" y="107"/>
                </a:lnTo>
                <a:lnTo>
                  <a:pt x="52" y="105"/>
                </a:lnTo>
                <a:lnTo>
                  <a:pt x="52" y="103"/>
                </a:lnTo>
                <a:lnTo>
                  <a:pt x="50" y="102"/>
                </a:lnTo>
                <a:lnTo>
                  <a:pt x="50" y="100"/>
                </a:lnTo>
                <a:lnTo>
                  <a:pt x="49" y="98"/>
                </a:lnTo>
                <a:lnTo>
                  <a:pt x="49" y="96"/>
                </a:lnTo>
                <a:lnTo>
                  <a:pt x="47" y="96"/>
                </a:lnTo>
                <a:lnTo>
                  <a:pt x="47" y="93"/>
                </a:lnTo>
                <a:lnTo>
                  <a:pt x="45" y="91"/>
                </a:lnTo>
                <a:lnTo>
                  <a:pt x="45" y="89"/>
                </a:lnTo>
                <a:lnTo>
                  <a:pt x="45" y="86"/>
                </a:lnTo>
                <a:lnTo>
                  <a:pt x="43" y="86"/>
                </a:lnTo>
                <a:lnTo>
                  <a:pt x="43" y="84"/>
                </a:lnTo>
                <a:lnTo>
                  <a:pt x="42" y="82"/>
                </a:lnTo>
                <a:lnTo>
                  <a:pt x="42" y="81"/>
                </a:lnTo>
                <a:lnTo>
                  <a:pt x="40" y="79"/>
                </a:lnTo>
                <a:lnTo>
                  <a:pt x="40" y="77"/>
                </a:lnTo>
                <a:lnTo>
                  <a:pt x="40" y="75"/>
                </a:lnTo>
                <a:lnTo>
                  <a:pt x="38" y="74"/>
                </a:lnTo>
                <a:lnTo>
                  <a:pt x="36" y="72"/>
                </a:lnTo>
                <a:lnTo>
                  <a:pt x="36" y="70"/>
                </a:lnTo>
                <a:lnTo>
                  <a:pt x="35" y="68"/>
                </a:lnTo>
                <a:lnTo>
                  <a:pt x="35" y="67"/>
                </a:lnTo>
                <a:lnTo>
                  <a:pt x="33" y="65"/>
                </a:lnTo>
                <a:lnTo>
                  <a:pt x="33" y="63"/>
                </a:lnTo>
                <a:lnTo>
                  <a:pt x="31" y="62"/>
                </a:lnTo>
                <a:lnTo>
                  <a:pt x="31" y="60"/>
                </a:lnTo>
                <a:lnTo>
                  <a:pt x="29" y="58"/>
                </a:lnTo>
                <a:lnTo>
                  <a:pt x="28" y="56"/>
                </a:lnTo>
                <a:lnTo>
                  <a:pt x="28" y="55"/>
                </a:lnTo>
                <a:lnTo>
                  <a:pt x="26" y="53"/>
                </a:lnTo>
                <a:lnTo>
                  <a:pt x="24" y="53"/>
                </a:lnTo>
                <a:lnTo>
                  <a:pt x="24" y="51"/>
                </a:lnTo>
                <a:lnTo>
                  <a:pt x="22" y="49"/>
                </a:lnTo>
                <a:lnTo>
                  <a:pt x="21" y="48"/>
                </a:lnTo>
                <a:lnTo>
                  <a:pt x="19" y="46"/>
                </a:lnTo>
                <a:lnTo>
                  <a:pt x="19" y="44"/>
                </a:lnTo>
                <a:lnTo>
                  <a:pt x="17" y="42"/>
                </a:lnTo>
                <a:lnTo>
                  <a:pt x="15" y="41"/>
                </a:lnTo>
                <a:lnTo>
                  <a:pt x="15" y="39"/>
                </a:lnTo>
                <a:lnTo>
                  <a:pt x="14" y="37"/>
                </a:lnTo>
                <a:lnTo>
                  <a:pt x="14" y="35"/>
                </a:lnTo>
                <a:lnTo>
                  <a:pt x="12" y="34"/>
                </a:lnTo>
                <a:lnTo>
                  <a:pt x="10" y="32"/>
                </a:lnTo>
                <a:lnTo>
                  <a:pt x="10" y="30"/>
                </a:lnTo>
                <a:lnTo>
                  <a:pt x="8" y="28"/>
                </a:lnTo>
                <a:lnTo>
                  <a:pt x="8" y="27"/>
                </a:lnTo>
                <a:lnTo>
                  <a:pt x="7" y="27"/>
                </a:lnTo>
                <a:lnTo>
                  <a:pt x="7" y="25"/>
                </a:lnTo>
                <a:lnTo>
                  <a:pt x="5" y="23"/>
                </a:lnTo>
                <a:lnTo>
                  <a:pt x="5" y="21"/>
                </a:lnTo>
                <a:lnTo>
                  <a:pt x="3" y="20"/>
                </a:lnTo>
                <a:lnTo>
                  <a:pt x="1" y="18"/>
                </a:lnTo>
                <a:lnTo>
                  <a:pt x="0" y="16"/>
                </a:lnTo>
                <a:lnTo>
                  <a:pt x="118" y="4"/>
                </a:lnTo>
                <a:lnTo>
                  <a:pt x="155" y="2"/>
                </a:lnTo>
                <a:lnTo>
                  <a:pt x="158" y="0"/>
                </a:lnTo>
                <a:lnTo>
                  <a:pt x="179" y="11"/>
                </a:lnTo>
                <a:lnTo>
                  <a:pt x="181" y="11"/>
                </a:lnTo>
                <a:lnTo>
                  <a:pt x="186" y="9"/>
                </a:lnTo>
                <a:lnTo>
                  <a:pt x="192" y="11"/>
                </a:lnTo>
                <a:lnTo>
                  <a:pt x="193" y="11"/>
                </a:lnTo>
                <a:lnTo>
                  <a:pt x="197" y="11"/>
                </a:lnTo>
                <a:lnTo>
                  <a:pt x="202" y="9"/>
                </a:lnTo>
                <a:lnTo>
                  <a:pt x="206" y="11"/>
                </a:lnTo>
                <a:lnTo>
                  <a:pt x="209" y="11"/>
                </a:lnTo>
                <a:lnTo>
                  <a:pt x="213" y="11"/>
                </a:lnTo>
                <a:lnTo>
                  <a:pt x="218" y="11"/>
                </a:lnTo>
                <a:lnTo>
                  <a:pt x="220" y="11"/>
                </a:lnTo>
                <a:lnTo>
                  <a:pt x="221" y="11"/>
                </a:lnTo>
                <a:lnTo>
                  <a:pt x="225" y="11"/>
                </a:lnTo>
                <a:lnTo>
                  <a:pt x="228" y="11"/>
                </a:lnTo>
                <a:lnTo>
                  <a:pt x="232" y="11"/>
                </a:lnTo>
                <a:lnTo>
                  <a:pt x="233" y="11"/>
                </a:lnTo>
                <a:lnTo>
                  <a:pt x="235" y="11"/>
                </a:lnTo>
                <a:lnTo>
                  <a:pt x="237" y="11"/>
                </a:lnTo>
                <a:lnTo>
                  <a:pt x="239" y="11"/>
                </a:lnTo>
                <a:lnTo>
                  <a:pt x="242" y="11"/>
                </a:lnTo>
                <a:lnTo>
                  <a:pt x="244" y="11"/>
                </a:lnTo>
                <a:lnTo>
                  <a:pt x="249" y="11"/>
                </a:lnTo>
                <a:lnTo>
                  <a:pt x="249" y="13"/>
                </a:lnTo>
                <a:lnTo>
                  <a:pt x="251" y="13"/>
                </a:lnTo>
                <a:lnTo>
                  <a:pt x="251" y="14"/>
                </a:lnTo>
                <a:lnTo>
                  <a:pt x="251" y="16"/>
                </a:lnTo>
                <a:lnTo>
                  <a:pt x="251" y="18"/>
                </a:lnTo>
                <a:lnTo>
                  <a:pt x="251" y="20"/>
                </a:lnTo>
                <a:lnTo>
                  <a:pt x="251" y="23"/>
                </a:lnTo>
                <a:lnTo>
                  <a:pt x="251" y="25"/>
                </a:lnTo>
                <a:lnTo>
                  <a:pt x="249" y="27"/>
                </a:lnTo>
                <a:lnTo>
                  <a:pt x="249" y="28"/>
                </a:lnTo>
                <a:lnTo>
                  <a:pt x="251" y="30"/>
                </a:lnTo>
                <a:lnTo>
                  <a:pt x="251" y="32"/>
                </a:lnTo>
                <a:lnTo>
                  <a:pt x="253" y="34"/>
                </a:lnTo>
                <a:lnTo>
                  <a:pt x="253" y="35"/>
                </a:lnTo>
                <a:lnTo>
                  <a:pt x="254" y="39"/>
                </a:lnTo>
                <a:lnTo>
                  <a:pt x="256" y="39"/>
                </a:lnTo>
                <a:lnTo>
                  <a:pt x="258" y="41"/>
                </a:lnTo>
                <a:lnTo>
                  <a:pt x="260" y="42"/>
                </a:lnTo>
                <a:lnTo>
                  <a:pt x="261" y="42"/>
                </a:lnTo>
                <a:lnTo>
                  <a:pt x="263" y="44"/>
                </a:lnTo>
                <a:lnTo>
                  <a:pt x="263" y="46"/>
                </a:lnTo>
                <a:lnTo>
                  <a:pt x="265" y="46"/>
                </a:lnTo>
                <a:lnTo>
                  <a:pt x="265" y="48"/>
                </a:lnTo>
                <a:lnTo>
                  <a:pt x="267" y="48"/>
                </a:lnTo>
                <a:lnTo>
                  <a:pt x="268" y="49"/>
                </a:lnTo>
                <a:lnTo>
                  <a:pt x="270" y="49"/>
                </a:lnTo>
                <a:lnTo>
                  <a:pt x="272" y="51"/>
                </a:lnTo>
                <a:lnTo>
                  <a:pt x="274" y="51"/>
                </a:lnTo>
                <a:lnTo>
                  <a:pt x="274" y="53"/>
                </a:lnTo>
                <a:lnTo>
                  <a:pt x="275" y="53"/>
                </a:lnTo>
                <a:lnTo>
                  <a:pt x="277" y="53"/>
                </a:lnTo>
                <a:lnTo>
                  <a:pt x="279" y="55"/>
                </a:lnTo>
                <a:lnTo>
                  <a:pt x="279" y="56"/>
                </a:lnTo>
                <a:lnTo>
                  <a:pt x="281" y="56"/>
                </a:lnTo>
                <a:lnTo>
                  <a:pt x="282" y="58"/>
                </a:lnTo>
                <a:lnTo>
                  <a:pt x="286" y="60"/>
                </a:lnTo>
                <a:lnTo>
                  <a:pt x="288" y="60"/>
                </a:lnTo>
                <a:lnTo>
                  <a:pt x="289" y="62"/>
                </a:lnTo>
                <a:lnTo>
                  <a:pt x="293" y="62"/>
                </a:lnTo>
                <a:lnTo>
                  <a:pt x="295" y="63"/>
                </a:lnTo>
                <a:lnTo>
                  <a:pt x="296" y="65"/>
                </a:lnTo>
                <a:lnTo>
                  <a:pt x="298" y="67"/>
                </a:lnTo>
                <a:lnTo>
                  <a:pt x="300" y="67"/>
                </a:lnTo>
                <a:lnTo>
                  <a:pt x="302" y="68"/>
                </a:lnTo>
                <a:lnTo>
                  <a:pt x="303" y="68"/>
                </a:lnTo>
                <a:lnTo>
                  <a:pt x="305" y="72"/>
                </a:lnTo>
                <a:lnTo>
                  <a:pt x="305" y="74"/>
                </a:lnTo>
                <a:lnTo>
                  <a:pt x="307" y="75"/>
                </a:lnTo>
                <a:lnTo>
                  <a:pt x="309" y="77"/>
                </a:lnTo>
                <a:lnTo>
                  <a:pt x="310" y="79"/>
                </a:lnTo>
                <a:lnTo>
                  <a:pt x="312" y="81"/>
                </a:lnTo>
                <a:lnTo>
                  <a:pt x="312" y="82"/>
                </a:lnTo>
                <a:lnTo>
                  <a:pt x="316" y="84"/>
                </a:lnTo>
                <a:lnTo>
                  <a:pt x="317" y="84"/>
                </a:lnTo>
                <a:lnTo>
                  <a:pt x="319" y="86"/>
                </a:lnTo>
                <a:lnTo>
                  <a:pt x="321" y="86"/>
                </a:lnTo>
                <a:lnTo>
                  <a:pt x="322" y="86"/>
                </a:lnTo>
                <a:lnTo>
                  <a:pt x="324" y="86"/>
                </a:lnTo>
                <a:lnTo>
                  <a:pt x="326" y="84"/>
                </a:lnTo>
                <a:lnTo>
                  <a:pt x="326" y="81"/>
                </a:lnTo>
                <a:lnTo>
                  <a:pt x="326" y="79"/>
                </a:lnTo>
                <a:lnTo>
                  <a:pt x="326" y="77"/>
                </a:lnTo>
                <a:lnTo>
                  <a:pt x="328" y="75"/>
                </a:lnTo>
                <a:lnTo>
                  <a:pt x="328" y="74"/>
                </a:lnTo>
                <a:lnTo>
                  <a:pt x="331" y="75"/>
                </a:lnTo>
                <a:lnTo>
                  <a:pt x="333" y="77"/>
                </a:lnTo>
                <a:lnTo>
                  <a:pt x="335" y="77"/>
                </a:lnTo>
                <a:lnTo>
                  <a:pt x="338" y="79"/>
                </a:lnTo>
                <a:lnTo>
                  <a:pt x="340" y="81"/>
                </a:lnTo>
                <a:lnTo>
                  <a:pt x="343" y="81"/>
                </a:lnTo>
                <a:lnTo>
                  <a:pt x="345" y="81"/>
                </a:lnTo>
                <a:lnTo>
                  <a:pt x="345" y="82"/>
                </a:lnTo>
                <a:lnTo>
                  <a:pt x="347" y="82"/>
                </a:lnTo>
                <a:lnTo>
                  <a:pt x="349" y="81"/>
                </a:lnTo>
                <a:lnTo>
                  <a:pt x="350" y="81"/>
                </a:lnTo>
                <a:lnTo>
                  <a:pt x="352" y="82"/>
                </a:lnTo>
                <a:lnTo>
                  <a:pt x="352" y="84"/>
                </a:lnTo>
                <a:lnTo>
                  <a:pt x="354" y="86"/>
                </a:lnTo>
                <a:lnTo>
                  <a:pt x="356" y="88"/>
                </a:lnTo>
                <a:lnTo>
                  <a:pt x="359" y="89"/>
                </a:lnTo>
                <a:lnTo>
                  <a:pt x="363" y="91"/>
                </a:lnTo>
                <a:lnTo>
                  <a:pt x="364" y="93"/>
                </a:lnTo>
                <a:lnTo>
                  <a:pt x="366" y="93"/>
                </a:lnTo>
                <a:lnTo>
                  <a:pt x="368" y="95"/>
                </a:lnTo>
                <a:lnTo>
                  <a:pt x="371" y="95"/>
                </a:lnTo>
                <a:lnTo>
                  <a:pt x="373" y="95"/>
                </a:lnTo>
                <a:lnTo>
                  <a:pt x="375" y="95"/>
                </a:lnTo>
                <a:lnTo>
                  <a:pt x="378" y="98"/>
                </a:lnTo>
                <a:lnTo>
                  <a:pt x="377" y="102"/>
                </a:lnTo>
                <a:lnTo>
                  <a:pt x="375" y="105"/>
                </a:lnTo>
                <a:lnTo>
                  <a:pt x="375" y="109"/>
                </a:lnTo>
                <a:lnTo>
                  <a:pt x="373" y="112"/>
                </a:lnTo>
                <a:lnTo>
                  <a:pt x="373" y="114"/>
                </a:lnTo>
                <a:lnTo>
                  <a:pt x="375" y="116"/>
                </a:lnTo>
                <a:lnTo>
                  <a:pt x="373" y="119"/>
                </a:lnTo>
                <a:lnTo>
                  <a:pt x="373" y="123"/>
                </a:lnTo>
                <a:lnTo>
                  <a:pt x="373" y="124"/>
                </a:lnTo>
                <a:lnTo>
                  <a:pt x="373" y="126"/>
                </a:lnTo>
                <a:lnTo>
                  <a:pt x="373" y="128"/>
                </a:lnTo>
                <a:lnTo>
                  <a:pt x="373" y="130"/>
                </a:lnTo>
                <a:lnTo>
                  <a:pt x="373" y="131"/>
                </a:lnTo>
                <a:lnTo>
                  <a:pt x="373" y="133"/>
                </a:lnTo>
                <a:lnTo>
                  <a:pt x="373" y="135"/>
                </a:lnTo>
                <a:lnTo>
                  <a:pt x="373" y="137"/>
                </a:lnTo>
                <a:lnTo>
                  <a:pt x="373" y="138"/>
                </a:lnTo>
                <a:lnTo>
                  <a:pt x="373" y="142"/>
                </a:lnTo>
                <a:lnTo>
                  <a:pt x="371" y="144"/>
                </a:lnTo>
                <a:lnTo>
                  <a:pt x="371" y="145"/>
                </a:lnTo>
                <a:lnTo>
                  <a:pt x="373" y="147"/>
                </a:lnTo>
                <a:lnTo>
                  <a:pt x="373" y="151"/>
                </a:lnTo>
                <a:lnTo>
                  <a:pt x="375" y="154"/>
                </a:lnTo>
                <a:lnTo>
                  <a:pt x="377" y="159"/>
                </a:lnTo>
                <a:lnTo>
                  <a:pt x="378" y="161"/>
                </a:lnTo>
                <a:lnTo>
                  <a:pt x="378" y="163"/>
                </a:lnTo>
                <a:lnTo>
                  <a:pt x="380" y="164"/>
                </a:lnTo>
                <a:lnTo>
                  <a:pt x="382" y="166"/>
                </a:lnTo>
                <a:lnTo>
                  <a:pt x="384" y="166"/>
                </a:lnTo>
                <a:lnTo>
                  <a:pt x="384" y="168"/>
                </a:lnTo>
                <a:lnTo>
                  <a:pt x="385" y="171"/>
                </a:lnTo>
                <a:lnTo>
                  <a:pt x="385" y="173"/>
                </a:lnTo>
                <a:lnTo>
                  <a:pt x="387" y="175"/>
                </a:lnTo>
                <a:lnTo>
                  <a:pt x="389" y="177"/>
                </a:lnTo>
                <a:lnTo>
                  <a:pt x="391" y="178"/>
                </a:lnTo>
                <a:lnTo>
                  <a:pt x="392" y="178"/>
                </a:lnTo>
                <a:lnTo>
                  <a:pt x="394" y="180"/>
                </a:lnTo>
                <a:lnTo>
                  <a:pt x="396" y="180"/>
                </a:lnTo>
                <a:lnTo>
                  <a:pt x="396" y="178"/>
                </a:lnTo>
                <a:lnTo>
                  <a:pt x="399" y="178"/>
                </a:lnTo>
                <a:lnTo>
                  <a:pt x="399" y="177"/>
                </a:lnTo>
                <a:lnTo>
                  <a:pt x="401" y="177"/>
                </a:lnTo>
                <a:lnTo>
                  <a:pt x="403" y="177"/>
                </a:lnTo>
                <a:lnTo>
                  <a:pt x="405" y="177"/>
                </a:lnTo>
                <a:lnTo>
                  <a:pt x="424" y="178"/>
                </a:lnTo>
                <a:lnTo>
                  <a:pt x="425" y="180"/>
                </a:lnTo>
                <a:lnTo>
                  <a:pt x="427" y="182"/>
                </a:lnTo>
                <a:lnTo>
                  <a:pt x="429" y="185"/>
                </a:lnTo>
                <a:lnTo>
                  <a:pt x="431" y="187"/>
                </a:lnTo>
                <a:lnTo>
                  <a:pt x="432" y="191"/>
                </a:lnTo>
                <a:lnTo>
                  <a:pt x="438" y="194"/>
                </a:lnTo>
                <a:lnTo>
                  <a:pt x="439" y="198"/>
                </a:lnTo>
                <a:lnTo>
                  <a:pt x="441" y="199"/>
                </a:lnTo>
                <a:lnTo>
                  <a:pt x="446" y="201"/>
                </a:lnTo>
                <a:lnTo>
                  <a:pt x="448" y="201"/>
                </a:lnTo>
                <a:lnTo>
                  <a:pt x="450" y="203"/>
                </a:lnTo>
                <a:lnTo>
                  <a:pt x="469" y="206"/>
                </a:lnTo>
                <a:lnTo>
                  <a:pt x="473" y="208"/>
                </a:lnTo>
                <a:lnTo>
                  <a:pt x="478" y="213"/>
                </a:lnTo>
                <a:lnTo>
                  <a:pt x="488" y="217"/>
                </a:lnTo>
                <a:lnTo>
                  <a:pt x="490" y="219"/>
                </a:lnTo>
                <a:lnTo>
                  <a:pt x="492" y="219"/>
                </a:lnTo>
                <a:lnTo>
                  <a:pt x="495" y="219"/>
                </a:lnTo>
                <a:lnTo>
                  <a:pt x="495" y="220"/>
                </a:lnTo>
                <a:lnTo>
                  <a:pt x="499" y="222"/>
                </a:lnTo>
                <a:lnTo>
                  <a:pt x="500" y="224"/>
                </a:lnTo>
                <a:lnTo>
                  <a:pt x="502" y="227"/>
                </a:lnTo>
                <a:lnTo>
                  <a:pt x="504" y="229"/>
                </a:lnTo>
                <a:lnTo>
                  <a:pt x="506" y="231"/>
                </a:lnTo>
                <a:lnTo>
                  <a:pt x="507" y="231"/>
                </a:lnTo>
                <a:lnTo>
                  <a:pt x="514" y="236"/>
                </a:lnTo>
                <a:lnTo>
                  <a:pt x="516" y="236"/>
                </a:lnTo>
                <a:lnTo>
                  <a:pt x="518" y="236"/>
                </a:lnTo>
                <a:lnTo>
                  <a:pt x="521" y="236"/>
                </a:lnTo>
                <a:lnTo>
                  <a:pt x="521" y="238"/>
                </a:lnTo>
                <a:lnTo>
                  <a:pt x="593" y="273"/>
                </a:lnTo>
                <a:lnTo>
                  <a:pt x="593" y="274"/>
                </a:lnTo>
                <a:close/>
              </a:path>
            </a:pathLst>
          </a:custGeom>
          <a:solidFill>
            <a:schemeClr val="tx2"/>
          </a:solidFill>
          <a:ln w="3">
            <a:solidFill>
              <a:srgbClr val="FFFFFF"/>
            </a:solidFill>
            <a:prstDash val="solid"/>
            <a:round/>
            <a:headEnd/>
            <a:tailEnd/>
          </a:ln>
        </p:spPr>
        <p:txBody>
          <a:bodyPr/>
          <a:lstStyle/>
          <a:p>
            <a:endParaRPr lang="en-US"/>
          </a:p>
        </p:txBody>
      </p:sp>
      <p:sp>
        <p:nvSpPr>
          <p:cNvPr id="26742" name="Freeform 438"/>
          <p:cNvSpPr>
            <a:spLocks/>
          </p:cNvSpPr>
          <p:nvPr/>
        </p:nvSpPr>
        <p:spPr bwMode="auto">
          <a:xfrm>
            <a:off x="4618038" y="5422900"/>
            <a:ext cx="1878012" cy="1360488"/>
          </a:xfrm>
          <a:custGeom>
            <a:avLst/>
            <a:gdLst>
              <a:gd name="T0" fmla="*/ 2147483647 w 1183"/>
              <a:gd name="T1" fmla="*/ 2147483647 h 857"/>
              <a:gd name="T2" fmla="*/ 2147483647 w 1183"/>
              <a:gd name="T3" fmla="*/ 2147483647 h 857"/>
              <a:gd name="T4" fmla="*/ 2147483647 w 1183"/>
              <a:gd name="T5" fmla="*/ 2147483647 h 857"/>
              <a:gd name="T6" fmla="*/ 2147483647 w 1183"/>
              <a:gd name="T7" fmla="*/ 2147483647 h 857"/>
              <a:gd name="T8" fmla="*/ 2147483647 w 1183"/>
              <a:gd name="T9" fmla="*/ 2147483647 h 857"/>
              <a:gd name="T10" fmla="*/ 2147483647 w 1183"/>
              <a:gd name="T11" fmla="*/ 2147483647 h 857"/>
              <a:gd name="T12" fmla="*/ 2147483647 w 1183"/>
              <a:gd name="T13" fmla="*/ 2147483647 h 857"/>
              <a:gd name="T14" fmla="*/ 2147483647 w 1183"/>
              <a:gd name="T15" fmla="*/ 2147483647 h 857"/>
              <a:gd name="T16" fmla="*/ 2147483647 w 1183"/>
              <a:gd name="T17" fmla="*/ 2147483647 h 857"/>
              <a:gd name="T18" fmla="*/ 2147483647 w 1183"/>
              <a:gd name="T19" fmla="*/ 2147483647 h 857"/>
              <a:gd name="T20" fmla="*/ 2147483647 w 1183"/>
              <a:gd name="T21" fmla="*/ 2147483647 h 857"/>
              <a:gd name="T22" fmla="*/ 2147483647 w 1183"/>
              <a:gd name="T23" fmla="*/ 2147483647 h 857"/>
              <a:gd name="T24" fmla="*/ 2147483647 w 1183"/>
              <a:gd name="T25" fmla="*/ 2147483647 h 857"/>
              <a:gd name="T26" fmla="*/ 2147483647 w 1183"/>
              <a:gd name="T27" fmla="*/ 2147483647 h 857"/>
              <a:gd name="T28" fmla="*/ 2147483647 w 1183"/>
              <a:gd name="T29" fmla="*/ 2147483647 h 857"/>
              <a:gd name="T30" fmla="*/ 2147483647 w 1183"/>
              <a:gd name="T31" fmla="*/ 2147483647 h 857"/>
              <a:gd name="T32" fmla="*/ 2147483647 w 1183"/>
              <a:gd name="T33" fmla="*/ 2147483647 h 857"/>
              <a:gd name="T34" fmla="*/ 2147483647 w 1183"/>
              <a:gd name="T35" fmla="*/ 2147483647 h 857"/>
              <a:gd name="T36" fmla="*/ 2147483647 w 1183"/>
              <a:gd name="T37" fmla="*/ 2147483647 h 857"/>
              <a:gd name="T38" fmla="*/ 2147483647 w 1183"/>
              <a:gd name="T39" fmla="*/ 2147483647 h 857"/>
              <a:gd name="T40" fmla="*/ 2147483647 w 1183"/>
              <a:gd name="T41" fmla="*/ 2147483647 h 857"/>
              <a:gd name="T42" fmla="*/ 2147483647 w 1183"/>
              <a:gd name="T43" fmla="*/ 2147483647 h 857"/>
              <a:gd name="T44" fmla="*/ 2147483647 w 1183"/>
              <a:gd name="T45" fmla="*/ 2147483647 h 857"/>
              <a:gd name="T46" fmla="*/ 2147483647 w 1183"/>
              <a:gd name="T47" fmla="*/ 2147483647 h 857"/>
              <a:gd name="T48" fmla="*/ 2147483647 w 1183"/>
              <a:gd name="T49" fmla="*/ 2147483647 h 857"/>
              <a:gd name="T50" fmla="*/ 2147483647 w 1183"/>
              <a:gd name="T51" fmla="*/ 2147483647 h 857"/>
              <a:gd name="T52" fmla="*/ 2147483647 w 1183"/>
              <a:gd name="T53" fmla="*/ 2147483647 h 857"/>
              <a:gd name="T54" fmla="*/ 2147483647 w 1183"/>
              <a:gd name="T55" fmla="*/ 2147483647 h 857"/>
              <a:gd name="T56" fmla="*/ 2147483647 w 1183"/>
              <a:gd name="T57" fmla="*/ 2147483647 h 857"/>
              <a:gd name="T58" fmla="*/ 2147483647 w 1183"/>
              <a:gd name="T59" fmla="*/ 2147483647 h 857"/>
              <a:gd name="T60" fmla="*/ 2147483647 w 1183"/>
              <a:gd name="T61" fmla="*/ 2147483647 h 857"/>
              <a:gd name="T62" fmla="*/ 2147483647 w 1183"/>
              <a:gd name="T63" fmla="*/ 2147483647 h 857"/>
              <a:gd name="T64" fmla="*/ 2147483647 w 1183"/>
              <a:gd name="T65" fmla="*/ 2147483647 h 857"/>
              <a:gd name="T66" fmla="*/ 2147483647 w 1183"/>
              <a:gd name="T67" fmla="*/ 2147483647 h 857"/>
              <a:gd name="T68" fmla="*/ 2147483647 w 1183"/>
              <a:gd name="T69" fmla="*/ 2147483647 h 857"/>
              <a:gd name="T70" fmla="*/ 2147483647 w 1183"/>
              <a:gd name="T71" fmla="*/ 2147483647 h 857"/>
              <a:gd name="T72" fmla="*/ 2147483647 w 1183"/>
              <a:gd name="T73" fmla="*/ 2147483647 h 857"/>
              <a:gd name="T74" fmla="*/ 2147483647 w 1183"/>
              <a:gd name="T75" fmla="*/ 2147483647 h 857"/>
              <a:gd name="T76" fmla="*/ 2147483647 w 1183"/>
              <a:gd name="T77" fmla="*/ 2147483647 h 857"/>
              <a:gd name="T78" fmla="*/ 2147483647 w 1183"/>
              <a:gd name="T79" fmla="*/ 2147483647 h 857"/>
              <a:gd name="T80" fmla="*/ 2147483647 w 1183"/>
              <a:gd name="T81" fmla="*/ 2147483647 h 857"/>
              <a:gd name="T82" fmla="*/ 2147483647 w 1183"/>
              <a:gd name="T83" fmla="*/ 2147483647 h 857"/>
              <a:gd name="T84" fmla="*/ 2147483647 w 1183"/>
              <a:gd name="T85" fmla="*/ 2147483647 h 857"/>
              <a:gd name="T86" fmla="*/ 2147483647 w 1183"/>
              <a:gd name="T87" fmla="*/ 2147483647 h 857"/>
              <a:gd name="T88" fmla="*/ 2147483647 w 1183"/>
              <a:gd name="T89" fmla="*/ 2147483647 h 857"/>
              <a:gd name="T90" fmla="*/ 2147483647 w 1183"/>
              <a:gd name="T91" fmla="*/ 2147483647 h 857"/>
              <a:gd name="T92" fmla="*/ 2147483647 w 1183"/>
              <a:gd name="T93" fmla="*/ 2147483647 h 857"/>
              <a:gd name="T94" fmla="*/ 2147483647 w 1183"/>
              <a:gd name="T95" fmla="*/ 2147483647 h 857"/>
              <a:gd name="T96" fmla="*/ 2147483647 w 1183"/>
              <a:gd name="T97" fmla="*/ 2147483647 h 857"/>
              <a:gd name="T98" fmla="*/ 2147483647 w 1183"/>
              <a:gd name="T99" fmla="*/ 2147483647 h 857"/>
              <a:gd name="T100" fmla="*/ 2147483647 w 1183"/>
              <a:gd name="T101" fmla="*/ 2147483647 h 857"/>
              <a:gd name="T102" fmla="*/ 2147483647 w 1183"/>
              <a:gd name="T103" fmla="*/ 2147483647 h 857"/>
              <a:gd name="T104" fmla="*/ 2147483647 w 1183"/>
              <a:gd name="T105" fmla="*/ 2147483647 h 857"/>
              <a:gd name="T106" fmla="*/ 2147483647 w 1183"/>
              <a:gd name="T107" fmla="*/ 2147483647 h 857"/>
              <a:gd name="T108" fmla="*/ 2147483647 w 1183"/>
              <a:gd name="T109" fmla="*/ 2147483647 h 857"/>
              <a:gd name="T110" fmla="*/ 2147483647 w 1183"/>
              <a:gd name="T111" fmla="*/ 2147483647 h 857"/>
              <a:gd name="T112" fmla="*/ 2147483647 w 1183"/>
              <a:gd name="T113" fmla="*/ 2147483647 h 857"/>
              <a:gd name="T114" fmla="*/ 2147483647 w 1183"/>
              <a:gd name="T115" fmla="*/ 2147483647 h 857"/>
              <a:gd name="T116" fmla="*/ 2147483647 w 1183"/>
              <a:gd name="T117" fmla="*/ 2147483647 h 857"/>
              <a:gd name="T118" fmla="*/ 2147483647 w 1183"/>
              <a:gd name="T119" fmla="*/ 2147483647 h 857"/>
              <a:gd name="T120" fmla="*/ 2147483647 w 1183"/>
              <a:gd name="T121" fmla="*/ 2147483647 h 857"/>
              <a:gd name="T122" fmla="*/ 2147483647 w 1183"/>
              <a:gd name="T123" fmla="*/ 2147483647 h 857"/>
              <a:gd name="T124" fmla="*/ 2147483647 w 1183"/>
              <a:gd name="T125" fmla="*/ 2147483647 h 85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183"/>
              <a:gd name="T190" fmla="*/ 0 h 857"/>
              <a:gd name="T191" fmla="*/ 1183 w 1183"/>
              <a:gd name="T192" fmla="*/ 857 h 85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183" h="857">
                <a:moveTo>
                  <a:pt x="569" y="847"/>
                </a:moveTo>
                <a:lnTo>
                  <a:pt x="567" y="845"/>
                </a:lnTo>
                <a:lnTo>
                  <a:pt x="565" y="845"/>
                </a:lnTo>
                <a:lnTo>
                  <a:pt x="565" y="843"/>
                </a:lnTo>
                <a:lnTo>
                  <a:pt x="564" y="843"/>
                </a:lnTo>
                <a:lnTo>
                  <a:pt x="562" y="843"/>
                </a:lnTo>
                <a:lnTo>
                  <a:pt x="558" y="843"/>
                </a:lnTo>
                <a:lnTo>
                  <a:pt x="558" y="845"/>
                </a:lnTo>
                <a:lnTo>
                  <a:pt x="557" y="845"/>
                </a:lnTo>
                <a:lnTo>
                  <a:pt x="555" y="845"/>
                </a:lnTo>
                <a:lnTo>
                  <a:pt x="552" y="847"/>
                </a:lnTo>
                <a:lnTo>
                  <a:pt x="550" y="847"/>
                </a:lnTo>
                <a:lnTo>
                  <a:pt x="548" y="847"/>
                </a:lnTo>
                <a:lnTo>
                  <a:pt x="546" y="847"/>
                </a:lnTo>
                <a:lnTo>
                  <a:pt x="545" y="847"/>
                </a:lnTo>
                <a:lnTo>
                  <a:pt x="543" y="845"/>
                </a:lnTo>
                <a:lnTo>
                  <a:pt x="543" y="843"/>
                </a:lnTo>
                <a:lnTo>
                  <a:pt x="545" y="841"/>
                </a:lnTo>
                <a:lnTo>
                  <a:pt x="545" y="840"/>
                </a:lnTo>
                <a:lnTo>
                  <a:pt x="543" y="840"/>
                </a:lnTo>
                <a:lnTo>
                  <a:pt x="541" y="838"/>
                </a:lnTo>
                <a:lnTo>
                  <a:pt x="541" y="836"/>
                </a:lnTo>
                <a:lnTo>
                  <a:pt x="539" y="834"/>
                </a:lnTo>
                <a:lnTo>
                  <a:pt x="539" y="833"/>
                </a:lnTo>
                <a:lnTo>
                  <a:pt x="539" y="831"/>
                </a:lnTo>
                <a:lnTo>
                  <a:pt x="539" y="829"/>
                </a:lnTo>
                <a:lnTo>
                  <a:pt x="539" y="827"/>
                </a:lnTo>
                <a:lnTo>
                  <a:pt x="539" y="826"/>
                </a:lnTo>
                <a:lnTo>
                  <a:pt x="541" y="824"/>
                </a:lnTo>
                <a:lnTo>
                  <a:pt x="541" y="822"/>
                </a:lnTo>
                <a:lnTo>
                  <a:pt x="539" y="820"/>
                </a:lnTo>
                <a:lnTo>
                  <a:pt x="539" y="819"/>
                </a:lnTo>
                <a:lnTo>
                  <a:pt x="539" y="817"/>
                </a:lnTo>
                <a:lnTo>
                  <a:pt x="539" y="815"/>
                </a:lnTo>
                <a:lnTo>
                  <a:pt x="539" y="814"/>
                </a:lnTo>
                <a:lnTo>
                  <a:pt x="539" y="810"/>
                </a:lnTo>
                <a:lnTo>
                  <a:pt x="539" y="808"/>
                </a:lnTo>
                <a:lnTo>
                  <a:pt x="538" y="807"/>
                </a:lnTo>
                <a:lnTo>
                  <a:pt x="536" y="805"/>
                </a:lnTo>
                <a:lnTo>
                  <a:pt x="536" y="803"/>
                </a:lnTo>
                <a:lnTo>
                  <a:pt x="534" y="803"/>
                </a:lnTo>
                <a:lnTo>
                  <a:pt x="532" y="801"/>
                </a:lnTo>
                <a:lnTo>
                  <a:pt x="531" y="801"/>
                </a:lnTo>
                <a:lnTo>
                  <a:pt x="529" y="801"/>
                </a:lnTo>
                <a:lnTo>
                  <a:pt x="527" y="800"/>
                </a:lnTo>
                <a:lnTo>
                  <a:pt x="525" y="798"/>
                </a:lnTo>
                <a:lnTo>
                  <a:pt x="525" y="796"/>
                </a:lnTo>
                <a:lnTo>
                  <a:pt x="524" y="796"/>
                </a:lnTo>
                <a:lnTo>
                  <a:pt x="522" y="794"/>
                </a:lnTo>
                <a:lnTo>
                  <a:pt x="520" y="794"/>
                </a:lnTo>
                <a:lnTo>
                  <a:pt x="518" y="794"/>
                </a:lnTo>
                <a:lnTo>
                  <a:pt x="517" y="794"/>
                </a:lnTo>
                <a:lnTo>
                  <a:pt x="515" y="793"/>
                </a:lnTo>
                <a:lnTo>
                  <a:pt x="513" y="793"/>
                </a:lnTo>
                <a:lnTo>
                  <a:pt x="511" y="793"/>
                </a:lnTo>
                <a:lnTo>
                  <a:pt x="510" y="791"/>
                </a:lnTo>
                <a:lnTo>
                  <a:pt x="508" y="791"/>
                </a:lnTo>
                <a:lnTo>
                  <a:pt x="506" y="789"/>
                </a:lnTo>
                <a:lnTo>
                  <a:pt x="504" y="787"/>
                </a:lnTo>
                <a:lnTo>
                  <a:pt x="503" y="787"/>
                </a:lnTo>
                <a:lnTo>
                  <a:pt x="501" y="786"/>
                </a:lnTo>
                <a:lnTo>
                  <a:pt x="499" y="786"/>
                </a:lnTo>
                <a:lnTo>
                  <a:pt x="497" y="786"/>
                </a:lnTo>
                <a:lnTo>
                  <a:pt x="497" y="784"/>
                </a:lnTo>
                <a:lnTo>
                  <a:pt x="496" y="784"/>
                </a:lnTo>
                <a:lnTo>
                  <a:pt x="494" y="784"/>
                </a:lnTo>
                <a:lnTo>
                  <a:pt x="492" y="782"/>
                </a:lnTo>
                <a:lnTo>
                  <a:pt x="490" y="782"/>
                </a:lnTo>
                <a:lnTo>
                  <a:pt x="489" y="780"/>
                </a:lnTo>
                <a:lnTo>
                  <a:pt x="487" y="780"/>
                </a:lnTo>
                <a:lnTo>
                  <a:pt x="485" y="780"/>
                </a:lnTo>
                <a:lnTo>
                  <a:pt x="483" y="780"/>
                </a:lnTo>
                <a:lnTo>
                  <a:pt x="482" y="780"/>
                </a:lnTo>
                <a:lnTo>
                  <a:pt x="480" y="780"/>
                </a:lnTo>
                <a:lnTo>
                  <a:pt x="478" y="780"/>
                </a:lnTo>
                <a:lnTo>
                  <a:pt x="476" y="780"/>
                </a:lnTo>
                <a:lnTo>
                  <a:pt x="475" y="780"/>
                </a:lnTo>
                <a:lnTo>
                  <a:pt x="473" y="779"/>
                </a:lnTo>
                <a:lnTo>
                  <a:pt x="471" y="777"/>
                </a:lnTo>
                <a:lnTo>
                  <a:pt x="469" y="777"/>
                </a:lnTo>
                <a:lnTo>
                  <a:pt x="468" y="777"/>
                </a:lnTo>
                <a:lnTo>
                  <a:pt x="466" y="775"/>
                </a:lnTo>
                <a:lnTo>
                  <a:pt x="466" y="773"/>
                </a:lnTo>
                <a:lnTo>
                  <a:pt x="466" y="772"/>
                </a:lnTo>
                <a:lnTo>
                  <a:pt x="468" y="770"/>
                </a:lnTo>
                <a:lnTo>
                  <a:pt x="468" y="768"/>
                </a:lnTo>
                <a:lnTo>
                  <a:pt x="469" y="766"/>
                </a:lnTo>
                <a:lnTo>
                  <a:pt x="469" y="765"/>
                </a:lnTo>
                <a:lnTo>
                  <a:pt x="469" y="763"/>
                </a:lnTo>
                <a:lnTo>
                  <a:pt x="468" y="761"/>
                </a:lnTo>
                <a:lnTo>
                  <a:pt x="466" y="759"/>
                </a:lnTo>
                <a:lnTo>
                  <a:pt x="464" y="758"/>
                </a:lnTo>
                <a:lnTo>
                  <a:pt x="463" y="756"/>
                </a:lnTo>
                <a:lnTo>
                  <a:pt x="461" y="754"/>
                </a:lnTo>
                <a:lnTo>
                  <a:pt x="457" y="754"/>
                </a:lnTo>
                <a:lnTo>
                  <a:pt x="456" y="754"/>
                </a:lnTo>
                <a:lnTo>
                  <a:pt x="454" y="754"/>
                </a:lnTo>
                <a:lnTo>
                  <a:pt x="452" y="754"/>
                </a:lnTo>
                <a:lnTo>
                  <a:pt x="450" y="756"/>
                </a:lnTo>
                <a:lnTo>
                  <a:pt x="449" y="756"/>
                </a:lnTo>
                <a:lnTo>
                  <a:pt x="447" y="756"/>
                </a:lnTo>
                <a:lnTo>
                  <a:pt x="447" y="754"/>
                </a:lnTo>
                <a:lnTo>
                  <a:pt x="445" y="754"/>
                </a:lnTo>
                <a:lnTo>
                  <a:pt x="443" y="752"/>
                </a:lnTo>
                <a:lnTo>
                  <a:pt x="442" y="752"/>
                </a:lnTo>
                <a:lnTo>
                  <a:pt x="440" y="751"/>
                </a:lnTo>
                <a:lnTo>
                  <a:pt x="438" y="752"/>
                </a:lnTo>
                <a:lnTo>
                  <a:pt x="436" y="752"/>
                </a:lnTo>
                <a:lnTo>
                  <a:pt x="435" y="752"/>
                </a:lnTo>
                <a:lnTo>
                  <a:pt x="433" y="752"/>
                </a:lnTo>
                <a:lnTo>
                  <a:pt x="431" y="752"/>
                </a:lnTo>
                <a:lnTo>
                  <a:pt x="429" y="751"/>
                </a:lnTo>
                <a:lnTo>
                  <a:pt x="428" y="749"/>
                </a:lnTo>
                <a:lnTo>
                  <a:pt x="426" y="749"/>
                </a:lnTo>
                <a:lnTo>
                  <a:pt x="424" y="749"/>
                </a:lnTo>
                <a:lnTo>
                  <a:pt x="422" y="749"/>
                </a:lnTo>
                <a:lnTo>
                  <a:pt x="421" y="749"/>
                </a:lnTo>
                <a:lnTo>
                  <a:pt x="419" y="751"/>
                </a:lnTo>
                <a:lnTo>
                  <a:pt x="419" y="752"/>
                </a:lnTo>
                <a:lnTo>
                  <a:pt x="417" y="754"/>
                </a:lnTo>
                <a:lnTo>
                  <a:pt x="415" y="756"/>
                </a:lnTo>
                <a:lnTo>
                  <a:pt x="415" y="758"/>
                </a:lnTo>
                <a:lnTo>
                  <a:pt x="414" y="758"/>
                </a:lnTo>
                <a:lnTo>
                  <a:pt x="412" y="759"/>
                </a:lnTo>
                <a:lnTo>
                  <a:pt x="412" y="761"/>
                </a:lnTo>
                <a:lnTo>
                  <a:pt x="412" y="763"/>
                </a:lnTo>
                <a:lnTo>
                  <a:pt x="410" y="763"/>
                </a:lnTo>
                <a:lnTo>
                  <a:pt x="408" y="765"/>
                </a:lnTo>
                <a:lnTo>
                  <a:pt x="407" y="765"/>
                </a:lnTo>
                <a:lnTo>
                  <a:pt x="407" y="766"/>
                </a:lnTo>
                <a:lnTo>
                  <a:pt x="405" y="766"/>
                </a:lnTo>
                <a:lnTo>
                  <a:pt x="403" y="768"/>
                </a:lnTo>
                <a:lnTo>
                  <a:pt x="401" y="768"/>
                </a:lnTo>
                <a:lnTo>
                  <a:pt x="400" y="770"/>
                </a:lnTo>
                <a:lnTo>
                  <a:pt x="398" y="770"/>
                </a:lnTo>
                <a:lnTo>
                  <a:pt x="396" y="770"/>
                </a:lnTo>
                <a:lnTo>
                  <a:pt x="394" y="770"/>
                </a:lnTo>
                <a:lnTo>
                  <a:pt x="393" y="772"/>
                </a:lnTo>
                <a:lnTo>
                  <a:pt x="391" y="772"/>
                </a:lnTo>
                <a:lnTo>
                  <a:pt x="389" y="772"/>
                </a:lnTo>
                <a:lnTo>
                  <a:pt x="387" y="772"/>
                </a:lnTo>
                <a:lnTo>
                  <a:pt x="386" y="772"/>
                </a:lnTo>
                <a:lnTo>
                  <a:pt x="382" y="772"/>
                </a:lnTo>
                <a:lnTo>
                  <a:pt x="380" y="773"/>
                </a:lnTo>
                <a:lnTo>
                  <a:pt x="379" y="775"/>
                </a:lnTo>
                <a:lnTo>
                  <a:pt x="379" y="777"/>
                </a:lnTo>
                <a:lnTo>
                  <a:pt x="379" y="779"/>
                </a:lnTo>
                <a:lnTo>
                  <a:pt x="379" y="780"/>
                </a:lnTo>
                <a:lnTo>
                  <a:pt x="379" y="784"/>
                </a:lnTo>
                <a:lnTo>
                  <a:pt x="379" y="786"/>
                </a:lnTo>
                <a:lnTo>
                  <a:pt x="377" y="786"/>
                </a:lnTo>
                <a:lnTo>
                  <a:pt x="375" y="786"/>
                </a:lnTo>
                <a:lnTo>
                  <a:pt x="375" y="787"/>
                </a:lnTo>
                <a:lnTo>
                  <a:pt x="374" y="789"/>
                </a:lnTo>
                <a:lnTo>
                  <a:pt x="374" y="791"/>
                </a:lnTo>
                <a:lnTo>
                  <a:pt x="374" y="793"/>
                </a:lnTo>
                <a:lnTo>
                  <a:pt x="372" y="794"/>
                </a:lnTo>
                <a:lnTo>
                  <a:pt x="370" y="796"/>
                </a:lnTo>
                <a:lnTo>
                  <a:pt x="370" y="798"/>
                </a:lnTo>
                <a:lnTo>
                  <a:pt x="368" y="800"/>
                </a:lnTo>
                <a:lnTo>
                  <a:pt x="367" y="800"/>
                </a:lnTo>
                <a:lnTo>
                  <a:pt x="367" y="801"/>
                </a:lnTo>
                <a:lnTo>
                  <a:pt x="365" y="801"/>
                </a:lnTo>
                <a:lnTo>
                  <a:pt x="365" y="803"/>
                </a:lnTo>
                <a:lnTo>
                  <a:pt x="363" y="805"/>
                </a:lnTo>
                <a:lnTo>
                  <a:pt x="363" y="807"/>
                </a:lnTo>
                <a:lnTo>
                  <a:pt x="361" y="807"/>
                </a:lnTo>
                <a:lnTo>
                  <a:pt x="358" y="807"/>
                </a:lnTo>
                <a:lnTo>
                  <a:pt x="356" y="807"/>
                </a:lnTo>
                <a:lnTo>
                  <a:pt x="354" y="807"/>
                </a:lnTo>
                <a:lnTo>
                  <a:pt x="353" y="808"/>
                </a:lnTo>
                <a:lnTo>
                  <a:pt x="349" y="810"/>
                </a:lnTo>
                <a:lnTo>
                  <a:pt x="346" y="810"/>
                </a:lnTo>
                <a:lnTo>
                  <a:pt x="342" y="810"/>
                </a:lnTo>
                <a:lnTo>
                  <a:pt x="340" y="810"/>
                </a:lnTo>
                <a:lnTo>
                  <a:pt x="339" y="812"/>
                </a:lnTo>
                <a:lnTo>
                  <a:pt x="339" y="814"/>
                </a:lnTo>
                <a:lnTo>
                  <a:pt x="337" y="814"/>
                </a:lnTo>
                <a:lnTo>
                  <a:pt x="333" y="812"/>
                </a:lnTo>
                <a:lnTo>
                  <a:pt x="332" y="812"/>
                </a:lnTo>
                <a:lnTo>
                  <a:pt x="330" y="812"/>
                </a:lnTo>
                <a:lnTo>
                  <a:pt x="330" y="810"/>
                </a:lnTo>
                <a:lnTo>
                  <a:pt x="328" y="810"/>
                </a:lnTo>
                <a:lnTo>
                  <a:pt x="326" y="810"/>
                </a:lnTo>
                <a:lnTo>
                  <a:pt x="325" y="808"/>
                </a:lnTo>
                <a:lnTo>
                  <a:pt x="323" y="810"/>
                </a:lnTo>
                <a:lnTo>
                  <a:pt x="323" y="812"/>
                </a:lnTo>
                <a:lnTo>
                  <a:pt x="323" y="815"/>
                </a:lnTo>
                <a:lnTo>
                  <a:pt x="319" y="815"/>
                </a:lnTo>
                <a:lnTo>
                  <a:pt x="318" y="814"/>
                </a:lnTo>
                <a:lnTo>
                  <a:pt x="316" y="814"/>
                </a:lnTo>
                <a:lnTo>
                  <a:pt x="316" y="812"/>
                </a:lnTo>
                <a:lnTo>
                  <a:pt x="316" y="810"/>
                </a:lnTo>
                <a:lnTo>
                  <a:pt x="316" y="808"/>
                </a:lnTo>
                <a:lnTo>
                  <a:pt x="314" y="807"/>
                </a:lnTo>
                <a:lnTo>
                  <a:pt x="314" y="805"/>
                </a:lnTo>
                <a:lnTo>
                  <a:pt x="312" y="805"/>
                </a:lnTo>
                <a:lnTo>
                  <a:pt x="311" y="803"/>
                </a:lnTo>
                <a:lnTo>
                  <a:pt x="309" y="803"/>
                </a:lnTo>
                <a:lnTo>
                  <a:pt x="307" y="805"/>
                </a:lnTo>
                <a:lnTo>
                  <a:pt x="307" y="807"/>
                </a:lnTo>
                <a:lnTo>
                  <a:pt x="307" y="808"/>
                </a:lnTo>
                <a:lnTo>
                  <a:pt x="307" y="810"/>
                </a:lnTo>
                <a:lnTo>
                  <a:pt x="304" y="810"/>
                </a:lnTo>
                <a:lnTo>
                  <a:pt x="302" y="808"/>
                </a:lnTo>
                <a:lnTo>
                  <a:pt x="300" y="808"/>
                </a:lnTo>
                <a:lnTo>
                  <a:pt x="298" y="808"/>
                </a:lnTo>
                <a:lnTo>
                  <a:pt x="297" y="808"/>
                </a:lnTo>
                <a:lnTo>
                  <a:pt x="295" y="808"/>
                </a:lnTo>
                <a:lnTo>
                  <a:pt x="291" y="808"/>
                </a:lnTo>
                <a:lnTo>
                  <a:pt x="288" y="807"/>
                </a:lnTo>
                <a:lnTo>
                  <a:pt x="283" y="803"/>
                </a:lnTo>
                <a:lnTo>
                  <a:pt x="279" y="803"/>
                </a:lnTo>
                <a:lnTo>
                  <a:pt x="274" y="803"/>
                </a:lnTo>
                <a:lnTo>
                  <a:pt x="269" y="803"/>
                </a:lnTo>
                <a:lnTo>
                  <a:pt x="265" y="803"/>
                </a:lnTo>
                <a:lnTo>
                  <a:pt x="260" y="803"/>
                </a:lnTo>
                <a:lnTo>
                  <a:pt x="257" y="803"/>
                </a:lnTo>
                <a:lnTo>
                  <a:pt x="251" y="803"/>
                </a:lnTo>
                <a:lnTo>
                  <a:pt x="246" y="803"/>
                </a:lnTo>
                <a:lnTo>
                  <a:pt x="243" y="803"/>
                </a:lnTo>
                <a:lnTo>
                  <a:pt x="237" y="803"/>
                </a:lnTo>
                <a:lnTo>
                  <a:pt x="234" y="803"/>
                </a:lnTo>
                <a:lnTo>
                  <a:pt x="229" y="803"/>
                </a:lnTo>
                <a:lnTo>
                  <a:pt x="225" y="803"/>
                </a:lnTo>
                <a:lnTo>
                  <a:pt x="220" y="803"/>
                </a:lnTo>
                <a:lnTo>
                  <a:pt x="216" y="803"/>
                </a:lnTo>
                <a:lnTo>
                  <a:pt x="211" y="803"/>
                </a:lnTo>
                <a:lnTo>
                  <a:pt x="206" y="801"/>
                </a:lnTo>
                <a:lnTo>
                  <a:pt x="202" y="801"/>
                </a:lnTo>
                <a:lnTo>
                  <a:pt x="197" y="801"/>
                </a:lnTo>
                <a:lnTo>
                  <a:pt x="194" y="801"/>
                </a:lnTo>
                <a:lnTo>
                  <a:pt x="189" y="801"/>
                </a:lnTo>
                <a:lnTo>
                  <a:pt x="183" y="801"/>
                </a:lnTo>
                <a:lnTo>
                  <a:pt x="180" y="801"/>
                </a:lnTo>
                <a:lnTo>
                  <a:pt x="175" y="801"/>
                </a:lnTo>
                <a:lnTo>
                  <a:pt x="171" y="801"/>
                </a:lnTo>
                <a:lnTo>
                  <a:pt x="166" y="801"/>
                </a:lnTo>
                <a:lnTo>
                  <a:pt x="161" y="801"/>
                </a:lnTo>
                <a:lnTo>
                  <a:pt x="157" y="801"/>
                </a:lnTo>
                <a:lnTo>
                  <a:pt x="152" y="801"/>
                </a:lnTo>
                <a:lnTo>
                  <a:pt x="148" y="801"/>
                </a:lnTo>
                <a:lnTo>
                  <a:pt x="131" y="801"/>
                </a:lnTo>
                <a:lnTo>
                  <a:pt x="131" y="798"/>
                </a:lnTo>
                <a:lnTo>
                  <a:pt x="131" y="794"/>
                </a:lnTo>
                <a:lnTo>
                  <a:pt x="131" y="793"/>
                </a:lnTo>
                <a:lnTo>
                  <a:pt x="131" y="791"/>
                </a:lnTo>
                <a:lnTo>
                  <a:pt x="131" y="787"/>
                </a:lnTo>
                <a:lnTo>
                  <a:pt x="131" y="786"/>
                </a:lnTo>
                <a:lnTo>
                  <a:pt x="129" y="780"/>
                </a:lnTo>
                <a:lnTo>
                  <a:pt x="129" y="779"/>
                </a:lnTo>
                <a:lnTo>
                  <a:pt x="129" y="777"/>
                </a:lnTo>
                <a:lnTo>
                  <a:pt x="129" y="775"/>
                </a:lnTo>
                <a:lnTo>
                  <a:pt x="129" y="773"/>
                </a:lnTo>
                <a:lnTo>
                  <a:pt x="127" y="772"/>
                </a:lnTo>
                <a:lnTo>
                  <a:pt x="127" y="770"/>
                </a:lnTo>
                <a:lnTo>
                  <a:pt x="126" y="768"/>
                </a:lnTo>
                <a:lnTo>
                  <a:pt x="122" y="766"/>
                </a:lnTo>
                <a:lnTo>
                  <a:pt x="120" y="765"/>
                </a:lnTo>
                <a:lnTo>
                  <a:pt x="120" y="763"/>
                </a:lnTo>
                <a:lnTo>
                  <a:pt x="120" y="761"/>
                </a:lnTo>
                <a:lnTo>
                  <a:pt x="122" y="761"/>
                </a:lnTo>
                <a:lnTo>
                  <a:pt x="120" y="758"/>
                </a:lnTo>
                <a:lnTo>
                  <a:pt x="119" y="756"/>
                </a:lnTo>
                <a:lnTo>
                  <a:pt x="119" y="754"/>
                </a:lnTo>
                <a:lnTo>
                  <a:pt x="117" y="751"/>
                </a:lnTo>
                <a:lnTo>
                  <a:pt x="119" y="745"/>
                </a:lnTo>
                <a:lnTo>
                  <a:pt x="120" y="744"/>
                </a:lnTo>
                <a:lnTo>
                  <a:pt x="119" y="742"/>
                </a:lnTo>
                <a:lnTo>
                  <a:pt x="113" y="738"/>
                </a:lnTo>
                <a:lnTo>
                  <a:pt x="107" y="733"/>
                </a:lnTo>
                <a:lnTo>
                  <a:pt x="105" y="733"/>
                </a:lnTo>
                <a:lnTo>
                  <a:pt x="105" y="731"/>
                </a:lnTo>
                <a:lnTo>
                  <a:pt x="100" y="730"/>
                </a:lnTo>
                <a:lnTo>
                  <a:pt x="93" y="726"/>
                </a:lnTo>
                <a:lnTo>
                  <a:pt x="91" y="724"/>
                </a:lnTo>
                <a:lnTo>
                  <a:pt x="79" y="718"/>
                </a:lnTo>
                <a:lnTo>
                  <a:pt x="77" y="718"/>
                </a:lnTo>
                <a:lnTo>
                  <a:pt x="75" y="719"/>
                </a:lnTo>
                <a:lnTo>
                  <a:pt x="73" y="712"/>
                </a:lnTo>
                <a:lnTo>
                  <a:pt x="72" y="707"/>
                </a:lnTo>
                <a:lnTo>
                  <a:pt x="72" y="705"/>
                </a:lnTo>
                <a:lnTo>
                  <a:pt x="73" y="705"/>
                </a:lnTo>
                <a:lnTo>
                  <a:pt x="75" y="705"/>
                </a:lnTo>
                <a:lnTo>
                  <a:pt x="77" y="705"/>
                </a:lnTo>
                <a:lnTo>
                  <a:pt x="77" y="704"/>
                </a:lnTo>
                <a:lnTo>
                  <a:pt x="77" y="702"/>
                </a:lnTo>
                <a:lnTo>
                  <a:pt x="75" y="702"/>
                </a:lnTo>
                <a:lnTo>
                  <a:pt x="75" y="700"/>
                </a:lnTo>
                <a:lnTo>
                  <a:pt x="70" y="697"/>
                </a:lnTo>
                <a:lnTo>
                  <a:pt x="68" y="697"/>
                </a:lnTo>
                <a:lnTo>
                  <a:pt x="68" y="695"/>
                </a:lnTo>
                <a:lnTo>
                  <a:pt x="66" y="693"/>
                </a:lnTo>
                <a:lnTo>
                  <a:pt x="66" y="691"/>
                </a:lnTo>
                <a:lnTo>
                  <a:pt x="68" y="688"/>
                </a:lnTo>
                <a:lnTo>
                  <a:pt x="65" y="686"/>
                </a:lnTo>
                <a:lnTo>
                  <a:pt x="63" y="684"/>
                </a:lnTo>
                <a:lnTo>
                  <a:pt x="63" y="679"/>
                </a:lnTo>
                <a:lnTo>
                  <a:pt x="61" y="679"/>
                </a:lnTo>
                <a:lnTo>
                  <a:pt x="56" y="676"/>
                </a:lnTo>
                <a:lnTo>
                  <a:pt x="51" y="674"/>
                </a:lnTo>
                <a:lnTo>
                  <a:pt x="49" y="672"/>
                </a:lnTo>
                <a:lnTo>
                  <a:pt x="45" y="670"/>
                </a:lnTo>
                <a:lnTo>
                  <a:pt x="45" y="669"/>
                </a:lnTo>
                <a:lnTo>
                  <a:pt x="44" y="669"/>
                </a:lnTo>
                <a:lnTo>
                  <a:pt x="45" y="669"/>
                </a:lnTo>
                <a:lnTo>
                  <a:pt x="45" y="667"/>
                </a:lnTo>
                <a:lnTo>
                  <a:pt x="44" y="665"/>
                </a:lnTo>
                <a:lnTo>
                  <a:pt x="44" y="663"/>
                </a:lnTo>
                <a:lnTo>
                  <a:pt x="42" y="662"/>
                </a:lnTo>
                <a:lnTo>
                  <a:pt x="40" y="662"/>
                </a:lnTo>
                <a:lnTo>
                  <a:pt x="35" y="658"/>
                </a:lnTo>
                <a:lnTo>
                  <a:pt x="28" y="653"/>
                </a:lnTo>
                <a:lnTo>
                  <a:pt x="24" y="651"/>
                </a:lnTo>
                <a:lnTo>
                  <a:pt x="24" y="649"/>
                </a:lnTo>
                <a:lnTo>
                  <a:pt x="21" y="648"/>
                </a:lnTo>
                <a:lnTo>
                  <a:pt x="23" y="648"/>
                </a:lnTo>
                <a:lnTo>
                  <a:pt x="23" y="646"/>
                </a:lnTo>
                <a:lnTo>
                  <a:pt x="21" y="646"/>
                </a:lnTo>
                <a:lnTo>
                  <a:pt x="21" y="642"/>
                </a:lnTo>
                <a:lnTo>
                  <a:pt x="23" y="642"/>
                </a:lnTo>
                <a:lnTo>
                  <a:pt x="23" y="641"/>
                </a:lnTo>
                <a:lnTo>
                  <a:pt x="23" y="639"/>
                </a:lnTo>
                <a:lnTo>
                  <a:pt x="21" y="639"/>
                </a:lnTo>
                <a:lnTo>
                  <a:pt x="23" y="637"/>
                </a:lnTo>
                <a:lnTo>
                  <a:pt x="23" y="635"/>
                </a:lnTo>
                <a:lnTo>
                  <a:pt x="21" y="635"/>
                </a:lnTo>
                <a:lnTo>
                  <a:pt x="21" y="634"/>
                </a:lnTo>
                <a:lnTo>
                  <a:pt x="23" y="634"/>
                </a:lnTo>
                <a:lnTo>
                  <a:pt x="21" y="629"/>
                </a:lnTo>
                <a:lnTo>
                  <a:pt x="23" y="627"/>
                </a:lnTo>
                <a:lnTo>
                  <a:pt x="19" y="625"/>
                </a:lnTo>
                <a:lnTo>
                  <a:pt x="14" y="625"/>
                </a:lnTo>
                <a:lnTo>
                  <a:pt x="14" y="623"/>
                </a:lnTo>
                <a:lnTo>
                  <a:pt x="14" y="620"/>
                </a:lnTo>
                <a:lnTo>
                  <a:pt x="14" y="618"/>
                </a:lnTo>
                <a:lnTo>
                  <a:pt x="14" y="615"/>
                </a:lnTo>
                <a:lnTo>
                  <a:pt x="16" y="613"/>
                </a:lnTo>
                <a:lnTo>
                  <a:pt x="18" y="609"/>
                </a:lnTo>
                <a:lnTo>
                  <a:pt x="18" y="608"/>
                </a:lnTo>
                <a:lnTo>
                  <a:pt x="19" y="606"/>
                </a:lnTo>
                <a:lnTo>
                  <a:pt x="21" y="606"/>
                </a:lnTo>
                <a:lnTo>
                  <a:pt x="23" y="601"/>
                </a:lnTo>
                <a:lnTo>
                  <a:pt x="24" y="597"/>
                </a:lnTo>
                <a:lnTo>
                  <a:pt x="26" y="595"/>
                </a:lnTo>
                <a:lnTo>
                  <a:pt x="28" y="592"/>
                </a:lnTo>
                <a:lnTo>
                  <a:pt x="31" y="590"/>
                </a:lnTo>
                <a:lnTo>
                  <a:pt x="33" y="588"/>
                </a:lnTo>
                <a:lnTo>
                  <a:pt x="33" y="587"/>
                </a:lnTo>
                <a:lnTo>
                  <a:pt x="33" y="585"/>
                </a:lnTo>
                <a:lnTo>
                  <a:pt x="35" y="581"/>
                </a:lnTo>
                <a:lnTo>
                  <a:pt x="37" y="578"/>
                </a:lnTo>
                <a:lnTo>
                  <a:pt x="37" y="576"/>
                </a:lnTo>
                <a:lnTo>
                  <a:pt x="33" y="574"/>
                </a:lnTo>
                <a:lnTo>
                  <a:pt x="33" y="573"/>
                </a:lnTo>
                <a:lnTo>
                  <a:pt x="33" y="569"/>
                </a:lnTo>
                <a:lnTo>
                  <a:pt x="35" y="567"/>
                </a:lnTo>
                <a:lnTo>
                  <a:pt x="35" y="564"/>
                </a:lnTo>
                <a:lnTo>
                  <a:pt x="35" y="562"/>
                </a:lnTo>
                <a:lnTo>
                  <a:pt x="33" y="560"/>
                </a:lnTo>
                <a:lnTo>
                  <a:pt x="33" y="555"/>
                </a:lnTo>
                <a:lnTo>
                  <a:pt x="35" y="555"/>
                </a:lnTo>
                <a:lnTo>
                  <a:pt x="35" y="553"/>
                </a:lnTo>
                <a:lnTo>
                  <a:pt x="35" y="552"/>
                </a:lnTo>
                <a:lnTo>
                  <a:pt x="35" y="550"/>
                </a:lnTo>
                <a:lnTo>
                  <a:pt x="35" y="548"/>
                </a:lnTo>
                <a:lnTo>
                  <a:pt x="37" y="545"/>
                </a:lnTo>
                <a:lnTo>
                  <a:pt x="35" y="543"/>
                </a:lnTo>
                <a:lnTo>
                  <a:pt x="35" y="541"/>
                </a:lnTo>
                <a:lnTo>
                  <a:pt x="33" y="536"/>
                </a:lnTo>
                <a:lnTo>
                  <a:pt x="35" y="534"/>
                </a:lnTo>
                <a:lnTo>
                  <a:pt x="35" y="533"/>
                </a:lnTo>
                <a:lnTo>
                  <a:pt x="37" y="531"/>
                </a:lnTo>
                <a:lnTo>
                  <a:pt x="35" y="531"/>
                </a:lnTo>
                <a:lnTo>
                  <a:pt x="37" y="529"/>
                </a:lnTo>
                <a:lnTo>
                  <a:pt x="37" y="524"/>
                </a:lnTo>
                <a:lnTo>
                  <a:pt x="35" y="524"/>
                </a:lnTo>
                <a:lnTo>
                  <a:pt x="33" y="522"/>
                </a:lnTo>
                <a:lnTo>
                  <a:pt x="31" y="520"/>
                </a:lnTo>
                <a:lnTo>
                  <a:pt x="28" y="517"/>
                </a:lnTo>
                <a:lnTo>
                  <a:pt x="24" y="513"/>
                </a:lnTo>
                <a:lnTo>
                  <a:pt x="24" y="512"/>
                </a:lnTo>
                <a:lnTo>
                  <a:pt x="24" y="510"/>
                </a:lnTo>
                <a:lnTo>
                  <a:pt x="24" y="508"/>
                </a:lnTo>
                <a:lnTo>
                  <a:pt x="26" y="506"/>
                </a:lnTo>
                <a:lnTo>
                  <a:pt x="28" y="503"/>
                </a:lnTo>
                <a:lnTo>
                  <a:pt x="28" y="501"/>
                </a:lnTo>
                <a:lnTo>
                  <a:pt x="26" y="501"/>
                </a:lnTo>
                <a:lnTo>
                  <a:pt x="28" y="499"/>
                </a:lnTo>
                <a:lnTo>
                  <a:pt x="28" y="498"/>
                </a:lnTo>
                <a:lnTo>
                  <a:pt x="26" y="496"/>
                </a:lnTo>
                <a:lnTo>
                  <a:pt x="24" y="494"/>
                </a:lnTo>
                <a:lnTo>
                  <a:pt x="24" y="491"/>
                </a:lnTo>
                <a:lnTo>
                  <a:pt x="24" y="489"/>
                </a:lnTo>
                <a:lnTo>
                  <a:pt x="21" y="487"/>
                </a:lnTo>
                <a:lnTo>
                  <a:pt x="18" y="484"/>
                </a:lnTo>
                <a:lnTo>
                  <a:pt x="16" y="482"/>
                </a:lnTo>
                <a:lnTo>
                  <a:pt x="16" y="478"/>
                </a:lnTo>
                <a:lnTo>
                  <a:pt x="18" y="478"/>
                </a:lnTo>
                <a:lnTo>
                  <a:pt x="18" y="477"/>
                </a:lnTo>
                <a:lnTo>
                  <a:pt x="18" y="475"/>
                </a:lnTo>
                <a:lnTo>
                  <a:pt x="18" y="473"/>
                </a:lnTo>
                <a:lnTo>
                  <a:pt x="16" y="471"/>
                </a:lnTo>
                <a:lnTo>
                  <a:pt x="14" y="470"/>
                </a:lnTo>
                <a:lnTo>
                  <a:pt x="11" y="468"/>
                </a:lnTo>
                <a:lnTo>
                  <a:pt x="7" y="468"/>
                </a:lnTo>
                <a:lnTo>
                  <a:pt x="4" y="464"/>
                </a:lnTo>
                <a:lnTo>
                  <a:pt x="2" y="461"/>
                </a:lnTo>
                <a:lnTo>
                  <a:pt x="0" y="459"/>
                </a:lnTo>
                <a:lnTo>
                  <a:pt x="0" y="456"/>
                </a:lnTo>
                <a:lnTo>
                  <a:pt x="2" y="454"/>
                </a:lnTo>
                <a:lnTo>
                  <a:pt x="0" y="452"/>
                </a:lnTo>
                <a:lnTo>
                  <a:pt x="2" y="452"/>
                </a:lnTo>
                <a:lnTo>
                  <a:pt x="9" y="450"/>
                </a:lnTo>
                <a:lnTo>
                  <a:pt x="11" y="450"/>
                </a:lnTo>
                <a:lnTo>
                  <a:pt x="11" y="452"/>
                </a:lnTo>
                <a:lnTo>
                  <a:pt x="12" y="452"/>
                </a:lnTo>
                <a:lnTo>
                  <a:pt x="12" y="450"/>
                </a:lnTo>
                <a:lnTo>
                  <a:pt x="14" y="450"/>
                </a:lnTo>
                <a:lnTo>
                  <a:pt x="16" y="450"/>
                </a:lnTo>
                <a:lnTo>
                  <a:pt x="18" y="450"/>
                </a:lnTo>
                <a:lnTo>
                  <a:pt x="19" y="450"/>
                </a:lnTo>
                <a:lnTo>
                  <a:pt x="19" y="452"/>
                </a:lnTo>
                <a:lnTo>
                  <a:pt x="19" y="454"/>
                </a:lnTo>
                <a:lnTo>
                  <a:pt x="21" y="454"/>
                </a:lnTo>
                <a:lnTo>
                  <a:pt x="21" y="452"/>
                </a:lnTo>
                <a:lnTo>
                  <a:pt x="23" y="452"/>
                </a:lnTo>
                <a:lnTo>
                  <a:pt x="24" y="452"/>
                </a:lnTo>
                <a:lnTo>
                  <a:pt x="26" y="452"/>
                </a:lnTo>
                <a:lnTo>
                  <a:pt x="28" y="452"/>
                </a:lnTo>
                <a:lnTo>
                  <a:pt x="30" y="452"/>
                </a:lnTo>
                <a:lnTo>
                  <a:pt x="31" y="452"/>
                </a:lnTo>
                <a:lnTo>
                  <a:pt x="33" y="452"/>
                </a:lnTo>
                <a:lnTo>
                  <a:pt x="35" y="452"/>
                </a:lnTo>
                <a:lnTo>
                  <a:pt x="37" y="452"/>
                </a:lnTo>
                <a:lnTo>
                  <a:pt x="38" y="452"/>
                </a:lnTo>
                <a:lnTo>
                  <a:pt x="40" y="450"/>
                </a:lnTo>
                <a:lnTo>
                  <a:pt x="42" y="450"/>
                </a:lnTo>
                <a:lnTo>
                  <a:pt x="44" y="449"/>
                </a:lnTo>
                <a:lnTo>
                  <a:pt x="44" y="447"/>
                </a:lnTo>
                <a:lnTo>
                  <a:pt x="44" y="445"/>
                </a:lnTo>
                <a:lnTo>
                  <a:pt x="45" y="443"/>
                </a:lnTo>
                <a:lnTo>
                  <a:pt x="47" y="443"/>
                </a:lnTo>
                <a:lnTo>
                  <a:pt x="49" y="443"/>
                </a:lnTo>
                <a:lnTo>
                  <a:pt x="49" y="445"/>
                </a:lnTo>
                <a:lnTo>
                  <a:pt x="51" y="445"/>
                </a:lnTo>
                <a:lnTo>
                  <a:pt x="52" y="443"/>
                </a:lnTo>
                <a:lnTo>
                  <a:pt x="54" y="443"/>
                </a:lnTo>
                <a:lnTo>
                  <a:pt x="56" y="443"/>
                </a:lnTo>
                <a:lnTo>
                  <a:pt x="56" y="442"/>
                </a:lnTo>
                <a:lnTo>
                  <a:pt x="58" y="442"/>
                </a:lnTo>
                <a:lnTo>
                  <a:pt x="59" y="442"/>
                </a:lnTo>
                <a:lnTo>
                  <a:pt x="61" y="440"/>
                </a:lnTo>
                <a:lnTo>
                  <a:pt x="63" y="440"/>
                </a:lnTo>
                <a:lnTo>
                  <a:pt x="63" y="438"/>
                </a:lnTo>
                <a:lnTo>
                  <a:pt x="65" y="437"/>
                </a:lnTo>
                <a:lnTo>
                  <a:pt x="65" y="435"/>
                </a:lnTo>
                <a:lnTo>
                  <a:pt x="65" y="433"/>
                </a:lnTo>
                <a:lnTo>
                  <a:pt x="66" y="431"/>
                </a:lnTo>
                <a:lnTo>
                  <a:pt x="68" y="431"/>
                </a:lnTo>
                <a:lnTo>
                  <a:pt x="68" y="430"/>
                </a:lnTo>
                <a:lnTo>
                  <a:pt x="68" y="428"/>
                </a:lnTo>
                <a:lnTo>
                  <a:pt x="68" y="426"/>
                </a:lnTo>
                <a:lnTo>
                  <a:pt x="68" y="424"/>
                </a:lnTo>
                <a:lnTo>
                  <a:pt x="70" y="424"/>
                </a:lnTo>
                <a:lnTo>
                  <a:pt x="70" y="423"/>
                </a:lnTo>
                <a:lnTo>
                  <a:pt x="70" y="421"/>
                </a:lnTo>
                <a:lnTo>
                  <a:pt x="72" y="421"/>
                </a:lnTo>
                <a:lnTo>
                  <a:pt x="73" y="423"/>
                </a:lnTo>
                <a:lnTo>
                  <a:pt x="75" y="423"/>
                </a:lnTo>
                <a:lnTo>
                  <a:pt x="77" y="423"/>
                </a:lnTo>
                <a:lnTo>
                  <a:pt x="79" y="423"/>
                </a:lnTo>
                <a:lnTo>
                  <a:pt x="80" y="423"/>
                </a:lnTo>
                <a:lnTo>
                  <a:pt x="80" y="421"/>
                </a:lnTo>
                <a:lnTo>
                  <a:pt x="82" y="419"/>
                </a:lnTo>
                <a:lnTo>
                  <a:pt x="82" y="417"/>
                </a:lnTo>
                <a:lnTo>
                  <a:pt x="84" y="416"/>
                </a:lnTo>
                <a:lnTo>
                  <a:pt x="86" y="416"/>
                </a:lnTo>
                <a:lnTo>
                  <a:pt x="87" y="416"/>
                </a:lnTo>
                <a:lnTo>
                  <a:pt x="87" y="414"/>
                </a:lnTo>
                <a:lnTo>
                  <a:pt x="86" y="414"/>
                </a:lnTo>
                <a:lnTo>
                  <a:pt x="86" y="412"/>
                </a:lnTo>
                <a:lnTo>
                  <a:pt x="86" y="410"/>
                </a:lnTo>
                <a:lnTo>
                  <a:pt x="87" y="410"/>
                </a:lnTo>
                <a:lnTo>
                  <a:pt x="89" y="409"/>
                </a:lnTo>
                <a:lnTo>
                  <a:pt x="91" y="409"/>
                </a:lnTo>
                <a:lnTo>
                  <a:pt x="93" y="407"/>
                </a:lnTo>
                <a:lnTo>
                  <a:pt x="94" y="407"/>
                </a:lnTo>
                <a:lnTo>
                  <a:pt x="96" y="405"/>
                </a:lnTo>
                <a:lnTo>
                  <a:pt x="98" y="403"/>
                </a:lnTo>
                <a:lnTo>
                  <a:pt x="100" y="403"/>
                </a:lnTo>
                <a:lnTo>
                  <a:pt x="101" y="403"/>
                </a:lnTo>
                <a:lnTo>
                  <a:pt x="103" y="403"/>
                </a:lnTo>
                <a:lnTo>
                  <a:pt x="103" y="402"/>
                </a:lnTo>
                <a:lnTo>
                  <a:pt x="105" y="402"/>
                </a:lnTo>
                <a:lnTo>
                  <a:pt x="105" y="400"/>
                </a:lnTo>
                <a:lnTo>
                  <a:pt x="107" y="400"/>
                </a:lnTo>
                <a:lnTo>
                  <a:pt x="107" y="398"/>
                </a:lnTo>
                <a:lnTo>
                  <a:pt x="108" y="396"/>
                </a:lnTo>
                <a:lnTo>
                  <a:pt x="110" y="396"/>
                </a:lnTo>
                <a:lnTo>
                  <a:pt x="112" y="396"/>
                </a:lnTo>
                <a:lnTo>
                  <a:pt x="113" y="396"/>
                </a:lnTo>
                <a:lnTo>
                  <a:pt x="115" y="396"/>
                </a:lnTo>
                <a:lnTo>
                  <a:pt x="117" y="396"/>
                </a:lnTo>
                <a:lnTo>
                  <a:pt x="119" y="396"/>
                </a:lnTo>
                <a:lnTo>
                  <a:pt x="120" y="395"/>
                </a:lnTo>
                <a:lnTo>
                  <a:pt x="120" y="393"/>
                </a:lnTo>
                <a:lnTo>
                  <a:pt x="122" y="393"/>
                </a:lnTo>
                <a:lnTo>
                  <a:pt x="122" y="391"/>
                </a:lnTo>
                <a:lnTo>
                  <a:pt x="124" y="391"/>
                </a:lnTo>
                <a:lnTo>
                  <a:pt x="124" y="389"/>
                </a:lnTo>
                <a:lnTo>
                  <a:pt x="126" y="388"/>
                </a:lnTo>
                <a:lnTo>
                  <a:pt x="127" y="386"/>
                </a:lnTo>
                <a:lnTo>
                  <a:pt x="127" y="384"/>
                </a:lnTo>
                <a:lnTo>
                  <a:pt x="129" y="384"/>
                </a:lnTo>
                <a:lnTo>
                  <a:pt x="131" y="382"/>
                </a:lnTo>
                <a:lnTo>
                  <a:pt x="131" y="381"/>
                </a:lnTo>
                <a:lnTo>
                  <a:pt x="133" y="381"/>
                </a:lnTo>
                <a:lnTo>
                  <a:pt x="133" y="382"/>
                </a:lnTo>
                <a:lnTo>
                  <a:pt x="134" y="382"/>
                </a:lnTo>
                <a:lnTo>
                  <a:pt x="136" y="382"/>
                </a:lnTo>
                <a:lnTo>
                  <a:pt x="136" y="381"/>
                </a:lnTo>
                <a:lnTo>
                  <a:pt x="136" y="379"/>
                </a:lnTo>
                <a:lnTo>
                  <a:pt x="136" y="377"/>
                </a:lnTo>
                <a:lnTo>
                  <a:pt x="138" y="377"/>
                </a:lnTo>
                <a:lnTo>
                  <a:pt x="140" y="379"/>
                </a:lnTo>
                <a:lnTo>
                  <a:pt x="141" y="379"/>
                </a:lnTo>
                <a:lnTo>
                  <a:pt x="143" y="377"/>
                </a:lnTo>
                <a:lnTo>
                  <a:pt x="145" y="375"/>
                </a:lnTo>
                <a:lnTo>
                  <a:pt x="145" y="374"/>
                </a:lnTo>
                <a:lnTo>
                  <a:pt x="145" y="372"/>
                </a:lnTo>
                <a:lnTo>
                  <a:pt x="143" y="372"/>
                </a:lnTo>
                <a:lnTo>
                  <a:pt x="143" y="370"/>
                </a:lnTo>
                <a:lnTo>
                  <a:pt x="143" y="368"/>
                </a:lnTo>
                <a:lnTo>
                  <a:pt x="143" y="370"/>
                </a:lnTo>
                <a:lnTo>
                  <a:pt x="143" y="372"/>
                </a:lnTo>
                <a:lnTo>
                  <a:pt x="141" y="372"/>
                </a:lnTo>
                <a:lnTo>
                  <a:pt x="140" y="372"/>
                </a:lnTo>
                <a:lnTo>
                  <a:pt x="140" y="370"/>
                </a:lnTo>
                <a:lnTo>
                  <a:pt x="138" y="368"/>
                </a:lnTo>
                <a:lnTo>
                  <a:pt x="140" y="368"/>
                </a:lnTo>
                <a:lnTo>
                  <a:pt x="140" y="367"/>
                </a:lnTo>
                <a:lnTo>
                  <a:pt x="141" y="367"/>
                </a:lnTo>
                <a:lnTo>
                  <a:pt x="140" y="365"/>
                </a:lnTo>
                <a:lnTo>
                  <a:pt x="140" y="363"/>
                </a:lnTo>
                <a:lnTo>
                  <a:pt x="140" y="361"/>
                </a:lnTo>
                <a:lnTo>
                  <a:pt x="141" y="360"/>
                </a:lnTo>
                <a:lnTo>
                  <a:pt x="143" y="361"/>
                </a:lnTo>
                <a:lnTo>
                  <a:pt x="143" y="360"/>
                </a:lnTo>
                <a:lnTo>
                  <a:pt x="143" y="358"/>
                </a:lnTo>
                <a:lnTo>
                  <a:pt x="145" y="358"/>
                </a:lnTo>
                <a:lnTo>
                  <a:pt x="145" y="356"/>
                </a:lnTo>
                <a:lnTo>
                  <a:pt x="145" y="354"/>
                </a:lnTo>
                <a:lnTo>
                  <a:pt x="145" y="353"/>
                </a:lnTo>
                <a:lnTo>
                  <a:pt x="147" y="351"/>
                </a:lnTo>
                <a:lnTo>
                  <a:pt x="148" y="349"/>
                </a:lnTo>
                <a:lnTo>
                  <a:pt x="147" y="349"/>
                </a:lnTo>
                <a:lnTo>
                  <a:pt x="145" y="349"/>
                </a:lnTo>
                <a:lnTo>
                  <a:pt x="145" y="347"/>
                </a:lnTo>
                <a:lnTo>
                  <a:pt x="147" y="346"/>
                </a:lnTo>
                <a:lnTo>
                  <a:pt x="147" y="344"/>
                </a:lnTo>
                <a:lnTo>
                  <a:pt x="148" y="344"/>
                </a:lnTo>
                <a:lnTo>
                  <a:pt x="150" y="344"/>
                </a:lnTo>
                <a:lnTo>
                  <a:pt x="148" y="342"/>
                </a:lnTo>
                <a:lnTo>
                  <a:pt x="150" y="342"/>
                </a:lnTo>
                <a:lnTo>
                  <a:pt x="152" y="342"/>
                </a:lnTo>
                <a:lnTo>
                  <a:pt x="154" y="341"/>
                </a:lnTo>
                <a:lnTo>
                  <a:pt x="155" y="342"/>
                </a:lnTo>
                <a:lnTo>
                  <a:pt x="157" y="342"/>
                </a:lnTo>
                <a:lnTo>
                  <a:pt x="159" y="341"/>
                </a:lnTo>
                <a:lnTo>
                  <a:pt x="161" y="341"/>
                </a:lnTo>
                <a:lnTo>
                  <a:pt x="162" y="341"/>
                </a:lnTo>
                <a:lnTo>
                  <a:pt x="162" y="339"/>
                </a:lnTo>
                <a:lnTo>
                  <a:pt x="162" y="341"/>
                </a:lnTo>
                <a:lnTo>
                  <a:pt x="164" y="341"/>
                </a:lnTo>
                <a:lnTo>
                  <a:pt x="166" y="342"/>
                </a:lnTo>
                <a:lnTo>
                  <a:pt x="168" y="341"/>
                </a:lnTo>
                <a:lnTo>
                  <a:pt x="168" y="339"/>
                </a:lnTo>
                <a:lnTo>
                  <a:pt x="169" y="339"/>
                </a:lnTo>
                <a:lnTo>
                  <a:pt x="171" y="339"/>
                </a:lnTo>
                <a:lnTo>
                  <a:pt x="171" y="337"/>
                </a:lnTo>
                <a:lnTo>
                  <a:pt x="171" y="335"/>
                </a:lnTo>
                <a:lnTo>
                  <a:pt x="173" y="335"/>
                </a:lnTo>
                <a:lnTo>
                  <a:pt x="171" y="337"/>
                </a:lnTo>
                <a:lnTo>
                  <a:pt x="171" y="339"/>
                </a:lnTo>
                <a:lnTo>
                  <a:pt x="173" y="339"/>
                </a:lnTo>
                <a:lnTo>
                  <a:pt x="175" y="337"/>
                </a:lnTo>
                <a:lnTo>
                  <a:pt x="175" y="341"/>
                </a:lnTo>
                <a:lnTo>
                  <a:pt x="176" y="341"/>
                </a:lnTo>
                <a:lnTo>
                  <a:pt x="176" y="339"/>
                </a:lnTo>
                <a:lnTo>
                  <a:pt x="178" y="341"/>
                </a:lnTo>
                <a:lnTo>
                  <a:pt x="180" y="341"/>
                </a:lnTo>
                <a:lnTo>
                  <a:pt x="182" y="341"/>
                </a:lnTo>
                <a:lnTo>
                  <a:pt x="183" y="341"/>
                </a:lnTo>
                <a:lnTo>
                  <a:pt x="185" y="339"/>
                </a:lnTo>
                <a:lnTo>
                  <a:pt x="183" y="339"/>
                </a:lnTo>
                <a:lnTo>
                  <a:pt x="183" y="337"/>
                </a:lnTo>
                <a:lnTo>
                  <a:pt x="185" y="335"/>
                </a:lnTo>
                <a:lnTo>
                  <a:pt x="183" y="334"/>
                </a:lnTo>
                <a:lnTo>
                  <a:pt x="183" y="332"/>
                </a:lnTo>
                <a:lnTo>
                  <a:pt x="185" y="332"/>
                </a:lnTo>
                <a:lnTo>
                  <a:pt x="187" y="332"/>
                </a:lnTo>
                <a:lnTo>
                  <a:pt x="187" y="330"/>
                </a:lnTo>
                <a:lnTo>
                  <a:pt x="189" y="330"/>
                </a:lnTo>
                <a:lnTo>
                  <a:pt x="190" y="328"/>
                </a:lnTo>
                <a:lnTo>
                  <a:pt x="189" y="328"/>
                </a:lnTo>
                <a:lnTo>
                  <a:pt x="189" y="327"/>
                </a:lnTo>
                <a:lnTo>
                  <a:pt x="187" y="327"/>
                </a:lnTo>
                <a:lnTo>
                  <a:pt x="189" y="327"/>
                </a:lnTo>
                <a:lnTo>
                  <a:pt x="190" y="325"/>
                </a:lnTo>
                <a:lnTo>
                  <a:pt x="189" y="323"/>
                </a:lnTo>
                <a:lnTo>
                  <a:pt x="189" y="321"/>
                </a:lnTo>
                <a:lnTo>
                  <a:pt x="189" y="320"/>
                </a:lnTo>
                <a:lnTo>
                  <a:pt x="190" y="321"/>
                </a:lnTo>
                <a:lnTo>
                  <a:pt x="192" y="321"/>
                </a:lnTo>
                <a:lnTo>
                  <a:pt x="192" y="320"/>
                </a:lnTo>
                <a:lnTo>
                  <a:pt x="192" y="318"/>
                </a:lnTo>
                <a:lnTo>
                  <a:pt x="194" y="318"/>
                </a:lnTo>
                <a:lnTo>
                  <a:pt x="196" y="316"/>
                </a:lnTo>
                <a:lnTo>
                  <a:pt x="194" y="316"/>
                </a:lnTo>
                <a:lnTo>
                  <a:pt x="194" y="314"/>
                </a:lnTo>
                <a:lnTo>
                  <a:pt x="196" y="313"/>
                </a:lnTo>
                <a:lnTo>
                  <a:pt x="197" y="311"/>
                </a:lnTo>
                <a:lnTo>
                  <a:pt x="199" y="309"/>
                </a:lnTo>
                <a:lnTo>
                  <a:pt x="201" y="309"/>
                </a:lnTo>
                <a:lnTo>
                  <a:pt x="201" y="307"/>
                </a:lnTo>
                <a:lnTo>
                  <a:pt x="202" y="306"/>
                </a:lnTo>
                <a:lnTo>
                  <a:pt x="204" y="304"/>
                </a:lnTo>
                <a:lnTo>
                  <a:pt x="206" y="302"/>
                </a:lnTo>
                <a:lnTo>
                  <a:pt x="208" y="300"/>
                </a:lnTo>
                <a:lnTo>
                  <a:pt x="206" y="300"/>
                </a:lnTo>
                <a:lnTo>
                  <a:pt x="208" y="299"/>
                </a:lnTo>
                <a:lnTo>
                  <a:pt x="208" y="297"/>
                </a:lnTo>
                <a:lnTo>
                  <a:pt x="209" y="295"/>
                </a:lnTo>
                <a:lnTo>
                  <a:pt x="209" y="293"/>
                </a:lnTo>
                <a:lnTo>
                  <a:pt x="211" y="292"/>
                </a:lnTo>
                <a:lnTo>
                  <a:pt x="213" y="290"/>
                </a:lnTo>
                <a:lnTo>
                  <a:pt x="213" y="288"/>
                </a:lnTo>
                <a:lnTo>
                  <a:pt x="213" y="286"/>
                </a:lnTo>
                <a:lnTo>
                  <a:pt x="211" y="286"/>
                </a:lnTo>
                <a:lnTo>
                  <a:pt x="211" y="285"/>
                </a:lnTo>
                <a:lnTo>
                  <a:pt x="211" y="283"/>
                </a:lnTo>
                <a:lnTo>
                  <a:pt x="213" y="283"/>
                </a:lnTo>
                <a:lnTo>
                  <a:pt x="213" y="281"/>
                </a:lnTo>
                <a:lnTo>
                  <a:pt x="213" y="279"/>
                </a:lnTo>
                <a:lnTo>
                  <a:pt x="215" y="279"/>
                </a:lnTo>
                <a:lnTo>
                  <a:pt x="216" y="279"/>
                </a:lnTo>
                <a:lnTo>
                  <a:pt x="216" y="278"/>
                </a:lnTo>
                <a:lnTo>
                  <a:pt x="216" y="276"/>
                </a:lnTo>
                <a:lnTo>
                  <a:pt x="216" y="274"/>
                </a:lnTo>
                <a:lnTo>
                  <a:pt x="218" y="272"/>
                </a:lnTo>
                <a:lnTo>
                  <a:pt x="218" y="271"/>
                </a:lnTo>
                <a:lnTo>
                  <a:pt x="216" y="269"/>
                </a:lnTo>
                <a:lnTo>
                  <a:pt x="216" y="267"/>
                </a:lnTo>
                <a:lnTo>
                  <a:pt x="215" y="267"/>
                </a:lnTo>
                <a:lnTo>
                  <a:pt x="215" y="265"/>
                </a:lnTo>
                <a:lnTo>
                  <a:pt x="215" y="264"/>
                </a:lnTo>
                <a:lnTo>
                  <a:pt x="215" y="262"/>
                </a:lnTo>
                <a:lnTo>
                  <a:pt x="213" y="262"/>
                </a:lnTo>
                <a:lnTo>
                  <a:pt x="211" y="260"/>
                </a:lnTo>
                <a:lnTo>
                  <a:pt x="209" y="260"/>
                </a:lnTo>
                <a:lnTo>
                  <a:pt x="209" y="258"/>
                </a:lnTo>
                <a:lnTo>
                  <a:pt x="209" y="257"/>
                </a:lnTo>
                <a:lnTo>
                  <a:pt x="209" y="255"/>
                </a:lnTo>
                <a:lnTo>
                  <a:pt x="208" y="253"/>
                </a:lnTo>
                <a:lnTo>
                  <a:pt x="206" y="253"/>
                </a:lnTo>
                <a:lnTo>
                  <a:pt x="208" y="252"/>
                </a:lnTo>
                <a:lnTo>
                  <a:pt x="206" y="252"/>
                </a:lnTo>
                <a:lnTo>
                  <a:pt x="204" y="252"/>
                </a:lnTo>
                <a:lnTo>
                  <a:pt x="204" y="250"/>
                </a:lnTo>
                <a:lnTo>
                  <a:pt x="202" y="248"/>
                </a:lnTo>
                <a:lnTo>
                  <a:pt x="201" y="248"/>
                </a:lnTo>
                <a:lnTo>
                  <a:pt x="201" y="246"/>
                </a:lnTo>
                <a:lnTo>
                  <a:pt x="199" y="245"/>
                </a:lnTo>
                <a:lnTo>
                  <a:pt x="199" y="243"/>
                </a:lnTo>
                <a:lnTo>
                  <a:pt x="201" y="241"/>
                </a:lnTo>
                <a:lnTo>
                  <a:pt x="201" y="239"/>
                </a:lnTo>
                <a:lnTo>
                  <a:pt x="201" y="238"/>
                </a:lnTo>
                <a:lnTo>
                  <a:pt x="199" y="236"/>
                </a:lnTo>
                <a:lnTo>
                  <a:pt x="201" y="234"/>
                </a:lnTo>
                <a:lnTo>
                  <a:pt x="201" y="232"/>
                </a:lnTo>
                <a:lnTo>
                  <a:pt x="199" y="232"/>
                </a:lnTo>
                <a:lnTo>
                  <a:pt x="201" y="231"/>
                </a:lnTo>
                <a:lnTo>
                  <a:pt x="201" y="232"/>
                </a:lnTo>
                <a:lnTo>
                  <a:pt x="201" y="231"/>
                </a:lnTo>
                <a:lnTo>
                  <a:pt x="201" y="229"/>
                </a:lnTo>
                <a:lnTo>
                  <a:pt x="202" y="227"/>
                </a:lnTo>
                <a:lnTo>
                  <a:pt x="202" y="225"/>
                </a:lnTo>
                <a:lnTo>
                  <a:pt x="202" y="224"/>
                </a:lnTo>
                <a:lnTo>
                  <a:pt x="202" y="222"/>
                </a:lnTo>
                <a:lnTo>
                  <a:pt x="202" y="220"/>
                </a:lnTo>
                <a:lnTo>
                  <a:pt x="202" y="218"/>
                </a:lnTo>
                <a:lnTo>
                  <a:pt x="201" y="218"/>
                </a:lnTo>
                <a:lnTo>
                  <a:pt x="199" y="218"/>
                </a:lnTo>
                <a:lnTo>
                  <a:pt x="197" y="217"/>
                </a:lnTo>
                <a:lnTo>
                  <a:pt x="196" y="217"/>
                </a:lnTo>
                <a:lnTo>
                  <a:pt x="194" y="217"/>
                </a:lnTo>
                <a:lnTo>
                  <a:pt x="192" y="215"/>
                </a:lnTo>
                <a:lnTo>
                  <a:pt x="192" y="211"/>
                </a:lnTo>
                <a:lnTo>
                  <a:pt x="192" y="210"/>
                </a:lnTo>
                <a:lnTo>
                  <a:pt x="190" y="210"/>
                </a:lnTo>
                <a:lnTo>
                  <a:pt x="189" y="208"/>
                </a:lnTo>
                <a:lnTo>
                  <a:pt x="187" y="206"/>
                </a:lnTo>
                <a:lnTo>
                  <a:pt x="185" y="206"/>
                </a:lnTo>
                <a:lnTo>
                  <a:pt x="183" y="204"/>
                </a:lnTo>
                <a:lnTo>
                  <a:pt x="183" y="203"/>
                </a:lnTo>
                <a:lnTo>
                  <a:pt x="183" y="201"/>
                </a:lnTo>
                <a:lnTo>
                  <a:pt x="182" y="201"/>
                </a:lnTo>
                <a:lnTo>
                  <a:pt x="182" y="199"/>
                </a:lnTo>
                <a:lnTo>
                  <a:pt x="180" y="199"/>
                </a:lnTo>
                <a:lnTo>
                  <a:pt x="180" y="197"/>
                </a:lnTo>
                <a:lnTo>
                  <a:pt x="180" y="196"/>
                </a:lnTo>
                <a:lnTo>
                  <a:pt x="182" y="196"/>
                </a:lnTo>
                <a:lnTo>
                  <a:pt x="183" y="196"/>
                </a:lnTo>
                <a:lnTo>
                  <a:pt x="185" y="196"/>
                </a:lnTo>
                <a:lnTo>
                  <a:pt x="187" y="194"/>
                </a:lnTo>
                <a:lnTo>
                  <a:pt x="189" y="194"/>
                </a:lnTo>
                <a:lnTo>
                  <a:pt x="189" y="192"/>
                </a:lnTo>
                <a:lnTo>
                  <a:pt x="190" y="192"/>
                </a:lnTo>
                <a:lnTo>
                  <a:pt x="190" y="190"/>
                </a:lnTo>
                <a:lnTo>
                  <a:pt x="192" y="190"/>
                </a:lnTo>
                <a:lnTo>
                  <a:pt x="192" y="189"/>
                </a:lnTo>
                <a:lnTo>
                  <a:pt x="194" y="189"/>
                </a:lnTo>
                <a:lnTo>
                  <a:pt x="196" y="187"/>
                </a:lnTo>
                <a:lnTo>
                  <a:pt x="197" y="185"/>
                </a:lnTo>
                <a:lnTo>
                  <a:pt x="199" y="185"/>
                </a:lnTo>
                <a:lnTo>
                  <a:pt x="201" y="185"/>
                </a:lnTo>
                <a:lnTo>
                  <a:pt x="202" y="185"/>
                </a:lnTo>
                <a:lnTo>
                  <a:pt x="204" y="183"/>
                </a:lnTo>
                <a:lnTo>
                  <a:pt x="206" y="183"/>
                </a:lnTo>
                <a:lnTo>
                  <a:pt x="208" y="183"/>
                </a:lnTo>
                <a:lnTo>
                  <a:pt x="209" y="183"/>
                </a:lnTo>
                <a:lnTo>
                  <a:pt x="211" y="183"/>
                </a:lnTo>
                <a:lnTo>
                  <a:pt x="213" y="182"/>
                </a:lnTo>
                <a:lnTo>
                  <a:pt x="215" y="182"/>
                </a:lnTo>
                <a:lnTo>
                  <a:pt x="216" y="182"/>
                </a:lnTo>
                <a:lnTo>
                  <a:pt x="218" y="182"/>
                </a:lnTo>
                <a:lnTo>
                  <a:pt x="218" y="180"/>
                </a:lnTo>
                <a:lnTo>
                  <a:pt x="220" y="180"/>
                </a:lnTo>
                <a:lnTo>
                  <a:pt x="222" y="178"/>
                </a:lnTo>
                <a:lnTo>
                  <a:pt x="222" y="176"/>
                </a:lnTo>
                <a:lnTo>
                  <a:pt x="223" y="175"/>
                </a:lnTo>
                <a:lnTo>
                  <a:pt x="223" y="173"/>
                </a:lnTo>
                <a:lnTo>
                  <a:pt x="225" y="173"/>
                </a:lnTo>
                <a:lnTo>
                  <a:pt x="227" y="171"/>
                </a:lnTo>
                <a:lnTo>
                  <a:pt x="229" y="169"/>
                </a:lnTo>
                <a:lnTo>
                  <a:pt x="230" y="169"/>
                </a:lnTo>
                <a:lnTo>
                  <a:pt x="232" y="168"/>
                </a:lnTo>
                <a:lnTo>
                  <a:pt x="234" y="168"/>
                </a:lnTo>
                <a:lnTo>
                  <a:pt x="236" y="168"/>
                </a:lnTo>
                <a:lnTo>
                  <a:pt x="236" y="166"/>
                </a:lnTo>
                <a:lnTo>
                  <a:pt x="237" y="166"/>
                </a:lnTo>
                <a:lnTo>
                  <a:pt x="239" y="164"/>
                </a:lnTo>
                <a:lnTo>
                  <a:pt x="241" y="162"/>
                </a:lnTo>
                <a:lnTo>
                  <a:pt x="241" y="161"/>
                </a:lnTo>
                <a:lnTo>
                  <a:pt x="239" y="159"/>
                </a:lnTo>
                <a:lnTo>
                  <a:pt x="239" y="157"/>
                </a:lnTo>
                <a:lnTo>
                  <a:pt x="237" y="156"/>
                </a:lnTo>
                <a:lnTo>
                  <a:pt x="237" y="154"/>
                </a:lnTo>
                <a:lnTo>
                  <a:pt x="239" y="154"/>
                </a:lnTo>
                <a:lnTo>
                  <a:pt x="239" y="152"/>
                </a:lnTo>
                <a:lnTo>
                  <a:pt x="241" y="152"/>
                </a:lnTo>
                <a:lnTo>
                  <a:pt x="241" y="150"/>
                </a:lnTo>
                <a:lnTo>
                  <a:pt x="243" y="150"/>
                </a:lnTo>
                <a:lnTo>
                  <a:pt x="243" y="149"/>
                </a:lnTo>
                <a:lnTo>
                  <a:pt x="244" y="149"/>
                </a:lnTo>
                <a:lnTo>
                  <a:pt x="244" y="147"/>
                </a:lnTo>
                <a:lnTo>
                  <a:pt x="246" y="147"/>
                </a:lnTo>
                <a:lnTo>
                  <a:pt x="248" y="145"/>
                </a:lnTo>
                <a:lnTo>
                  <a:pt x="250" y="143"/>
                </a:lnTo>
                <a:lnTo>
                  <a:pt x="251" y="143"/>
                </a:lnTo>
                <a:lnTo>
                  <a:pt x="253" y="143"/>
                </a:lnTo>
                <a:lnTo>
                  <a:pt x="255" y="143"/>
                </a:lnTo>
                <a:lnTo>
                  <a:pt x="257" y="143"/>
                </a:lnTo>
                <a:lnTo>
                  <a:pt x="258" y="143"/>
                </a:lnTo>
                <a:lnTo>
                  <a:pt x="258" y="142"/>
                </a:lnTo>
                <a:lnTo>
                  <a:pt x="260" y="142"/>
                </a:lnTo>
                <a:lnTo>
                  <a:pt x="262" y="142"/>
                </a:lnTo>
                <a:lnTo>
                  <a:pt x="262" y="140"/>
                </a:lnTo>
                <a:lnTo>
                  <a:pt x="264" y="140"/>
                </a:lnTo>
                <a:lnTo>
                  <a:pt x="265" y="140"/>
                </a:lnTo>
                <a:lnTo>
                  <a:pt x="265" y="138"/>
                </a:lnTo>
                <a:lnTo>
                  <a:pt x="269" y="136"/>
                </a:lnTo>
                <a:lnTo>
                  <a:pt x="269" y="135"/>
                </a:lnTo>
                <a:lnTo>
                  <a:pt x="271" y="135"/>
                </a:lnTo>
                <a:lnTo>
                  <a:pt x="271" y="133"/>
                </a:lnTo>
                <a:lnTo>
                  <a:pt x="272" y="133"/>
                </a:lnTo>
                <a:lnTo>
                  <a:pt x="272" y="131"/>
                </a:lnTo>
                <a:lnTo>
                  <a:pt x="274" y="131"/>
                </a:lnTo>
                <a:lnTo>
                  <a:pt x="276" y="129"/>
                </a:lnTo>
                <a:lnTo>
                  <a:pt x="278" y="129"/>
                </a:lnTo>
                <a:lnTo>
                  <a:pt x="279" y="129"/>
                </a:lnTo>
                <a:lnTo>
                  <a:pt x="279" y="128"/>
                </a:lnTo>
                <a:lnTo>
                  <a:pt x="281" y="128"/>
                </a:lnTo>
                <a:lnTo>
                  <a:pt x="281" y="126"/>
                </a:lnTo>
                <a:lnTo>
                  <a:pt x="283" y="126"/>
                </a:lnTo>
                <a:lnTo>
                  <a:pt x="285" y="124"/>
                </a:lnTo>
                <a:lnTo>
                  <a:pt x="285" y="122"/>
                </a:lnTo>
                <a:lnTo>
                  <a:pt x="286" y="122"/>
                </a:lnTo>
                <a:lnTo>
                  <a:pt x="286" y="121"/>
                </a:lnTo>
                <a:lnTo>
                  <a:pt x="288" y="121"/>
                </a:lnTo>
                <a:lnTo>
                  <a:pt x="290" y="119"/>
                </a:lnTo>
                <a:lnTo>
                  <a:pt x="290" y="117"/>
                </a:lnTo>
                <a:lnTo>
                  <a:pt x="291" y="117"/>
                </a:lnTo>
                <a:lnTo>
                  <a:pt x="291" y="115"/>
                </a:lnTo>
                <a:lnTo>
                  <a:pt x="293" y="115"/>
                </a:lnTo>
                <a:lnTo>
                  <a:pt x="293" y="114"/>
                </a:lnTo>
                <a:lnTo>
                  <a:pt x="295" y="112"/>
                </a:lnTo>
                <a:lnTo>
                  <a:pt x="295" y="110"/>
                </a:lnTo>
                <a:lnTo>
                  <a:pt x="297" y="110"/>
                </a:lnTo>
                <a:lnTo>
                  <a:pt x="297" y="108"/>
                </a:lnTo>
                <a:lnTo>
                  <a:pt x="298" y="108"/>
                </a:lnTo>
                <a:lnTo>
                  <a:pt x="298" y="107"/>
                </a:lnTo>
                <a:lnTo>
                  <a:pt x="300" y="107"/>
                </a:lnTo>
                <a:lnTo>
                  <a:pt x="300" y="105"/>
                </a:lnTo>
                <a:lnTo>
                  <a:pt x="302" y="105"/>
                </a:lnTo>
                <a:lnTo>
                  <a:pt x="304" y="103"/>
                </a:lnTo>
                <a:lnTo>
                  <a:pt x="305" y="103"/>
                </a:lnTo>
                <a:lnTo>
                  <a:pt x="307" y="101"/>
                </a:lnTo>
                <a:lnTo>
                  <a:pt x="309" y="101"/>
                </a:lnTo>
                <a:lnTo>
                  <a:pt x="309" y="100"/>
                </a:lnTo>
                <a:lnTo>
                  <a:pt x="311" y="100"/>
                </a:lnTo>
                <a:lnTo>
                  <a:pt x="311" y="98"/>
                </a:lnTo>
                <a:lnTo>
                  <a:pt x="312" y="98"/>
                </a:lnTo>
                <a:lnTo>
                  <a:pt x="314" y="98"/>
                </a:lnTo>
                <a:lnTo>
                  <a:pt x="314" y="96"/>
                </a:lnTo>
                <a:lnTo>
                  <a:pt x="316" y="96"/>
                </a:lnTo>
                <a:lnTo>
                  <a:pt x="316" y="94"/>
                </a:lnTo>
                <a:lnTo>
                  <a:pt x="318" y="94"/>
                </a:lnTo>
                <a:lnTo>
                  <a:pt x="319" y="94"/>
                </a:lnTo>
                <a:lnTo>
                  <a:pt x="321" y="93"/>
                </a:lnTo>
                <a:lnTo>
                  <a:pt x="323" y="93"/>
                </a:lnTo>
                <a:lnTo>
                  <a:pt x="323" y="91"/>
                </a:lnTo>
                <a:lnTo>
                  <a:pt x="325" y="91"/>
                </a:lnTo>
                <a:lnTo>
                  <a:pt x="326" y="89"/>
                </a:lnTo>
                <a:lnTo>
                  <a:pt x="326" y="87"/>
                </a:lnTo>
                <a:lnTo>
                  <a:pt x="328" y="86"/>
                </a:lnTo>
                <a:lnTo>
                  <a:pt x="328" y="84"/>
                </a:lnTo>
                <a:lnTo>
                  <a:pt x="330" y="84"/>
                </a:lnTo>
                <a:lnTo>
                  <a:pt x="330" y="82"/>
                </a:lnTo>
                <a:lnTo>
                  <a:pt x="332" y="80"/>
                </a:lnTo>
                <a:lnTo>
                  <a:pt x="333" y="80"/>
                </a:lnTo>
                <a:lnTo>
                  <a:pt x="335" y="80"/>
                </a:lnTo>
                <a:lnTo>
                  <a:pt x="337" y="79"/>
                </a:lnTo>
                <a:lnTo>
                  <a:pt x="339" y="79"/>
                </a:lnTo>
                <a:lnTo>
                  <a:pt x="340" y="79"/>
                </a:lnTo>
                <a:lnTo>
                  <a:pt x="342" y="79"/>
                </a:lnTo>
                <a:lnTo>
                  <a:pt x="344" y="79"/>
                </a:lnTo>
                <a:lnTo>
                  <a:pt x="346" y="79"/>
                </a:lnTo>
                <a:lnTo>
                  <a:pt x="347" y="77"/>
                </a:lnTo>
                <a:lnTo>
                  <a:pt x="349" y="77"/>
                </a:lnTo>
                <a:lnTo>
                  <a:pt x="349" y="75"/>
                </a:lnTo>
                <a:lnTo>
                  <a:pt x="351" y="75"/>
                </a:lnTo>
                <a:lnTo>
                  <a:pt x="353" y="73"/>
                </a:lnTo>
                <a:lnTo>
                  <a:pt x="354" y="72"/>
                </a:lnTo>
                <a:lnTo>
                  <a:pt x="354" y="70"/>
                </a:lnTo>
                <a:lnTo>
                  <a:pt x="356" y="70"/>
                </a:lnTo>
                <a:lnTo>
                  <a:pt x="356" y="68"/>
                </a:lnTo>
                <a:lnTo>
                  <a:pt x="358" y="68"/>
                </a:lnTo>
                <a:lnTo>
                  <a:pt x="360" y="66"/>
                </a:lnTo>
                <a:lnTo>
                  <a:pt x="361" y="65"/>
                </a:lnTo>
                <a:lnTo>
                  <a:pt x="363" y="63"/>
                </a:lnTo>
                <a:lnTo>
                  <a:pt x="365" y="61"/>
                </a:lnTo>
                <a:lnTo>
                  <a:pt x="367" y="61"/>
                </a:lnTo>
                <a:lnTo>
                  <a:pt x="367" y="60"/>
                </a:lnTo>
                <a:lnTo>
                  <a:pt x="368" y="60"/>
                </a:lnTo>
                <a:lnTo>
                  <a:pt x="370" y="58"/>
                </a:lnTo>
                <a:lnTo>
                  <a:pt x="372" y="56"/>
                </a:lnTo>
                <a:lnTo>
                  <a:pt x="374" y="56"/>
                </a:lnTo>
                <a:lnTo>
                  <a:pt x="375" y="56"/>
                </a:lnTo>
                <a:lnTo>
                  <a:pt x="377" y="54"/>
                </a:lnTo>
                <a:lnTo>
                  <a:pt x="379" y="53"/>
                </a:lnTo>
                <a:lnTo>
                  <a:pt x="379" y="51"/>
                </a:lnTo>
                <a:lnTo>
                  <a:pt x="380" y="51"/>
                </a:lnTo>
                <a:lnTo>
                  <a:pt x="382" y="49"/>
                </a:lnTo>
                <a:lnTo>
                  <a:pt x="384" y="49"/>
                </a:lnTo>
                <a:lnTo>
                  <a:pt x="386" y="49"/>
                </a:lnTo>
                <a:lnTo>
                  <a:pt x="387" y="49"/>
                </a:lnTo>
                <a:lnTo>
                  <a:pt x="389" y="49"/>
                </a:lnTo>
                <a:lnTo>
                  <a:pt x="391" y="49"/>
                </a:lnTo>
                <a:lnTo>
                  <a:pt x="393" y="49"/>
                </a:lnTo>
                <a:lnTo>
                  <a:pt x="394" y="49"/>
                </a:lnTo>
                <a:lnTo>
                  <a:pt x="396" y="49"/>
                </a:lnTo>
                <a:lnTo>
                  <a:pt x="398" y="49"/>
                </a:lnTo>
                <a:lnTo>
                  <a:pt x="400" y="47"/>
                </a:lnTo>
                <a:lnTo>
                  <a:pt x="401" y="46"/>
                </a:lnTo>
                <a:lnTo>
                  <a:pt x="403" y="46"/>
                </a:lnTo>
                <a:lnTo>
                  <a:pt x="403" y="44"/>
                </a:lnTo>
                <a:lnTo>
                  <a:pt x="405" y="44"/>
                </a:lnTo>
                <a:lnTo>
                  <a:pt x="405" y="42"/>
                </a:lnTo>
                <a:lnTo>
                  <a:pt x="407" y="42"/>
                </a:lnTo>
                <a:lnTo>
                  <a:pt x="408" y="40"/>
                </a:lnTo>
                <a:lnTo>
                  <a:pt x="410" y="39"/>
                </a:lnTo>
                <a:lnTo>
                  <a:pt x="412" y="37"/>
                </a:lnTo>
                <a:lnTo>
                  <a:pt x="414" y="35"/>
                </a:lnTo>
                <a:lnTo>
                  <a:pt x="415" y="35"/>
                </a:lnTo>
                <a:lnTo>
                  <a:pt x="415" y="33"/>
                </a:lnTo>
                <a:lnTo>
                  <a:pt x="417" y="33"/>
                </a:lnTo>
                <a:lnTo>
                  <a:pt x="417" y="32"/>
                </a:lnTo>
                <a:lnTo>
                  <a:pt x="419" y="32"/>
                </a:lnTo>
                <a:lnTo>
                  <a:pt x="419" y="30"/>
                </a:lnTo>
                <a:lnTo>
                  <a:pt x="421" y="30"/>
                </a:lnTo>
                <a:lnTo>
                  <a:pt x="421" y="28"/>
                </a:lnTo>
                <a:lnTo>
                  <a:pt x="422" y="28"/>
                </a:lnTo>
                <a:lnTo>
                  <a:pt x="424" y="26"/>
                </a:lnTo>
                <a:lnTo>
                  <a:pt x="424" y="25"/>
                </a:lnTo>
                <a:lnTo>
                  <a:pt x="426" y="25"/>
                </a:lnTo>
                <a:lnTo>
                  <a:pt x="428" y="23"/>
                </a:lnTo>
                <a:lnTo>
                  <a:pt x="429" y="21"/>
                </a:lnTo>
                <a:lnTo>
                  <a:pt x="429" y="19"/>
                </a:lnTo>
                <a:lnTo>
                  <a:pt x="431" y="18"/>
                </a:lnTo>
                <a:lnTo>
                  <a:pt x="433" y="16"/>
                </a:lnTo>
                <a:lnTo>
                  <a:pt x="435" y="14"/>
                </a:lnTo>
                <a:lnTo>
                  <a:pt x="435" y="12"/>
                </a:lnTo>
                <a:lnTo>
                  <a:pt x="436" y="11"/>
                </a:lnTo>
                <a:lnTo>
                  <a:pt x="436" y="9"/>
                </a:lnTo>
                <a:lnTo>
                  <a:pt x="438" y="9"/>
                </a:lnTo>
                <a:lnTo>
                  <a:pt x="438" y="7"/>
                </a:lnTo>
                <a:lnTo>
                  <a:pt x="440" y="5"/>
                </a:lnTo>
                <a:lnTo>
                  <a:pt x="442" y="4"/>
                </a:lnTo>
                <a:lnTo>
                  <a:pt x="443" y="2"/>
                </a:lnTo>
                <a:lnTo>
                  <a:pt x="445" y="2"/>
                </a:lnTo>
                <a:lnTo>
                  <a:pt x="445" y="0"/>
                </a:lnTo>
                <a:lnTo>
                  <a:pt x="447" y="0"/>
                </a:lnTo>
                <a:lnTo>
                  <a:pt x="449" y="0"/>
                </a:lnTo>
                <a:lnTo>
                  <a:pt x="449" y="5"/>
                </a:lnTo>
                <a:lnTo>
                  <a:pt x="449" y="7"/>
                </a:lnTo>
                <a:lnTo>
                  <a:pt x="447" y="5"/>
                </a:lnTo>
                <a:lnTo>
                  <a:pt x="445" y="7"/>
                </a:lnTo>
                <a:lnTo>
                  <a:pt x="447" y="9"/>
                </a:lnTo>
                <a:lnTo>
                  <a:pt x="447" y="11"/>
                </a:lnTo>
                <a:lnTo>
                  <a:pt x="445" y="11"/>
                </a:lnTo>
                <a:lnTo>
                  <a:pt x="445" y="12"/>
                </a:lnTo>
                <a:lnTo>
                  <a:pt x="447" y="14"/>
                </a:lnTo>
                <a:lnTo>
                  <a:pt x="445" y="14"/>
                </a:lnTo>
                <a:lnTo>
                  <a:pt x="445" y="16"/>
                </a:lnTo>
                <a:lnTo>
                  <a:pt x="447" y="18"/>
                </a:lnTo>
                <a:lnTo>
                  <a:pt x="447" y="19"/>
                </a:lnTo>
                <a:lnTo>
                  <a:pt x="447" y="21"/>
                </a:lnTo>
                <a:lnTo>
                  <a:pt x="447" y="23"/>
                </a:lnTo>
                <a:lnTo>
                  <a:pt x="447" y="25"/>
                </a:lnTo>
                <a:lnTo>
                  <a:pt x="447" y="26"/>
                </a:lnTo>
                <a:lnTo>
                  <a:pt x="447" y="28"/>
                </a:lnTo>
                <a:lnTo>
                  <a:pt x="449" y="30"/>
                </a:lnTo>
                <a:lnTo>
                  <a:pt x="449" y="32"/>
                </a:lnTo>
                <a:lnTo>
                  <a:pt x="449" y="33"/>
                </a:lnTo>
                <a:lnTo>
                  <a:pt x="447" y="35"/>
                </a:lnTo>
                <a:lnTo>
                  <a:pt x="449" y="37"/>
                </a:lnTo>
                <a:lnTo>
                  <a:pt x="449" y="39"/>
                </a:lnTo>
                <a:lnTo>
                  <a:pt x="449" y="40"/>
                </a:lnTo>
                <a:lnTo>
                  <a:pt x="449" y="42"/>
                </a:lnTo>
                <a:lnTo>
                  <a:pt x="449" y="44"/>
                </a:lnTo>
                <a:lnTo>
                  <a:pt x="449" y="46"/>
                </a:lnTo>
                <a:lnTo>
                  <a:pt x="449" y="49"/>
                </a:lnTo>
                <a:lnTo>
                  <a:pt x="450" y="51"/>
                </a:lnTo>
                <a:lnTo>
                  <a:pt x="452" y="54"/>
                </a:lnTo>
                <a:lnTo>
                  <a:pt x="454" y="58"/>
                </a:lnTo>
                <a:lnTo>
                  <a:pt x="457" y="61"/>
                </a:lnTo>
                <a:lnTo>
                  <a:pt x="459" y="66"/>
                </a:lnTo>
                <a:lnTo>
                  <a:pt x="459" y="72"/>
                </a:lnTo>
                <a:lnTo>
                  <a:pt x="459" y="73"/>
                </a:lnTo>
                <a:lnTo>
                  <a:pt x="459" y="77"/>
                </a:lnTo>
                <a:lnTo>
                  <a:pt x="457" y="79"/>
                </a:lnTo>
                <a:lnTo>
                  <a:pt x="457" y="82"/>
                </a:lnTo>
                <a:lnTo>
                  <a:pt x="456" y="84"/>
                </a:lnTo>
                <a:lnTo>
                  <a:pt x="454" y="86"/>
                </a:lnTo>
                <a:lnTo>
                  <a:pt x="450" y="87"/>
                </a:lnTo>
                <a:lnTo>
                  <a:pt x="447" y="89"/>
                </a:lnTo>
                <a:lnTo>
                  <a:pt x="445" y="91"/>
                </a:lnTo>
                <a:lnTo>
                  <a:pt x="440" y="93"/>
                </a:lnTo>
                <a:lnTo>
                  <a:pt x="440" y="94"/>
                </a:lnTo>
                <a:lnTo>
                  <a:pt x="440" y="96"/>
                </a:lnTo>
                <a:lnTo>
                  <a:pt x="440" y="100"/>
                </a:lnTo>
                <a:lnTo>
                  <a:pt x="438" y="100"/>
                </a:lnTo>
                <a:lnTo>
                  <a:pt x="438" y="101"/>
                </a:lnTo>
                <a:lnTo>
                  <a:pt x="438" y="103"/>
                </a:lnTo>
                <a:lnTo>
                  <a:pt x="438" y="105"/>
                </a:lnTo>
                <a:lnTo>
                  <a:pt x="435" y="107"/>
                </a:lnTo>
                <a:lnTo>
                  <a:pt x="433" y="108"/>
                </a:lnTo>
                <a:lnTo>
                  <a:pt x="433" y="110"/>
                </a:lnTo>
                <a:lnTo>
                  <a:pt x="433" y="114"/>
                </a:lnTo>
                <a:lnTo>
                  <a:pt x="433" y="115"/>
                </a:lnTo>
                <a:lnTo>
                  <a:pt x="435" y="117"/>
                </a:lnTo>
                <a:lnTo>
                  <a:pt x="438" y="121"/>
                </a:lnTo>
                <a:lnTo>
                  <a:pt x="436" y="122"/>
                </a:lnTo>
                <a:lnTo>
                  <a:pt x="436" y="126"/>
                </a:lnTo>
                <a:lnTo>
                  <a:pt x="436" y="128"/>
                </a:lnTo>
                <a:lnTo>
                  <a:pt x="435" y="129"/>
                </a:lnTo>
                <a:lnTo>
                  <a:pt x="433" y="131"/>
                </a:lnTo>
                <a:lnTo>
                  <a:pt x="431" y="133"/>
                </a:lnTo>
                <a:lnTo>
                  <a:pt x="426" y="135"/>
                </a:lnTo>
                <a:lnTo>
                  <a:pt x="424" y="142"/>
                </a:lnTo>
                <a:lnTo>
                  <a:pt x="422" y="143"/>
                </a:lnTo>
                <a:lnTo>
                  <a:pt x="422" y="147"/>
                </a:lnTo>
                <a:lnTo>
                  <a:pt x="422" y="149"/>
                </a:lnTo>
                <a:lnTo>
                  <a:pt x="421" y="150"/>
                </a:lnTo>
                <a:lnTo>
                  <a:pt x="419" y="152"/>
                </a:lnTo>
                <a:lnTo>
                  <a:pt x="417" y="152"/>
                </a:lnTo>
                <a:lnTo>
                  <a:pt x="414" y="157"/>
                </a:lnTo>
                <a:lnTo>
                  <a:pt x="412" y="159"/>
                </a:lnTo>
                <a:lnTo>
                  <a:pt x="410" y="164"/>
                </a:lnTo>
                <a:lnTo>
                  <a:pt x="408" y="169"/>
                </a:lnTo>
                <a:lnTo>
                  <a:pt x="407" y="171"/>
                </a:lnTo>
                <a:lnTo>
                  <a:pt x="405" y="173"/>
                </a:lnTo>
                <a:lnTo>
                  <a:pt x="400" y="173"/>
                </a:lnTo>
                <a:lnTo>
                  <a:pt x="393" y="173"/>
                </a:lnTo>
                <a:lnTo>
                  <a:pt x="391" y="175"/>
                </a:lnTo>
                <a:lnTo>
                  <a:pt x="391" y="176"/>
                </a:lnTo>
                <a:lnTo>
                  <a:pt x="389" y="178"/>
                </a:lnTo>
                <a:lnTo>
                  <a:pt x="387" y="180"/>
                </a:lnTo>
                <a:lnTo>
                  <a:pt x="386" y="183"/>
                </a:lnTo>
                <a:lnTo>
                  <a:pt x="386" y="189"/>
                </a:lnTo>
                <a:lnTo>
                  <a:pt x="386" y="190"/>
                </a:lnTo>
                <a:lnTo>
                  <a:pt x="384" y="190"/>
                </a:lnTo>
                <a:lnTo>
                  <a:pt x="384" y="192"/>
                </a:lnTo>
                <a:lnTo>
                  <a:pt x="382" y="192"/>
                </a:lnTo>
                <a:lnTo>
                  <a:pt x="382" y="194"/>
                </a:lnTo>
                <a:lnTo>
                  <a:pt x="380" y="194"/>
                </a:lnTo>
                <a:lnTo>
                  <a:pt x="382" y="196"/>
                </a:lnTo>
                <a:lnTo>
                  <a:pt x="384" y="196"/>
                </a:lnTo>
                <a:lnTo>
                  <a:pt x="384" y="197"/>
                </a:lnTo>
                <a:lnTo>
                  <a:pt x="386" y="197"/>
                </a:lnTo>
                <a:lnTo>
                  <a:pt x="386" y="199"/>
                </a:lnTo>
                <a:lnTo>
                  <a:pt x="387" y="199"/>
                </a:lnTo>
                <a:lnTo>
                  <a:pt x="387" y="201"/>
                </a:lnTo>
                <a:lnTo>
                  <a:pt x="389" y="201"/>
                </a:lnTo>
                <a:lnTo>
                  <a:pt x="389" y="203"/>
                </a:lnTo>
                <a:lnTo>
                  <a:pt x="391" y="204"/>
                </a:lnTo>
                <a:lnTo>
                  <a:pt x="393" y="208"/>
                </a:lnTo>
                <a:lnTo>
                  <a:pt x="394" y="210"/>
                </a:lnTo>
                <a:lnTo>
                  <a:pt x="398" y="210"/>
                </a:lnTo>
                <a:lnTo>
                  <a:pt x="401" y="208"/>
                </a:lnTo>
                <a:lnTo>
                  <a:pt x="403" y="208"/>
                </a:lnTo>
                <a:lnTo>
                  <a:pt x="405" y="208"/>
                </a:lnTo>
                <a:lnTo>
                  <a:pt x="407" y="208"/>
                </a:lnTo>
                <a:lnTo>
                  <a:pt x="408" y="208"/>
                </a:lnTo>
                <a:lnTo>
                  <a:pt x="410" y="208"/>
                </a:lnTo>
                <a:lnTo>
                  <a:pt x="412" y="208"/>
                </a:lnTo>
                <a:lnTo>
                  <a:pt x="414" y="208"/>
                </a:lnTo>
                <a:lnTo>
                  <a:pt x="415" y="208"/>
                </a:lnTo>
                <a:lnTo>
                  <a:pt x="417" y="208"/>
                </a:lnTo>
                <a:lnTo>
                  <a:pt x="419" y="208"/>
                </a:lnTo>
                <a:lnTo>
                  <a:pt x="421" y="208"/>
                </a:lnTo>
                <a:lnTo>
                  <a:pt x="422" y="208"/>
                </a:lnTo>
                <a:lnTo>
                  <a:pt x="424" y="208"/>
                </a:lnTo>
                <a:lnTo>
                  <a:pt x="426" y="208"/>
                </a:lnTo>
                <a:lnTo>
                  <a:pt x="428" y="210"/>
                </a:lnTo>
                <a:lnTo>
                  <a:pt x="429" y="210"/>
                </a:lnTo>
                <a:lnTo>
                  <a:pt x="431" y="208"/>
                </a:lnTo>
                <a:lnTo>
                  <a:pt x="433" y="208"/>
                </a:lnTo>
                <a:lnTo>
                  <a:pt x="438" y="208"/>
                </a:lnTo>
                <a:lnTo>
                  <a:pt x="443" y="208"/>
                </a:lnTo>
                <a:lnTo>
                  <a:pt x="445" y="208"/>
                </a:lnTo>
                <a:lnTo>
                  <a:pt x="447" y="208"/>
                </a:lnTo>
                <a:lnTo>
                  <a:pt x="450" y="208"/>
                </a:lnTo>
                <a:lnTo>
                  <a:pt x="454" y="210"/>
                </a:lnTo>
                <a:lnTo>
                  <a:pt x="457" y="210"/>
                </a:lnTo>
                <a:lnTo>
                  <a:pt x="461" y="210"/>
                </a:lnTo>
                <a:lnTo>
                  <a:pt x="464" y="210"/>
                </a:lnTo>
                <a:lnTo>
                  <a:pt x="468" y="210"/>
                </a:lnTo>
                <a:lnTo>
                  <a:pt x="469" y="210"/>
                </a:lnTo>
                <a:lnTo>
                  <a:pt x="471" y="211"/>
                </a:lnTo>
                <a:lnTo>
                  <a:pt x="473" y="211"/>
                </a:lnTo>
                <a:lnTo>
                  <a:pt x="475" y="211"/>
                </a:lnTo>
                <a:lnTo>
                  <a:pt x="475" y="213"/>
                </a:lnTo>
                <a:lnTo>
                  <a:pt x="475" y="211"/>
                </a:lnTo>
                <a:lnTo>
                  <a:pt x="476" y="208"/>
                </a:lnTo>
                <a:lnTo>
                  <a:pt x="476" y="206"/>
                </a:lnTo>
                <a:lnTo>
                  <a:pt x="476" y="204"/>
                </a:lnTo>
                <a:lnTo>
                  <a:pt x="476" y="203"/>
                </a:lnTo>
                <a:lnTo>
                  <a:pt x="476" y="201"/>
                </a:lnTo>
                <a:lnTo>
                  <a:pt x="476" y="199"/>
                </a:lnTo>
                <a:lnTo>
                  <a:pt x="478" y="199"/>
                </a:lnTo>
                <a:lnTo>
                  <a:pt x="478" y="197"/>
                </a:lnTo>
                <a:lnTo>
                  <a:pt x="478" y="196"/>
                </a:lnTo>
                <a:lnTo>
                  <a:pt x="480" y="194"/>
                </a:lnTo>
                <a:lnTo>
                  <a:pt x="482" y="189"/>
                </a:lnTo>
                <a:lnTo>
                  <a:pt x="485" y="187"/>
                </a:lnTo>
                <a:lnTo>
                  <a:pt x="489" y="185"/>
                </a:lnTo>
                <a:lnTo>
                  <a:pt x="490" y="183"/>
                </a:lnTo>
                <a:lnTo>
                  <a:pt x="490" y="182"/>
                </a:lnTo>
                <a:lnTo>
                  <a:pt x="492" y="182"/>
                </a:lnTo>
                <a:lnTo>
                  <a:pt x="494" y="182"/>
                </a:lnTo>
                <a:lnTo>
                  <a:pt x="494" y="180"/>
                </a:lnTo>
                <a:lnTo>
                  <a:pt x="496" y="180"/>
                </a:lnTo>
                <a:lnTo>
                  <a:pt x="497" y="180"/>
                </a:lnTo>
                <a:lnTo>
                  <a:pt x="499" y="180"/>
                </a:lnTo>
                <a:lnTo>
                  <a:pt x="499" y="178"/>
                </a:lnTo>
                <a:lnTo>
                  <a:pt x="501" y="176"/>
                </a:lnTo>
                <a:lnTo>
                  <a:pt x="503" y="175"/>
                </a:lnTo>
                <a:lnTo>
                  <a:pt x="504" y="173"/>
                </a:lnTo>
                <a:lnTo>
                  <a:pt x="506" y="175"/>
                </a:lnTo>
                <a:lnTo>
                  <a:pt x="506" y="173"/>
                </a:lnTo>
                <a:lnTo>
                  <a:pt x="508" y="173"/>
                </a:lnTo>
                <a:lnTo>
                  <a:pt x="510" y="173"/>
                </a:lnTo>
                <a:lnTo>
                  <a:pt x="510" y="175"/>
                </a:lnTo>
                <a:lnTo>
                  <a:pt x="510" y="176"/>
                </a:lnTo>
                <a:lnTo>
                  <a:pt x="508" y="176"/>
                </a:lnTo>
                <a:lnTo>
                  <a:pt x="508" y="178"/>
                </a:lnTo>
                <a:lnTo>
                  <a:pt x="510" y="180"/>
                </a:lnTo>
                <a:lnTo>
                  <a:pt x="510" y="182"/>
                </a:lnTo>
                <a:lnTo>
                  <a:pt x="511" y="182"/>
                </a:lnTo>
                <a:lnTo>
                  <a:pt x="511" y="183"/>
                </a:lnTo>
                <a:lnTo>
                  <a:pt x="513" y="182"/>
                </a:lnTo>
                <a:lnTo>
                  <a:pt x="515" y="180"/>
                </a:lnTo>
                <a:lnTo>
                  <a:pt x="515" y="182"/>
                </a:lnTo>
                <a:lnTo>
                  <a:pt x="517" y="182"/>
                </a:lnTo>
                <a:lnTo>
                  <a:pt x="517" y="183"/>
                </a:lnTo>
                <a:lnTo>
                  <a:pt x="517" y="185"/>
                </a:lnTo>
                <a:lnTo>
                  <a:pt x="517" y="187"/>
                </a:lnTo>
                <a:lnTo>
                  <a:pt x="518" y="185"/>
                </a:lnTo>
                <a:lnTo>
                  <a:pt x="518" y="187"/>
                </a:lnTo>
                <a:lnTo>
                  <a:pt x="520" y="189"/>
                </a:lnTo>
                <a:lnTo>
                  <a:pt x="522" y="189"/>
                </a:lnTo>
                <a:lnTo>
                  <a:pt x="524" y="189"/>
                </a:lnTo>
                <a:lnTo>
                  <a:pt x="525" y="189"/>
                </a:lnTo>
                <a:lnTo>
                  <a:pt x="527" y="189"/>
                </a:lnTo>
                <a:lnTo>
                  <a:pt x="529" y="189"/>
                </a:lnTo>
                <a:lnTo>
                  <a:pt x="531" y="189"/>
                </a:lnTo>
                <a:lnTo>
                  <a:pt x="532" y="189"/>
                </a:lnTo>
                <a:lnTo>
                  <a:pt x="534" y="190"/>
                </a:lnTo>
                <a:lnTo>
                  <a:pt x="534" y="189"/>
                </a:lnTo>
                <a:lnTo>
                  <a:pt x="536" y="187"/>
                </a:lnTo>
                <a:lnTo>
                  <a:pt x="538" y="187"/>
                </a:lnTo>
                <a:lnTo>
                  <a:pt x="539" y="185"/>
                </a:lnTo>
                <a:lnTo>
                  <a:pt x="541" y="185"/>
                </a:lnTo>
                <a:lnTo>
                  <a:pt x="543" y="183"/>
                </a:lnTo>
                <a:lnTo>
                  <a:pt x="543" y="182"/>
                </a:lnTo>
                <a:lnTo>
                  <a:pt x="545" y="183"/>
                </a:lnTo>
                <a:lnTo>
                  <a:pt x="546" y="183"/>
                </a:lnTo>
                <a:lnTo>
                  <a:pt x="548" y="183"/>
                </a:lnTo>
                <a:lnTo>
                  <a:pt x="548" y="185"/>
                </a:lnTo>
                <a:lnTo>
                  <a:pt x="550" y="185"/>
                </a:lnTo>
                <a:lnTo>
                  <a:pt x="552" y="185"/>
                </a:lnTo>
                <a:lnTo>
                  <a:pt x="553" y="183"/>
                </a:lnTo>
                <a:lnTo>
                  <a:pt x="555" y="183"/>
                </a:lnTo>
                <a:lnTo>
                  <a:pt x="557" y="183"/>
                </a:lnTo>
                <a:lnTo>
                  <a:pt x="558" y="183"/>
                </a:lnTo>
                <a:lnTo>
                  <a:pt x="560" y="183"/>
                </a:lnTo>
                <a:lnTo>
                  <a:pt x="562" y="183"/>
                </a:lnTo>
                <a:lnTo>
                  <a:pt x="562" y="182"/>
                </a:lnTo>
                <a:lnTo>
                  <a:pt x="564" y="183"/>
                </a:lnTo>
                <a:lnTo>
                  <a:pt x="565" y="183"/>
                </a:lnTo>
                <a:lnTo>
                  <a:pt x="567" y="183"/>
                </a:lnTo>
                <a:lnTo>
                  <a:pt x="569" y="183"/>
                </a:lnTo>
                <a:lnTo>
                  <a:pt x="571" y="185"/>
                </a:lnTo>
                <a:lnTo>
                  <a:pt x="572" y="185"/>
                </a:lnTo>
                <a:lnTo>
                  <a:pt x="572" y="183"/>
                </a:lnTo>
                <a:lnTo>
                  <a:pt x="574" y="183"/>
                </a:lnTo>
                <a:lnTo>
                  <a:pt x="574" y="185"/>
                </a:lnTo>
                <a:lnTo>
                  <a:pt x="578" y="185"/>
                </a:lnTo>
                <a:lnTo>
                  <a:pt x="578" y="183"/>
                </a:lnTo>
                <a:lnTo>
                  <a:pt x="579" y="185"/>
                </a:lnTo>
                <a:lnTo>
                  <a:pt x="581" y="187"/>
                </a:lnTo>
                <a:lnTo>
                  <a:pt x="583" y="187"/>
                </a:lnTo>
                <a:lnTo>
                  <a:pt x="585" y="187"/>
                </a:lnTo>
                <a:lnTo>
                  <a:pt x="585" y="185"/>
                </a:lnTo>
                <a:lnTo>
                  <a:pt x="586" y="183"/>
                </a:lnTo>
                <a:lnTo>
                  <a:pt x="588" y="183"/>
                </a:lnTo>
                <a:lnTo>
                  <a:pt x="590" y="185"/>
                </a:lnTo>
                <a:lnTo>
                  <a:pt x="592" y="183"/>
                </a:lnTo>
                <a:lnTo>
                  <a:pt x="593" y="182"/>
                </a:lnTo>
                <a:lnTo>
                  <a:pt x="595" y="182"/>
                </a:lnTo>
                <a:lnTo>
                  <a:pt x="597" y="182"/>
                </a:lnTo>
                <a:lnTo>
                  <a:pt x="599" y="180"/>
                </a:lnTo>
                <a:lnTo>
                  <a:pt x="599" y="182"/>
                </a:lnTo>
                <a:lnTo>
                  <a:pt x="600" y="182"/>
                </a:lnTo>
                <a:lnTo>
                  <a:pt x="600" y="180"/>
                </a:lnTo>
                <a:lnTo>
                  <a:pt x="602" y="180"/>
                </a:lnTo>
                <a:lnTo>
                  <a:pt x="604" y="180"/>
                </a:lnTo>
                <a:lnTo>
                  <a:pt x="606" y="182"/>
                </a:lnTo>
                <a:lnTo>
                  <a:pt x="606" y="183"/>
                </a:lnTo>
                <a:lnTo>
                  <a:pt x="607" y="182"/>
                </a:lnTo>
                <a:lnTo>
                  <a:pt x="609" y="183"/>
                </a:lnTo>
                <a:lnTo>
                  <a:pt x="609" y="182"/>
                </a:lnTo>
                <a:lnTo>
                  <a:pt x="609" y="180"/>
                </a:lnTo>
                <a:lnTo>
                  <a:pt x="607" y="180"/>
                </a:lnTo>
                <a:lnTo>
                  <a:pt x="607" y="178"/>
                </a:lnTo>
                <a:lnTo>
                  <a:pt x="609" y="176"/>
                </a:lnTo>
                <a:lnTo>
                  <a:pt x="611" y="176"/>
                </a:lnTo>
                <a:lnTo>
                  <a:pt x="611" y="175"/>
                </a:lnTo>
                <a:lnTo>
                  <a:pt x="613" y="173"/>
                </a:lnTo>
                <a:lnTo>
                  <a:pt x="614" y="171"/>
                </a:lnTo>
                <a:lnTo>
                  <a:pt x="614" y="169"/>
                </a:lnTo>
                <a:lnTo>
                  <a:pt x="625" y="157"/>
                </a:lnTo>
                <a:lnTo>
                  <a:pt x="627" y="157"/>
                </a:lnTo>
                <a:lnTo>
                  <a:pt x="628" y="156"/>
                </a:lnTo>
                <a:lnTo>
                  <a:pt x="627" y="154"/>
                </a:lnTo>
                <a:lnTo>
                  <a:pt x="630" y="152"/>
                </a:lnTo>
                <a:lnTo>
                  <a:pt x="632" y="150"/>
                </a:lnTo>
                <a:lnTo>
                  <a:pt x="632" y="149"/>
                </a:lnTo>
                <a:lnTo>
                  <a:pt x="632" y="147"/>
                </a:lnTo>
                <a:lnTo>
                  <a:pt x="632" y="145"/>
                </a:lnTo>
                <a:lnTo>
                  <a:pt x="634" y="143"/>
                </a:lnTo>
                <a:lnTo>
                  <a:pt x="634" y="142"/>
                </a:lnTo>
                <a:lnTo>
                  <a:pt x="635" y="142"/>
                </a:lnTo>
                <a:lnTo>
                  <a:pt x="637" y="142"/>
                </a:lnTo>
                <a:lnTo>
                  <a:pt x="637" y="140"/>
                </a:lnTo>
                <a:lnTo>
                  <a:pt x="634" y="140"/>
                </a:lnTo>
                <a:lnTo>
                  <a:pt x="634" y="138"/>
                </a:lnTo>
                <a:lnTo>
                  <a:pt x="634" y="136"/>
                </a:lnTo>
                <a:lnTo>
                  <a:pt x="635" y="135"/>
                </a:lnTo>
                <a:lnTo>
                  <a:pt x="637" y="135"/>
                </a:lnTo>
                <a:lnTo>
                  <a:pt x="637" y="133"/>
                </a:lnTo>
                <a:lnTo>
                  <a:pt x="637" y="131"/>
                </a:lnTo>
                <a:lnTo>
                  <a:pt x="634" y="129"/>
                </a:lnTo>
                <a:lnTo>
                  <a:pt x="634" y="128"/>
                </a:lnTo>
                <a:lnTo>
                  <a:pt x="634" y="126"/>
                </a:lnTo>
                <a:lnTo>
                  <a:pt x="635" y="128"/>
                </a:lnTo>
                <a:lnTo>
                  <a:pt x="637" y="129"/>
                </a:lnTo>
                <a:lnTo>
                  <a:pt x="639" y="131"/>
                </a:lnTo>
                <a:lnTo>
                  <a:pt x="641" y="129"/>
                </a:lnTo>
                <a:lnTo>
                  <a:pt x="641" y="128"/>
                </a:lnTo>
                <a:lnTo>
                  <a:pt x="639" y="128"/>
                </a:lnTo>
                <a:lnTo>
                  <a:pt x="639" y="126"/>
                </a:lnTo>
                <a:lnTo>
                  <a:pt x="637" y="126"/>
                </a:lnTo>
                <a:lnTo>
                  <a:pt x="637" y="124"/>
                </a:lnTo>
                <a:lnTo>
                  <a:pt x="639" y="122"/>
                </a:lnTo>
                <a:lnTo>
                  <a:pt x="641" y="122"/>
                </a:lnTo>
                <a:lnTo>
                  <a:pt x="642" y="122"/>
                </a:lnTo>
                <a:lnTo>
                  <a:pt x="644" y="124"/>
                </a:lnTo>
                <a:lnTo>
                  <a:pt x="644" y="126"/>
                </a:lnTo>
                <a:lnTo>
                  <a:pt x="644" y="128"/>
                </a:lnTo>
                <a:lnTo>
                  <a:pt x="646" y="129"/>
                </a:lnTo>
                <a:lnTo>
                  <a:pt x="646" y="131"/>
                </a:lnTo>
                <a:lnTo>
                  <a:pt x="646" y="133"/>
                </a:lnTo>
                <a:lnTo>
                  <a:pt x="647" y="135"/>
                </a:lnTo>
                <a:lnTo>
                  <a:pt x="647" y="136"/>
                </a:lnTo>
                <a:lnTo>
                  <a:pt x="647" y="138"/>
                </a:lnTo>
                <a:lnTo>
                  <a:pt x="647" y="142"/>
                </a:lnTo>
                <a:lnTo>
                  <a:pt x="646" y="142"/>
                </a:lnTo>
                <a:lnTo>
                  <a:pt x="646" y="143"/>
                </a:lnTo>
                <a:lnTo>
                  <a:pt x="646" y="147"/>
                </a:lnTo>
                <a:lnTo>
                  <a:pt x="646" y="149"/>
                </a:lnTo>
                <a:lnTo>
                  <a:pt x="646" y="150"/>
                </a:lnTo>
                <a:lnTo>
                  <a:pt x="646" y="152"/>
                </a:lnTo>
                <a:lnTo>
                  <a:pt x="646" y="154"/>
                </a:lnTo>
                <a:lnTo>
                  <a:pt x="646" y="156"/>
                </a:lnTo>
                <a:lnTo>
                  <a:pt x="647" y="157"/>
                </a:lnTo>
                <a:lnTo>
                  <a:pt x="649" y="159"/>
                </a:lnTo>
                <a:lnTo>
                  <a:pt x="649" y="161"/>
                </a:lnTo>
                <a:lnTo>
                  <a:pt x="649" y="162"/>
                </a:lnTo>
                <a:lnTo>
                  <a:pt x="651" y="164"/>
                </a:lnTo>
                <a:lnTo>
                  <a:pt x="653" y="166"/>
                </a:lnTo>
                <a:lnTo>
                  <a:pt x="654" y="166"/>
                </a:lnTo>
                <a:lnTo>
                  <a:pt x="654" y="168"/>
                </a:lnTo>
                <a:lnTo>
                  <a:pt x="656" y="169"/>
                </a:lnTo>
                <a:lnTo>
                  <a:pt x="658" y="169"/>
                </a:lnTo>
                <a:lnTo>
                  <a:pt x="658" y="171"/>
                </a:lnTo>
                <a:lnTo>
                  <a:pt x="660" y="171"/>
                </a:lnTo>
                <a:lnTo>
                  <a:pt x="660" y="173"/>
                </a:lnTo>
                <a:lnTo>
                  <a:pt x="661" y="173"/>
                </a:lnTo>
                <a:lnTo>
                  <a:pt x="661" y="175"/>
                </a:lnTo>
                <a:lnTo>
                  <a:pt x="663" y="175"/>
                </a:lnTo>
                <a:lnTo>
                  <a:pt x="665" y="176"/>
                </a:lnTo>
                <a:lnTo>
                  <a:pt x="667" y="180"/>
                </a:lnTo>
                <a:lnTo>
                  <a:pt x="667" y="182"/>
                </a:lnTo>
                <a:lnTo>
                  <a:pt x="668" y="183"/>
                </a:lnTo>
                <a:lnTo>
                  <a:pt x="670" y="187"/>
                </a:lnTo>
                <a:lnTo>
                  <a:pt x="670" y="189"/>
                </a:lnTo>
                <a:lnTo>
                  <a:pt x="670" y="192"/>
                </a:lnTo>
                <a:lnTo>
                  <a:pt x="670" y="196"/>
                </a:lnTo>
                <a:lnTo>
                  <a:pt x="670" y="197"/>
                </a:lnTo>
                <a:lnTo>
                  <a:pt x="670" y="199"/>
                </a:lnTo>
                <a:lnTo>
                  <a:pt x="670" y="201"/>
                </a:lnTo>
                <a:lnTo>
                  <a:pt x="668" y="204"/>
                </a:lnTo>
                <a:lnTo>
                  <a:pt x="668" y="208"/>
                </a:lnTo>
                <a:lnTo>
                  <a:pt x="667" y="210"/>
                </a:lnTo>
                <a:lnTo>
                  <a:pt x="665" y="211"/>
                </a:lnTo>
                <a:lnTo>
                  <a:pt x="665" y="213"/>
                </a:lnTo>
                <a:lnTo>
                  <a:pt x="663" y="217"/>
                </a:lnTo>
                <a:lnTo>
                  <a:pt x="663" y="218"/>
                </a:lnTo>
                <a:lnTo>
                  <a:pt x="661" y="218"/>
                </a:lnTo>
                <a:lnTo>
                  <a:pt x="660" y="222"/>
                </a:lnTo>
                <a:lnTo>
                  <a:pt x="658" y="222"/>
                </a:lnTo>
                <a:lnTo>
                  <a:pt x="656" y="225"/>
                </a:lnTo>
                <a:lnTo>
                  <a:pt x="654" y="229"/>
                </a:lnTo>
                <a:lnTo>
                  <a:pt x="653" y="229"/>
                </a:lnTo>
                <a:lnTo>
                  <a:pt x="651" y="231"/>
                </a:lnTo>
                <a:lnTo>
                  <a:pt x="651" y="232"/>
                </a:lnTo>
                <a:lnTo>
                  <a:pt x="647" y="234"/>
                </a:lnTo>
                <a:lnTo>
                  <a:pt x="647" y="236"/>
                </a:lnTo>
                <a:lnTo>
                  <a:pt x="646" y="238"/>
                </a:lnTo>
                <a:lnTo>
                  <a:pt x="644" y="239"/>
                </a:lnTo>
                <a:lnTo>
                  <a:pt x="642" y="241"/>
                </a:lnTo>
                <a:lnTo>
                  <a:pt x="641" y="243"/>
                </a:lnTo>
                <a:lnTo>
                  <a:pt x="641" y="245"/>
                </a:lnTo>
                <a:lnTo>
                  <a:pt x="641" y="246"/>
                </a:lnTo>
                <a:lnTo>
                  <a:pt x="641" y="248"/>
                </a:lnTo>
                <a:lnTo>
                  <a:pt x="641" y="250"/>
                </a:lnTo>
                <a:lnTo>
                  <a:pt x="641" y="252"/>
                </a:lnTo>
                <a:lnTo>
                  <a:pt x="641" y="253"/>
                </a:lnTo>
                <a:lnTo>
                  <a:pt x="642" y="255"/>
                </a:lnTo>
                <a:lnTo>
                  <a:pt x="642" y="257"/>
                </a:lnTo>
                <a:lnTo>
                  <a:pt x="644" y="258"/>
                </a:lnTo>
                <a:lnTo>
                  <a:pt x="646" y="260"/>
                </a:lnTo>
                <a:lnTo>
                  <a:pt x="647" y="260"/>
                </a:lnTo>
                <a:lnTo>
                  <a:pt x="649" y="262"/>
                </a:lnTo>
                <a:lnTo>
                  <a:pt x="651" y="262"/>
                </a:lnTo>
                <a:lnTo>
                  <a:pt x="653" y="262"/>
                </a:lnTo>
                <a:lnTo>
                  <a:pt x="656" y="262"/>
                </a:lnTo>
                <a:lnTo>
                  <a:pt x="658" y="262"/>
                </a:lnTo>
                <a:lnTo>
                  <a:pt x="660" y="262"/>
                </a:lnTo>
                <a:lnTo>
                  <a:pt x="661" y="262"/>
                </a:lnTo>
                <a:lnTo>
                  <a:pt x="665" y="262"/>
                </a:lnTo>
                <a:lnTo>
                  <a:pt x="667" y="260"/>
                </a:lnTo>
                <a:lnTo>
                  <a:pt x="670" y="260"/>
                </a:lnTo>
                <a:lnTo>
                  <a:pt x="672" y="260"/>
                </a:lnTo>
                <a:lnTo>
                  <a:pt x="674" y="258"/>
                </a:lnTo>
                <a:lnTo>
                  <a:pt x="677" y="258"/>
                </a:lnTo>
                <a:lnTo>
                  <a:pt x="679" y="257"/>
                </a:lnTo>
                <a:lnTo>
                  <a:pt x="681" y="255"/>
                </a:lnTo>
                <a:lnTo>
                  <a:pt x="684" y="253"/>
                </a:lnTo>
                <a:lnTo>
                  <a:pt x="686" y="253"/>
                </a:lnTo>
                <a:lnTo>
                  <a:pt x="689" y="252"/>
                </a:lnTo>
                <a:lnTo>
                  <a:pt x="691" y="250"/>
                </a:lnTo>
                <a:lnTo>
                  <a:pt x="695" y="246"/>
                </a:lnTo>
                <a:lnTo>
                  <a:pt x="698" y="245"/>
                </a:lnTo>
                <a:lnTo>
                  <a:pt x="700" y="245"/>
                </a:lnTo>
                <a:lnTo>
                  <a:pt x="703" y="241"/>
                </a:lnTo>
                <a:lnTo>
                  <a:pt x="705" y="241"/>
                </a:lnTo>
                <a:lnTo>
                  <a:pt x="709" y="238"/>
                </a:lnTo>
                <a:lnTo>
                  <a:pt x="710" y="238"/>
                </a:lnTo>
                <a:lnTo>
                  <a:pt x="712" y="234"/>
                </a:lnTo>
                <a:lnTo>
                  <a:pt x="716" y="232"/>
                </a:lnTo>
                <a:lnTo>
                  <a:pt x="717" y="231"/>
                </a:lnTo>
                <a:lnTo>
                  <a:pt x="719" y="229"/>
                </a:lnTo>
                <a:lnTo>
                  <a:pt x="723" y="227"/>
                </a:lnTo>
                <a:lnTo>
                  <a:pt x="724" y="225"/>
                </a:lnTo>
                <a:lnTo>
                  <a:pt x="728" y="222"/>
                </a:lnTo>
                <a:lnTo>
                  <a:pt x="730" y="220"/>
                </a:lnTo>
                <a:lnTo>
                  <a:pt x="731" y="218"/>
                </a:lnTo>
                <a:lnTo>
                  <a:pt x="735" y="217"/>
                </a:lnTo>
                <a:lnTo>
                  <a:pt x="736" y="213"/>
                </a:lnTo>
                <a:lnTo>
                  <a:pt x="738" y="211"/>
                </a:lnTo>
                <a:lnTo>
                  <a:pt x="740" y="210"/>
                </a:lnTo>
                <a:lnTo>
                  <a:pt x="742" y="208"/>
                </a:lnTo>
                <a:lnTo>
                  <a:pt x="745" y="206"/>
                </a:lnTo>
                <a:lnTo>
                  <a:pt x="747" y="203"/>
                </a:lnTo>
                <a:lnTo>
                  <a:pt x="749" y="201"/>
                </a:lnTo>
                <a:lnTo>
                  <a:pt x="750" y="197"/>
                </a:lnTo>
                <a:lnTo>
                  <a:pt x="752" y="194"/>
                </a:lnTo>
                <a:lnTo>
                  <a:pt x="752" y="190"/>
                </a:lnTo>
                <a:lnTo>
                  <a:pt x="754" y="189"/>
                </a:lnTo>
                <a:lnTo>
                  <a:pt x="756" y="189"/>
                </a:lnTo>
                <a:lnTo>
                  <a:pt x="756" y="187"/>
                </a:lnTo>
                <a:lnTo>
                  <a:pt x="757" y="187"/>
                </a:lnTo>
                <a:lnTo>
                  <a:pt x="761" y="185"/>
                </a:lnTo>
                <a:lnTo>
                  <a:pt x="763" y="183"/>
                </a:lnTo>
                <a:lnTo>
                  <a:pt x="766" y="182"/>
                </a:lnTo>
                <a:lnTo>
                  <a:pt x="770" y="180"/>
                </a:lnTo>
                <a:lnTo>
                  <a:pt x="773" y="176"/>
                </a:lnTo>
                <a:lnTo>
                  <a:pt x="775" y="175"/>
                </a:lnTo>
                <a:lnTo>
                  <a:pt x="778" y="171"/>
                </a:lnTo>
                <a:lnTo>
                  <a:pt x="782" y="171"/>
                </a:lnTo>
                <a:lnTo>
                  <a:pt x="784" y="169"/>
                </a:lnTo>
                <a:lnTo>
                  <a:pt x="785" y="168"/>
                </a:lnTo>
                <a:lnTo>
                  <a:pt x="789" y="166"/>
                </a:lnTo>
                <a:lnTo>
                  <a:pt x="792" y="162"/>
                </a:lnTo>
                <a:lnTo>
                  <a:pt x="796" y="161"/>
                </a:lnTo>
                <a:lnTo>
                  <a:pt x="799" y="161"/>
                </a:lnTo>
                <a:lnTo>
                  <a:pt x="805" y="159"/>
                </a:lnTo>
                <a:lnTo>
                  <a:pt x="806" y="157"/>
                </a:lnTo>
                <a:lnTo>
                  <a:pt x="810" y="156"/>
                </a:lnTo>
                <a:lnTo>
                  <a:pt x="813" y="152"/>
                </a:lnTo>
                <a:lnTo>
                  <a:pt x="815" y="152"/>
                </a:lnTo>
                <a:lnTo>
                  <a:pt x="817" y="150"/>
                </a:lnTo>
                <a:lnTo>
                  <a:pt x="819" y="149"/>
                </a:lnTo>
                <a:lnTo>
                  <a:pt x="824" y="140"/>
                </a:lnTo>
                <a:lnTo>
                  <a:pt x="838" y="135"/>
                </a:lnTo>
                <a:lnTo>
                  <a:pt x="850" y="131"/>
                </a:lnTo>
                <a:lnTo>
                  <a:pt x="859" y="128"/>
                </a:lnTo>
                <a:lnTo>
                  <a:pt x="866" y="126"/>
                </a:lnTo>
                <a:lnTo>
                  <a:pt x="866" y="128"/>
                </a:lnTo>
                <a:lnTo>
                  <a:pt x="866" y="129"/>
                </a:lnTo>
                <a:lnTo>
                  <a:pt x="866" y="131"/>
                </a:lnTo>
                <a:lnTo>
                  <a:pt x="864" y="133"/>
                </a:lnTo>
                <a:lnTo>
                  <a:pt x="864" y="135"/>
                </a:lnTo>
                <a:lnTo>
                  <a:pt x="864" y="136"/>
                </a:lnTo>
                <a:lnTo>
                  <a:pt x="864" y="138"/>
                </a:lnTo>
                <a:lnTo>
                  <a:pt x="862" y="140"/>
                </a:lnTo>
                <a:lnTo>
                  <a:pt x="859" y="143"/>
                </a:lnTo>
                <a:lnTo>
                  <a:pt x="859" y="145"/>
                </a:lnTo>
                <a:lnTo>
                  <a:pt x="857" y="147"/>
                </a:lnTo>
                <a:lnTo>
                  <a:pt x="857" y="149"/>
                </a:lnTo>
                <a:lnTo>
                  <a:pt x="857" y="150"/>
                </a:lnTo>
                <a:lnTo>
                  <a:pt x="859" y="154"/>
                </a:lnTo>
                <a:lnTo>
                  <a:pt x="859" y="156"/>
                </a:lnTo>
                <a:lnTo>
                  <a:pt x="857" y="157"/>
                </a:lnTo>
                <a:lnTo>
                  <a:pt x="855" y="159"/>
                </a:lnTo>
                <a:lnTo>
                  <a:pt x="853" y="161"/>
                </a:lnTo>
                <a:lnTo>
                  <a:pt x="853" y="162"/>
                </a:lnTo>
                <a:lnTo>
                  <a:pt x="853" y="164"/>
                </a:lnTo>
                <a:lnTo>
                  <a:pt x="852" y="166"/>
                </a:lnTo>
                <a:lnTo>
                  <a:pt x="852" y="168"/>
                </a:lnTo>
                <a:lnTo>
                  <a:pt x="850" y="171"/>
                </a:lnTo>
                <a:lnTo>
                  <a:pt x="848" y="173"/>
                </a:lnTo>
                <a:lnTo>
                  <a:pt x="848" y="175"/>
                </a:lnTo>
                <a:lnTo>
                  <a:pt x="848" y="176"/>
                </a:lnTo>
                <a:lnTo>
                  <a:pt x="846" y="178"/>
                </a:lnTo>
                <a:lnTo>
                  <a:pt x="845" y="182"/>
                </a:lnTo>
                <a:lnTo>
                  <a:pt x="841" y="183"/>
                </a:lnTo>
                <a:lnTo>
                  <a:pt x="839" y="185"/>
                </a:lnTo>
                <a:lnTo>
                  <a:pt x="838" y="187"/>
                </a:lnTo>
                <a:lnTo>
                  <a:pt x="836" y="187"/>
                </a:lnTo>
                <a:lnTo>
                  <a:pt x="834" y="189"/>
                </a:lnTo>
                <a:lnTo>
                  <a:pt x="832" y="190"/>
                </a:lnTo>
                <a:lnTo>
                  <a:pt x="832" y="192"/>
                </a:lnTo>
                <a:lnTo>
                  <a:pt x="832" y="194"/>
                </a:lnTo>
                <a:lnTo>
                  <a:pt x="832" y="196"/>
                </a:lnTo>
                <a:lnTo>
                  <a:pt x="831" y="197"/>
                </a:lnTo>
                <a:lnTo>
                  <a:pt x="831" y="199"/>
                </a:lnTo>
                <a:lnTo>
                  <a:pt x="831" y="201"/>
                </a:lnTo>
                <a:lnTo>
                  <a:pt x="831" y="203"/>
                </a:lnTo>
                <a:lnTo>
                  <a:pt x="829" y="203"/>
                </a:lnTo>
                <a:lnTo>
                  <a:pt x="827" y="204"/>
                </a:lnTo>
                <a:lnTo>
                  <a:pt x="824" y="204"/>
                </a:lnTo>
                <a:lnTo>
                  <a:pt x="822" y="204"/>
                </a:lnTo>
                <a:lnTo>
                  <a:pt x="822" y="206"/>
                </a:lnTo>
                <a:lnTo>
                  <a:pt x="820" y="208"/>
                </a:lnTo>
                <a:lnTo>
                  <a:pt x="820" y="210"/>
                </a:lnTo>
                <a:lnTo>
                  <a:pt x="820" y="211"/>
                </a:lnTo>
                <a:lnTo>
                  <a:pt x="819" y="213"/>
                </a:lnTo>
                <a:lnTo>
                  <a:pt x="819" y="215"/>
                </a:lnTo>
                <a:lnTo>
                  <a:pt x="817" y="215"/>
                </a:lnTo>
                <a:lnTo>
                  <a:pt x="815" y="215"/>
                </a:lnTo>
                <a:lnTo>
                  <a:pt x="813" y="211"/>
                </a:lnTo>
                <a:lnTo>
                  <a:pt x="812" y="211"/>
                </a:lnTo>
                <a:lnTo>
                  <a:pt x="810" y="213"/>
                </a:lnTo>
                <a:lnTo>
                  <a:pt x="810" y="215"/>
                </a:lnTo>
                <a:lnTo>
                  <a:pt x="810" y="218"/>
                </a:lnTo>
                <a:lnTo>
                  <a:pt x="810" y="220"/>
                </a:lnTo>
                <a:lnTo>
                  <a:pt x="812" y="222"/>
                </a:lnTo>
                <a:lnTo>
                  <a:pt x="812" y="224"/>
                </a:lnTo>
                <a:lnTo>
                  <a:pt x="812" y="225"/>
                </a:lnTo>
                <a:lnTo>
                  <a:pt x="810" y="225"/>
                </a:lnTo>
                <a:lnTo>
                  <a:pt x="810" y="224"/>
                </a:lnTo>
                <a:lnTo>
                  <a:pt x="808" y="222"/>
                </a:lnTo>
                <a:lnTo>
                  <a:pt x="806" y="224"/>
                </a:lnTo>
                <a:lnTo>
                  <a:pt x="805" y="225"/>
                </a:lnTo>
                <a:lnTo>
                  <a:pt x="803" y="225"/>
                </a:lnTo>
                <a:lnTo>
                  <a:pt x="801" y="225"/>
                </a:lnTo>
                <a:lnTo>
                  <a:pt x="799" y="227"/>
                </a:lnTo>
                <a:lnTo>
                  <a:pt x="798" y="229"/>
                </a:lnTo>
                <a:lnTo>
                  <a:pt x="796" y="231"/>
                </a:lnTo>
                <a:lnTo>
                  <a:pt x="794" y="232"/>
                </a:lnTo>
                <a:lnTo>
                  <a:pt x="792" y="232"/>
                </a:lnTo>
                <a:lnTo>
                  <a:pt x="791" y="232"/>
                </a:lnTo>
                <a:lnTo>
                  <a:pt x="789" y="234"/>
                </a:lnTo>
                <a:lnTo>
                  <a:pt x="787" y="234"/>
                </a:lnTo>
                <a:lnTo>
                  <a:pt x="785" y="236"/>
                </a:lnTo>
                <a:lnTo>
                  <a:pt x="785" y="238"/>
                </a:lnTo>
                <a:lnTo>
                  <a:pt x="785" y="239"/>
                </a:lnTo>
                <a:lnTo>
                  <a:pt x="784" y="239"/>
                </a:lnTo>
                <a:lnTo>
                  <a:pt x="782" y="241"/>
                </a:lnTo>
                <a:lnTo>
                  <a:pt x="780" y="239"/>
                </a:lnTo>
                <a:lnTo>
                  <a:pt x="778" y="239"/>
                </a:lnTo>
                <a:lnTo>
                  <a:pt x="778" y="241"/>
                </a:lnTo>
                <a:lnTo>
                  <a:pt x="778" y="243"/>
                </a:lnTo>
                <a:lnTo>
                  <a:pt x="778" y="245"/>
                </a:lnTo>
                <a:lnTo>
                  <a:pt x="778" y="246"/>
                </a:lnTo>
                <a:lnTo>
                  <a:pt x="778" y="248"/>
                </a:lnTo>
                <a:lnTo>
                  <a:pt x="778" y="250"/>
                </a:lnTo>
                <a:lnTo>
                  <a:pt x="777" y="252"/>
                </a:lnTo>
                <a:lnTo>
                  <a:pt x="775" y="252"/>
                </a:lnTo>
                <a:lnTo>
                  <a:pt x="775" y="253"/>
                </a:lnTo>
                <a:lnTo>
                  <a:pt x="777" y="255"/>
                </a:lnTo>
                <a:lnTo>
                  <a:pt x="777" y="257"/>
                </a:lnTo>
                <a:lnTo>
                  <a:pt x="775" y="257"/>
                </a:lnTo>
                <a:lnTo>
                  <a:pt x="775" y="258"/>
                </a:lnTo>
                <a:lnTo>
                  <a:pt x="773" y="258"/>
                </a:lnTo>
                <a:lnTo>
                  <a:pt x="773" y="260"/>
                </a:lnTo>
                <a:lnTo>
                  <a:pt x="773" y="262"/>
                </a:lnTo>
                <a:lnTo>
                  <a:pt x="771" y="262"/>
                </a:lnTo>
                <a:lnTo>
                  <a:pt x="773" y="265"/>
                </a:lnTo>
                <a:lnTo>
                  <a:pt x="775" y="265"/>
                </a:lnTo>
                <a:lnTo>
                  <a:pt x="775" y="267"/>
                </a:lnTo>
                <a:lnTo>
                  <a:pt x="777" y="269"/>
                </a:lnTo>
                <a:lnTo>
                  <a:pt x="777" y="272"/>
                </a:lnTo>
                <a:lnTo>
                  <a:pt x="777" y="274"/>
                </a:lnTo>
                <a:lnTo>
                  <a:pt x="777" y="276"/>
                </a:lnTo>
                <a:lnTo>
                  <a:pt x="777" y="278"/>
                </a:lnTo>
                <a:lnTo>
                  <a:pt x="777" y="279"/>
                </a:lnTo>
                <a:lnTo>
                  <a:pt x="777" y="281"/>
                </a:lnTo>
                <a:lnTo>
                  <a:pt x="777" y="283"/>
                </a:lnTo>
                <a:lnTo>
                  <a:pt x="775" y="285"/>
                </a:lnTo>
                <a:lnTo>
                  <a:pt x="775" y="286"/>
                </a:lnTo>
                <a:lnTo>
                  <a:pt x="773" y="288"/>
                </a:lnTo>
                <a:lnTo>
                  <a:pt x="773" y="290"/>
                </a:lnTo>
                <a:lnTo>
                  <a:pt x="771" y="290"/>
                </a:lnTo>
                <a:lnTo>
                  <a:pt x="771" y="292"/>
                </a:lnTo>
                <a:lnTo>
                  <a:pt x="773" y="293"/>
                </a:lnTo>
                <a:lnTo>
                  <a:pt x="775" y="295"/>
                </a:lnTo>
                <a:lnTo>
                  <a:pt x="773" y="297"/>
                </a:lnTo>
                <a:lnTo>
                  <a:pt x="773" y="299"/>
                </a:lnTo>
                <a:lnTo>
                  <a:pt x="775" y="300"/>
                </a:lnTo>
                <a:lnTo>
                  <a:pt x="775" y="302"/>
                </a:lnTo>
                <a:lnTo>
                  <a:pt x="773" y="302"/>
                </a:lnTo>
                <a:lnTo>
                  <a:pt x="773" y="304"/>
                </a:lnTo>
                <a:lnTo>
                  <a:pt x="775" y="306"/>
                </a:lnTo>
                <a:lnTo>
                  <a:pt x="777" y="306"/>
                </a:lnTo>
                <a:lnTo>
                  <a:pt x="778" y="306"/>
                </a:lnTo>
                <a:lnTo>
                  <a:pt x="780" y="306"/>
                </a:lnTo>
                <a:lnTo>
                  <a:pt x="780" y="307"/>
                </a:lnTo>
                <a:lnTo>
                  <a:pt x="780" y="309"/>
                </a:lnTo>
                <a:lnTo>
                  <a:pt x="780" y="311"/>
                </a:lnTo>
                <a:lnTo>
                  <a:pt x="780" y="313"/>
                </a:lnTo>
                <a:lnTo>
                  <a:pt x="777" y="313"/>
                </a:lnTo>
                <a:lnTo>
                  <a:pt x="777" y="314"/>
                </a:lnTo>
                <a:lnTo>
                  <a:pt x="777" y="316"/>
                </a:lnTo>
                <a:lnTo>
                  <a:pt x="777" y="318"/>
                </a:lnTo>
                <a:lnTo>
                  <a:pt x="775" y="320"/>
                </a:lnTo>
                <a:lnTo>
                  <a:pt x="773" y="320"/>
                </a:lnTo>
                <a:lnTo>
                  <a:pt x="773" y="321"/>
                </a:lnTo>
                <a:lnTo>
                  <a:pt x="773" y="323"/>
                </a:lnTo>
                <a:lnTo>
                  <a:pt x="773" y="325"/>
                </a:lnTo>
                <a:lnTo>
                  <a:pt x="775" y="325"/>
                </a:lnTo>
                <a:lnTo>
                  <a:pt x="773" y="327"/>
                </a:lnTo>
                <a:lnTo>
                  <a:pt x="773" y="328"/>
                </a:lnTo>
                <a:lnTo>
                  <a:pt x="773" y="330"/>
                </a:lnTo>
                <a:lnTo>
                  <a:pt x="775" y="332"/>
                </a:lnTo>
                <a:lnTo>
                  <a:pt x="775" y="334"/>
                </a:lnTo>
                <a:lnTo>
                  <a:pt x="777" y="334"/>
                </a:lnTo>
                <a:lnTo>
                  <a:pt x="778" y="334"/>
                </a:lnTo>
                <a:lnTo>
                  <a:pt x="780" y="335"/>
                </a:lnTo>
                <a:lnTo>
                  <a:pt x="782" y="335"/>
                </a:lnTo>
                <a:lnTo>
                  <a:pt x="784" y="335"/>
                </a:lnTo>
                <a:lnTo>
                  <a:pt x="785" y="337"/>
                </a:lnTo>
                <a:lnTo>
                  <a:pt x="787" y="337"/>
                </a:lnTo>
                <a:lnTo>
                  <a:pt x="789" y="339"/>
                </a:lnTo>
                <a:lnTo>
                  <a:pt x="791" y="339"/>
                </a:lnTo>
                <a:lnTo>
                  <a:pt x="791" y="341"/>
                </a:lnTo>
                <a:lnTo>
                  <a:pt x="792" y="341"/>
                </a:lnTo>
                <a:lnTo>
                  <a:pt x="796" y="342"/>
                </a:lnTo>
                <a:lnTo>
                  <a:pt x="798" y="342"/>
                </a:lnTo>
                <a:lnTo>
                  <a:pt x="799" y="344"/>
                </a:lnTo>
                <a:lnTo>
                  <a:pt x="801" y="344"/>
                </a:lnTo>
                <a:lnTo>
                  <a:pt x="803" y="346"/>
                </a:lnTo>
                <a:lnTo>
                  <a:pt x="805" y="346"/>
                </a:lnTo>
                <a:lnTo>
                  <a:pt x="806" y="347"/>
                </a:lnTo>
                <a:lnTo>
                  <a:pt x="808" y="347"/>
                </a:lnTo>
                <a:lnTo>
                  <a:pt x="810" y="349"/>
                </a:lnTo>
                <a:lnTo>
                  <a:pt x="812" y="349"/>
                </a:lnTo>
                <a:lnTo>
                  <a:pt x="813" y="349"/>
                </a:lnTo>
                <a:lnTo>
                  <a:pt x="815" y="349"/>
                </a:lnTo>
                <a:lnTo>
                  <a:pt x="817" y="351"/>
                </a:lnTo>
                <a:lnTo>
                  <a:pt x="819" y="351"/>
                </a:lnTo>
                <a:lnTo>
                  <a:pt x="820" y="353"/>
                </a:lnTo>
                <a:lnTo>
                  <a:pt x="825" y="354"/>
                </a:lnTo>
                <a:lnTo>
                  <a:pt x="827" y="354"/>
                </a:lnTo>
                <a:lnTo>
                  <a:pt x="831" y="356"/>
                </a:lnTo>
                <a:lnTo>
                  <a:pt x="831" y="358"/>
                </a:lnTo>
                <a:lnTo>
                  <a:pt x="832" y="360"/>
                </a:lnTo>
                <a:lnTo>
                  <a:pt x="834" y="360"/>
                </a:lnTo>
                <a:lnTo>
                  <a:pt x="836" y="361"/>
                </a:lnTo>
                <a:lnTo>
                  <a:pt x="839" y="363"/>
                </a:lnTo>
                <a:lnTo>
                  <a:pt x="843" y="363"/>
                </a:lnTo>
                <a:lnTo>
                  <a:pt x="846" y="363"/>
                </a:lnTo>
                <a:lnTo>
                  <a:pt x="848" y="365"/>
                </a:lnTo>
                <a:lnTo>
                  <a:pt x="850" y="365"/>
                </a:lnTo>
                <a:lnTo>
                  <a:pt x="853" y="367"/>
                </a:lnTo>
                <a:lnTo>
                  <a:pt x="855" y="367"/>
                </a:lnTo>
                <a:lnTo>
                  <a:pt x="859" y="368"/>
                </a:lnTo>
                <a:lnTo>
                  <a:pt x="862" y="368"/>
                </a:lnTo>
                <a:lnTo>
                  <a:pt x="864" y="370"/>
                </a:lnTo>
                <a:lnTo>
                  <a:pt x="866" y="370"/>
                </a:lnTo>
                <a:lnTo>
                  <a:pt x="867" y="372"/>
                </a:lnTo>
                <a:lnTo>
                  <a:pt x="871" y="372"/>
                </a:lnTo>
                <a:lnTo>
                  <a:pt x="873" y="374"/>
                </a:lnTo>
                <a:lnTo>
                  <a:pt x="874" y="374"/>
                </a:lnTo>
                <a:lnTo>
                  <a:pt x="878" y="374"/>
                </a:lnTo>
                <a:lnTo>
                  <a:pt x="881" y="375"/>
                </a:lnTo>
                <a:lnTo>
                  <a:pt x="883" y="375"/>
                </a:lnTo>
                <a:lnTo>
                  <a:pt x="885" y="377"/>
                </a:lnTo>
                <a:lnTo>
                  <a:pt x="887" y="377"/>
                </a:lnTo>
                <a:lnTo>
                  <a:pt x="888" y="379"/>
                </a:lnTo>
                <a:lnTo>
                  <a:pt x="890" y="379"/>
                </a:lnTo>
                <a:lnTo>
                  <a:pt x="892" y="381"/>
                </a:lnTo>
                <a:lnTo>
                  <a:pt x="895" y="381"/>
                </a:lnTo>
                <a:lnTo>
                  <a:pt x="897" y="381"/>
                </a:lnTo>
                <a:lnTo>
                  <a:pt x="899" y="381"/>
                </a:lnTo>
                <a:lnTo>
                  <a:pt x="901" y="381"/>
                </a:lnTo>
                <a:lnTo>
                  <a:pt x="902" y="381"/>
                </a:lnTo>
                <a:lnTo>
                  <a:pt x="904" y="382"/>
                </a:lnTo>
                <a:lnTo>
                  <a:pt x="906" y="382"/>
                </a:lnTo>
                <a:lnTo>
                  <a:pt x="909" y="382"/>
                </a:lnTo>
                <a:lnTo>
                  <a:pt x="911" y="382"/>
                </a:lnTo>
                <a:lnTo>
                  <a:pt x="913" y="382"/>
                </a:lnTo>
                <a:lnTo>
                  <a:pt x="914" y="382"/>
                </a:lnTo>
                <a:lnTo>
                  <a:pt x="918" y="382"/>
                </a:lnTo>
                <a:lnTo>
                  <a:pt x="923" y="384"/>
                </a:lnTo>
                <a:lnTo>
                  <a:pt x="925" y="384"/>
                </a:lnTo>
                <a:lnTo>
                  <a:pt x="932" y="388"/>
                </a:lnTo>
                <a:lnTo>
                  <a:pt x="939" y="388"/>
                </a:lnTo>
                <a:lnTo>
                  <a:pt x="942" y="389"/>
                </a:lnTo>
                <a:lnTo>
                  <a:pt x="948" y="389"/>
                </a:lnTo>
                <a:lnTo>
                  <a:pt x="951" y="391"/>
                </a:lnTo>
                <a:lnTo>
                  <a:pt x="955" y="391"/>
                </a:lnTo>
                <a:lnTo>
                  <a:pt x="958" y="393"/>
                </a:lnTo>
                <a:lnTo>
                  <a:pt x="963" y="395"/>
                </a:lnTo>
                <a:lnTo>
                  <a:pt x="965" y="395"/>
                </a:lnTo>
                <a:lnTo>
                  <a:pt x="969" y="395"/>
                </a:lnTo>
                <a:lnTo>
                  <a:pt x="970" y="395"/>
                </a:lnTo>
                <a:lnTo>
                  <a:pt x="972" y="396"/>
                </a:lnTo>
                <a:lnTo>
                  <a:pt x="974" y="396"/>
                </a:lnTo>
                <a:lnTo>
                  <a:pt x="977" y="398"/>
                </a:lnTo>
                <a:lnTo>
                  <a:pt x="979" y="398"/>
                </a:lnTo>
                <a:lnTo>
                  <a:pt x="981" y="398"/>
                </a:lnTo>
                <a:lnTo>
                  <a:pt x="984" y="398"/>
                </a:lnTo>
                <a:lnTo>
                  <a:pt x="991" y="400"/>
                </a:lnTo>
                <a:lnTo>
                  <a:pt x="998" y="400"/>
                </a:lnTo>
                <a:lnTo>
                  <a:pt x="1002" y="402"/>
                </a:lnTo>
                <a:lnTo>
                  <a:pt x="1010" y="405"/>
                </a:lnTo>
                <a:lnTo>
                  <a:pt x="1016" y="407"/>
                </a:lnTo>
                <a:lnTo>
                  <a:pt x="1019" y="407"/>
                </a:lnTo>
                <a:lnTo>
                  <a:pt x="1028" y="409"/>
                </a:lnTo>
                <a:lnTo>
                  <a:pt x="1033" y="410"/>
                </a:lnTo>
                <a:lnTo>
                  <a:pt x="1038" y="410"/>
                </a:lnTo>
                <a:lnTo>
                  <a:pt x="1044" y="414"/>
                </a:lnTo>
                <a:lnTo>
                  <a:pt x="1047" y="414"/>
                </a:lnTo>
                <a:lnTo>
                  <a:pt x="1051" y="416"/>
                </a:lnTo>
                <a:lnTo>
                  <a:pt x="1058" y="416"/>
                </a:lnTo>
                <a:lnTo>
                  <a:pt x="1059" y="417"/>
                </a:lnTo>
                <a:lnTo>
                  <a:pt x="1063" y="419"/>
                </a:lnTo>
                <a:lnTo>
                  <a:pt x="1065" y="421"/>
                </a:lnTo>
                <a:lnTo>
                  <a:pt x="1066" y="423"/>
                </a:lnTo>
                <a:lnTo>
                  <a:pt x="1070" y="424"/>
                </a:lnTo>
                <a:lnTo>
                  <a:pt x="1070" y="426"/>
                </a:lnTo>
                <a:lnTo>
                  <a:pt x="1070" y="428"/>
                </a:lnTo>
                <a:lnTo>
                  <a:pt x="1072" y="428"/>
                </a:lnTo>
                <a:lnTo>
                  <a:pt x="1073" y="428"/>
                </a:lnTo>
                <a:lnTo>
                  <a:pt x="1075" y="428"/>
                </a:lnTo>
                <a:lnTo>
                  <a:pt x="1077" y="430"/>
                </a:lnTo>
                <a:lnTo>
                  <a:pt x="1079" y="430"/>
                </a:lnTo>
                <a:lnTo>
                  <a:pt x="1079" y="431"/>
                </a:lnTo>
                <a:lnTo>
                  <a:pt x="1080" y="431"/>
                </a:lnTo>
                <a:lnTo>
                  <a:pt x="1082" y="433"/>
                </a:lnTo>
                <a:lnTo>
                  <a:pt x="1084" y="435"/>
                </a:lnTo>
                <a:lnTo>
                  <a:pt x="1086" y="435"/>
                </a:lnTo>
                <a:lnTo>
                  <a:pt x="1086" y="437"/>
                </a:lnTo>
                <a:lnTo>
                  <a:pt x="1087" y="437"/>
                </a:lnTo>
                <a:lnTo>
                  <a:pt x="1089" y="435"/>
                </a:lnTo>
                <a:lnTo>
                  <a:pt x="1089" y="437"/>
                </a:lnTo>
                <a:lnTo>
                  <a:pt x="1091" y="437"/>
                </a:lnTo>
                <a:lnTo>
                  <a:pt x="1091" y="438"/>
                </a:lnTo>
                <a:lnTo>
                  <a:pt x="1092" y="438"/>
                </a:lnTo>
                <a:lnTo>
                  <a:pt x="1092" y="440"/>
                </a:lnTo>
                <a:lnTo>
                  <a:pt x="1094" y="442"/>
                </a:lnTo>
                <a:lnTo>
                  <a:pt x="1096" y="442"/>
                </a:lnTo>
                <a:lnTo>
                  <a:pt x="1096" y="443"/>
                </a:lnTo>
                <a:lnTo>
                  <a:pt x="1098" y="445"/>
                </a:lnTo>
                <a:lnTo>
                  <a:pt x="1098" y="447"/>
                </a:lnTo>
                <a:lnTo>
                  <a:pt x="1098" y="449"/>
                </a:lnTo>
                <a:lnTo>
                  <a:pt x="1098" y="450"/>
                </a:lnTo>
                <a:lnTo>
                  <a:pt x="1099" y="450"/>
                </a:lnTo>
                <a:lnTo>
                  <a:pt x="1099" y="452"/>
                </a:lnTo>
                <a:lnTo>
                  <a:pt x="1101" y="452"/>
                </a:lnTo>
                <a:lnTo>
                  <a:pt x="1103" y="454"/>
                </a:lnTo>
                <a:lnTo>
                  <a:pt x="1105" y="454"/>
                </a:lnTo>
                <a:lnTo>
                  <a:pt x="1105" y="456"/>
                </a:lnTo>
                <a:lnTo>
                  <a:pt x="1105" y="457"/>
                </a:lnTo>
                <a:lnTo>
                  <a:pt x="1106" y="457"/>
                </a:lnTo>
                <a:lnTo>
                  <a:pt x="1106" y="459"/>
                </a:lnTo>
                <a:lnTo>
                  <a:pt x="1106" y="461"/>
                </a:lnTo>
                <a:lnTo>
                  <a:pt x="1106" y="463"/>
                </a:lnTo>
                <a:lnTo>
                  <a:pt x="1106" y="464"/>
                </a:lnTo>
                <a:lnTo>
                  <a:pt x="1105" y="466"/>
                </a:lnTo>
                <a:lnTo>
                  <a:pt x="1106" y="468"/>
                </a:lnTo>
                <a:lnTo>
                  <a:pt x="1108" y="468"/>
                </a:lnTo>
                <a:lnTo>
                  <a:pt x="1108" y="470"/>
                </a:lnTo>
                <a:lnTo>
                  <a:pt x="1108" y="471"/>
                </a:lnTo>
                <a:lnTo>
                  <a:pt x="1110" y="471"/>
                </a:lnTo>
                <a:lnTo>
                  <a:pt x="1110" y="473"/>
                </a:lnTo>
                <a:lnTo>
                  <a:pt x="1110" y="475"/>
                </a:lnTo>
                <a:lnTo>
                  <a:pt x="1110" y="477"/>
                </a:lnTo>
                <a:lnTo>
                  <a:pt x="1112" y="478"/>
                </a:lnTo>
                <a:lnTo>
                  <a:pt x="1112" y="480"/>
                </a:lnTo>
                <a:lnTo>
                  <a:pt x="1110" y="482"/>
                </a:lnTo>
                <a:lnTo>
                  <a:pt x="1112" y="482"/>
                </a:lnTo>
                <a:lnTo>
                  <a:pt x="1113" y="484"/>
                </a:lnTo>
                <a:lnTo>
                  <a:pt x="1115" y="484"/>
                </a:lnTo>
                <a:lnTo>
                  <a:pt x="1115" y="485"/>
                </a:lnTo>
                <a:lnTo>
                  <a:pt x="1117" y="485"/>
                </a:lnTo>
                <a:lnTo>
                  <a:pt x="1119" y="487"/>
                </a:lnTo>
                <a:lnTo>
                  <a:pt x="1119" y="489"/>
                </a:lnTo>
                <a:lnTo>
                  <a:pt x="1120" y="491"/>
                </a:lnTo>
                <a:lnTo>
                  <a:pt x="1122" y="491"/>
                </a:lnTo>
                <a:lnTo>
                  <a:pt x="1122" y="492"/>
                </a:lnTo>
                <a:lnTo>
                  <a:pt x="1122" y="494"/>
                </a:lnTo>
                <a:lnTo>
                  <a:pt x="1122" y="496"/>
                </a:lnTo>
                <a:lnTo>
                  <a:pt x="1120" y="498"/>
                </a:lnTo>
                <a:lnTo>
                  <a:pt x="1122" y="503"/>
                </a:lnTo>
                <a:lnTo>
                  <a:pt x="1122" y="505"/>
                </a:lnTo>
                <a:lnTo>
                  <a:pt x="1124" y="505"/>
                </a:lnTo>
                <a:lnTo>
                  <a:pt x="1126" y="505"/>
                </a:lnTo>
                <a:lnTo>
                  <a:pt x="1126" y="506"/>
                </a:lnTo>
                <a:lnTo>
                  <a:pt x="1127" y="506"/>
                </a:lnTo>
                <a:lnTo>
                  <a:pt x="1127" y="508"/>
                </a:lnTo>
                <a:lnTo>
                  <a:pt x="1129" y="510"/>
                </a:lnTo>
                <a:lnTo>
                  <a:pt x="1129" y="512"/>
                </a:lnTo>
                <a:lnTo>
                  <a:pt x="1131" y="513"/>
                </a:lnTo>
                <a:lnTo>
                  <a:pt x="1131" y="515"/>
                </a:lnTo>
                <a:lnTo>
                  <a:pt x="1133" y="515"/>
                </a:lnTo>
                <a:lnTo>
                  <a:pt x="1133" y="517"/>
                </a:lnTo>
                <a:lnTo>
                  <a:pt x="1134" y="519"/>
                </a:lnTo>
                <a:lnTo>
                  <a:pt x="1136" y="519"/>
                </a:lnTo>
                <a:lnTo>
                  <a:pt x="1136" y="520"/>
                </a:lnTo>
                <a:lnTo>
                  <a:pt x="1136" y="522"/>
                </a:lnTo>
                <a:lnTo>
                  <a:pt x="1138" y="524"/>
                </a:lnTo>
                <a:lnTo>
                  <a:pt x="1141" y="531"/>
                </a:lnTo>
                <a:lnTo>
                  <a:pt x="1145" y="536"/>
                </a:lnTo>
                <a:lnTo>
                  <a:pt x="1150" y="548"/>
                </a:lnTo>
                <a:lnTo>
                  <a:pt x="1150" y="550"/>
                </a:lnTo>
                <a:lnTo>
                  <a:pt x="1152" y="550"/>
                </a:lnTo>
                <a:lnTo>
                  <a:pt x="1152" y="552"/>
                </a:lnTo>
                <a:lnTo>
                  <a:pt x="1154" y="552"/>
                </a:lnTo>
                <a:lnTo>
                  <a:pt x="1152" y="553"/>
                </a:lnTo>
                <a:lnTo>
                  <a:pt x="1154" y="555"/>
                </a:lnTo>
                <a:lnTo>
                  <a:pt x="1154" y="557"/>
                </a:lnTo>
                <a:lnTo>
                  <a:pt x="1154" y="559"/>
                </a:lnTo>
                <a:lnTo>
                  <a:pt x="1152" y="560"/>
                </a:lnTo>
                <a:lnTo>
                  <a:pt x="1152" y="562"/>
                </a:lnTo>
                <a:lnTo>
                  <a:pt x="1154" y="564"/>
                </a:lnTo>
                <a:lnTo>
                  <a:pt x="1155" y="566"/>
                </a:lnTo>
                <a:lnTo>
                  <a:pt x="1155" y="567"/>
                </a:lnTo>
                <a:lnTo>
                  <a:pt x="1157" y="569"/>
                </a:lnTo>
                <a:lnTo>
                  <a:pt x="1157" y="571"/>
                </a:lnTo>
                <a:lnTo>
                  <a:pt x="1157" y="573"/>
                </a:lnTo>
                <a:lnTo>
                  <a:pt x="1159" y="574"/>
                </a:lnTo>
                <a:lnTo>
                  <a:pt x="1159" y="576"/>
                </a:lnTo>
                <a:lnTo>
                  <a:pt x="1159" y="578"/>
                </a:lnTo>
                <a:lnTo>
                  <a:pt x="1157" y="578"/>
                </a:lnTo>
                <a:lnTo>
                  <a:pt x="1157" y="580"/>
                </a:lnTo>
                <a:lnTo>
                  <a:pt x="1157" y="581"/>
                </a:lnTo>
                <a:lnTo>
                  <a:pt x="1157" y="583"/>
                </a:lnTo>
                <a:lnTo>
                  <a:pt x="1155" y="585"/>
                </a:lnTo>
                <a:lnTo>
                  <a:pt x="1155" y="587"/>
                </a:lnTo>
                <a:lnTo>
                  <a:pt x="1157" y="587"/>
                </a:lnTo>
                <a:lnTo>
                  <a:pt x="1155" y="588"/>
                </a:lnTo>
                <a:lnTo>
                  <a:pt x="1155" y="590"/>
                </a:lnTo>
                <a:lnTo>
                  <a:pt x="1157" y="592"/>
                </a:lnTo>
                <a:lnTo>
                  <a:pt x="1159" y="592"/>
                </a:lnTo>
                <a:lnTo>
                  <a:pt x="1159" y="594"/>
                </a:lnTo>
                <a:lnTo>
                  <a:pt x="1161" y="594"/>
                </a:lnTo>
                <a:lnTo>
                  <a:pt x="1161" y="595"/>
                </a:lnTo>
                <a:lnTo>
                  <a:pt x="1159" y="597"/>
                </a:lnTo>
                <a:lnTo>
                  <a:pt x="1159" y="599"/>
                </a:lnTo>
                <a:lnTo>
                  <a:pt x="1159" y="601"/>
                </a:lnTo>
                <a:lnTo>
                  <a:pt x="1161" y="601"/>
                </a:lnTo>
                <a:lnTo>
                  <a:pt x="1159" y="601"/>
                </a:lnTo>
                <a:lnTo>
                  <a:pt x="1159" y="602"/>
                </a:lnTo>
                <a:lnTo>
                  <a:pt x="1159" y="604"/>
                </a:lnTo>
                <a:lnTo>
                  <a:pt x="1157" y="606"/>
                </a:lnTo>
                <a:lnTo>
                  <a:pt x="1157" y="608"/>
                </a:lnTo>
                <a:lnTo>
                  <a:pt x="1159" y="609"/>
                </a:lnTo>
                <a:lnTo>
                  <a:pt x="1161" y="611"/>
                </a:lnTo>
                <a:lnTo>
                  <a:pt x="1161" y="613"/>
                </a:lnTo>
                <a:lnTo>
                  <a:pt x="1159" y="615"/>
                </a:lnTo>
                <a:lnTo>
                  <a:pt x="1161" y="616"/>
                </a:lnTo>
                <a:lnTo>
                  <a:pt x="1161" y="618"/>
                </a:lnTo>
                <a:lnTo>
                  <a:pt x="1161" y="620"/>
                </a:lnTo>
                <a:lnTo>
                  <a:pt x="1162" y="620"/>
                </a:lnTo>
                <a:lnTo>
                  <a:pt x="1162" y="622"/>
                </a:lnTo>
                <a:lnTo>
                  <a:pt x="1162" y="623"/>
                </a:lnTo>
                <a:lnTo>
                  <a:pt x="1164" y="625"/>
                </a:lnTo>
                <a:lnTo>
                  <a:pt x="1166" y="627"/>
                </a:lnTo>
                <a:lnTo>
                  <a:pt x="1166" y="629"/>
                </a:lnTo>
                <a:lnTo>
                  <a:pt x="1168" y="630"/>
                </a:lnTo>
                <a:lnTo>
                  <a:pt x="1166" y="630"/>
                </a:lnTo>
                <a:lnTo>
                  <a:pt x="1168" y="632"/>
                </a:lnTo>
                <a:lnTo>
                  <a:pt x="1168" y="634"/>
                </a:lnTo>
                <a:lnTo>
                  <a:pt x="1168" y="635"/>
                </a:lnTo>
                <a:lnTo>
                  <a:pt x="1168" y="637"/>
                </a:lnTo>
                <a:lnTo>
                  <a:pt x="1169" y="637"/>
                </a:lnTo>
                <a:lnTo>
                  <a:pt x="1171" y="637"/>
                </a:lnTo>
                <a:lnTo>
                  <a:pt x="1171" y="639"/>
                </a:lnTo>
                <a:lnTo>
                  <a:pt x="1169" y="641"/>
                </a:lnTo>
                <a:lnTo>
                  <a:pt x="1169" y="642"/>
                </a:lnTo>
                <a:lnTo>
                  <a:pt x="1169" y="644"/>
                </a:lnTo>
                <a:lnTo>
                  <a:pt x="1171" y="644"/>
                </a:lnTo>
                <a:lnTo>
                  <a:pt x="1169" y="646"/>
                </a:lnTo>
                <a:lnTo>
                  <a:pt x="1169" y="648"/>
                </a:lnTo>
                <a:lnTo>
                  <a:pt x="1169" y="649"/>
                </a:lnTo>
                <a:lnTo>
                  <a:pt x="1169" y="651"/>
                </a:lnTo>
                <a:lnTo>
                  <a:pt x="1169" y="653"/>
                </a:lnTo>
                <a:lnTo>
                  <a:pt x="1169" y="655"/>
                </a:lnTo>
                <a:lnTo>
                  <a:pt x="1171" y="656"/>
                </a:lnTo>
                <a:lnTo>
                  <a:pt x="1173" y="656"/>
                </a:lnTo>
                <a:lnTo>
                  <a:pt x="1173" y="658"/>
                </a:lnTo>
                <a:lnTo>
                  <a:pt x="1175" y="658"/>
                </a:lnTo>
                <a:lnTo>
                  <a:pt x="1176" y="660"/>
                </a:lnTo>
                <a:lnTo>
                  <a:pt x="1178" y="662"/>
                </a:lnTo>
                <a:lnTo>
                  <a:pt x="1178" y="663"/>
                </a:lnTo>
                <a:lnTo>
                  <a:pt x="1176" y="665"/>
                </a:lnTo>
                <a:lnTo>
                  <a:pt x="1178" y="667"/>
                </a:lnTo>
                <a:lnTo>
                  <a:pt x="1178" y="669"/>
                </a:lnTo>
                <a:lnTo>
                  <a:pt x="1178" y="670"/>
                </a:lnTo>
                <a:lnTo>
                  <a:pt x="1176" y="672"/>
                </a:lnTo>
                <a:lnTo>
                  <a:pt x="1178" y="672"/>
                </a:lnTo>
                <a:lnTo>
                  <a:pt x="1178" y="674"/>
                </a:lnTo>
                <a:lnTo>
                  <a:pt x="1180" y="676"/>
                </a:lnTo>
                <a:lnTo>
                  <a:pt x="1178" y="676"/>
                </a:lnTo>
                <a:lnTo>
                  <a:pt x="1180" y="677"/>
                </a:lnTo>
                <a:lnTo>
                  <a:pt x="1180" y="679"/>
                </a:lnTo>
                <a:lnTo>
                  <a:pt x="1181" y="681"/>
                </a:lnTo>
                <a:lnTo>
                  <a:pt x="1183" y="683"/>
                </a:lnTo>
                <a:lnTo>
                  <a:pt x="1181" y="697"/>
                </a:lnTo>
                <a:lnTo>
                  <a:pt x="1180" y="697"/>
                </a:lnTo>
                <a:lnTo>
                  <a:pt x="1178" y="697"/>
                </a:lnTo>
                <a:lnTo>
                  <a:pt x="1176" y="697"/>
                </a:lnTo>
                <a:lnTo>
                  <a:pt x="1175" y="697"/>
                </a:lnTo>
                <a:lnTo>
                  <a:pt x="1173" y="697"/>
                </a:lnTo>
                <a:lnTo>
                  <a:pt x="1169" y="697"/>
                </a:lnTo>
                <a:lnTo>
                  <a:pt x="1168" y="697"/>
                </a:lnTo>
                <a:lnTo>
                  <a:pt x="1166" y="697"/>
                </a:lnTo>
                <a:lnTo>
                  <a:pt x="1164" y="697"/>
                </a:lnTo>
                <a:lnTo>
                  <a:pt x="1162" y="697"/>
                </a:lnTo>
                <a:lnTo>
                  <a:pt x="1161" y="698"/>
                </a:lnTo>
                <a:lnTo>
                  <a:pt x="1159" y="698"/>
                </a:lnTo>
                <a:lnTo>
                  <a:pt x="1157" y="698"/>
                </a:lnTo>
                <a:lnTo>
                  <a:pt x="1157" y="700"/>
                </a:lnTo>
                <a:lnTo>
                  <a:pt x="1155" y="702"/>
                </a:lnTo>
                <a:lnTo>
                  <a:pt x="1154" y="702"/>
                </a:lnTo>
                <a:lnTo>
                  <a:pt x="1152" y="704"/>
                </a:lnTo>
                <a:lnTo>
                  <a:pt x="1150" y="704"/>
                </a:lnTo>
                <a:lnTo>
                  <a:pt x="1148" y="704"/>
                </a:lnTo>
                <a:lnTo>
                  <a:pt x="1147" y="704"/>
                </a:lnTo>
                <a:lnTo>
                  <a:pt x="1145" y="702"/>
                </a:lnTo>
                <a:lnTo>
                  <a:pt x="1141" y="702"/>
                </a:lnTo>
                <a:lnTo>
                  <a:pt x="1140" y="702"/>
                </a:lnTo>
                <a:lnTo>
                  <a:pt x="1140" y="704"/>
                </a:lnTo>
                <a:lnTo>
                  <a:pt x="1136" y="704"/>
                </a:lnTo>
                <a:lnTo>
                  <a:pt x="1134" y="704"/>
                </a:lnTo>
                <a:lnTo>
                  <a:pt x="1133" y="705"/>
                </a:lnTo>
                <a:lnTo>
                  <a:pt x="1131" y="705"/>
                </a:lnTo>
                <a:lnTo>
                  <a:pt x="1129" y="707"/>
                </a:lnTo>
                <a:lnTo>
                  <a:pt x="1127" y="707"/>
                </a:lnTo>
                <a:lnTo>
                  <a:pt x="1126" y="709"/>
                </a:lnTo>
                <a:lnTo>
                  <a:pt x="1124" y="709"/>
                </a:lnTo>
                <a:lnTo>
                  <a:pt x="1122" y="711"/>
                </a:lnTo>
                <a:lnTo>
                  <a:pt x="1120" y="711"/>
                </a:lnTo>
                <a:lnTo>
                  <a:pt x="1119" y="711"/>
                </a:lnTo>
                <a:lnTo>
                  <a:pt x="1119" y="712"/>
                </a:lnTo>
                <a:lnTo>
                  <a:pt x="1117" y="714"/>
                </a:lnTo>
                <a:lnTo>
                  <a:pt x="1115" y="716"/>
                </a:lnTo>
                <a:lnTo>
                  <a:pt x="1113" y="716"/>
                </a:lnTo>
                <a:lnTo>
                  <a:pt x="1112" y="718"/>
                </a:lnTo>
                <a:lnTo>
                  <a:pt x="1110" y="718"/>
                </a:lnTo>
                <a:lnTo>
                  <a:pt x="1108" y="719"/>
                </a:lnTo>
                <a:lnTo>
                  <a:pt x="1106" y="721"/>
                </a:lnTo>
                <a:lnTo>
                  <a:pt x="1106" y="723"/>
                </a:lnTo>
                <a:lnTo>
                  <a:pt x="1106" y="724"/>
                </a:lnTo>
                <a:lnTo>
                  <a:pt x="1105" y="726"/>
                </a:lnTo>
                <a:lnTo>
                  <a:pt x="1105" y="728"/>
                </a:lnTo>
                <a:lnTo>
                  <a:pt x="1105" y="730"/>
                </a:lnTo>
                <a:lnTo>
                  <a:pt x="1105" y="731"/>
                </a:lnTo>
                <a:lnTo>
                  <a:pt x="1105" y="733"/>
                </a:lnTo>
                <a:lnTo>
                  <a:pt x="1105" y="735"/>
                </a:lnTo>
                <a:lnTo>
                  <a:pt x="1105" y="737"/>
                </a:lnTo>
                <a:lnTo>
                  <a:pt x="1103" y="740"/>
                </a:lnTo>
                <a:lnTo>
                  <a:pt x="1101" y="742"/>
                </a:lnTo>
                <a:lnTo>
                  <a:pt x="1101" y="744"/>
                </a:lnTo>
                <a:lnTo>
                  <a:pt x="1099" y="745"/>
                </a:lnTo>
                <a:lnTo>
                  <a:pt x="1101" y="747"/>
                </a:lnTo>
                <a:lnTo>
                  <a:pt x="1101" y="749"/>
                </a:lnTo>
                <a:lnTo>
                  <a:pt x="1099" y="751"/>
                </a:lnTo>
                <a:lnTo>
                  <a:pt x="1099" y="752"/>
                </a:lnTo>
                <a:lnTo>
                  <a:pt x="1098" y="752"/>
                </a:lnTo>
                <a:lnTo>
                  <a:pt x="1098" y="754"/>
                </a:lnTo>
                <a:lnTo>
                  <a:pt x="1096" y="754"/>
                </a:lnTo>
                <a:lnTo>
                  <a:pt x="1094" y="756"/>
                </a:lnTo>
                <a:lnTo>
                  <a:pt x="1094" y="758"/>
                </a:lnTo>
                <a:lnTo>
                  <a:pt x="1092" y="759"/>
                </a:lnTo>
                <a:lnTo>
                  <a:pt x="1092" y="761"/>
                </a:lnTo>
                <a:lnTo>
                  <a:pt x="1092" y="763"/>
                </a:lnTo>
                <a:lnTo>
                  <a:pt x="1091" y="765"/>
                </a:lnTo>
                <a:lnTo>
                  <a:pt x="1091" y="766"/>
                </a:lnTo>
                <a:lnTo>
                  <a:pt x="1089" y="768"/>
                </a:lnTo>
                <a:lnTo>
                  <a:pt x="1089" y="770"/>
                </a:lnTo>
                <a:lnTo>
                  <a:pt x="1089" y="772"/>
                </a:lnTo>
                <a:lnTo>
                  <a:pt x="1089" y="773"/>
                </a:lnTo>
                <a:lnTo>
                  <a:pt x="1091" y="775"/>
                </a:lnTo>
                <a:lnTo>
                  <a:pt x="1092" y="775"/>
                </a:lnTo>
                <a:lnTo>
                  <a:pt x="1092" y="777"/>
                </a:lnTo>
                <a:lnTo>
                  <a:pt x="1092" y="779"/>
                </a:lnTo>
                <a:lnTo>
                  <a:pt x="1094" y="780"/>
                </a:lnTo>
                <a:lnTo>
                  <a:pt x="1094" y="782"/>
                </a:lnTo>
                <a:lnTo>
                  <a:pt x="1094" y="784"/>
                </a:lnTo>
                <a:lnTo>
                  <a:pt x="1092" y="786"/>
                </a:lnTo>
                <a:lnTo>
                  <a:pt x="1092" y="787"/>
                </a:lnTo>
                <a:lnTo>
                  <a:pt x="1092" y="789"/>
                </a:lnTo>
                <a:lnTo>
                  <a:pt x="1091" y="789"/>
                </a:lnTo>
                <a:lnTo>
                  <a:pt x="1089" y="791"/>
                </a:lnTo>
                <a:lnTo>
                  <a:pt x="1089" y="793"/>
                </a:lnTo>
                <a:lnTo>
                  <a:pt x="1087" y="793"/>
                </a:lnTo>
                <a:lnTo>
                  <a:pt x="1086" y="794"/>
                </a:lnTo>
                <a:lnTo>
                  <a:pt x="1084" y="796"/>
                </a:lnTo>
                <a:lnTo>
                  <a:pt x="1084" y="798"/>
                </a:lnTo>
                <a:lnTo>
                  <a:pt x="1082" y="798"/>
                </a:lnTo>
                <a:lnTo>
                  <a:pt x="1080" y="798"/>
                </a:lnTo>
                <a:lnTo>
                  <a:pt x="1079" y="800"/>
                </a:lnTo>
                <a:lnTo>
                  <a:pt x="1077" y="800"/>
                </a:lnTo>
                <a:lnTo>
                  <a:pt x="1075" y="800"/>
                </a:lnTo>
                <a:lnTo>
                  <a:pt x="1073" y="801"/>
                </a:lnTo>
                <a:lnTo>
                  <a:pt x="1072" y="801"/>
                </a:lnTo>
                <a:lnTo>
                  <a:pt x="1070" y="801"/>
                </a:lnTo>
                <a:lnTo>
                  <a:pt x="1068" y="803"/>
                </a:lnTo>
                <a:lnTo>
                  <a:pt x="1066" y="803"/>
                </a:lnTo>
                <a:lnTo>
                  <a:pt x="1065" y="803"/>
                </a:lnTo>
                <a:lnTo>
                  <a:pt x="1063" y="805"/>
                </a:lnTo>
                <a:lnTo>
                  <a:pt x="1061" y="805"/>
                </a:lnTo>
                <a:lnTo>
                  <a:pt x="1059" y="807"/>
                </a:lnTo>
                <a:lnTo>
                  <a:pt x="1058" y="807"/>
                </a:lnTo>
                <a:lnTo>
                  <a:pt x="1056" y="807"/>
                </a:lnTo>
                <a:lnTo>
                  <a:pt x="1054" y="808"/>
                </a:lnTo>
                <a:lnTo>
                  <a:pt x="1052" y="810"/>
                </a:lnTo>
                <a:lnTo>
                  <a:pt x="1051" y="810"/>
                </a:lnTo>
                <a:lnTo>
                  <a:pt x="1051" y="812"/>
                </a:lnTo>
                <a:lnTo>
                  <a:pt x="1049" y="812"/>
                </a:lnTo>
                <a:lnTo>
                  <a:pt x="1047" y="814"/>
                </a:lnTo>
                <a:lnTo>
                  <a:pt x="1047" y="815"/>
                </a:lnTo>
                <a:lnTo>
                  <a:pt x="1047" y="817"/>
                </a:lnTo>
                <a:lnTo>
                  <a:pt x="1045" y="819"/>
                </a:lnTo>
                <a:lnTo>
                  <a:pt x="1044" y="820"/>
                </a:lnTo>
                <a:lnTo>
                  <a:pt x="1042" y="822"/>
                </a:lnTo>
                <a:lnTo>
                  <a:pt x="1040" y="822"/>
                </a:lnTo>
                <a:lnTo>
                  <a:pt x="1040" y="824"/>
                </a:lnTo>
                <a:lnTo>
                  <a:pt x="1038" y="824"/>
                </a:lnTo>
                <a:lnTo>
                  <a:pt x="1037" y="824"/>
                </a:lnTo>
                <a:lnTo>
                  <a:pt x="1035" y="826"/>
                </a:lnTo>
                <a:lnTo>
                  <a:pt x="1033" y="826"/>
                </a:lnTo>
                <a:lnTo>
                  <a:pt x="1031" y="826"/>
                </a:lnTo>
                <a:lnTo>
                  <a:pt x="1028" y="826"/>
                </a:lnTo>
                <a:lnTo>
                  <a:pt x="1026" y="826"/>
                </a:lnTo>
                <a:lnTo>
                  <a:pt x="1024" y="826"/>
                </a:lnTo>
                <a:lnTo>
                  <a:pt x="1023" y="826"/>
                </a:lnTo>
                <a:lnTo>
                  <a:pt x="1021" y="824"/>
                </a:lnTo>
                <a:lnTo>
                  <a:pt x="1019" y="824"/>
                </a:lnTo>
                <a:lnTo>
                  <a:pt x="1017" y="824"/>
                </a:lnTo>
                <a:lnTo>
                  <a:pt x="1016" y="824"/>
                </a:lnTo>
                <a:lnTo>
                  <a:pt x="1014" y="824"/>
                </a:lnTo>
                <a:lnTo>
                  <a:pt x="1012" y="824"/>
                </a:lnTo>
                <a:lnTo>
                  <a:pt x="1010" y="824"/>
                </a:lnTo>
                <a:lnTo>
                  <a:pt x="1009" y="826"/>
                </a:lnTo>
                <a:lnTo>
                  <a:pt x="1007" y="826"/>
                </a:lnTo>
                <a:lnTo>
                  <a:pt x="1005" y="827"/>
                </a:lnTo>
                <a:lnTo>
                  <a:pt x="1003" y="827"/>
                </a:lnTo>
                <a:lnTo>
                  <a:pt x="1003" y="829"/>
                </a:lnTo>
                <a:lnTo>
                  <a:pt x="1002" y="829"/>
                </a:lnTo>
                <a:lnTo>
                  <a:pt x="1000" y="831"/>
                </a:lnTo>
                <a:lnTo>
                  <a:pt x="998" y="831"/>
                </a:lnTo>
                <a:lnTo>
                  <a:pt x="997" y="831"/>
                </a:lnTo>
                <a:lnTo>
                  <a:pt x="993" y="831"/>
                </a:lnTo>
                <a:lnTo>
                  <a:pt x="993" y="833"/>
                </a:lnTo>
                <a:lnTo>
                  <a:pt x="991" y="833"/>
                </a:lnTo>
                <a:lnTo>
                  <a:pt x="990" y="834"/>
                </a:lnTo>
                <a:lnTo>
                  <a:pt x="988" y="834"/>
                </a:lnTo>
                <a:lnTo>
                  <a:pt x="988" y="836"/>
                </a:lnTo>
                <a:lnTo>
                  <a:pt x="986" y="838"/>
                </a:lnTo>
                <a:lnTo>
                  <a:pt x="984" y="838"/>
                </a:lnTo>
                <a:lnTo>
                  <a:pt x="984" y="840"/>
                </a:lnTo>
                <a:lnTo>
                  <a:pt x="983" y="841"/>
                </a:lnTo>
                <a:lnTo>
                  <a:pt x="981" y="841"/>
                </a:lnTo>
                <a:lnTo>
                  <a:pt x="981" y="843"/>
                </a:lnTo>
                <a:lnTo>
                  <a:pt x="981" y="845"/>
                </a:lnTo>
                <a:lnTo>
                  <a:pt x="979" y="847"/>
                </a:lnTo>
                <a:lnTo>
                  <a:pt x="979" y="848"/>
                </a:lnTo>
                <a:lnTo>
                  <a:pt x="977" y="848"/>
                </a:lnTo>
                <a:lnTo>
                  <a:pt x="976" y="850"/>
                </a:lnTo>
                <a:lnTo>
                  <a:pt x="976" y="852"/>
                </a:lnTo>
                <a:lnTo>
                  <a:pt x="974" y="852"/>
                </a:lnTo>
                <a:lnTo>
                  <a:pt x="972" y="854"/>
                </a:lnTo>
                <a:lnTo>
                  <a:pt x="970" y="854"/>
                </a:lnTo>
                <a:lnTo>
                  <a:pt x="969" y="854"/>
                </a:lnTo>
                <a:lnTo>
                  <a:pt x="967" y="854"/>
                </a:lnTo>
                <a:lnTo>
                  <a:pt x="965" y="852"/>
                </a:lnTo>
                <a:lnTo>
                  <a:pt x="963" y="852"/>
                </a:lnTo>
                <a:lnTo>
                  <a:pt x="962" y="852"/>
                </a:lnTo>
                <a:lnTo>
                  <a:pt x="958" y="852"/>
                </a:lnTo>
                <a:lnTo>
                  <a:pt x="956" y="852"/>
                </a:lnTo>
                <a:lnTo>
                  <a:pt x="955" y="852"/>
                </a:lnTo>
                <a:lnTo>
                  <a:pt x="953" y="852"/>
                </a:lnTo>
                <a:lnTo>
                  <a:pt x="949" y="852"/>
                </a:lnTo>
                <a:lnTo>
                  <a:pt x="948" y="850"/>
                </a:lnTo>
                <a:lnTo>
                  <a:pt x="946" y="850"/>
                </a:lnTo>
                <a:lnTo>
                  <a:pt x="944" y="848"/>
                </a:lnTo>
                <a:lnTo>
                  <a:pt x="942" y="848"/>
                </a:lnTo>
                <a:lnTo>
                  <a:pt x="942" y="847"/>
                </a:lnTo>
                <a:lnTo>
                  <a:pt x="941" y="845"/>
                </a:lnTo>
                <a:lnTo>
                  <a:pt x="939" y="843"/>
                </a:lnTo>
                <a:lnTo>
                  <a:pt x="937" y="843"/>
                </a:lnTo>
                <a:lnTo>
                  <a:pt x="937" y="841"/>
                </a:lnTo>
                <a:lnTo>
                  <a:pt x="935" y="840"/>
                </a:lnTo>
                <a:lnTo>
                  <a:pt x="934" y="840"/>
                </a:lnTo>
                <a:lnTo>
                  <a:pt x="932" y="840"/>
                </a:lnTo>
                <a:lnTo>
                  <a:pt x="928" y="840"/>
                </a:lnTo>
                <a:lnTo>
                  <a:pt x="927" y="840"/>
                </a:lnTo>
                <a:lnTo>
                  <a:pt x="925" y="840"/>
                </a:lnTo>
                <a:lnTo>
                  <a:pt x="925" y="841"/>
                </a:lnTo>
                <a:lnTo>
                  <a:pt x="923" y="841"/>
                </a:lnTo>
                <a:lnTo>
                  <a:pt x="921" y="843"/>
                </a:lnTo>
                <a:lnTo>
                  <a:pt x="920" y="843"/>
                </a:lnTo>
                <a:lnTo>
                  <a:pt x="920" y="845"/>
                </a:lnTo>
                <a:lnTo>
                  <a:pt x="918" y="845"/>
                </a:lnTo>
                <a:lnTo>
                  <a:pt x="914" y="845"/>
                </a:lnTo>
                <a:lnTo>
                  <a:pt x="913" y="845"/>
                </a:lnTo>
                <a:lnTo>
                  <a:pt x="911" y="845"/>
                </a:lnTo>
                <a:lnTo>
                  <a:pt x="909" y="845"/>
                </a:lnTo>
                <a:lnTo>
                  <a:pt x="908" y="845"/>
                </a:lnTo>
                <a:lnTo>
                  <a:pt x="906" y="845"/>
                </a:lnTo>
                <a:lnTo>
                  <a:pt x="904" y="845"/>
                </a:lnTo>
                <a:lnTo>
                  <a:pt x="902" y="843"/>
                </a:lnTo>
                <a:lnTo>
                  <a:pt x="901" y="843"/>
                </a:lnTo>
                <a:lnTo>
                  <a:pt x="899" y="843"/>
                </a:lnTo>
                <a:lnTo>
                  <a:pt x="897" y="841"/>
                </a:lnTo>
                <a:lnTo>
                  <a:pt x="895" y="841"/>
                </a:lnTo>
                <a:lnTo>
                  <a:pt x="894" y="841"/>
                </a:lnTo>
                <a:lnTo>
                  <a:pt x="892" y="840"/>
                </a:lnTo>
                <a:lnTo>
                  <a:pt x="890" y="840"/>
                </a:lnTo>
                <a:lnTo>
                  <a:pt x="888" y="840"/>
                </a:lnTo>
                <a:lnTo>
                  <a:pt x="887" y="840"/>
                </a:lnTo>
                <a:lnTo>
                  <a:pt x="883" y="841"/>
                </a:lnTo>
                <a:lnTo>
                  <a:pt x="881" y="841"/>
                </a:lnTo>
                <a:lnTo>
                  <a:pt x="880" y="841"/>
                </a:lnTo>
                <a:lnTo>
                  <a:pt x="878" y="840"/>
                </a:lnTo>
                <a:lnTo>
                  <a:pt x="876" y="838"/>
                </a:lnTo>
                <a:lnTo>
                  <a:pt x="874" y="838"/>
                </a:lnTo>
                <a:lnTo>
                  <a:pt x="873" y="838"/>
                </a:lnTo>
                <a:lnTo>
                  <a:pt x="871" y="838"/>
                </a:lnTo>
                <a:lnTo>
                  <a:pt x="869" y="836"/>
                </a:lnTo>
                <a:lnTo>
                  <a:pt x="866" y="836"/>
                </a:lnTo>
                <a:lnTo>
                  <a:pt x="864" y="836"/>
                </a:lnTo>
                <a:lnTo>
                  <a:pt x="862" y="836"/>
                </a:lnTo>
                <a:lnTo>
                  <a:pt x="860" y="836"/>
                </a:lnTo>
                <a:lnTo>
                  <a:pt x="859" y="834"/>
                </a:lnTo>
                <a:lnTo>
                  <a:pt x="857" y="834"/>
                </a:lnTo>
                <a:lnTo>
                  <a:pt x="855" y="834"/>
                </a:lnTo>
                <a:lnTo>
                  <a:pt x="855" y="833"/>
                </a:lnTo>
                <a:lnTo>
                  <a:pt x="853" y="833"/>
                </a:lnTo>
                <a:lnTo>
                  <a:pt x="852" y="831"/>
                </a:lnTo>
                <a:lnTo>
                  <a:pt x="850" y="831"/>
                </a:lnTo>
                <a:lnTo>
                  <a:pt x="850" y="829"/>
                </a:lnTo>
                <a:lnTo>
                  <a:pt x="848" y="827"/>
                </a:lnTo>
                <a:lnTo>
                  <a:pt x="846" y="827"/>
                </a:lnTo>
                <a:lnTo>
                  <a:pt x="845" y="826"/>
                </a:lnTo>
                <a:lnTo>
                  <a:pt x="843" y="824"/>
                </a:lnTo>
                <a:lnTo>
                  <a:pt x="843" y="822"/>
                </a:lnTo>
                <a:lnTo>
                  <a:pt x="841" y="822"/>
                </a:lnTo>
                <a:lnTo>
                  <a:pt x="841" y="820"/>
                </a:lnTo>
                <a:lnTo>
                  <a:pt x="839" y="819"/>
                </a:lnTo>
                <a:lnTo>
                  <a:pt x="839" y="817"/>
                </a:lnTo>
                <a:lnTo>
                  <a:pt x="838" y="817"/>
                </a:lnTo>
                <a:lnTo>
                  <a:pt x="836" y="815"/>
                </a:lnTo>
                <a:lnTo>
                  <a:pt x="836" y="814"/>
                </a:lnTo>
                <a:lnTo>
                  <a:pt x="834" y="814"/>
                </a:lnTo>
                <a:lnTo>
                  <a:pt x="834" y="812"/>
                </a:lnTo>
                <a:lnTo>
                  <a:pt x="832" y="810"/>
                </a:lnTo>
                <a:lnTo>
                  <a:pt x="832" y="808"/>
                </a:lnTo>
                <a:lnTo>
                  <a:pt x="831" y="807"/>
                </a:lnTo>
                <a:lnTo>
                  <a:pt x="829" y="805"/>
                </a:lnTo>
                <a:lnTo>
                  <a:pt x="829" y="803"/>
                </a:lnTo>
                <a:lnTo>
                  <a:pt x="827" y="801"/>
                </a:lnTo>
                <a:lnTo>
                  <a:pt x="827" y="800"/>
                </a:lnTo>
                <a:lnTo>
                  <a:pt x="825" y="800"/>
                </a:lnTo>
                <a:lnTo>
                  <a:pt x="824" y="800"/>
                </a:lnTo>
                <a:lnTo>
                  <a:pt x="824" y="801"/>
                </a:lnTo>
                <a:lnTo>
                  <a:pt x="822" y="803"/>
                </a:lnTo>
                <a:lnTo>
                  <a:pt x="820" y="805"/>
                </a:lnTo>
                <a:lnTo>
                  <a:pt x="820" y="807"/>
                </a:lnTo>
                <a:lnTo>
                  <a:pt x="819" y="807"/>
                </a:lnTo>
                <a:lnTo>
                  <a:pt x="817" y="808"/>
                </a:lnTo>
                <a:lnTo>
                  <a:pt x="813" y="807"/>
                </a:lnTo>
                <a:lnTo>
                  <a:pt x="812" y="807"/>
                </a:lnTo>
                <a:lnTo>
                  <a:pt x="810" y="807"/>
                </a:lnTo>
                <a:lnTo>
                  <a:pt x="808" y="808"/>
                </a:lnTo>
                <a:lnTo>
                  <a:pt x="806" y="808"/>
                </a:lnTo>
                <a:lnTo>
                  <a:pt x="805" y="808"/>
                </a:lnTo>
                <a:lnTo>
                  <a:pt x="803" y="807"/>
                </a:lnTo>
                <a:lnTo>
                  <a:pt x="801" y="807"/>
                </a:lnTo>
                <a:lnTo>
                  <a:pt x="799" y="807"/>
                </a:lnTo>
                <a:lnTo>
                  <a:pt x="798" y="808"/>
                </a:lnTo>
                <a:lnTo>
                  <a:pt x="796" y="808"/>
                </a:lnTo>
                <a:lnTo>
                  <a:pt x="794" y="808"/>
                </a:lnTo>
                <a:lnTo>
                  <a:pt x="792" y="808"/>
                </a:lnTo>
                <a:lnTo>
                  <a:pt x="791" y="807"/>
                </a:lnTo>
                <a:lnTo>
                  <a:pt x="787" y="808"/>
                </a:lnTo>
                <a:lnTo>
                  <a:pt x="785" y="808"/>
                </a:lnTo>
                <a:lnTo>
                  <a:pt x="782" y="808"/>
                </a:lnTo>
                <a:lnTo>
                  <a:pt x="780" y="808"/>
                </a:lnTo>
                <a:lnTo>
                  <a:pt x="778" y="808"/>
                </a:lnTo>
                <a:lnTo>
                  <a:pt x="777" y="807"/>
                </a:lnTo>
                <a:lnTo>
                  <a:pt x="775" y="805"/>
                </a:lnTo>
                <a:lnTo>
                  <a:pt x="773" y="805"/>
                </a:lnTo>
                <a:lnTo>
                  <a:pt x="773" y="803"/>
                </a:lnTo>
                <a:lnTo>
                  <a:pt x="771" y="801"/>
                </a:lnTo>
                <a:lnTo>
                  <a:pt x="770" y="801"/>
                </a:lnTo>
                <a:lnTo>
                  <a:pt x="768" y="800"/>
                </a:lnTo>
                <a:lnTo>
                  <a:pt x="766" y="801"/>
                </a:lnTo>
                <a:lnTo>
                  <a:pt x="764" y="801"/>
                </a:lnTo>
                <a:lnTo>
                  <a:pt x="763" y="801"/>
                </a:lnTo>
                <a:lnTo>
                  <a:pt x="761" y="800"/>
                </a:lnTo>
                <a:lnTo>
                  <a:pt x="759" y="800"/>
                </a:lnTo>
                <a:lnTo>
                  <a:pt x="757" y="801"/>
                </a:lnTo>
                <a:lnTo>
                  <a:pt x="756" y="801"/>
                </a:lnTo>
                <a:lnTo>
                  <a:pt x="756" y="803"/>
                </a:lnTo>
                <a:lnTo>
                  <a:pt x="754" y="803"/>
                </a:lnTo>
                <a:lnTo>
                  <a:pt x="752" y="805"/>
                </a:lnTo>
                <a:lnTo>
                  <a:pt x="752" y="807"/>
                </a:lnTo>
                <a:lnTo>
                  <a:pt x="750" y="807"/>
                </a:lnTo>
                <a:lnTo>
                  <a:pt x="750" y="808"/>
                </a:lnTo>
                <a:lnTo>
                  <a:pt x="749" y="810"/>
                </a:lnTo>
                <a:lnTo>
                  <a:pt x="749" y="812"/>
                </a:lnTo>
                <a:lnTo>
                  <a:pt x="747" y="812"/>
                </a:lnTo>
                <a:lnTo>
                  <a:pt x="747" y="814"/>
                </a:lnTo>
                <a:lnTo>
                  <a:pt x="745" y="815"/>
                </a:lnTo>
                <a:lnTo>
                  <a:pt x="745" y="817"/>
                </a:lnTo>
                <a:lnTo>
                  <a:pt x="743" y="817"/>
                </a:lnTo>
                <a:lnTo>
                  <a:pt x="743" y="819"/>
                </a:lnTo>
                <a:lnTo>
                  <a:pt x="742" y="820"/>
                </a:lnTo>
                <a:lnTo>
                  <a:pt x="740" y="820"/>
                </a:lnTo>
                <a:lnTo>
                  <a:pt x="738" y="822"/>
                </a:lnTo>
                <a:lnTo>
                  <a:pt x="738" y="824"/>
                </a:lnTo>
                <a:lnTo>
                  <a:pt x="738" y="826"/>
                </a:lnTo>
                <a:lnTo>
                  <a:pt x="736" y="826"/>
                </a:lnTo>
                <a:lnTo>
                  <a:pt x="736" y="827"/>
                </a:lnTo>
                <a:lnTo>
                  <a:pt x="735" y="829"/>
                </a:lnTo>
                <a:lnTo>
                  <a:pt x="733" y="831"/>
                </a:lnTo>
                <a:lnTo>
                  <a:pt x="731" y="833"/>
                </a:lnTo>
                <a:lnTo>
                  <a:pt x="730" y="834"/>
                </a:lnTo>
                <a:lnTo>
                  <a:pt x="728" y="836"/>
                </a:lnTo>
                <a:lnTo>
                  <a:pt x="726" y="836"/>
                </a:lnTo>
                <a:lnTo>
                  <a:pt x="726" y="838"/>
                </a:lnTo>
                <a:lnTo>
                  <a:pt x="724" y="838"/>
                </a:lnTo>
                <a:lnTo>
                  <a:pt x="723" y="838"/>
                </a:lnTo>
                <a:lnTo>
                  <a:pt x="721" y="840"/>
                </a:lnTo>
                <a:lnTo>
                  <a:pt x="719" y="840"/>
                </a:lnTo>
                <a:lnTo>
                  <a:pt x="717" y="840"/>
                </a:lnTo>
                <a:lnTo>
                  <a:pt x="716" y="841"/>
                </a:lnTo>
                <a:lnTo>
                  <a:pt x="714" y="841"/>
                </a:lnTo>
                <a:lnTo>
                  <a:pt x="712" y="841"/>
                </a:lnTo>
                <a:lnTo>
                  <a:pt x="712" y="843"/>
                </a:lnTo>
                <a:lnTo>
                  <a:pt x="710" y="845"/>
                </a:lnTo>
                <a:lnTo>
                  <a:pt x="710" y="847"/>
                </a:lnTo>
                <a:lnTo>
                  <a:pt x="710" y="848"/>
                </a:lnTo>
                <a:lnTo>
                  <a:pt x="709" y="848"/>
                </a:lnTo>
                <a:lnTo>
                  <a:pt x="707" y="850"/>
                </a:lnTo>
                <a:lnTo>
                  <a:pt x="705" y="850"/>
                </a:lnTo>
                <a:lnTo>
                  <a:pt x="702" y="850"/>
                </a:lnTo>
                <a:lnTo>
                  <a:pt x="700" y="850"/>
                </a:lnTo>
                <a:lnTo>
                  <a:pt x="698" y="850"/>
                </a:lnTo>
                <a:lnTo>
                  <a:pt x="696" y="850"/>
                </a:lnTo>
                <a:lnTo>
                  <a:pt x="695" y="852"/>
                </a:lnTo>
                <a:lnTo>
                  <a:pt x="693" y="852"/>
                </a:lnTo>
                <a:lnTo>
                  <a:pt x="691" y="852"/>
                </a:lnTo>
                <a:lnTo>
                  <a:pt x="688" y="852"/>
                </a:lnTo>
                <a:lnTo>
                  <a:pt x="686" y="852"/>
                </a:lnTo>
                <a:lnTo>
                  <a:pt x="684" y="852"/>
                </a:lnTo>
                <a:lnTo>
                  <a:pt x="682" y="852"/>
                </a:lnTo>
                <a:lnTo>
                  <a:pt x="681" y="852"/>
                </a:lnTo>
                <a:lnTo>
                  <a:pt x="679" y="854"/>
                </a:lnTo>
                <a:lnTo>
                  <a:pt x="677" y="854"/>
                </a:lnTo>
                <a:lnTo>
                  <a:pt x="675" y="855"/>
                </a:lnTo>
                <a:lnTo>
                  <a:pt x="674" y="855"/>
                </a:lnTo>
                <a:lnTo>
                  <a:pt x="672" y="857"/>
                </a:lnTo>
                <a:lnTo>
                  <a:pt x="670" y="857"/>
                </a:lnTo>
                <a:lnTo>
                  <a:pt x="667" y="857"/>
                </a:lnTo>
                <a:lnTo>
                  <a:pt x="665" y="857"/>
                </a:lnTo>
                <a:lnTo>
                  <a:pt x="663" y="855"/>
                </a:lnTo>
                <a:lnTo>
                  <a:pt x="661" y="854"/>
                </a:lnTo>
                <a:lnTo>
                  <a:pt x="658" y="854"/>
                </a:lnTo>
                <a:lnTo>
                  <a:pt x="658" y="852"/>
                </a:lnTo>
                <a:lnTo>
                  <a:pt x="656" y="852"/>
                </a:lnTo>
                <a:lnTo>
                  <a:pt x="654" y="852"/>
                </a:lnTo>
                <a:lnTo>
                  <a:pt x="653" y="850"/>
                </a:lnTo>
                <a:lnTo>
                  <a:pt x="653" y="848"/>
                </a:lnTo>
                <a:lnTo>
                  <a:pt x="651" y="847"/>
                </a:lnTo>
                <a:lnTo>
                  <a:pt x="651" y="845"/>
                </a:lnTo>
                <a:lnTo>
                  <a:pt x="651" y="843"/>
                </a:lnTo>
                <a:lnTo>
                  <a:pt x="649" y="841"/>
                </a:lnTo>
                <a:lnTo>
                  <a:pt x="649" y="840"/>
                </a:lnTo>
                <a:lnTo>
                  <a:pt x="647" y="838"/>
                </a:lnTo>
                <a:lnTo>
                  <a:pt x="646" y="838"/>
                </a:lnTo>
                <a:lnTo>
                  <a:pt x="644" y="838"/>
                </a:lnTo>
                <a:lnTo>
                  <a:pt x="641" y="838"/>
                </a:lnTo>
                <a:lnTo>
                  <a:pt x="639" y="838"/>
                </a:lnTo>
                <a:lnTo>
                  <a:pt x="637" y="838"/>
                </a:lnTo>
                <a:lnTo>
                  <a:pt x="635" y="838"/>
                </a:lnTo>
                <a:lnTo>
                  <a:pt x="634" y="836"/>
                </a:lnTo>
                <a:lnTo>
                  <a:pt x="632" y="838"/>
                </a:lnTo>
                <a:lnTo>
                  <a:pt x="630" y="838"/>
                </a:lnTo>
                <a:lnTo>
                  <a:pt x="628" y="838"/>
                </a:lnTo>
                <a:lnTo>
                  <a:pt x="627" y="838"/>
                </a:lnTo>
                <a:lnTo>
                  <a:pt x="625" y="840"/>
                </a:lnTo>
                <a:lnTo>
                  <a:pt x="621" y="840"/>
                </a:lnTo>
                <a:lnTo>
                  <a:pt x="620" y="840"/>
                </a:lnTo>
                <a:lnTo>
                  <a:pt x="618" y="840"/>
                </a:lnTo>
                <a:lnTo>
                  <a:pt x="616" y="838"/>
                </a:lnTo>
                <a:lnTo>
                  <a:pt x="614" y="838"/>
                </a:lnTo>
                <a:lnTo>
                  <a:pt x="613" y="838"/>
                </a:lnTo>
                <a:lnTo>
                  <a:pt x="611" y="836"/>
                </a:lnTo>
                <a:lnTo>
                  <a:pt x="609" y="838"/>
                </a:lnTo>
                <a:lnTo>
                  <a:pt x="607" y="838"/>
                </a:lnTo>
                <a:lnTo>
                  <a:pt x="606" y="840"/>
                </a:lnTo>
                <a:lnTo>
                  <a:pt x="606" y="841"/>
                </a:lnTo>
                <a:lnTo>
                  <a:pt x="604" y="843"/>
                </a:lnTo>
                <a:lnTo>
                  <a:pt x="602" y="843"/>
                </a:lnTo>
                <a:lnTo>
                  <a:pt x="600" y="843"/>
                </a:lnTo>
                <a:lnTo>
                  <a:pt x="599" y="843"/>
                </a:lnTo>
                <a:lnTo>
                  <a:pt x="595" y="843"/>
                </a:lnTo>
                <a:lnTo>
                  <a:pt x="593" y="843"/>
                </a:lnTo>
                <a:lnTo>
                  <a:pt x="592" y="843"/>
                </a:lnTo>
                <a:lnTo>
                  <a:pt x="590" y="843"/>
                </a:lnTo>
                <a:lnTo>
                  <a:pt x="588" y="843"/>
                </a:lnTo>
                <a:lnTo>
                  <a:pt x="586" y="843"/>
                </a:lnTo>
                <a:lnTo>
                  <a:pt x="585" y="845"/>
                </a:lnTo>
                <a:lnTo>
                  <a:pt x="583" y="845"/>
                </a:lnTo>
                <a:lnTo>
                  <a:pt x="581" y="847"/>
                </a:lnTo>
                <a:lnTo>
                  <a:pt x="579" y="847"/>
                </a:lnTo>
                <a:lnTo>
                  <a:pt x="578" y="847"/>
                </a:lnTo>
                <a:lnTo>
                  <a:pt x="576" y="847"/>
                </a:lnTo>
                <a:lnTo>
                  <a:pt x="572" y="847"/>
                </a:lnTo>
                <a:lnTo>
                  <a:pt x="571" y="847"/>
                </a:lnTo>
                <a:lnTo>
                  <a:pt x="569" y="847"/>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6743" name="Freeform 439"/>
          <p:cNvSpPr>
            <a:spLocks/>
          </p:cNvSpPr>
          <p:nvPr/>
        </p:nvSpPr>
        <p:spPr bwMode="auto">
          <a:xfrm>
            <a:off x="4618038" y="5422900"/>
            <a:ext cx="903287" cy="1344613"/>
          </a:xfrm>
          <a:custGeom>
            <a:avLst/>
            <a:gdLst>
              <a:gd name="T0" fmla="*/ 2147483647 w 569"/>
              <a:gd name="T1" fmla="*/ 2147483647 h 847"/>
              <a:gd name="T2" fmla="*/ 2147483647 w 569"/>
              <a:gd name="T3" fmla="*/ 2147483647 h 847"/>
              <a:gd name="T4" fmla="*/ 2147483647 w 569"/>
              <a:gd name="T5" fmla="*/ 2147483647 h 847"/>
              <a:gd name="T6" fmla="*/ 2147483647 w 569"/>
              <a:gd name="T7" fmla="*/ 2147483647 h 847"/>
              <a:gd name="T8" fmla="*/ 2147483647 w 569"/>
              <a:gd name="T9" fmla="*/ 2147483647 h 847"/>
              <a:gd name="T10" fmla="*/ 2147483647 w 569"/>
              <a:gd name="T11" fmla="*/ 2147483647 h 847"/>
              <a:gd name="T12" fmla="*/ 2147483647 w 569"/>
              <a:gd name="T13" fmla="*/ 2147483647 h 847"/>
              <a:gd name="T14" fmla="*/ 2147483647 w 569"/>
              <a:gd name="T15" fmla="*/ 2147483647 h 847"/>
              <a:gd name="T16" fmla="*/ 2147483647 w 569"/>
              <a:gd name="T17" fmla="*/ 2147483647 h 847"/>
              <a:gd name="T18" fmla="*/ 2147483647 w 569"/>
              <a:gd name="T19" fmla="*/ 2147483647 h 847"/>
              <a:gd name="T20" fmla="*/ 2147483647 w 569"/>
              <a:gd name="T21" fmla="*/ 2147483647 h 847"/>
              <a:gd name="T22" fmla="*/ 2147483647 w 569"/>
              <a:gd name="T23" fmla="*/ 2147483647 h 847"/>
              <a:gd name="T24" fmla="*/ 2147483647 w 569"/>
              <a:gd name="T25" fmla="*/ 2147483647 h 847"/>
              <a:gd name="T26" fmla="*/ 2147483647 w 569"/>
              <a:gd name="T27" fmla="*/ 2147483647 h 847"/>
              <a:gd name="T28" fmla="*/ 2147483647 w 569"/>
              <a:gd name="T29" fmla="*/ 2147483647 h 847"/>
              <a:gd name="T30" fmla="*/ 2147483647 w 569"/>
              <a:gd name="T31" fmla="*/ 2147483647 h 847"/>
              <a:gd name="T32" fmla="*/ 2147483647 w 569"/>
              <a:gd name="T33" fmla="*/ 2147483647 h 847"/>
              <a:gd name="T34" fmla="*/ 2147483647 w 569"/>
              <a:gd name="T35" fmla="*/ 2147483647 h 847"/>
              <a:gd name="T36" fmla="*/ 2147483647 w 569"/>
              <a:gd name="T37" fmla="*/ 2147483647 h 847"/>
              <a:gd name="T38" fmla="*/ 2147483647 w 569"/>
              <a:gd name="T39" fmla="*/ 2147483647 h 847"/>
              <a:gd name="T40" fmla="*/ 2147483647 w 569"/>
              <a:gd name="T41" fmla="*/ 2147483647 h 847"/>
              <a:gd name="T42" fmla="*/ 2147483647 w 569"/>
              <a:gd name="T43" fmla="*/ 2147483647 h 847"/>
              <a:gd name="T44" fmla="*/ 2147483647 w 569"/>
              <a:gd name="T45" fmla="*/ 2147483647 h 847"/>
              <a:gd name="T46" fmla="*/ 2147483647 w 569"/>
              <a:gd name="T47" fmla="*/ 2147483647 h 847"/>
              <a:gd name="T48" fmla="*/ 2147483647 w 569"/>
              <a:gd name="T49" fmla="*/ 2147483647 h 847"/>
              <a:gd name="T50" fmla="*/ 2147483647 w 569"/>
              <a:gd name="T51" fmla="*/ 2147483647 h 847"/>
              <a:gd name="T52" fmla="*/ 2147483647 w 569"/>
              <a:gd name="T53" fmla="*/ 2147483647 h 847"/>
              <a:gd name="T54" fmla="*/ 2147483647 w 569"/>
              <a:gd name="T55" fmla="*/ 2147483647 h 847"/>
              <a:gd name="T56" fmla="*/ 2147483647 w 569"/>
              <a:gd name="T57" fmla="*/ 2147483647 h 847"/>
              <a:gd name="T58" fmla="*/ 2147483647 w 569"/>
              <a:gd name="T59" fmla="*/ 2147483647 h 847"/>
              <a:gd name="T60" fmla="*/ 2147483647 w 569"/>
              <a:gd name="T61" fmla="*/ 2147483647 h 847"/>
              <a:gd name="T62" fmla="*/ 2147483647 w 569"/>
              <a:gd name="T63" fmla="*/ 2147483647 h 847"/>
              <a:gd name="T64" fmla="*/ 2147483647 w 569"/>
              <a:gd name="T65" fmla="*/ 2147483647 h 847"/>
              <a:gd name="T66" fmla="*/ 2147483647 w 569"/>
              <a:gd name="T67" fmla="*/ 2147483647 h 847"/>
              <a:gd name="T68" fmla="*/ 2147483647 w 569"/>
              <a:gd name="T69" fmla="*/ 2147483647 h 847"/>
              <a:gd name="T70" fmla="*/ 2147483647 w 569"/>
              <a:gd name="T71" fmla="*/ 2147483647 h 847"/>
              <a:gd name="T72" fmla="*/ 2147483647 w 569"/>
              <a:gd name="T73" fmla="*/ 2147483647 h 847"/>
              <a:gd name="T74" fmla="*/ 2147483647 w 569"/>
              <a:gd name="T75" fmla="*/ 2147483647 h 847"/>
              <a:gd name="T76" fmla="*/ 2147483647 w 569"/>
              <a:gd name="T77" fmla="*/ 2147483647 h 847"/>
              <a:gd name="T78" fmla="*/ 2147483647 w 569"/>
              <a:gd name="T79" fmla="*/ 2147483647 h 847"/>
              <a:gd name="T80" fmla="*/ 2147483647 w 569"/>
              <a:gd name="T81" fmla="*/ 2147483647 h 847"/>
              <a:gd name="T82" fmla="*/ 2147483647 w 569"/>
              <a:gd name="T83" fmla="*/ 2147483647 h 847"/>
              <a:gd name="T84" fmla="*/ 2147483647 w 569"/>
              <a:gd name="T85" fmla="*/ 2147483647 h 847"/>
              <a:gd name="T86" fmla="*/ 2147483647 w 569"/>
              <a:gd name="T87" fmla="*/ 2147483647 h 847"/>
              <a:gd name="T88" fmla="*/ 2147483647 w 569"/>
              <a:gd name="T89" fmla="*/ 2147483647 h 847"/>
              <a:gd name="T90" fmla="*/ 2147483647 w 569"/>
              <a:gd name="T91" fmla="*/ 2147483647 h 847"/>
              <a:gd name="T92" fmla="*/ 2147483647 w 569"/>
              <a:gd name="T93" fmla="*/ 2147483647 h 847"/>
              <a:gd name="T94" fmla="*/ 2147483647 w 569"/>
              <a:gd name="T95" fmla="*/ 2147483647 h 847"/>
              <a:gd name="T96" fmla="*/ 2147483647 w 569"/>
              <a:gd name="T97" fmla="*/ 2147483647 h 847"/>
              <a:gd name="T98" fmla="*/ 2147483647 w 569"/>
              <a:gd name="T99" fmla="*/ 2147483647 h 847"/>
              <a:gd name="T100" fmla="*/ 2147483647 w 569"/>
              <a:gd name="T101" fmla="*/ 2147483647 h 847"/>
              <a:gd name="T102" fmla="*/ 2147483647 w 569"/>
              <a:gd name="T103" fmla="*/ 2147483647 h 847"/>
              <a:gd name="T104" fmla="*/ 2147483647 w 569"/>
              <a:gd name="T105" fmla="*/ 2147483647 h 847"/>
              <a:gd name="T106" fmla="*/ 2147483647 w 569"/>
              <a:gd name="T107" fmla="*/ 2147483647 h 847"/>
              <a:gd name="T108" fmla="*/ 2147483647 w 569"/>
              <a:gd name="T109" fmla="*/ 2147483647 h 847"/>
              <a:gd name="T110" fmla="*/ 2147483647 w 569"/>
              <a:gd name="T111" fmla="*/ 2147483647 h 847"/>
              <a:gd name="T112" fmla="*/ 2147483647 w 569"/>
              <a:gd name="T113" fmla="*/ 2147483647 h 847"/>
              <a:gd name="T114" fmla="*/ 2147483647 w 569"/>
              <a:gd name="T115" fmla="*/ 2147483647 h 847"/>
              <a:gd name="T116" fmla="*/ 2147483647 w 569"/>
              <a:gd name="T117" fmla="*/ 2147483647 h 847"/>
              <a:gd name="T118" fmla="*/ 2147483647 w 569"/>
              <a:gd name="T119" fmla="*/ 2147483647 h 84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69"/>
              <a:gd name="T181" fmla="*/ 0 h 847"/>
              <a:gd name="T182" fmla="*/ 569 w 569"/>
              <a:gd name="T183" fmla="*/ 847 h 84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69" h="847">
                <a:moveTo>
                  <a:pt x="569" y="847"/>
                </a:moveTo>
                <a:lnTo>
                  <a:pt x="567" y="845"/>
                </a:lnTo>
                <a:lnTo>
                  <a:pt x="565" y="845"/>
                </a:lnTo>
                <a:lnTo>
                  <a:pt x="565" y="843"/>
                </a:lnTo>
                <a:lnTo>
                  <a:pt x="564" y="843"/>
                </a:lnTo>
                <a:lnTo>
                  <a:pt x="562" y="843"/>
                </a:lnTo>
                <a:lnTo>
                  <a:pt x="558" y="843"/>
                </a:lnTo>
                <a:lnTo>
                  <a:pt x="558" y="845"/>
                </a:lnTo>
                <a:lnTo>
                  <a:pt x="557" y="845"/>
                </a:lnTo>
                <a:lnTo>
                  <a:pt x="555" y="845"/>
                </a:lnTo>
                <a:lnTo>
                  <a:pt x="552" y="847"/>
                </a:lnTo>
                <a:lnTo>
                  <a:pt x="550" y="847"/>
                </a:lnTo>
                <a:lnTo>
                  <a:pt x="548" y="847"/>
                </a:lnTo>
                <a:lnTo>
                  <a:pt x="546" y="847"/>
                </a:lnTo>
                <a:lnTo>
                  <a:pt x="545" y="847"/>
                </a:lnTo>
                <a:lnTo>
                  <a:pt x="543" y="845"/>
                </a:lnTo>
                <a:lnTo>
                  <a:pt x="543" y="843"/>
                </a:lnTo>
                <a:lnTo>
                  <a:pt x="545" y="841"/>
                </a:lnTo>
                <a:lnTo>
                  <a:pt x="545" y="840"/>
                </a:lnTo>
                <a:lnTo>
                  <a:pt x="543" y="840"/>
                </a:lnTo>
                <a:lnTo>
                  <a:pt x="541" y="838"/>
                </a:lnTo>
                <a:lnTo>
                  <a:pt x="541" y="836"/>
                </a:lnTo>
                <a:lnTo>
                  <a:pt x="539" y="834"/>
                </a:lnTo>
                <a:lnTo>
                  <a:pt x="539" y="833"/>
                </a:lnTo>
                <a:lnTo>
                  <a:pt x="539" y="831"/>
                </a:lnTo>
                <a:lnTo>
                  <a:pt x="539" y="829"/>
                </a:lnTo>
                <a:lnTo>
                  <a:pt x="539" y="827"/>
                </a:lnTo>
                <a:lnTo>
                  <a:pt x="539" y="826"/>
                </a:lnTo>
                <a:lnTo>
                  <a:pt x="541" y="824"/>
                </a:lnTo>
                <a:lnTo>
                  <a:pt x="541" y="822"/>
                </a:lnTo>
                <a:lnTo>
                  <a:pt x="539" y="820"/>
                </a:lnTo>
                <a:lnTo>
                  <a:pt x="539" y="819"/>
                </a:lnTo>
                <a:lnTo>
                  <a:pt x="539" y="817"/>
                </a:lnTo>
                <a:lnTo>
                  <a:pt x="539" y="815"/>
                </a:lnTo>
                <a:lnTo>
                  <a:pt x="539" y="814"/>
                </a:lnTo>
                <a:lnTo>
                  <a:pt x="539" y="810"/>
                </a:lnTo>
                <a:lnTo>
                  <a:pt x="539" y="808"/>
                </a:lnTo>
                <a:lnTo>
                  <a:pt x="538" y="807"/>
                </a:lnTo>
                <a:lnTo>
                  <a:pt x="536" y="805"/>
                </a:lnTo>
                <a:lnTo>
                  <a:pt x="536" y="803"/>
                </a:lnTo>
                <a:lnTo>
                  <a:pt x="534" y="803"/>
                </a:lnTo>
                <a:lnTo>
                  <a:pt x="532" y="801"/>
                </a:lnTo>
                <a:lnTo>
                  <a:pt x="531" y="801"/>
                </a:lnTo>
                <a:lnTo>
                  <a:pt x="529" y="801"/>
                </a:lnTo>
                <a:lnTo>
                  <a:pt x="527" y="800"/>
                </a:lnTo>
                <a:lnTo>
                  <a:pt x="525" y="798"/>
                </a:lnTo>
                <a:lnTo>
                  <a:pt x="525" y="796"/>
                </a:lnTo>
                <a:lnTo>
                  <a:pt x="524" y="796"/>
                </a:lnTo>
                <a:lnTo>
                  <a:pt x="522" y="794"/>
                </a:lnTo>
                <a:lnTo>
                  <a:pt x="520" y="794"/>
                </a:lnTo>
                <a:lnTo>
                  <a:pt x="518" y="794"/>
                </a:lnTo>
                <a:lnTo>
                  <a:pt x="517" y="794"/>
                </a:lnTo>
                <a:lnTo>
                  <a:pt x="515" y="793"/>
                </a:lnTo>
                <a:lnTo>
                  <a:pt x="513" y="793"/>
                </a:lnTo>
                <a:lnTo>
                  <a:pt x="511" y="793"/>
                </a:lnTo>
                <a:lnTo>
                  <a:pt x="510" y="791"/>
                </a:lnTo>
                <a:lnTo>
                  <a:pt x="508" y="791"/>
                </a:lnTo>
                <a:lnTo>
                  <a:pt x="506" y="789"/>
                </a:lnTo>
                <a:lnTo>
                  <a:pt x="504" y="787"/>
                </a:lnTo>
                <a:lnTo>
                  <a:pt x="503" y="787"/>
                </a:lnTo>
                <a:lnTo>
                  <a:pt x="501" y="786"/>
                </a:lnTo>
                <a:lnTo>
                  <a:pt x="499" y="786"/>
                </a:lnTo>
                <a:lnTo>
                  <a:pt x="497" y="786"/>
                </a:lnTo>
                <a:lnTo>
                  <a:pt x="497" y="784"/>
                </a:lnTo>
                <a:lnTo>
                  <a:pt x="496" y="784"/>
                </a:lnTo>
                <a:lnTo>
                  <a:pt x="494" y="784"/>
                </a:lnTo>
                <a:lnTo>
                  <a:pt x="492" y="782"/>
                </a:lnTo>
                <a:lnTo>
                  <a:pt x="490" y="782"/>
                </a:lnTo>
                <a:lnTo>
                  <a:pt x="489" y="780"/>
                </a:lnTo>
                <a:lnTo>
                  <a:pt x="487" y="780"/>
                </a:lnTo>
                <a:lnTo>
                  <a:pt x="485" y="780"/>
                </a:lnTo>
                <a:lnTo>
                  <a:pt x="483" y="780"/>
                </a:lnTo>
                <a:lnTo>
                  <a:pt x="482" y="780"/>
                </a:lnTo>
                <a:lnTo>
                  <a:pt x="480" y="780"/>
                </a:lnTo>
                <a:lnTo>
                  <a:pt x="478" y="780"/>
                </a:lnTo>
                <a:lnTo>
                  <a:pt x="476" y="780"/>
                </a:lnTo>
                <a:lnTo>
                  <a:pt x="475" y="780"/>
                </a:lnTo>
                <a:lnTo>
                  <a:pt x="473" y="779"/>
                </a:lnTo>
                <a:lnTo>
                  <a:pt x="471" y="777"/>
                </a:lnTo>
                <a:lnTo>
                  <a:pt x="469" y="777"/>
                </a:lnTo>
                <a:lnTo>
                  <a:pt x="468" y="777"/>
                </a:lnTo>
                <a:lnTo>
                  <a:pt x="466" y="775"/>
                </a:lnTo>
                <a:lnTo>
                  <a:pt x="466" y="773"/>
                </a:lnTo>
                <a:lnTo>
                  <a:pt x="466" y="772"/>
                </a:lnTo>
                <a:lnTo>
                  <a:pt x="468" y="770"/>
                </a:lnTo>
                <a:lnTo>
                  <a:pt x="468" y="768"/>
                </a:lnTo>
                <a:lnTo>
                  <a:pt x="469" y="766"/>
                </a:lnTo>
                <a:lnTo>
                  <a:pt x="469" y="765"/>
                </a:lnTo>
                <a:lnTo>
                  <a:pt x="469" y="763"/>
                </a:lnTo>
                <a:lnTo>
                  <a:pt x="468" y="761"/>
                </a:lnTo>
                <a:lnTo>
                  <a:pt x="466" y="759"/>
                </a:lnTo>
                <a:lnTo>
                  <a:pt x="464" y="758"/>
                </a:lnTo>
                <a:lnTo>
                  <a:pt x="463" y="756"/>
                </a:lnTo>
                <a:lnTo>
                  <a:pt x="461" y="754"/>
                </a:lnTo>
                <a:lnTo>
                  <a:pt x="457" y="754"/>
                </a:lnTo>
                <a:lnTo>
                  <a:pt x="456" y="754"/>
                </a:lnTo>
                <a:lnTo>
                  <a:pt x="454" y="754"/>
                </a:lnTo>
                <a:lnTo>
                  <a:pt x="452" y="754"/>
                </a:lnTo>
                <a:lnTo>
                  <a:pt x="450" y="756"/>
                </a:lnTo>
                <a:lnTo>
                  <a:pt x="449" y="756"/>
                </a:lnTo>
                <a:lnTo>
                  <a:pt x="447" y="756"/>
                </a:lnTo>
                <a:lnTo>
                  <a:pt x="447" y="754"/>
                </a:lnTo>
                <a:lnTo>
                  <a:pt x="445" y="754"/>
                </a:lnTo>
                <a:lnTo>
                  <a:pt x="443" y="752"/>
                </a:lnTo>
                <a:lnTo>
                  <a:pt x="442" y="752"/>
                </a:lnTo>
                <a:lnTo>
                  <a:pt x="440" y="751"/>
                </a:lnTo>
                <a:lnTo>
                  <a:pt x="438" y="752"/>
                </a:lnTo>
                <a:lnTo>
                  <a:pt x="436" y="752"/>
                </a:lnTo>
                <a:lnTo>
                  <a:pt x="435" y="752"/>
                </a:lnTo>
                <a:lnTo>
                  <a:pt x="433" y="752"/>
                </a:lnTo>
                <a:lnTo>
                  <a:pt x="431" y="752"/>
                </a:lnTo>
                <a:lnTo>
                  <a:pt x="429" y="751"/>
                </a:lnTo>
                <a:lnTo>
                  <a:pt x="428" y="749"/>
                </a:lnTo>
                <a:lnTo>
                  <a:pt x="426" y="749"/>
                </a:lnTo>
                <a:lnTo>
                  <a:pt x="424" y="749"/>
                </a:lnTo>
                <a:lnTo>
                  <a:pt x="422" y="749"/>
                </a:lnTo>
                <a:lnTo>
                  <a:pt x="421" y="749"/>
                </a:lnTo>
                <a:lnTo>
                  <a:pt x="419" y="751"/>
                </a:lnTo>
                <a:lnTo>
                  <a:pt x="419" y="752"/>
                </a:lnTo>
                <a:lnTo>
                  <a:pt x="417" y="754"/>
                </a:lnTo>
                <a:lnTo>
                  <a:pt x="415" y="756"/>
                </a:lnTo>
                <a:lnTo>
                  <a:pt x="415" y="758"/>
                </a:lnTo>
                <a:lnTo>
                  <a:pt x="414" y="758"/>
                </a:lnTo>
                <a:lnTo>
                  <a:pt x="412" y="759"/>
                </a:lnTo>
                <a:lnTo>
                  <a:pt x="412" y="761"/>
                </a:lnTo>
                <a:lnTo>
                  <a:pt x="412" y="763"/>
                </a:lnTo>
                <a:lnTo>
                  <a:pt x="410" y="763"/>
                </a:lnTo>
                <a:lnTo>
                  <a:pt x="408" y="765"/>
                </a:lnTo>
                <a:lnTo>
                  <a:pt x="407" y="765"/>
                </a:lnTo>
                <a:lnTo>
                  <a:pt x="407" y="766"/>
                </a:lnTo>
                <a:lnTo>
                  <a:pt x="405" y="766"/>
                </a:lnTo>
                <a:lnTo>
                  <a:pt x="403" y="768"/>
                </a:lnTo>
                <a:lnTo>
                  <a:pt x="401" y="768"/>
                </a:lnTo>
                <a:lnTo>
                  <a:pt x="400" y="770"/>
                </a:lnTo>
                <a:lnTo>
                  <a:pt x="398" y="770"/>
                </a:lnTo>
                <a:lnTo>
                  <a:pt x="396" y="770"/>
                </a:lnTo>
                <a:lnTo>
                  <a:pt x="394" y="770"/>
                </a:lnTo>
                <a:lnTo>
                  <a:pt x="393" y="772"/>
                </a:lnTo>
                <a:lnTo>
                  <a:pt x="391" y="772"/>
                </a:lnTo>
                <a:lnTo>
                  <a:pt x="389" y="772"/>
                </a:lnTo>
                <a:lnTo>
                  <a:pt x="387" y="772"/>
                </a:lnTo>
                <a:lnTo>
                  <a:pt x="386" y="772"/>
                </a:lnTo>
                <a:lnTo>
                  <a:pt x="382" y="772"/>
                </a:lnTo>
                <a:lnTo>
                  <a:pt x="380" y="773"/>
                </a:lnTo>
                <a:lnTo>
                  <a:pt x="379" y="775"/>
                </a:lnTo>
                <a:lnTo>
                  <a:pt x="379" y="777"/>
                </a:lnTo>
                <a:lnTo>
                  <a:pt x="379" y="779"/>
                </a:lnTo>
                <a:lnTo>
                  <a:pt x="379" y="780"/>
                </a:lnTo>
                <a:lnTo>
                  <a:pt x="379" y="784"/>
                </a:lnTo>
                <a:lnTo>
                  <a:pt x="379" y="786"/>
                </a:lnTo>
                <a:lnTo>
                  <a:pt x="377" y="786"/>
                </a:lnTo>
                <a:lnTo>
                  <a:pt x="375" y="786"/>
                </a:lnTo>
                <a:lnTo>
                  <a:pt x="375" y="787"/>
                </a:lnTo>
                <a:lnTo>
                  <a:pt x="374" y="789"/>
                </a:lnTo>
                <a:lnTo>
                  <a:pt x="374" y="791"/>
                </a:lnTo>
                <a:lnTo>
                  <a:pt x="374" y="793"/>
                </a:lnTo>
                <a:lnTo>
                  <a:pt x="372" y="794"/>
                </a:lnTo>
                <a:lnTo>
                  <a:pt x="370" y="796"/>
                </a:lnTo>
                <a:lnTo>
                  <a:pt x="370" y="798"/>
                </a:lnTo>
                <a:lnTo>
                  <a:pt x="368" y="800"/>
                </a:lnTo>
                <a:lnTo>
                  <a:pt x="367" y="800"/>
                </a:lnTo>
                <a:lnTo>
                  <a:pt x="367" y="801"/>
                </a:lnTo>
                <a:lnTo>
                  <a:pt x="365" y="801"/>
                </a:lnTo>
                <a:lnTo>
                  <a:pt x="365" y="803"/>
                </a:lnTo>
                <a:lnTo>
                  <a:pt x="363" y="805"/>
                </a:lnTo>
                <a:lnTo>
                  <a:pt x="363" y="807"/>
                </a:lnTo>
                <a:lnTo>
                  <a:pt x="361" y="807"/>
                </a:lnTo>
                <a:lnTo>
                  <a:pt x="358" y="807"/>
                </a:lnTo>
                <a:lnTo>
                  <a:pt x="356" y="807"/>
                </a:lnTo>
                <a:lnTo>
                  <a:pt x="354" y="807"/>
                </a:lnTo>
                <a:lnTo>
                  <a:pt x="353" y="808"/>
                </a:lnTo>
                <a:lnTo>
                  <a:pt x="349" y="810"/>
                </a:lnTo>
                <a:lnTo>
                  <a:pt x="346" y="810"/>
                </a:lnTo>
                <a:lnTo>
                  <a:pt x="342" y="810"/>
                </a:lnTo>
                <a:lnTo>
                  <a:pt x="340" y="810"/>
                </a:lnTo>
                <a:lnTo>
                  <a:pt x="339" y="812"/>
                </a:lnTo>
                <a:lnTo>
                  <a:pt x="339" y="814"/>
                </a:lnTo>
                <a:lnTo>
                  <a:pt x="337" y="814"/>
                </a:lnTo>
                <a:lnTo>
                  <a:pt x="333" y="812"/>
                </a:lnTo>
                <a:lnTo>
                  <a:pt x="332" y="812"/>
                </a:lnTo>
                <a:lnTo>
                  <a:pt x="330" y="812"/>
                </a:lnTo>
                <a:lnTo>
                  <a:pt x="330" y="810"/>
                </a:lnTo>
                <a:lnTo>
                  <a:pt x="328" y="810"/>
                </a:lnTo>
                <a:lnTo>
                  <a:pt x="326" y="810"/>
                </a:lnTo>
                <a:lnTo>
                  <a:pt x="325" y="808"/>
                </a:lnTo>
                <a:lnTo>
                  <a:pt x="323" y="810"/>
                </a:lnTo>
                <a:lnTo>
                  <a:pt x="323" y="812"/>
                </a:lnTo>
                <a:lnTo>
                  <a:pt x="323" y="815"/>
                </a:lnTo>
                <a:lnTo>
                  <a:pt x="319" y="815"/>
                </a:lnTo>
                <a:lnTo>
                  <a:pt x="318" y="814"/>
                </a:lnTo>
                <a:lnTo>
                  <a:pt x="316" y="814"/>
                </a:lnTo>
                <a:lnTo>
                  <a:pt x="316" y="812"/>
                </a:lnTo>
                <a:lnTo>
                  <a:pt x="316" y="810"/>
                </a:lnTo>
                <a:lnTo>
                  <a:pt x="316" y="808"/>
                </a:lnTo>
                <a:lnTo>
                  <a:pt x="314" y="807"/>
                </a:lnTo>
                <a:lnTo>
                  <a:pt x="314" y="805"/>
                </a:lnTo>
                <a:lnTo>
                  <a:pt x="312" y="805"/>
                </a:lnTo>
                <a:lnTo>
                  <a:pt x="311" y="803"/>
                </a:lnTo>
                <a:lnTo>
                  <a:pt x="309" y="803"/>
                </a:lnTo>
                <a:lnTo>
                  <a:pt x="307" y="805"/>
                </a:lnTo>
                <a:lnTo>
                  <a:pt x="307" y="807"/>
                </a:lnTo>
                <a:lnTo>
                  <a:pt x="307" y="808"/>
                </a:lnTo>
                <a:lnTo>
                  <a:pt x="307" y="810"/>
                </a:lnTo>
                <a:lnTo>
                  <a:pt x="304" y="810"/>
                </a:lnTo>
                <a:lnTo>
                  <a:pt x="302" y="808"/>
                </a:lnTo>
                <a:lnTo>
                  <a:pt x="300" y="808"/>
                </a:lnTo>
                <a:lnTo>
                  <a:pt x="298" y="808"/>
                </a:lnTo>
                <a:lnTo>
                  <a:pt x="297" y="808"/>
                </a:lnTo>
                <a:lnTo>
                  <a:pt x="295" y="808"/>
                </a:lnTo>
                <a:lnTo>
                  <a:pt x="291" y="808"/>
                </a:lnTo>
                <a:lnTo>
                  <a:pt x="288" y="807"/>
                </a:lnTo>
                <a:lnTo>
                  <a:pt x="283" y="803"/>
                </a:lnTo>
                <a:lnTo>
                  <a:pt x="279" y="803"/>
                </a:lnTo>
                <a:lnTo>
                  <a:pt x="274" y="803"/>
                </a:lnTo>
                <a:lnTo>
                  <a:pt x="269" y="803"/>
                </a:lnTo>
                <a:lnTo>
                  <a:pt x="265" y="803"/>
                </a:lnTo>
                <a:lnTo>
                  <a:pt x="260" y="803"/>
                </a:lnTo>
                <a:lnTo>
                  <a:pt x="257" y="803"/>
                </a:lnTo>
                <a:lnTo>
                  <a:pt x="251" y="803"/>
                </a:lnTo>
                <a:lnTo>
                  <a:pt x="246" y="803"/>
                </a:lnTo>
                <a:lnTo>
                  <a:pt x="243" y="803"/>
                </a:lnTo>
                <a:lnTo>
                  <a:pt x="237" y="803"/>
                </a:lnTo>
                <a:lnTo>
                  <a:pt x="234" y="803"/>
                </a:lnTo>
                <a:lnTo>
                  <a:pt x="229" y="803"/>
                </a:lnTo>
                <a:lnTo>
                  <a:pt x="225" y="803"/>
                </a:lnTo>
                <a:lnTo>
                  <a:pt x="220" y="803"/>
                </a:lnTo>
                <a:lnTo>
                  <a:pt x="216" y="803"/>
                </a:lnTo>
                <a:lnTo>
                  <a:pt x="211" y="803"/>
                </a:lnTo>
                <a:lnTo>
                  <a:pt x="206" y="801"/>
                </a:lnTo>
                <a:lnTo>
                  <a:pt x="202" y="801"/>
                </a:lnTo>
                <a:lnTo>
                  <a:pt x="197" y="801"/>
                </a:lnTo>
                <a:lnTo>
                  <a:pt x="194" y="801"/>
                </a:lnTo>
                <a:lnTo>
                  <a:pt x="189" y="801"/>
                </a:lnTo>
                <a:lnTo>
                  <a:pt x="183" y="801"/>
                </a:lnTo>
                <a:lnTo>
                  <a:pt x="180" y="801"/>
                </a:lnTo>
                <a:lnTo>
                  <a:pt x="175" y="801"/>
                </a:lnTo>
                <a:lnTo>
                  <a:pt x="171" y="801"/>
                </a:lnTo>
                <a:lnTo>
                  <a:pt x="166" y="801"/>
                </a:lnTo>
                <a:lnTo>
                  <a:pt x="161" y="801"/>
                </a:lnTo>
                <a:lnTo>
                  <a:pt x="157" y="801"/>
                </a:lnTo>
                <a:lnTo>
                  <a:pt x="152" y="801"/>
                </a:lnTo>
                <a:lnTo>
                  <a:pt x="148" y="801"/>
                </a:lnTo>
                <a:lnTo>
                  <a:pt x="131" y="801"/>
                </a:lnTo>
                <a:lnTo>
                  <a:pt x="131" y="798"/>
                </a:lnTo>
                <a:lnTo>
                  <a:pt x="131" y="794"/>
                </a:lnTo>
                <a:lnTo>
                  <a:pt x="131" y="793"/>
                </a:lnTo>
                <a:lnTo>
                  <a:pt x="131" y="791"/>
                </a:lnTo>
                <a:lnTo>
                  <a:pt x="131" y="787"/>
                </a:lnTo>
                <a:lnTo>
                  <a:pt x="131" y="786"/>
                </a:lnTo>
                <a:lnTo>
                  <a:pt x="129" y="780"/>
                </a:lnTo>
                <a:lnTo>
                  <a:pt x="129" y="779"/>
                </a:lnTo>
                <a:lnTo>
                  <a:pt x="129" y="777"/>
                </a:lnTo>
                <a:lnTo>
                  <a:pt x="129" y="775"/>
                </a:lnTo>
                <a:lnTo>
                  <a:pt x="129" y="773"/>
                </a:lnTo>
                <a:lnTo>
                  <a:pt x="127" y="772"/>
                </a:lnTo>
                <a:lnTo>
                  <a:pt x="127" y="770"/>
                </a:lnTo>
                <a:lnTo>
                  <a:pt x="126" y="768"/>
                </a:lnTo>
                <a:lnTo>
                  <a:pt x="122" y="766"/>
                </a:lnTo>
                <a:lnTo>
                  <a:pt x="120" y="765"/>
                </a:lnTo>
                <a:lnTo>
                  <a:pt x="120" y="763"/>
                </a:lnTo>
                <a:lnTo>
                  <a:pt x="120" y="761"/>
                </a:lnTo>
                <a:lnTo>
                  <a:pt x="122" y="761"/>
                </a:lnTo>
                <a:lnTo>
                  <a:pt x="120" y="758"/>
                </a:lnTo>
                <a:lnTo>
                  <a:pt x="119" y="756"/>
                </a:lnTo>
                <a:lnTo>
                  <a:pt x="119" y="754"/>
                </a:lnTo>
                <a:lnTo>
                  <a:pt x="117" y="751"/>
                </a:lnTo>
                <a:lnTo>
                  <a:pt x="119" y="745"/>
                </a:lnTo>
                <a:lnTo>
                  <a:pt x="120" y="744"/>
                </a:lnTo>
                <a:lnTo>
                  <a:pt x="119" y="742"/>
                </a:lnTo>
                <a:lnTo>
                  <a:pt x="113" y="738"/>
                </a:lnTo>
                <a:lnTo>
                  <a:pt x="107" y="733"/>
                </a:lnTo>
                <a:lnTo>
                  <a:pt x="105" y="733"/>
                </a:lnTo>
                <a:lnTo>
                  <a:pt x="105" y="731"/>
                </a:lnTo>
                <a:lnTo>
                  <a:pt x="100" y="730"/>
                </a:lnTo>
                <a:lnTo>
                  <a:pt x="93" y="726"/>
                </a:lnTo>
                <a:lnTo>
                  <a:pt x="91" y="724"/>
                </a:lnTo>
                <a:lnTo>
                  <a:pt x="79" y="718"/>
                </a:lnTo>
                <a:lnTo>
                  <a:pt x="77" y="718"/>
                </a:lnTo>
                <a:lnTo>
                  <a:pt x="75" y="719"/>
                </a:lnTo>
                <a:lnTo>
                  <a:pt x="73" y="712"/>
                </a:lnTo>
                <a:lnTo>
                  <a:pt x="72" y="707"/>
                </a:lnTo>
                <a:lnTo>
                  <a:pt x="72" y="705"/>
                </a:lnTo>
                <a:lnTo>
                  <a:pt x="73" y="705"/>
                </a:lnTo>
                <a:lnTo>
                  <a:pt x="75" y="705"/>
                </a:lnTo>
                <a:lnTo>
                  <a:pt x="77" y="705"/>
                </a:lnTo>
                <a:lnTo>
                  <a:pt x="77" y="704"/>
                </a:lnTo>
                <a:lnTo>
                  <a:pt x="77" y="702"/>
                </a:lnTo>
                <a:lnTo>
                  <a:pt x="75" y="702"/>
                </a:lnTo>
                <a:lnTo>
                  <a:pt x="75" y="700"/>
                </a:lnTo>
                <a:lnTo>
                  <a:pt x="70" y="697"/>
                </a:lnTo>
                <a:lnTo>
                  <a:pt x="68" y="697"/>
                </a:lnTo>
                <a:lnTo>
                  <a:pt x="68" y="695"/>
                </a:lnTo>
                <a:lnTo>
                  <a:pt x="66" y="693"/>
                </a:lnTo>
                <a:lnTo>
                  <a:pt x="66" y="691"/>
                </a:lnTo>
                <a:lnTo>
                  <a:pt x="68" y="688"/>
                </a:lnTo>
                <a:lnTo>
                  <a:pt x="65" y="686"/>
                </a:lnTo>
                <a:lnTo>
                  <a:pt x="63" y="684"/>
                </a:lnTo>
                <a:lnTo>
                  <a:pt x="63" y="679"/>
                </a:lnTo>
                <a:lnTo>
                  <a:pt x="61" y="679"/>
                </a:lnTo>
                <a:lnTo>
                  <a:pt x="56" y="676"/>
                </a:lnTo>
                <a:lnTo>
                  <a:pt x="51" y="674"/>
                </a:lnTo>
                <a:lnTo>
                  <a:pt x="49" y="672"/>
                </a:lnTo>
                <a:lnTo>
                  <a:pt x="45" y="670"/>
                </a:lnTo>
                <a:lnTo>
                  <a:pt x="45" y="669"/>
                </a:lnTo>
                <a:lnTo>
                  <a:pt x="44" y="669"/>
                </a:lnTo>
                <a:lnTo>
                  <a:pt x="45" y="669"/>
                </a:lnTo>
                <a:lnTo>
                  <a:pt x="45" y="667"/>
                </a:lnTo>
                <a:lnTo>
                  <a:pt x="44" y="665"/>
                </a:lnTo>
                <a:lnTo>
                  <a:pt x="44" y="663"/>
                </a:lnTo>
                <a:lnTo>
                  <a:pt x="42" y="662"/>
                </a:lnTo>
                <a:lnTo>
                  <a:pt x="40" y="662"/>
                </a:lnTo>
                <a:lnTo>
                  <a:pt x="35" y="658"/>
                </a:lnTo>
                <a:lnTo>
                  <a:pt x="28" y="653"/>
                </a:lnTo>
                <a:lnTo>
                  <a:pt x="24" y="651"/>
                </a:lnTo>
                <a:lnTo>
                  <a:pt x="24" y="649"/>
                </a:lnTo>
                <a:lnTo>
                  <a:pt x="21" y="648"/>
                </a:lnTo>
                <a:lnTo>
                  <a:pt x="23" y="648"/>
                </a:lnTo>
                <a:lnTo>
                  <a:pt x="23" y="646"/>
                </a:lnTo>
                <a:lnTo>
                  <a:pt x="21" y="646"/>
                </a:lnTo>
                <a:lnTo>
                  <a:pt x="21" y="642"/>
                </a:lnTo>
                <a:lnTo>
                  <a:pt x="23" y="642"/>
                </a:lnTo>
                <a:lnTo>
                  <a:pt x="23" y="641"/>
                </a:lnTo>
                <a:lnTo>
                  <a:pt x="23" y="639"/>
                </a:lnTo>
                <a:lnTo>
                  <a:pt x="21" y="639"/>
                </a:lnTo>
                <a:lnTo>
                  <a:pt x="23" y="637"/>
                </a:lnTo>
                <a:lnTo>
                  <a:pt x="23" y="635"/>
                </a:lnTo>
                <a:lnTo>
                  <a:pt x="21" y="635"/>
                </a:lnTo>
                <a:lnTo>
                  <a:pt x="21" y="634"/>
                </a:lnTo>
                <a:lnTo>
                  <a:pt x="23" y="634"/>
                </a:lnTo>
                <a:lnTo>
                  <a:pt x="21" y="629"/>
                </a:lnTo>
                <a:lnTo>
                  <a:pt x="23" y="627"/>
                </a:lnTo>
                <a:lnTo>
                  <a:pt x="19" y="625"/>
                </a:lnTo>
                <a:lnTo>
                  <a:pt x="14" y="625"/>
                </a:lnTo>
                <a:lnTo>
                  <a:pt x="14" y="623"/>
                </a:lnTo>
                <a:lnTo>
                  <a:pt x="14" y="620"/>
                </a:lnTo>
                <a:lnTo>
                  <a:pt x="14" y="618"/>
                </a:lnTo>
                <a:lnTo>
                  <a:pt x="14" y="615"/>
                </a:lnTo>
                <a:lnTo>
                  <a:pt x="16" y="613"/>
                </a:lnTo>
                <a:lnTo>
                  <a:pt x="18" y="609"/>
                </a:lnTo>
                <a:lnTo>
                  <a:pt x="18" y="608"/>
                </a:lnTo>
                <a:lnTo>
                  <a:pt x="19" y="606"/>
                </a:lnTo>
                <a:lnTo>
                  <a:pt x="21" y="606"/>
                </a:lnTo>
                <a:lnTo>
                  <a:pt x="23" y="601"/>
                </a:lnTo>
                <a:lnTo>
                  <a:pt x="24" y="597"/>
                </a:lnTo>
                <a:lnTo>
                  <a:pt x="26" y="595"/>
                </a:lnTo>
                <a:lnTo>
                  <a:pt x="28" y="592"/>
                </a:lnTo>
                <a:lnTo>
                  <a:pt x="31" y="590"/>
                </a:lnTo>
                <a:lnTo>
                  <a:pt x="33" y="588"/>
                </a:lnTo>
                <a:lnTo>
                  <a:pt x="33" y="587"/>
                </a:lnTo>
                <a:lnTo>
                  <a:pt x="33" y="585"/>
                </a:lnTo>
                <a:lnTo>
                  <a:pt x="35" y="581"/>
                </a:lnTo>
                <a:lnTo>
                  <a:pt x="37" y="578"/>
                </a:lnTo>
                <a:lnTo>
                  <a:pt x="37" y="576"/>
                </a:lnTo>
                <a:lnTo>
                  <a:pt x="33" y="574"/>
                </a:lnTo>
                <a:lnTo>
                  <a:pt x="33" y="573"/>
                </a:lnTo>
                <a:lnTo>
                  <a:pt x="33" y="569"/>
                </a:lnTo>
                <a:lnTo>
                  <a:pt x="35" y="567"/>
                </a:lnTo>
                <a:lnTo>
                  <a:pt x="35" y="564"/>
                </a:lnTo>
                <a:lnTo>
                  <a:pt x="35" y="562"/>
                </a:lnTo>
                <a:lnTo>
                  <a:pt x="33" y="560"/>
                </a:lnTo>
                <a:lnTo>
                  <a:pt x="33" y="555"/>
                </a:lnTo>
                <a:lnTo>
                  <a:pt x="35" y="555"/>
                </a:lnTo>
                <a:lnTo>
                  <a:pt x="35" y="553"/>
                </a:lnTo>
                <a:lnTo>
                  <a:pt x="35" y="552"/>
                </a:lnTo>
                <a:lnTo>
                  <a:pt x="35" y="550"/>
                </a:lnTo>
                <a:lnTo>
                  <a:pt x="35" y="548"/>
                </a:lnTo>
                <a:lnTo>
                  <a:pt x="37" y="545"/>
                </a:lnTo>
                <a:lnTo>
                  <a:pt x="35" y="543"/>
                </a:lnTo>
                <a:lnTo>
                  <a:pt x="35" y="541"/>
                </a:lnTo>
                <a:lnTo>
                  <a:pt x="33" y="536"/>
                </a:lnTo>
                <a:lnTo>
                  <a:pt x="35" y="534"/>
                </a:lnTo>
                <a:lnTo>
                  <a:pt x="35" y="533"/>
                </a:lnTo>
                <a:lnTo>
                  <a:pt x="37" y="531"/>
                </a:lnTo>
                <a:lnTo>
                  <a:pt x="35" y="531"/>
                </a:lnTo>
                <a:lnTo>
                  <a:pt x="37" y="529"/>
                </a:lnTo>
                <a:lnTo>
                  <a:pt x="37" y="524"/>
                </a:lnTo>
                <a:lnTo>
                  <a:pt x="35" y="524"/>
                </a:lnTo>
                <a:lnTo>
                  <a:pt x="33" y="522"/>
                </a:lnTo>
                <a:lnTo>
                  <a:pt x="31" y="520"/>
                </a:lnTo>
                <a:lnTo>
                  <a:pt x="28" y="517"/>
                </a:lnTo>
                <a:lnTo>
                  <a:pt x="24" y="513"/>
                </a:lnTo>
                <a:lnTo>
                  <a:pt x="24" y="512"/>
                </a:lnTo>
                <a:lnTo>
                  <a:pt x="24" y="510"/>
                </a:lnTo>
                <a:lnTo>
                  <a:pt x="24" y="508"/>
                </a:lnTo>
                <a:lnTo>
                  <a:pt x="26" y="506"/>
                </a:lnTo>
                <a:lnTo>
                  <a:pt x="28" y="503"/>
                </a:lnTo>
                <a:lnTo>
                  <a:pt x="28" y="501"/>
                </a:lnTo>
                <a:lnTo>
                  <a:pt x="26" y="501"/>
                </a:lnTo>
                <a:lnTo>
                  <a:pt x="28" y="499"/>
                </a:lnTo>
                <a:lnTo>
                  <a:pt x="28" y="498"/>
                </a:lnTo>
                <a:lnTo>
                  <a:pt x="26" y="496"/>
                </a:lnTo>
                <a:lnTo>
                  <a:pt x="24" y="494"/>
                </a:lnTo>
                <a:lnTo>
                  <a:pt x="24" y="491"/>
                </a:lnTo>
                <a:lnTo>
                  <a:pt x="24" y="489"/>
                </a:lnTo>
                <a:lnTo>
                  <a:pt x="21" y="487"/>
                </a:lnTo>
                <a:lnTo>
                  <a:pt x="18" y="484"/>
                </a:lnTo>
                <a:lnTo>
                  <a:pt x="16" y="482"/>
                </a:lnTo>
                <a:lnTo>
                  <a:pt x="16" y="478"/>
                </a:lnTo>
                <a:lnTo>
                  <a:pt x="18" y="478"/>
                </a:lnTo>
                <a:lnTo>
                  <a:pt x="18" y="477"/>
                </a:lnTo>
                <a:lnTo>
                  <a:pt x="18" y="475"/>
                </a:lnTo>
                <a:lnTo>
                  <a:pt x="18" y="473"/>
                </a:lnTo>
                <a:lnTo>
                  <a:pt x="16" y="471"/>
                </a:lnTo>
                <a:lnTo>
                  <a:pt x="14" y="470"/>
                </a:lnTo>
                <a:lnTo>
                  <a:pt x="11" y="468"/>
                </a:lnTo>
                <a:lnTo>
                  <a:pt x="7" y="468"/>
                </a:lnTo>
                <a:lnTo>
                  <a:pt x="4" y="464"/>
                </a:lnTo>
                <a:lnTo>
                  <a:pt x="2" y="461"/>
                </a:lnTo>
                <a:lnTo>
                  <a:pt x="0" y="459"/>
                </a:lnTo>
                <a:lnTo>
                  <a:pt x="0" y="456"/>
                </a:lnTo>
                <a:lnTo>
                  <a:pt x="2" y="454"/>
                </a:lnTo>
                <a:lnTo>
                  <a:pt x="0" y="452"/>
                </a:lnTo>
                <a:lnTo>
                  <a:pt x="2" y="452"/>
                </a:lnTo>
                <a:lnTo>
                  <a:pt x="9" y="450"/>
                </a:lnTo>
                <a:lnTo>
                  <a:pt x="11" y="450"/>
                </a:lnTo>
                <a:lnTo>
                  <a:pt x="11" y="452"/>
                </a:lnTo>
                <a:lnTo>
                  <a:pt x="12" y="452"/>
                </a:lnTo>
                <a:lnTo>
                  <a:pt x="12" y="450"/>
                </a:lnTo>
                <a:lnTo>
                  <a:pt x="14" y="450"/>
                </a:lnTo>
                <a:lnTo>
                  <a:pt x="16" y="450"/>
                </a:lnTo>
                <a:lnTo>
                  <a:pt x="18" y="450"/>
                </a:lnTo>
                <a:lnTo>
                  <a:pt x="19" y="450"/>
                </a:lnTo>
                <a:lnTo>
                  <a:pt x="19" y="452"/>
                </a:lnTo>
                <a:lnTo>
                  <a:pt x="19" y="454"/>
                </a:lnTo>
                <a:lnTo>
                  <a:pt x="21" y="454"/>
                </a:lnTo>
                <a:lnTo>
                  <a:pt x="21" y="452"/>
                </a:lnTo>
                <a:lnTo>
                  <a:pt x="23" y="452"/>
                </a:lnTo>
                <a:lnTo>
                  <a:pt x="24" y="452"/>
                </a:lnTo>
                <a:lnTo>
                  <a:pt x="26" y="452"/>
                </a:lnTo>
                <a:lnTo>
                  <a:pt x="28" y="452"/>
                </a:lnTo>
                <a:lnTo>
                  <a:pt x="30" y="452"/>
                </a:lnTo>
                <a:lnTo>
                  <a:pt x="31" y="452"/>
                </a:lnTo>
                <a:lnTo>
                  <a:pt x="33" y="452"/>
                </a:lnTo>
                <a:lnTo>
                  <a:pt x="35" y="452"/>
                </a:lnTo>
                <a:lnTo>
                  <a:pt x="37" y="452"/>
                </a:lnTo>
                <a:lnTo>
                  <a:pt x="38" y="452"/>
                </a:lnTo>
                <a:lnTo>
                  <a:pt x="40" y="450"/>
                </a:lnTo>
                <a:lnTo>
                  <a:pt x="42" y="450"/>
                </a:lnTo>
                <a:lnTo>
                  <a:pt x="44" y="449"/>
                </a:lnTo>
                <a:lnTo>
                  <a:pt x="44" y="447"/>
                </a:lnTo>
                <a:lnTo>
                  <a:pt x="44" y="445"/>
                </a:lnTo>
                <a:lnTo>
                  <a:pt x="45" y="443"/>
                </a:lnTo>
                <a:lnTo>
                  <a:pt x="47" y="443"/>
                </a:lnTo>
                <a:lnTo>
                  <a:pt x="49" y="443"/>
                </a:lnTo>
                <a:lnTo>
                  <a:pt x="49" y="445"/>
                </a:lnTo>
                <a:lnTo>
                  <a:pt x="51" y="445"/>
                </a:lnTo>
                <a:lnTo>
                  <a:pt x="52" y="443"/>
                </a:lnTo>
                <a:lnTo>
                  <a:pt x="54" y="443"/>
                </a:lnTo>
                <a:lnTo>
                  <a:pt x="56" y="443"/>
                </a:lnTo>
                <a:lnTo>
                  <a:pt x="56" y="442"/>
                </a:lnTo>
                <a:lnTo>
                  <a:pt x="58" y="442"/>
                </a:lnTo>
                <a:lnTo>
                  <a:pt x="59" y="442"/>
                </a:lnTo>
                <a:lnTo>
                  <a:pt x="61" y="440"/>
                </a:lnTo>
                <a:lnTo>
                  <a:pt x="63" y="440"/>
                </a:lnTo>
                <a:lnTo>
                  <a:pt x="63" y="438"/>
                </a:lnTo>
                <a:lnTo>
                  <a:pt x="65" y="437"/>
                </a:lnTo>
                <a:lnTo>
                  <a:pt x="65" y="435"/>
                </a:lnTo>
                <a:lnTo>
                  <a:pt x="65" y="433"/>
                </a:lnTo>
                <a:lnTo>
                  <a:pt x="66" y="431"/>
                </a:lnTo>
                <a:lnTo>
                  <a:pt x="68" y="431"/>
                </a:lnTo>
                <a:lnTo>
                  <a:pt x="68" y="430"/>
                </a:lnTo>
                <a:lnTo>
                  <a:pt x="68" y="428"/>
                </a:lnTo>
                <a:lnTo>
                  <a:pt x="68" y="426"/>
                </a:lnTo>
                <a:lnTo>
                  <a:pt x="68" y="424"/>
                </a:lnTo>
                <a:lnTo>
                  <a:pt x="70" y="424"/>
                </a:lnTo>
                <a:lnTo>
                  <a:pt x="70" y="423"/>
                </a:lnTo>
                <a:lnTo>
                  <a:pt x="70" y="421"/>
                </a:lnTo>
                <a:lnTo>
                  <a:pt x="72" y="421"/>
                </a:lnTo>
                <a:lnTo>
                  <a:pt x="73" y="423"/>
                </a:lnTo>
                <a:lnTo>
                  <a:pt x="75" y="423"/>
                </a:lnTo>
                <a:lnTo>
                  <a:pt x="77" y="423"/>
                </a:lnTo>
                <a:lnTo>
                  <a:pt x="79" y="423"/>
                </a:lnTo>
                <a:lnTo>
                  <a:pt x="80" y="423"/>
                </a:lnTo>
                <a:lnTo>
                  <a:pt x="80" y="421"/>
                </a:lnTo>
                <a:lnTo>
                  <a:pt x="82" y="419"/>
                </a:lnTo>
                <a:lnTo>
                  <a:pt x="82" y="417"/>
                </a:lnTo>
                <a:lnTo>
                  <a:pt x="84" y="416"/>
                </a:lnTo>
                <a:lnTo>
                  <a:pt x="86" y="416"/>
                </a:lnTo>
                <a:lnTo>
                  <a:pt x="87" y="416"/>
                </a:lnTo>
                <a:lnTo>
                  <a:pt x="87" y="414"/>
                </a:lnTo>
                <a:lnTo>
                  <a:pt x="86" y="414"/>
                </a:lnTo>
                <a:lnTo>
                  <a:pt x="86" y="412"/>
                </a:lnTo>
                <a:lnTo>
                  <a:pt x="86" y="410"/>
                </a:lnTo>
                <a:lnTo>
                  <a:pt x="87" y="410"/>
                </a:lnTo>
                <a:lnTo>
                  <a:pt x="89" y="409"/>
                </a:lnTo>
                <a:lnTo>
                  <a:pt x="91" y="409"/>
                </a:lnTo>
                <a:lnTo>
                  <a:pt x="93" y="407"/>
                </a:lnTo>
                <a:lnTo>
                  <a:pt x="94" y="407"/>
                </a:lnTo>
                <a:lnTo>
                  <a:pt x="96" y="405"/>
                </a:lnTo>
                <a:lnTo>
                  <a:pt x="98" y="403"/>
                </a:lnTo>
                <a:lnTo>
                  <a:pt x="100" y="403"/>
                </a:lnTo>
                <a:lnTo>
                  <a:pt x="101" y="403"/>
                </a:lnTo>
                <a:lnTo>
                  <a:pt x="103" y="403"/>
                </a:lnTo>
                <a:lnTo>
                  <a:pt x="103" y="402"/>
                </a:lnTo>
                <a:lnTo>
                  <a:pt x="105" y="402"/>
                </a:lnTo>
                <a:lnTo>
                  <a:pt x="105" y="400"/>
                </a:lnTo>
                <a:lnTo>
                  <a:pt x="107" y="400"/>
                </a:lnTo>
                <a:lnTo>
                  <a:pt x="107" y="398"/>
                </a:lnTo>
                <a:lnTo>
                  <a:pt x="108" y="396"/>
                </a:lnTo>
                <a:lnTo>
                  <a:pt x="110" y="396"/>
                </a:lnTo>
                <a:lnTo>
                  <a:pt x="112" y="396"/>
                </a:lnTo>
                <a:lnTo>
                  <a:pt x="113" y="396"/>
                </a:lnTo>
                <a:lnTo>
                  <a:pt x="115" y="396"/>
                </a:lnTo>
                <a:lnTo>
                  <a:pt x="117" y="396"/>
                </a:lnTo>
                <a:lnTo>
                  <a:pt x="119" y="396"/>
                </a:lnTo>
                <a:lnTo>
                  <a:pt x="120" y="395"/>
                </a:lnTo>
                <a:lnTo>
                  <a:pt x="120" y="393"/>
                </a:lnTo>
                <a:lnTo>
                  <a:pt x="122" y="393"/>
                </a:lnTo>
                <a:lnTo>
                  <a:pt x="122" y="391"/>
                </a:lnTo>
                <a:lnTo>
                  <a:pt x="124" y="391"/>
                </a:lnTo>
                <a:lnTo>
                  <a:pt x="124" y="389"/>
                </a:lnTo>
                <a:lnTo>
                  <a:pt x="126" y="388"/>
                </a:lnTo>
                <a:lnTo>
                  <a:pt x="127" y="386"/>
                </a:lnTo>
                <a:lnTo>
                  <a:pt x="127" y="384"/>
                </a:lnTo>
                <a:lnTo>
                  <a:pt x="129" y="384"/>
                </a:lnTo>
                <a:lnTo>
                  <a:pt x="131" y="382"/>
                </a:lnTo>
                <a:lnTo>
                  <a:pt x="131" y="381"/>
                </a:lnTo>
                <a:lnTo>
                  <a:pt x="133" y="381"/>
                </a:lnTo>
                <a:lnTo>
                  <a:pt x="133" y="382"/>
                </a:lnTo>
                <a:lnTo>
                  <a:pt x="134" y="382"/>
                </a:lnTo>
                <a:lnTo>
                  <a:pt x="136" y="382"/>
                </a:lnTo>
                <a:lnTo>
                  <a:pt x="136" y="381"/>
                </a:lnTo>
                <a:lnTo>
                  <a:pt x="136" y="379"/>
                </a:lnTo>
                <a:lnTo>
                  <a:pt x="136" y="377"/>
                </a:lnTo>
                <a:lnTo>
                  <a:pt x="138" y="377"/>
                </a:lnTo>
                <a:lnTo>
                  <a:pt x="140" y="379"/>
                </a:lnTo>
                <a:lnTo>
                  <a:pt x="141" y="379"/>
                </a:lnTo>
                <a:lnTo>
                  <a:pt x="143" y="377"/>
                </a:lnTo>
                <a:lnTo>
                  <a:pt x="145" y="375"/>
                </a:lnTo>
                <a:lnTo>
                  <a:pt x="145" y="374"/>
                </a:lnTo>
                <a:lnTo>
                  <a:pt x="145" y="372"/>
                </a:lnTo>
                <a:lnTo>
                  <a:pt x="143" y="372"/>
                </a:lnTo>
                <a:lnTo>
                  <a:pt x="143" y="370"/>
                </a:lnTo>
                <a:lnTo>
                  <a:pt x="143" y="368"/>
                </a:lnTo>
                <a:lnTo>
                  <a:pt x="143" y="370"/>
                </a:lnTo>
                <a:lnTo>
                  <a:pt x="143" y="372"/>
                </a:lnTo>
                <a:lnTo>
                  <a:pt x="141" y="372"/>
                </a:lnTo>
                <a:lnTo>
                  <a:pt x="140" y="372"/>
                </a:lnTo>
                <a:lnTo>
                  <a:pt x="140" y="370"/>
                </a:lnTo>
                <a:lnTo>
                  <a:pt x="138" y="368"/>
                </a:lnTo>
                <a:lnTo>
                  <a:pt x="140" y="368"/>
                </a:lnTo>
                <a:lnTo>
                  <a:pt x="140" y="367"/>
                </a:lnTo>
                <a:lnTo>
                  <a:pt x="141" y="367"/>
                </a:lnTo>
                <a:lnTo>
                  <a:pt x="140" y="365"/>
                </a:lnTo>
                <a:lnTo>
                  <a:pt x="140" y="363"/>
                </a:lnTo>
                <a:lnTo>
                  <a:pt x="140" y="361"/>
                </a:lnTo>
                <a:lnTo>
                  <a:pt x="141" y="360"/>
                </a:lnTo>
                <a:lnTo>
                  <a:pt x="143" y="361"/>
                </a:lnTo>
                <a:lnTo>
                  <a:pt x="143" y="360"/>
                </a:lnTo>
                <a:lnTo>
                  <a:pt x="143" y="358"/>
                </a:lnTo>
                <a:lnTo>
                  <a:pt x="145" y="358"/>
                </a:lnTo>
                <a:lnTo>
                  <a:pt x="145" y="356"/>
                </a:lnTo>
                <a:lnTo>
                  <a:pt x="145" y="354"/>
                </a:lnTo>
                <a:lnTo>
                  <a:pt x="145" y="353"/>
                </a:lnTo>
                <a:lnTo>
                  <a:pt x="147" y="351"/>
                </a:lnTo>
                <a:lnTo>
                  <a:pt x="148" y="349"/>
                </a:lnTo>
                <a:lnTo>
                  <a:pt x="147" y="349"/>
                </a:lnTo>
                <a:lnTo>
                  <a:pt x="145" y="349"/>
                </a:lnTo>
                <a:lnTo>
                  <a:pt x="145" y="347"/>
                </a:lnTo>
                <a:lnTo>
                  <a:pt x="147" y="346"/>
                </a:lnTo>
                <a:lnTo>
                  <a:pt x="147" y="344"/>
                </a:lnTo>
                <a:lnTo>
                  <a:pt x="148" y="344"/>
                </a:lnTo>
                <a:lnTo>
                  <a:pt x="150" y="344"/>
                </a:lnTo>
                <a:lnTo>
                  <a:pt x="148" y="342"/>
                </a:lnTo>
                <a:lnTo>
                  <a:pt x="150" y="342"/>
                </a:lnTo>
                <a:lnTo>
                  <a:pt x="152" y="342"/>
                </a:lnTo>
                <a:lnTo>
                  <a:pt x="154" y="341"/>
                </a:lnTo>
                <a:lnTo>
                  <a:pt x="155" y="342"/>
                </a:lnTo>
                <a:lnTo>
                  <a:pt x="157" y="342"/>
                </a:lnTo>
                <a:lnTo>
                  <a:pt x="159" y="341"/>
                </a:lnTo>
                <a:lnTo>
                  <a:pt x="161" y="341"/>
                </a:lnTo>
                <a:lnTo>
                  <a:pt x="162" y="341"/>
                </a:lnTo>
                <a:lnTo>
                  <a:pt x="162" y="339"/>
                </a:lnTo>
                <a:lnTo>
                  <a:pt x="162" y="341"/>
                </a:lnTo>
                <a:lnTo>
                  <a:pt x="164" y="341"/>
                </a:lnTo>
                <a:lnTo>
                  <a:pt x="166" y="342"/>
                </a:lnTo>
                <a:lnTo>
                  <a:pt x="168" y="341"/>
                </a:lnTo>
                <a:lnTo>
                  <a:pt x="168" y="339"/>
                </a:lnTo>
                <a:lnTo>
                  <a:pt x="169" y="339"/>
                </a:lnTo>
                <a:lnTo>
                  <a:pt x="171" y="339"/>
                </a:lnTo>
                <a:lnTo>
                  <a:pt x="171" y="337"/>
                </a:lnTo>
                <a:lnTo>
                  <a:pt x="171" y="335"/>
                </a:lnTo>
                <a:lnTo>
                  <a:pt x="173" y="335"/>
                </a:lnTo>
                <a:lnTo>
                  <a:pt x="171" y="337"/>
                </a:lnTo>
                <a:lnTo>
                  <a:pt x="171" y="339"/>
                </a:lnTo>
                <a:lnTo>
                  <a:pt x="173" y="339"/>
                </a:lnTo>
                <a:lnTo>
                  <a:pt x="175" y="337"/>
                </a:lnTo>
                <a:lnTo>
                  <a:pt x="175" y="341"/>
                </a:lnTo>
                <a:lnTo>
                  <a:pt x="176" y="341"/>
                </a:lnTo>
                <a:lnTo>
                  <a:pt x="176" y="339"/>
                </a:lnTo>
                <a:lnTo>
                  <a:pt x="178" y="341"/>
                </a:lnTo>
                <a:lnTo>
                  <a:pt x="180" y="341"/>
                </a:lnTo>
                <a:lnTo>
                  <a:pt x="182" y="341"/>
                </a:lnTo>
                <a:lnTo>
                  <a:pt x="183" y="341"/>
                </a:lnTo>
                <a:lnTo>
                  <a:pt x="185" y="339"/>
                </a:lnTo>
                <a:lnTo>
                  <a:pt x="183" y="339"/>
                </a:lnTo>
                <a:lnTo>
                  <a:pt x="183" y="337"/>
                </a:lnTo>
                <a:lnTo>
                  <a:pt x="185" y="335"/>
                </a:lnTo>
                <a:lnTo>
                  <a:pt x="183" y="334"/>
                </a:lnTo>
                <a:lnTo>
                  <a:pt x="183" y="332"/>
                </a:lnTo>
                <a:lnTo>
                  <a:pt x="185" y="332"/>
                </a:lnTo>
                <a:lnTo>
                  <a:pt x="187" y="332"/>
                </a:lnTo>
                <a:lnTo>
                  <a:pt x="187" y="330"/>
                </a:lnTo>
                <a:lnTo>
                  <a:pt x="189" y="330"/>
                </a:lnTo>
                <a:lnTo>
                  <a:pt x="190" y="328"/>
                </a:lnTo>
                <a:lnTo>
                  <a:pt x="189" y="328"/>
                </a:lnTo>
                <a:lnTo>
                  <a:pt x="189" y="327"/>
                </a:lnTo>
                <a:lnTo>
                  <a:pt x="187" y="327"/>
                </a:lnTo>
                <a:lnTo>
                  <a:pt x="189" y="327"/>
                </a:lnTo>
                <a:lnTo>
                  <a:pt x="190" y="325"/>
                </a:lnTo>
                <a:lnTo>
                  <a:pt x="189" y="323"/>
                </a:lnTo>
                <a:lnTo>
                  <a:pt x="189" y="321"/>
                </a:lnTo>
                <a:lnTo>
                  <a:pt x="189" y="320"/>
                </a:lnTo>
                <a:lnTo>
                  <a:pt x="190" y="321"/>
                </a:lnTo>
                <a:lnTo>
                  <a:pt x="192" y="321"/>
                </a:lnTo>
                <a:lnTo>
                  <a:pt x="192" y="320"/>
                </a:lnTo>
                <a:lnTo>
                  <a:pt x="192" y="318"/>
                </a:lnTo>
                <a:lnTo>
                  <a:pt x="194" y="318"/>
                </a:lnTo>
                <a:lnTo>
                  <a:pt x="196" y="316"/>
                </a:lnTo>
                <a:lnTo>
                  <a:pt x="194" y="316"/>
                </a:lnTo>
                <a:lnTo>
                  <a:pt x="194" y="314"/>
                </a:lnTo>
                <a:lnTo>
                  <a:pt x="196" y="313"/>
                </a:lnTo>
                <a:lnTo>
                  <a:pt x="197" y="311"/>
                </a:lnTo>
                <a:lnTo>
                  <a:pt x="199" y="309"/>
                </a:lnTo>
                <a:lnTo>
                  <a:pt x="201" y="309"/>
                </a:lnTo>
                <a:lnTo>
                  <a:pt x="201" y="307"/>
                </a:lnTo>
                <a:lnTo>
                  <a:pt x="202" y="306"/>
                </a:lnTo>
                <a:lnTo>
                  <a:pt x="204" y="304"/>
                </a:lnTo>
                <a:lnTo>
                  <a:pt x="206" y="302"/>
                </a:lnTo>
                <a:lnTo>
                  <a:pt x="208" y="300"/>
                </a:lnTo>
                <a:lnTo>
                  <a:pt x="206" y="300"/>
                </a:lnTo>
                <a:lnTo>
                  <a:pt x="208" y="299"/>
                </a:lnTo>
                <a:lnTo>
                  <a:pt x="208" y="297"/>
                </a:lnTo>
                <a:lnTo>
                  <a:pt x="209" y="295"/>
                </a:lnTo>
                <a:lnTo>
                  <a:pt x="209" y="293"/>
                </a:lnTo>
                <a:lnTo>
                  <a:pt x="211" y="292"/>
                </a:lnTo>
                <a:lnTo>
                  <a:pt x="213" y="290"/>
                </a:lnTo>
                <a:lnTo>
                  <a:pt x="213" y="288"/>
                </a:lnTo>
                <a:lnTo>
                  <a:pt x="213" y="286"/>
                </a:lnTo>
                <a:lnTo>
                  <a:pt x="211" y="286"/>
                </a:lnTo>
                <a:lnTo>
                  <a:pt x="211" y="285"/>
                </a:lnTo>
                <a:lnTo>
                  <a:pt x="211" y="283"/>
                </a:lnTo>
                <a:lnTo>
                  <a:pt x="213" y="283"/>
                </a:lnTo>
                <a:lnTo>
                  <a:pt x="213" y="281"/>
                </a:lnTo>
                <a:lnTo>
                  <a:pt x="213" y="279"/>
                </a:lnTo>
                <a:lnTo>
                  <a:pt x="215" y="279"/>
                </a:lnTo>
                <a:lnTo>
                  <a:pt x="216" y="279"/>
                </a:lnTo>
                <a:lnTo>
                  <a:pt x="216" y="278"/>
                </a:lnTo>
                <a:lnTo>
                  <a:pt x="216" y="276"/>
                </a:lnTo>
                <a:lnTo>
                  <a:pt x="216" y="274"/>
                </a:lnTo>
                <a:lnTo>
                  <a:pt x="218" y="272"/>
                </a:lnTo>
                <a:lnTo>
                  <a:pt x="218" y="271"/>
                </a:lnTo>
                <a:lnTo>
                  <a:pt x="216" y="269"/>
                </a:lnTo>
                <a:lnTo>
                  <a:pt x="216" y="267"/>
                </a:lnTo>
                <a:lnTo>
                  <a:pt x="215" y="267"/>
                </a:lnTo>
                <a:lnTo>
                  <a:pt x="215" y="265"/>
                </a:lnTo>
                <a:lnTo>
                  <a:pt x="215" y="264"/>
                </a:lnTo>
                <a:lnTo>
                  <a:pt x="215" y="262"/>
                </a:lnTo>
                <a:lnTo>
                  <a:pt x="213" y="262"/>
                </a:lnTo>
                <a:lnTo>
                  <a:pt x="211" y="260"/>
                </a:lnTo>
                <a:lnTo>
                  <a:pt x="209" y="260"/>
                </a:lnTo>
                <a:lnTo>
                  <a:pt x="209" y="258"/>
                </a:lnTo>
                <a:lnTo>
                  <a:pt x="209" y="257"/>
                </a:lnTo>
                <a:lnTo>
                  <a:pt x="209" y="255"/>
                </a:lnTo>
                <a:lnTo>
                  <a:pt x="208" y="253"/>
                </a:lnTo>
                <a:lnTo>
                  <a:pt x="206" y="253"/>
                </a:lnTo>
                <a:lnTo>
                  <a:pt x="208" y="252"/>
                </a:lnTo>
                <a:lnTo>
                  <a:pt x="206" y="252"/>
                </a:lnTo>
                <a:lnTo>
                  <a:pt x="204" y="252"/>
                </a:lnTo>
                <a:lnTo>
                  <a:pt x="204" y="250"/>
                </a:lnTo>
                <a:lnTo>
                  <a:pt x="202" y="248"/>
                </a:lnTo>
                <a:lnTo>
                  <a:pt x="201" y="248"/>
                </a:lnTo>
                <a:lnTo>
                  <a:pt x="201" y="246"/>
                </a:lnTo>
                <a:lnTo>
                  <a:pt x="199" y="245"/>
                </a:lnTo>
                <a:lnTo>
                  <a:pt x="199" y="243"/>
                </a:lnTo>
                <a:lnTo>
                  <a:pt x="201" y="241"/>
                </a:lnTo>
                <a:lnTo>
                  <a:pt x="201" y="239"/>
                </a:lnTo>
                <a:lnTo>
                  <a:pt x="201" y="238"/>
                </a:lnTo>
                <a:lnTo>
                  <a:pt x="199" y="236"/>
                </a:lnTo>
                <a:lnTo>
                  <a:pt x="201" y="234"/>
                </a:lnTo>
                <a:lnTo>
                  <a:pt x="201" y="232"/>
                </a:lnTo>
                <a:lnTo>
                  <a:pt x="199" y="232"/>
                </a:lnTo>
                <a:lnTo>
                  <a:pt x="201" y="231"/>
                </a:lnTo>
                <a:lnTo>
                  <a:pt x="201" y="232"/>
                </a:lnTo>
                <a:lnTo>
                  <a:pt x="201" y="231"/>
                </a:lnTo>
                <a:lnTo>
                  <a:pt x="201" y="229"/>
                </a:lnTo>
                <a:lnTo>
                  <a:pt x="202" y="227"/>
                </a:lnTo>
                <a:lnTo>
                  <a:pt x="202" y="225"/>
                </a:lnTo>
                <a:lnTo>
                  <a:pt x="202" y="224"/>
                </a:lnTo>
                <a:lnTo>
                  <a:pt x="202" y="222"/>
                </a:lnTo>
                <a:lnTo>
                  <a:pt x="202" y="220"/>
                </a:lnTo>
                <a:lnTo>
                  <a:pt x="202" y="218"/>
                </a:lnTo>
                <a:lnTo>
                  <a:pt x="201" y="218"/>
                </a:lnTo>
                <a:lnTo>
                  <a:pt x="199" y="218"/>
                </a:lnTo>
                <a:lnTo>
                  <a:pt x="197" y="217"/>
                </a:lnTo>
                <a:lnTo>
                  <a:pt x="196" y="217"/>
                </a:lnTo>
                <a:lnTo>
                  <a:pt x="194" y="217"/>
                </a:lnTo>
                <a:lnTo>
                  <a:pt x="192" y="215"/>
                </a:lnTo>
                <a:lnTo>
                  <a:pt x="192" y="211"/>
                </a:lnTo>
                <a:lnTo>
                  <a:pt x="192" y="210"/>
                </a:lnTo>
                <a:lnTo>
                  <a:pt x="190" y="210"/>
                </a:lnTo>
                <a:lnTo>
                  <a:pt x="189" y="208"/>
                </a:lnTo>
                <a:lnTo>
                  <a:pt x="187" y="206"/>
                </a:lnTo>
                <a:lnTo>
                  <a:pt x="185" y="206"/>
                </a:lnTo>
                <a:lnTo>
                  <a:pt x="183" y="204"/>
                </a:lnTo>
                <a:lnTo>
                  <a:pt x="183" y="203"/>
                </a:lnTo>
                <a:lnTo>
                  <a:pt x="183" y="201"/>
                </a:lnTo>
                <a:lnTo>
                  <a:pt x="182" y="201"/>
                </a:lnTo>
                <a:lnTo>
                  <a:pt x="182" y="199"/>
                </a:lnTo>
                <a:lnTo>
                  <a:pt x="180" y="199"/>
                </a:lnTo>
                <a:lnTo>
                  <a:pt x="180" y="197"/>
                </a:lnTo>
                <a:lnTo>
                  <a:pt x="180" y="196"/>
                </a:lnTo>
                <a:lnTo>
                  <a:pt x="182" y="196"/>
                </a:lnTo>
                <a:lnTo>
                  <a:pt x="183" y="196"/>
                </a:lnTo>
                <a:lnTo>
                  <a:pt x="185" y="196"/>
                </a:lnTo>
                <a:lnTo>
                  <a:pt x="187" y="194"/>
                </a:lnTo>
                <a:lnTo>
                  <a:pt x="189" y="194"/>
                </a:lnTo>
                <a:lnTo>
                  <a:pt x="189" y="192"/>
                </a:lnTo>
                <a:lnTo>
                  <a:pt x="190" y="192"/>
                </a:lnTo>
                <a:lnTo>
                  <a:pt x="190" y="190"/>
                </a:lnTo>
                <a:lnTo>
                  <a:pt x="192" y="190"/>
                </a:lnTo>
                <a:lnTo>
                  <a:pt x="192" y="189"/>
                </a:lnTo>
                <a:lnTo>
                  <a:pt x="194" y="189"/>
                </a:lnTo>
                <a:lnTo>
                  <a:pt x="196" y="187"/>
                </a:lnTo>
                <a:lnTo>
                  <a:pt x="197" y="185"/>
                </a:lnTo>
                <a:lnTo>
                  <a:pt x="199" y="185"/>
                </a:lnTo>
                <a:lnTo>
                  <a:pt x="201" y="185"/>
                </a:lnTo>
                <a:lnTo>
                  <a:pt x="202" y="185"/>
                </a:lnTo>
                <a:lnTo>
                  <a:pt x="204" y="183"/>
                </a:lnTo>
                <a:lnTo>
                  <a:pt x="206" y="183"/>
                </a:lnTo>
                <a:lnTo>
                  <a:pt x="208" y="183"/>
                </a:lnTo>
                <a:lnTo>
                  <a:pt x="209" y="183"/>
                </a:lnTo>
                <a:lnTo>
                  <a:pt x="211" y="183"/>
                </a:lnTo>
                <a:lnTo>
                  <a:pt x="213" y="182"/>
                </a:lnTo>
                <a:lnTo>
                  <a:pt x="215" y="182"/>
                </a:lnTo>
                <a:lnTo>
                  <a:pt x="216" y="182"/>
                </a:lnTo>
                <a:lnTo>
                  <a:pt x="218" y="182"/>
                </a:lnTo>
                <a:lnTo>
                  <a:pt x="218" y="180"/>
                </a:lnTo>
                <a:lnTo>
                  <a:pt x="220" y="180"/>
                </a:lnTo>
                <a:lnTo>
                  <a:pt x="222" y="178"/>
                </a:lnTo>
                <a:lnTo>
                  <a:pt x="222" y="176"/>
                </a:lnTo>
                <a:lnTo>
                  <a:pt x="223" y="175"/>
                </a:lnTo>
                <a:lnTo>
                  <a:pt x="223" y="173"/>
                </a:lnTo>
                <a:lnTo>
                  <a:pt x="225" y="173"/>
                </a:lnTo>
                <a:lnTo>
                  <a:pt x="227" y="171"/>
                </a:lnTo>
                <a:lnTo>
                  <a:pt x="229" y="169"/>
                </a:lnTo>
                <a:lnTo>
                  <a:pt x="230" y="169"/>
                </a:lnTo>
                <a:lnTo>
                  <a:pt x="232" y="168"/>
                </a:lnTo>
                <a:lnTo>
                  <a:pt x="234" y="168"/>
                </a:lnTo>
                <a:lnTo>
                  <a:pt x="236" y="168"/>
                </a:lnTo>
                <a:lnTo>
                  <a:pt x="236" y="166"/>
                </a:lnTo>
                <a:lnTo>
                  <a:pt x="237" y="166"/>
                </a:lnTo>
                <a:lnTo>
                  <a:pt x="239" y="164"/>
                </a:lnTo>
                <a:lnTo>
                  <a:pt x="241" y="162"/>
                </a:lnTo>
                <a:lnTo>
                  <a:pt x="241" y="161"/>
                </a:lnTo>
                <a:lnTo>
                  <a:pt x="239" y="159"/>
                </a:lnTo>
                <a:lnTo>
                  <a:pt x="239" y="157"/>
                </a:lnTo>
                <a:lnTo>
                  <a:pt x="237" y="156"/>
                </a:lnTo>
                <a:lnTo>
                  <a:pt x="237" y="154"/>
                </a:lnTo>
                <a:lnTo>
                  <a:pt x="239" y="154"/>
                </a:lnTo>
                <a:lnTo>
                  <a:pt x="239" y="152"/>
                </a:lnTo>
                <a:lnTo>
                  <a:pt x="241" y="152"/>
                </a:lnTo>
                <a:lnTo>
                  <a:pt x="241" y="150"/>
                </a:lnTo>
                <a:lnTo>
                  <a:pt x="243" y="150"/>
                </a:lnTo>
                <a:lnTo>
                  <a:pt x="243" y="149"/>
                </a:lnTo>
                <a:lnTo>
                  <a:pt x="244" y="149"/>
                </a:lnTo>
                <a:lnTo>
                  <a:pt x="244" y="147"/>
                </a:lnTo>
                <a:lnTo>
                  <a:pt x="246" y="147"/>
                </a:lnTo>
                <a:lnTo>
                  <a:pt x="248" y="145"/>
                </a:lnTo>
                <a:lnTo>
                  <a:pt x="250" y="143"/>
                </a:lnTo>
                <a:lnTo>
                  <a:pt x="251" y="143"/>
                </a:lnTo>
                <a:lnTo>
                  <a:pt x="253" y="143"/>
                </a:lnTo>
                <a:lnTo>
                  <a:pt x="255" y="143"/>
                </a:lnTo>
                <a:lnTo>
                  <a:pt x="257" y="143"/>
                </a:lnTo>
                <a:lnTo>
                  <a:pt x="258" y="143"/>
                </a:lnTo>
                <a:lnTo>
                  <a:pt x="258" y="142"/>
                </a:lnTo>
                <a:lnTo>
                  <a:pt x="260" y="142"/>
                </a:lnTo>
                <a:lnTo>
                  <a:pt x="262" y="142"/>
                </a:lnTo>
                <a:lnTo>
                  <a:pt x="262" y="140"/>
                </a:lnTo>
                <a:lnTo>
                  <a:pt x="264" y="140"/>
                </a:lnTo>
                <a:lnTo>
                  <a:pt x="265" y="140"/>
                </a:lnTo>
                <a:lnTo>
                  <a:pt x="265" y="138"/>
                </a:lnTo>
                <a:lnTo>
                  <a:pt x="269" y="136"/>
                </a:lnTo>
                <a:lnTo>
                  <a:pt x="269" y="135"/>
                </a:lnTo>
                <a:lnTo>
                  <a:pt x="271" y="135"/>
                </a:lnTo>
                <a:lnTo>
                  <a:pt x="271" y="133"/>
                </a:lnTo>
                <a:lnTo>
                  <a:pt x="272" y="133"/>
                </a:lnTo>
                <a:lnTo>
                  <a:pt x="272" y="131"/>
                </a:lnTo>
                <a:lnTo>
                  <a:pt x="274" y="131"/>
                </a:lnTo>
                <a:lnTo>
                  <a:pt x="276" y="129"/>
                </a:lnTo>
                <a:lnTo>
                  <a:pt x="278" y="129"/>
                </a:lnTo>
                <a:lnTo>
                  <a:pt x="279" y="129"/>
                </a:lnTo>
                <a:lnTo>
                  <a:pt x="279" y="128"/>
                </a:lnTo>
                <a:lnTo>
                  <a:pt x="281" y="128"/>
                </a:lnTo>
                <a:lnTo>
                  <a:pt x="281" y="126"/>
                </a:lnTo>
                <a:lnTo>
                  <a:pt x="283" y="126"/>
                </a:lnTo>
                <a:lnTo>
                  <a:pt x="285" y="124"/>
                </a:lnTo>
                <a:lnTo>
                  <a:pt x="285" y="122"/>
                </a:lnTo>
                <a:lnTo>
                  <a:pt x="286" y="122"/>
                </a:lnTo>
                <a:lnTo>
                  <a:pt x="286" y="121"/>
                </a:lnTo>
                <a:lnTo>
                  <a:pt x="288" y="121"/>
                </a:lnTo>
                <a:lnTo>
                  <a:pt x="290" y="119"/>
                </a:lnTo>
                <a:lnTo>
                  <a:pt x="290" y="117"/>
                </a:lnTo>
                <a:lnTo>
                  <a:pt x="291" y="117"/>
                </a:lnTo>
                <a:lnTo>
                  <a:pt x="291" y="115"/>
                </a:lnTo>
                <a:lnTo>
                  <a:pt x="293" y="115"/>
                </a:lnTo>
                <a:lnTo>
                  <a:pt x="293" y="114"/>
                </a:lnTo>
                <a:lnTo>
                  <a:pt x="295" y="112"/>
                </a:lnTo>
                <a:lnTo>
                  <a:pt x="295" y="110"/>
                </a:lnTo>
                <a:lnTo>
                  <a:pt x="297" y="110"/>
                </a:lnTo>
                <a:lnTo>
                  <a:pt x="297" y="108"/>
                </a:lnTo>
                <a:lnTo>
                  <a:pt x="298" y="108"/>
                </a:lnTo>
                <a:lnTo>
                  <a:pt x="298" y="107"/>
                </a:lnTo>
                <a:lnTo>
                  <a:pt x="300" y="107"/>
                </a:lnTo>
                <a:lnTo>
                  <a:pt x="300" y="105"/>
                </a:lnTo>
                <a:lnTo>
                  <a:pt x="302" y="105"/>
                </a:lnTo>
                <a:lnTo>
                  <a:pt x="304" y="103"/>
                </a:lnTo>
                <a:lnTo>
                  <a:pt x="305" y="103"/>
                </a:lnTo>
                <a:lnTo>
                  <a:pt x="307" y="101"/>
                </a:lnTo>
                <a:lnTo>
                  <a:pt x="309" y="101"/>
                </a:lnTo>
                <a:lnTo>
                  <a:pt x="309" y="100"/>
                </a:lnTo>
                <a:lnTo>
                  <a:pt x="311" y="100"/>
                </a:lnTo>
                <a:lnTo>
                  <a:pt x="311" y="98"/>
                </a:lnTo>
                <a:lnTo>
                  <a:pt x="312" y="98"/>
                </a:lnTo>
                <a:lnTo>
                  <a:pt x="314" y="98"/>
                </a:lnTo>
                <a:lnTo>
                  <a:pt x="314" y="96"/>
                </a:lnTo>
                <a:lnTo>
                  <a:pt x="316" y="96"/>
                </a:lnTo>
                <a:lnTo>
                  <a:pt x="316" y="94"/>
                </a:lnTo>
                <a:lnTo>
                  <a:pt x="318" y="94"/>
                </a:lnTo>
                <a:lnTo>
                  <a:pt x="319" y="94"/>
                </a:lnTo>
                <a:lnTo>
                  <a:pt x="321" y="93"/>
                </a:lnTo>
                <a:lnTo>
                  <a:pt x="323" y="93"/>
                </a:lnTo>
                <a:lnTo>
                  <a:pt x="323" y="91"/>
                </a:lnTo>
                <a:lnTo>
                  <a:pt x="325" y="91"/>
                </a:lnTo>
                <a:lnTo>
                  <a:pt x="326" y="89"/>
                </a:lnTo>
                <a:lnTo>
                  <a:pt x="326" y="87"/>
                </a:lnTo>
                <a:lnTo>
                  <a:pt x="328" y="86"/>
                </a:lnTo>
                <a:lnTo>
                  <a:pt x="328" y="84"/>
                </a:lnTo>
                <a:lnTo>
                  <a:pt x="330" y="84"/>
                </a:lnTo>
                <a:lnTo>
                  <a:pt x="330" y="82"/>
                </a:lnTo>
                <a:lnTo>
                  <a:pt x="332" y="80"/>
                </a:lnTo>
                <a:lnTo>
                  <a:pt x="333" y="80"/>
                </a:lnTo>
                <a:lnTo>
                  <a:pt x="335" y="80"/>
                </a:lnTo>
                <a:lnTo>
                  <a:pt x="337" y="79"/>
                </a:lnTo>
                <a:lnTo>
                  <a:pt x="339" y="79"/>
                </a:lnTo>
                <a:lnTo>
                  <a:pt x="340" y="79"/>
                </a:lnTo>
                <a:lnTo>
                  <a:pt x="342" y="79"/>
                </a:lnTo>
                <a:lnTo>
                  <a:pt x="344" y="79"/>
                </a:lnTo>
                <a:lnTo>
                  <a:pt x="346" y="79"/>
                </a:lnTo>
                <a:lnTo>
                  <a:pt x="347" y="77"/>
                </a:lnTo>
                <a:lnTo>
                  <a:pt x="349" y="77"/>
                </a:lnTo>
                <a:lnTo>
                  <a:pt x="349" y="75"/>
                </a:lnTo>
                <a:lnTo>
                  <a:pt x="351" y="75"/>
                </a:lnTo>
                <a:lnTo>
                  <a:pt x="353" y="73"/>
                </a:lnTo>
                <a:lnTo>
                  <a:pt x="354" y="72"/>
                </a:lnTo>
                <a:lnTo>
                  <a:pt x="354" y="70"/>
                </a:lnTo>
                <a:lnTo>
                  <a:pt x="356" y="70"/>
                </a:lnTo>
                <a:lnTo>
                  <a:pt x="356" y="68"/>
                </a:lnTo>
                <a:lnTo>
                  <a:pt x="358" y="68"/>
                </a:lnTo>
                <a:lnTo>
                  <a:pt x="360" y="66"/>
                </a:lnTo>
                <a:lnTo>
                  <a:pt x="361" y="65"/>
                </a:lnTo>
                <a:lnTo>
                  <a:pt x="363" y="63"/>
                </a:lnTo>
                <a:lnTo>
                  <a:pt x="365" y="61"/>
                </a:lnTo>
                <a:lnTo>
                  <a:pt x="367" y="61"/>
                </a:lnTo>
                <a:lnTo>
                  <a:pt x="367" y="60"/>
                </a:lnTo>
                <a:lnTo>
                  <a:pt x="368" y="60"/>
                </a:lnTo>
                <a:lnTo>
                  <a:pt x="370" y="58"/>
                </a:lnTo>
                <a:lnTo>
                  <a:pt x="372" y="56"/>
                </a:lnTo>
                <a:lnTo>
                  <a:pt x="374" y="56"/>
                </a:lnTo>
                <a:lnTo>
                  <a:pt x="375" y="56"/>
                </a:lnTo>
                <a:lnTo>
                  <a:pt x="377" y="54"/>
                </a:lnTo>
                <a:lnTo>
                  <a:pt x="379" y="53"/>
                </a:lnTo>
                <a:lnTo>
                  <a:pt x="379" y="51"/>
                </a:lnTo>
                <a:lnTo>
                  <a:pt x="380" y="51"/>
                </a:lnTo>
                <a:lnTo>
                  <a:pt x="382" y="49"/>
                </a:lnTo>
                <a:lnTo>
                  <a:pt x="384" y="49"/>
                </a:lnTo>
                <a:lnTo>
                  <a:pt x="386" y="49"/>
                </a:lnTo>
                <a:lnTo>
                  <a:pt x="387" y="49"/>
                </a:lnTo>
                <a:lnTo>
                  <a:pt x="389" y="49"/>
                </a:lnTo>
                <a:lnTo>
                  <a:pt x="391" y="49"/>
                </a:lnTo>
                <a:lnTo>
                  <a:pt x="393" y="49"/>
                </a:lnTo>
                <a:lnTo>
                  <a:pt x="394" y="49"/>
                </a:lnTo>
                <a:lnTo>
                  <a:pt x="396" y="49"/>
                </a:lnTo>
                <a:lnTo>
                  <a:pt x="398" y="49"/>
                </a:lnTo>
                <a:lnTo>
                  <a:pt x="400" y="47"/>
                </a:lnTo>
                <a:lnTo>
                  <a:pt x="401" y="46"/>
                </a:lnTo>
                <a:lnTo>
                  <a:pt x="403" y="46"/>
                </a:lnTo>
                <a:lnTo>
                  <a:pt x="403" y="44"/>
                </a:lnTo>
                <a:lnTo>
                  <a:pt x="405" y="44"/>
                </a:lnTo>
                <a:lnTo>
                  <a:pt x="405" y="42"/>
                </a:lnTo>
                <a:lnTo>
                  <a:pt x="407" y="42"/>
                </a:lnTo>
                <a:lnTo>
                  <a:pt x="408" y="40"/>
                </a:lnTo>
                <a:lnTo>
                  <a:pt x="410" y="39"/>
                </a:lnTo>
                <a:lnTo>
                  <a:pt x="412" y="37"/>
                </a:lnTo>
                <a:lnTo>
                  <a:pt x="414" y="35"/>
                </a:lnTo>
                <a:lnTo>
                  <a:pt x="415" y="35"/>
                </a:lnTo>
                <a:lnTo>
                  <a:pt x="415" y="33"/>
                </a:lnTo>
                <a:lnTo>
                  <a:pt x="417" y="33"/>
                </a:lnTo>
                <a:lnTo>
                  <a:pt x="417" y="32"/>
                </a:lnTo>
                <a:lnTo>
                  <a:pt x="419" y="32"/>
                </a:lnTo>
                <a:lnTo>
                  <a:pt x="419" y="30"/>
                </a:lnTo>
                <a:lnTo>
                  <a:pt x="421" y="30"/>
                </a:lnTo>
                <a:lnTo>
                  <a:pt x="421" y="28"/>
                </a:lnTo>
                <a:lnTo>
                  <a:pt x="422" y="28"/>
                </a:lnTo>
                <a:lnTo>
                  <a:pt x="424" y="26"/>
                </a:lnTo>
                <a:lnTo>
                  <a:pt x="424" y="25"/>
                </a:lnTo>
                <a:lnTo>
                  <a:pt x="426" y="25"/>
                </a:lnTo>
                <a:lnTo>
                  <a:pt x="428" y="23"/>
                </a:lnTo>
                <a:lnTo>
                  <a:pt x="429" y="21"/>
                </a:lnTo>
                <a:lnTo>
                  <a:pt x="429" y="19"/>
                </a:lnTo>
                <a:lnTo>
                  <a:pt x="431" y="18"/>
                </a:lnTo>
                <a:lnTo>
                  <a:pt x="433" y="16"/>
                </a:lnTo>
                <a:lnTo>
                  <a:pt x="435" y="14"/>
                </a:lnTo>
                <a:lnTo>
                  <a:pt x="435" y="12"/>
                </a:lnTo>
                <a:lnTo>
                  <a:pt x="436" y="11"/>
                </a:lnTo>
                <a:lnTo>
                  <a:pt x="436" y="9"/>
                </a:lnTo>
                <a:lnTo>
                  <a:pt x="438" y="9"/>
                </a:lnTo>
                <a:lnTo>
                  <a:pt x="438" y="7"/>
                </a:lnTo>
                <a:lnTo>
                  <a:pt x="440" y="5"/>
                </a:lnTo>
                <a:lnTo>
                  <a:pt x="442" y="4"/>
                </a:lnTo>
                <a:lnTo>
                  <a:pt x="443" y="2"/>
                </a:lnTo>
                <a:lnTo>
                  <a:pt x="445" y="2"/>
                </a:lnTo>
                <a:lnTo>
                  <a:pt x="445" y="0"/>
                </a:lnTo>
                <a:lnTo>
                  <a:pt x="447" y="0"/>
                </a:lnTo>
                <a:lnTo>
                  <a:pt x="449" y="0"/>
                </a:lnTo>
                <a:lnTo>
                  <a:pt x="449" y="5"/>
                </a:lnTo>
                <a:lnTo>
                  <a:pt x="449" y="7"/>
                </a:lnTo>
                <a:lnTo>
                  <a:pt x="447" y="5"/>
                </a:lnTo>
                <a:lnTo>
                  <a:pt x="445" y="7"/>
                </a:lnTo>
                <a:lnTo>
                  <a:pt x="447" y="9"/>
                </a:lnTo>
                <a:lnTo>
                  <a:pt x="447" y="11"/>
                </a:lnTo>
                <a:lnTo>
                  <a:pt x="445" y="11"/>
                </a:lnTo>
                <a:lnTo>
                  <a:pt x="445" y="12"/>
                </a:lnTo>
                <a:lnTo>
                  <a:pt x="447" y="14"/>
                </a:lnTo>
                <a:lnTo>
                  <a:pt x="445" y="14"/>
                </a:lnTo>
                <a:lnTo>
                  <a:pt x="445" y="16"/>
                </a:lnTo>
                <a:lnTo>
                  <a:pt x="447" y="18"/>
                </a:lnTo>
                <a:lnTo>
                  <a:pt x="447" y="19"/>
                </a:lnTo>
                <a:lnTo>
                  <a:pt x="447" y="21"/>
                </a:lnTo>
                <a:lnTo>
                  <a:pt x="447" y="23"/>
                </a:lnTo>
                <a:lnTo>
                  <a:pt x="447" y="25"/>
                </a:lnTo>
                <a:lnTo>
                  <a:pt x="447" y="26"/>
                </a:lnTo>
                <a:lnTo>
                  <a:pt x="447" y="28"/>
                </a:lnTo>
                <a:lnTo>
                  <a:pt x="449" y="30"/>
                </a:lnTo>
                <a:lnTo>
                  <a:pt x="449" y="32"/>
                </a:lnTo>
                <a:lnTo>
                  <a:pt x="449" y="33"/>
                </a:lnTo>
                <a:lnTo>
                  <a:pt x="447" y="35"/>
                </a:lnTo>
                <a:lnTo>
                  <a:pt x="449" y="37"/>
                </a:lnTo>
                <a:lnTo>
                  <a:pt x="449" y="39"/>
                </a:lnTo>
                <a:lnTo>
                  <a:pt x="449" y="40"/>
                </a:lnTo>
                <a:lnTo>
                  <a:pt x="449" y="42"/>
                </a:lnTo>
                <a:lnTo>
                  <a:pt x="449" y="44"/>
                </a:lnTo>
                <a:lnTo>
                  <a:pt x="449" y="46"/>
                </a:lnTo>
                <a:lnTo>
                  <a:pt x="449" y="49"/>
                </a:lnTo>
                <a:lnTo>
                  <a:pt x="450" y="51"/>
                </a:lnTo>
                <a:lnTo>
                  <a:pt x="452" y="54"/>
                </a:lnTo>
                <a:lnTo>
                  <a:pt x="454" y="58"/>
                </a:lnTo>
                <a:lnTo>
                  <a:pt x="457" y="61"/>
                </a:lnTo>
                <a:lnTo>
                  <a:pt x="459" y="66"/>
                </a:lnTo>
                <a:lnTo>
                  <a:pt x="459" y="72"/>
                </a:lnTo>
                <a:lnTo>
                  <a:pt x="459" y="73"/>
                </a:lnTo>
                <a:lnTo>
                  <a:pt x="459" y="77"/>
                </a:lnTo>
                <a:lnTo>
                  <a:pt x="457" y="79"/>
                </a:lnTo>
                <a:lnTo>
                  <a:pt x="457" y="82"/>
                </a:lnTo>
                <a:lnTo>
                  <a:pt x="456" y="84"/>
                </a:lnTo>
                <a:lnTo>
                  <a:pt x="454" y="86"/>
                </a:lnTo>
                <a:lnTo>
                  <a:pt x="450" y="87"/>
                </a:lnTo>
                <a:lnTo>
                  <a:pt x="447" y="89"/>
                </a:lnTo>
                <a:lnTo>
                  <a:pt x="445" y="91"/>
                </a:lnTo>
                <a:lnTo>
                  <a:pt x="440" y="93"/>
                </a:lnTo>
                <a:lnTo>
                  <a:pt x="440" y="94"/>
                </a:lnTo>
                <a:lnTo>
                  <a:pt x="440" y="96"/>
                </a:lnTo>
                <a:lnTo>
                  <a:pt x="440" y="100"/>
                </a:lnTo>
                <a:lnTo>
                  <a:pt x="438" y="100"/>
                </a:lnTo>
                <a:lnTo>
                  <a:pt x="438" y="101"/>
                </a:lnTo>
                <a:lnTo>
                  <a:pt x="438" y="103"/>
                </a:lnTo>
                <a:lnTo>
                  <a:pt x="438" y="105"/>
                </a:lnTo>
                <a:lnTo>
                  <a:pt x="435" y="107"/>
                </a:lnTo>
                <a:lnTo>
                  <a:pt x="433" y="108"/>
                </a:lnTo>
                <a:lnTo>
                  <a:pt x="433" y="110"/>
                </a:lnTo>
                <a:lnTo>
                  <a:pt x="433" y="114"/>
                </a:lnTo>
                <a:lnTo>
                  <a:pt x="433" y="115"/>
                </a:lnTo>
                <a:lnTo>
                  <a:pt x="435" y="117"/>
                </a:lnTo>
                <a:lnTo>
                  <a:pt x="438" y="121"/>
                </a:lnTo>
                <a:lnTo>
                  <a:pt x="436" y="122"/>
                </a:lnTo>
                <a:lnTo>
                  <a:pt x="436" y="126"/>
                </a:lnTo>
                <a:lnTo>
                  <a:pt x="436" y="128"/>
                </a:lnTo>
                <a:lnTo>
                  <a:pt x="435" y="129"/>
                </a:lnTo>
                <a:lnTo>
                  <a:pt x="433" y="131"/>
                </a:lnTo>
                <a:lnTo>
                  <a:pt x="431" y="133"/>
                </a:lnTo>
                <a:lnTo>
                  <a:pt x="426" y="135"/>
                </a:lnTo>
                <a:lnTo>
                  <a:pt x="424" y="142"/>
                </a:lnTo>
                <a:lnTo>
                  <a:pt x="422" y="143"/>
                </a:lnTo>
                <a:lnTo>
                  <a:pt x="422" y="147"/>
                </a:lnTo>
                <a:lnTo>
                  <a:pt x="422" y="149"/>
                </a:lnTo>
                <a:lnTo>
                  <a:pt x="421" y="150"/>
                </a:lnTo>
                <a:lnTo>
                  <a:pt x="419" y="152"/>
                </a:lnTo>
                <a:lnTo>
                  <a:pt x="417" y="152"/>
                </a:lnTo>
                <a:lnTo>
                  <a:pt x="414" y="157"/>
                </a:lnTo>
                <a:lnTo>
                  <a:pt x="412" y="159"/>
                </a:lnTo>
                <a:lnTo>
                  <a:pt x="410" y="164"/>
                </a:lnTo>
                <a:lnTo>
                  <a:pt x="408" y="169"/>
                </a:lnTo>
                <a:lnTo>
                  <a:pt x="407" y="171"/>
                </a:lnTo>
                <a:lnTo>
                  <a:pt x="405" y="173"/>
                </a:lnTo>
                <a:lnTo>
                  <a:pt x="400" y="173"/>
                </a:lnTo>
                <a:lnTo>
                  <a:pt x="393" y="173"/>
                </a:lnTo>
                <a:lnTo>
                  <a:pt x="391" y="175"/>
                </a:lnTo>
                <a:lnTo>
                  <a:pt x="391" y="176"/>
                </a:lnTo>
                <a:lnTo>
                  <a:pt x="389" y="178"/>
                </a:lnTo>
                <a:lnTo>
                  <a:pt x="387" y="180"/>
                </a:lnTo>
                <a:lnTo>
                  <a:pt x="386" y="183"/>
                </a:lnTo>
                <a:lnTo>
                  <a:pt x="386" y="189"/>
                </a:lnTo>
                <a:lnTo>
                  <a:pt x="386" y="190"/>
                </a:lnTo>
                <a:lnTo>
                  <a:pt x="384" y="190"/>
                </a:lnTo>
                <a:lnTo>
                  <a:pt x="384" y="192"/>
                </a:lnTo>
                <a:lnTo>
                  <a:pt x="382" y="192"/>
                </a:lnTo>
                <a:lnTo>
                  <a:pt x="382" y="194"/>
                </a:lnTo>
                <a:lnTo>
                  <a:pt x="380" y="194"/>
                </a:lnTo>
                <a:lnTo>
                  <a:pt x="382" y="196"/>
                </a:lnTo>
                <a:lnTo>
                  <a:pt x="384" y="196"/>
                </a:lnTo>
                <a:lnTo>
                  <a:pt x="384" y="197"/>
                </a:lnTo>
                <a:lnTo>
                  <a:pt x="386" y="197"/>
                </a:lnTo>
                <a:lnTo>
                  <a:pt x="386" y="199"/>
                </a:lnTo>
                <a:lnTo>
                  <a:pt x="387" y="199"/>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44" name="Freeform 440"/>
          <p:cNvSpPr>
            <a:spLocks/>
          </p:cNvSpPr>
          <p:nvPr/>
        </p:nvSpPr>
        <p:spPr bwMode="auto">
          <a:xfrm>
            <a:off x="5232400" y="5616575"/>
            <a:ext cx="1263650" cy="1162050"/>
          </a:xfrm>
          <a:custGeom>
            <a:avLst/>
            <a:gdLst>
              <a:gd name="T0" fmla="*/ 2147483647 w 796"/>
              <a:gd name="T1" fmla="*/ 2147483647 h 732"/>
              <a:gd name="T2" fmla="*/ 2147483647 w 796"/>
              <a:gd name="T3" fmla="*/ 2147483647 h 732"/>
              <a:gd name="T4" fmla="*/ 2147483647 w 796"/>
              <a:gd name="T5" fmla="*/ 2147483647 h 732"/>
              <a:gd name="T6" fmla="*/ 2147483647 w 796"/>
              <a:gd name="T7" fmla="*/ 2147483647 h 732"/>
              <a:gd name="T8" fmla="*/ 2147483647 w 796"/>
              <a:gd name="T9" fmla="*/ 2147483647 h 732"/>
              <a:gd name="T10" fmla="*/ 2147483647 w 796"/>
              <a:gd name="T11" fmla="*/ 2147483647 h 732"/>
              <a:gd name="T12" fmla="*/ 2147483647 w 796"/>
              <a:gd name="T13" fmla="*/ 2147483647 h 732"/>
              <a:gd name="T14" fmla="*/ 2147483647 w 796"/>
              <a:gd name="T15" fmla="*/ 2147483647 h 732"/>
              <a:gd name="T16" fmla="*/ 2147483647 w 796"/>
              <a:gd name="T17" fmla="*/ 2147483647 h 732"/>
              <a:gd name="T18" fmla="*/ 2147483647 w 796"/>
              <a:gd name="T19" fmla="*/ 2147483647 h 732"/>
              <a:gd name="T20" fmla="*/ 2147483647 w 796"/>
              <a:gd name="T21" fmla="*/ 2147483647 h 732"/>
              <a:gd name="T22" fmla="*/ 2147483647 w 796"/>
              <a:gd name="T23" fmla="*/ 2147483647 h 732"/>
              <a:gd name="T24" fmla="*/ 2147483647 w 796"/>
              <a:gd name="T25" fmla="*/ 2147483647 h 732"/>
              <a:gd name="T26" fmla="*/ 2147483647 w 796"/>
              <a:gd name="T27" fmla="*/ 2147483647 h 732"/>
              <a:gd name="T28" fmla="*/ 2147483647 w 796"/>
              <a:gd name="T29" fmla="*/ 2147483647 h 732"/>
              <a:gd name="T30" fmla="*/ 2147483647 w 796"/>
              <a:gd name="T31" fmla="*/ 2147483647 h 732"/>
              <a:gd name="T32" fmla="*/ 2147483647 w 796"/>
              <a:gd name="T33" fmla="*/ 2147483647 h 732"/>
              <a:gd name="T34" fmla="*/ 2147483647 w 796"/>
              <a:gd name="T35" fmla="*/ 2147483647 h 732"/>
              <a:gd name="T36" fmla="*/ 2147483647 w 796"/>
              <a:gd name="T37" fmla="*/ 2147483647 h 732"/>
              <a:gd name="T38" fmla="*/ 2147483647 w 796"/>
              <a:gd name="T39" fmla="*/ 2147483647 h 732"/>
              <a:gd name="T40" fmla="*/ 2147483647 w 796"/>
              <a:gd name="T41" fmla="*/ 2147483647 h 732"/>
              <a:gd name="T42" fmla="*/ 2147483647 w 796"/>
              <a:gd name="T43" fmla="*/ 2147483647 h 732"/>
              <a:gd name="T44" fmla="*/ 2147483647 w 796"/>
              <a:gd name="T45" fmla="*/ 2147483647 h 732"/>
              <a:gd name="T46" fmla="*/ 2147483647 w 796"/>
              <a:gd name="T47" fmla="*/ 2147483647 h 732"/>
              <a:gd name="T48" fmla="*/ 2147483647 w 796"/>
              <a:gd name="T49" fmla="*/ 2147483647 h 732"/>
              <a:gd name="T50" fmla="*/ 2147483647 w 796"/>
              <a:gd name="T51" fmla="*/ 2147483647 h 732"/>
              <a:gd name="T52" fmla="*/ 2147483647 w 796"/>
              <a:gd name="T53" fmla="*/ 2147483647 h 732"/>
              <a:gd name="T54" fmla="*/ 2147483647 w 796"/>
              <a:gd name="T55" fmla="*/ 2147483647 h 732"/>
              <a:gd name="T56" fmla="*/ 2147483647 w 796"/>
              <a:gd name="T57" fmla="*/ 2147483647 h 732"/>
              <a:gd name="T58" fmla="*/ 2147483647 w 796"/>
              <a:gd name="T59" fmla="*/ 2147483647 h 732"/>
              <a:gd name="T60" fmla="*/ 2147483647 w 796"/>
              <a:gd name="T61" fmla="*/ 2147483647 h 732"/>
              <a:gd name="T62" fmla="*/ 2147483647 w 796"/>
              <a:gd name="T63" fmla="*/ 2147483647 h 732"/>
              <a:gd name="T64" fmla="*/ 2147483647 w 796"/>
              <a:gd name="T65" fmla="*/ 2147483647 h 732"/>
              <a:gd name="T66" fmla="*/ 2147483647 w 796"/>
              <a:gd name="T67" fmla="*/ 2147483647 h 732"/>
              <a:gd name="T68" fmla="*/ 2147483647 w 796"/>
              <a:gd name="T69" fmla="*/ 2147483647 h 732"/>
              <a:gd name="T70" fmla="*/ 2147483647 w 796"/>
              <a:gd name="T71" fmla="*/ 2147483647 h 732"/>
              <a:gd name="T72" fmla="*/ 2147483647 w 796"/>
              <a:gd name="T73" fmla="*/ 2147483647 h 732"/>
              <a:gd name="T74" fmla="*/ 2147483647 w 796"/>
              <a:gd name="T75" fmla="*/ 2147483647 h 732"/>
              <a:gd name="T76" fmla="*/ 2147483647 w 796"/>
              <a:gd name="T77" fmla="*/ 2147483647 h 732"/>
              <a:gd name="T78" fmla="*/ 2147483647 w 796"/>
              <a:gd name="T79" fmla="*/ 2147483647 h 732"/>
              <a:gd name="T80" fmla="*/ 2147483647 w 796"/>
              <a:gd name="T81" fmla="*/ 2147483647 h 732"/>
              <a:gd name="T82" fmla="*/ 2147483647 w 796"/>
              <a:gd name="T83" fmla="*/ 2147483647 h 732"/>
              <a:gd name="T84" fmla="*/ 2147483647 w 796"/>
              <a:gd name="T85" fmla="*/ 2147483647 h 732"/>
              <a:gd name="T86" fmla="*/ 2147483647 w 796"/>
              <a:gd name="T87" fmla="*/ 2147483647 h 732"/>
              <a:gd name="T88" fmla="*/ 2147483647 w 796"/>
              <a:gd name="T89" fmla="*/ 2147483647 h 732"/>
              <a:gd name="T90" fmla="*/ 2147483647 w 796"/>
              <a:gd name="T91" fmla="*/ 2147483647 h 732"/>
              <a:gd name="T92" fmla="*/ 2147483647 w 796"/>
              <a:gd name="T93" fmla="*/ 2147483647 h 732"/>
              <a:gd name="T94" fmla="*/ 2147483647 w 796"/>
              <a:gd name="T95" fmla="*/ 2147483647 h 732"/>
              <a:gd name="T96" fmla="*/ 2147483647 w 796"/>
              <a:gd name="T97" fmla="*/ 2147483647 h 732"/>
              <a:gd name="T98" fmla="*/ 2147483647 w 796"/>
              <a:gd name="T99" fmla="*/ 2147483647 h 732"/>
              <a:gd name="T100" fmla="*/ 2147483647 w 796"/>
              <a:gd name="T101" fmla="*/ 2147483647 h 732"/>
              <a:gd name="T102" fmla="*/ 2147483647 w 796"/>
              <a:gd name="T103" fmla="*/ 2147483647 h 732"/>
              <a:gd name="T104" fmla="*/ 2147483647 w 796"/>
              <a:gd name="T105" fmla="*/ 2147483647 h 732"/>
              <a:gd name="T106" fmla="*/ 2147483647 w 796"/>
              <a:gd name="T107" fmla="*/ 2147483647 h 732"/>
              <a:gd name="T108" fmla="*/ 2147483647 w 796"/>
              <a:gd name="T109" fmla="*/ 2147483647 h 732"/>
              <a:gd name="T110" fmla="*/ 2147483647 w 796"/>
              <a:gd name="T111" fmla="*/ 2147483647 h 732"/>
              <a:gd name="T112" fmla="*/ 2147483647 w 796"/>
              <a:gd name="T113" fmla="*/ 2147483647 h 732"/>
              <a:gd name="T114" fmla="*/ 2147483647 w 796"/>
              <a:gd name="T115" fmla="*/ 2147483647 h 732"/>
              <a:gd name="T116" fmla="*/ 2147483647 w 796"/>
              <a:gd name="T117" fmla="*/ 2147483647 h 732"/>
              <a:gd name="T118" fmla="*/ 2147483647 w 796"/>
              <a:gd name="T119" fmla="*/ 2147483647 h 73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96"/>
              <a:gd name="T181" fmla="*/ 0 h 732"/>
              <a:gd name="T182" fmla="*/ 796 w 796"/>
              <a:gd name="T183" fmla="*/ 732 h 73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96" h="732">
                <a:moveTo>
                  <a:pt x="0" y="77"/>
                </a:moveTo>
                <a:lnTo>
                  <a:pt x="0" y="79"/>
                </a:lnTo>
                <a:lnTo>
                  <a:pt x="2" y="79"/>
                </a:lnTo>
                <a:lnTo>
                  <a:pt x="2" y="81"/>
                </a:lnTo>
                <a:lnTo>
                  <a:pt x="4" y="82"/>
                </a:lnTo>
                <a:lnTo>
                  <a:pt x="6" y="86"/>
                </a:lnTo>
                <a:lnTo>
                  <a:pt x="7" y="88"/>
                </a:lnTo>
                <a:lnTo>
                  <a:pt x="11" y="88"/>
                </a:lnTo>
                <a:lnTo>
                  <a:pt x="14" y="86"/>
                </a:lnTo>
                <a:lnTo>
                  <a:pt x="16" y="86"/>
                </a:lnTo>
                <a:lnTo>
                  <a:pt x="18" y="86"/>
                </a:lnTo>
                <a:lnTo>
                  <a:pt x="20" y="86"/>
                </a:lnTo>
                <a:lnTo>
                  <a:pt x="21" y="86"/>
                </a:lnTo>
                <a:lnTo>
                  <a:pt x="23" y="86"/>
                </a:lnTo>
                <a:lnTo>
                  <a:pt x="25" y="86"/>
                </a:lnTo>
                <a:lnTo>
                  <a:pt x="27" y="86"/>
                </a:lnTo>
                <a:lnTo>
                  <a:pt x="28" y="86"/>
                </a:lnTo>
                <a:lnTo>
                  <a:pt x="30" y="86"/>
                </a:lnTo>
                <a:lnTo>
                  <a:pt x="32" y="86"/>
                </a:lnTo>
                <a:lnTo>
                  <a:pt x="34" y="86"/>
                </a:lnTo>
                <a:lnTo>
                  <a:pt x="35" y="86"/>
                </a:lnTo>
                <a:lnTo>
                  <a:pt x="37" y="86"/>
                </a:lnTo>
                <a:lnTo>
                  <a:pt x="39" y="86"/>
                </a:lnTo>
                <a:lnTo>
                  <a:pt x="41" y="88"/>
                </a:lnTo>
                <a:lnTo>
                  <a:pt x="42" y="88"/>
                </a:lnTo>
                <a:lnTo>
                  <a:pt x="44" y="86"/>
                </a:lnTo>
                <a:lnTo>
                  <a:pt x="46" y="86"/>
                </a:lnTo>
                <a:lnTo>
                  <a:pt x="51" y="86"/>
                </a:lnTo>
                <a:lnTo>
                  <a:pt x="56" y="86"/>
                </a:lnTo>
                <a:lnTo>
                  <a:pt x="58" y="86"/>
                </a:lnTo>
                <a:lnTo>
                  <a:pt x="60" y="86"/>
                </a:lnTo>
                <a:lnTo>
                  <a:pt x="63" y="86"/>
                </a:lnTo>
                <a:lnTo>
                  <a:pt x="67" y="88"/>
                </a:lnTo>
                <a:lnTo>
                  <a:pt x="70" y="88"/>
                </a:lnTo>
                <a:lnTo>
                  <a:pt x="74" y="88"/>
                </a:lnTo>
                <a:lnTo>
                  <a:pt x="77" y="88"/>
                </a:lnTo>
                <a:lnTo>
                  <a:pt x="81" y="88"/>
                </a:lnTo>
                <a:lnTo>
                  <a:pt x="82" y="88"/>
                </a:lnTo>
                <a:lnTo>
                  <a:pt x="84" y="89"/>
                </a:lnTo>
                <a:lnTo>
                  <a:pt x="86" y="89"/>
                </a:lnTo>
                <a:lnTo>
                  <a:pt x="88" y="89"/>
                </a:lnTo>
                <a:lnTo>
                  <a:pt x="88" y="91"/>
                </a:lnTo>
                <a:lnTo>
                  <a:pt x="88" y="89"/>
                </a:lnTo>
                <a:lnTo>
                  <a:pt x="89" y="86"/>
                </a:lnTo>
                <a:lnTo>
                  <a:pt x="89" y="84"/>
                </a:lnTo>
                <a:lnTo>
                  <a:pt x="89" y="82"/>
                </a:lnTo>
                <a:lnTo>
                  <a:pt x="89" y="81"/>
                </a:lnTo>
                <a:lnTo>
                  <a:pt x="89" y="79"/>
                </a:lnTo>
                <a:lnTo>
                  <a:pt x="89" y="77"/>
                </a:lnTo>
                <a:lnTo>
                  <a:pt x="91" y="77"/>
                </a:lnTo>
                <a:lnTo>
                  <a:pt x="91" y="75"/>
                </a:lnTo>
                <a:lnTo>
                  <a:pt x="91" y="74"/>
                </a:lnTo>
                <a:lnTo>
                  <a:pt x="93" y="72"/>
                </a:lnTo>
                <a:lnTo>
                  <a:pt x="95" y="67"/>
                </a:lnTo>
                <a:lnTo>
                  <a:pt x="98" y="65"/>
                </a:lnTo>
                <a:lnTo>
                  <a:pt x="102" y="63"/>
                </a:lnTo>
                <a:lnTo>
                  <a:pt x="103" y="61"/>
                </a:lnTo>
                <a:lnTo>
                  <a:pt x="103" y="60"/>
                </a:lnTo>
                <a:lnTo>
                  <a:pt x="105" y="60"/>
                </a:lnTo>
                <a:lnTo>
                  <a:pt x="107" y="60"/>
                </a:lnTo>
                <a:lnTo>
                  <a:pt x="107" y="58"/>
                </a:lnTo>
                <a:lnTo>
                  <a:pt x="109" y="58"/>
                </a:lnTo>
                <a:lnTo>
                  <a:pt x="110" y="58"/>
                </a:lnTo>
                <a:lnTo>
                  <a:pt x="112" y="58"/>
                </a:lnTo>
                <a:lnTo>
                  <a:pt x="112" y="56"/>
                </a:lnTo>
                <a:lnTo>
                  <a:pt x="114" y="54"/>
                </a:lnTo>
                <a:lnTo>
                  <a:pt x="116" y="53"/>
                </a:lnTo>
                <a:lnTo>
                  <a:pt x="117" y="51"/>
                </a:lnTo>
                <a:lnTo>
                  <a:pt x="119" y="53"/>
                </a:lnTo>
                <a:lnTo>
                  <a:pt x="119" y="51"/>
                </a:lnTo>
                <a:lnTo>
                  <a:pt x="121" y="51"/>
                </a:lnTo>
                <a:lnTo>
                  <a:pt x="123" y="51"/>
                </a:lnTo>
                <a:lnTo>
                  <a:pt x="123" y="53"/>
                </a:lnTo>
                <a:lnTo>
                  <a:pt x="123" y="54"/>
                </a:lnTo>
                <a:lnTo>
                  <a:pt x="121" y="54"/>
                </a:lnTo>
                <a:lnTo>
                  <a:pt x="121" y="56"/>
                </a:lnTo>
                <a:lnTo>
                  <a:pt x="123" y="58"/>
                </a:lnTo>
                <a:lnTo>
                  <a:pt x="123" y="60"/>
                </a:lnTo>
                <a:lnTo>
                  <a:pt x="124" y="60"/>
                </a:lnTo>
                <a:lnTo>
                  <a:pt x="124" y="61"/>
                </a:lnTo>
                <a:lnTo>
                  <a:pt x="126" y="60"/>
                </a:lnTo>
                <a:lnTo>
                  <a:pt x="128" y="58"/>
                </a:lnTo>
                <a:lnTo>
                  <a:pt x="128" y="60"/>
                </a:lnTo>
                <a:lnTo>
                  <a:pt x="130" y="60"/>
                </a:lnTo>
                <a:lnTo>
                  <a:pt x="130" y="61"/>
                </a:lnTo>
                <a:lnTo>
                  <a:pt x="130" y="63"/>
                </a:lnTo>
                <a:lnTo>
                  <a:pt x="130" y="65"/>
                </a:lnTo>
                <a:lnTo>
                  <a:pt x="131" y="63"/>
                </a:lnTo>
                <a:lnTo>
                  <a:pt x="131" y="65"/>
                </a:lnTo>
                <a:lnTo>
                  <a:pt x="133" y="67"/>
                </a:lnTo>
                <a:lnTo>
                  <a:pt x="135" y="67"/>
                </a:lnTo>
                <a:lnTo>
                  <a:pt x="137" y="67"/>
                </a:lnTo>
                <a:lnTo>
                  <a:pt x="138" y="67"/>
                </a:lnTo>
                <a:lnTo>
                  <a:pt x="140" y="67"/>
                </a:lnTo>
                <a:lnTo>
                  <a:pt x="142" y="67"/>
                </a:lnTo>
                <a:lnTo>
                  <a:pt x="144" y="67"/>
                </a:lnTo>
                <a:lnTo>
                  <a:pt x="145" y="67"/>
                </a:lnTo>
                <a:lnTo>
                  <a:pt x="147" y="68"/>
                </a:lnTo>
                <a:lnTo>
                  <a:pt x="147" y="67"/>
                </a:lnTo>
                <a:lnTo>
                  <a:pt x="149" y="65"/>
                </a:lnTo>
                <a:lnTo>
                  <a:pt x="151" y="65"/>
                </a:lnTo>
                <a:lnTo>
                  <a:pt x="152" y="63"/>
                </a:lnTo>
                <a:lnTo>
                  <a:pt x="154" y="63"/>
                </a:lnTo>
                <a:lnTo>
                  <a:pt x="156" y="61"/>
                </a:lnTo>
                <a:lnTo>
                  <a:pt x="156" y="60"/>
                </a:lnTo>
                <a:lnTo>
                  <a:pt x="158" y="61"/>
                </a:lnTo>
                <a:lnTo>
                  <a:pt x="159" y="61"/>
                </a:lnTo>
                <a:lnTo>
                  <a:pt x="161" y="61"/>
                </a:lnTo>
                <a:lnTo>
                  <a:pt x="161" y="63"/>
                </a:lnTo>
                <a:lnTo>
                  <a:pt x="163" y="63"/>
                </a:lnTo>
                <a:lnTo>
                  <a:pt x="165" y="63"/>
                </a:lnTo>
                <a:lnTo>
                  <a:pt x="166" y="61"/>
                </a:lnTo>
                <a:lnTo>
                  <a:pt x="168" y="61"/>
                </a:lnTo>
                <a:lnTo>
                  <a:pt x="170" y="61"/>
                </a:lnTo>
                <a:lnTo>
                  <a:pt x="171" y="61"/>
                </a:lnTo>
                <a:lnTo>
                  <a:pt x="173" y="61"/>
                </a:lnTo>
                <a:lnTo>
                  <a:pt x="175" y="61"/>
                </a:lnTo>
                <a:lnTo>
                  <a:pt x="175" y="60"/>
                </a:lnTo>
                <a:lnTo>
                  <a:pt x="177" y="61"/>
                </a:lnTo>
                <a:lnTo>
                  <a:pt x="178" y="61"/>
                </a:lnTo>
                <a:lnTo>
                  <a:pt x="180" y="61"/>
                </a:lnTo>
                <a:lnTo>
                  <a:pt x="182" y="61"/>
                </a:lnTo>
                <a:lnTo>
                  <a:pt x="184" y="63"/>
                </a:lnTo>
                <a:lnTo>
                  <a:pt x="185" y="63"/>
                </a:lnTo>
                <a:lnTo>
                  <a:pt x="185" y="61"/>
                </a:lnTo>
                <a:lnTo>
                  <a:pt x="187" y="61"/>
                </a:lnTo>
                <a:lnTo>
                  <a:pt x="187" y="63"/>
                </a:lnTo>
                <a:lnTo>
                  <a:pt x="191" y="63"/>
                </a:lnTo>
                <a:lnTo>
                  <a:pt x="191" y="61"/>
                </a:lnTo>
                <a:lnTo>
                  <a:pt x="192" y="63"/>
                </a:lnTo>
                <a:lnTo>
                  <a:pt x="194" y="65"/>
                </a:lnTo>
                <a:lnTo>
                  <a:pt x="196" y="65"/>
                </a:lnTo>
                <a:lnTo>
                  <a:pt x="198" y="65"/>
                </a:lnTo>
                <a:lnTo>
                  <a:pt x="198" y="63"/>
                </a:lnTo>
                <a:lnTo>
                  <a:pt x="199" y="61"/>
                </a:lnTo>
                <a:lnTo>
                  <a:pt x="201" y="61"/>
                </a:lnTo>
                <a:lnTo>
                  <a:pt x="203" y="63"/>
                </a:lnTo>
                <a:lnTo>
                  <a:pt x="205" y="61"/>
                </a:lnTo>
                <a:lnTo>
                  <a:pt x="206" y="60"/>
                </a:lnTo>
                <a:lnTo>
                  <a:pt x="208" y="60"/>
                </a:lnTo>
                <a:lnTo>
                  <a:pt x="210" y="60"/>
                </a:lnTo>
                <a:lnTo>
                  <a:pt x="212" y="58"/>
                </a:lnTo>
                <a:lnTo>
                  <a:pt x="212" y="60"/>
                </a:lnTo>
                <a:lnTo>
                  <a:pt x="213" y="60"/>
                </a:lnTo>
                <a:lnTo>
                  <a:pt x="213" y="58"/>
                </a:lnTo>
                <a:lnTo>
                  <a:pt x="215" y="58"/>
                </a:lnTo>
                <a:lnTo>
                  <a:pt x="217" y="58"/>
                </a:lnTo>
                <a:lnTo>
                  <a:pt x="219" y="60"/>
                </a:lnTo>
                <a:lnTo>
                  <a:pt x="219" y="61"/>
                </a:lnTo>
                <a:lnTo>
                  <a:pt x="220" y="60"/>
                </a:lnTo>
                <a:lnTo>
                  <a:pt x="222" y="61"/>
                </a:lnTo>
                <a:lnTo>
                  <a:pt x="222" y="60"/>
                </a:lnTo>
                <a:lnTo>
                  <a:pt x="222" y="58"/>
                </a:lnTo>
                <a:lnTo>
                  <a:pt x="220" y="58"/>
                </a:lnTo>
                <a:lnTo>
                  <a:pt x="220" y="56"/>
                </a:lnTo>
                <a:lnTo>
                  <a:pt x="222" y="54"/>
                </a:lnTo>
                <a:lnTo>
                  <a:pt x="224" y="54"/>
                </a:lnTo>
                <a:lnTo>
                  <a:pt x="224" y="53"/>
                </a:lnTo>
                <a:lnTo>
                  <a:pt x="226" y="51"/>
                </a:lnTo>
                <a:lnTo>
                  <a:pt x="227" y="49"/>
                </a:lnTo>
                <a:lnTo>
                  <a:pt x="227" y="47"/>
                </a:lnTo>
                <a:lnTo>
                  <a:pt x="238" y="35"/>
                </a:lnTo>
                <a:lnTo>
                  <a:pt x="240" y="35"/>
                </a:lnTo>
                <a:lnTo>
                  <a:pt x="241" y="34"/>
                </a:lnTo>
                <a:lnTo>
                  <a:pt x="240" y="32"/>
                </a:lnTo>
                <a:lnTo>
                  <a:pt x="243" y="30"/>
                </a:lnTo>
                <a:lnTo>
                  <a:pt x="245" y="28"/>
                </a:lnTo>
                <a:lnTo>
                  <a:pt x="245" y="27"/>
                </a:lnTo>
                <a:lnTo>
                  <a:pt x="245" y="25"/>
                </a:lnTo>
                <a:lnTo>
                  <a:pt x="245" y="23"/>
                </a:lnTo>
                <a:lnTo>
                  <a:pt x="247" y="21"/>
                </a:lnTo>
                <a:lnTo>
                  <a:pt x="247" y="20"/>
                </a:lnTo>
                <a:lnTo>
                  <a:pt x="248" y="20"/>
                </a:lnTo>
                <a:lnTo>
                  <a:pt x="250" y="20"/>
                </a:lnTo>
                <a:lnTo>
                  <a:pt x="250" y="18"/>
                </a:lnTo>
                <a:lnTo>
                  <a:pt x="247" y="18"/>
                </a:lnTo>
                <a:lnTo>
                  <a:pt x="247" y="16"/>
                </a:lnTo>
                <a:lnTo>
                  <a:pt x="247" y="14"/>
                </a:lnTo>
                <a:lnTo>
                  <a:pt x="248" y="13"/>
                </a:lnTo>
                <a:lnTo>
                  <a:pt x="250" y="13"/>
                </a:lnTo>
                <a:lnTo>
                  <a:pt x="250" y="11"/>
                </a:lnTo>
                <a:lnTo>
                  <a:pt x="250" y="9"/>
                </a:lnTo>
                <a:lnTo>
                  <a:pt x="247" y="7"/>
                </a:lnTo>
                <a:lnTo>
                  <a:pt x="247" y="6"/>
                </a:lnTo>
                <a:lnTo>
                  <a:pt x="247" y="4"/>
                </a:lnTo>
                <a:lnTo>
                  <a:pt x="248" y="6"/>
                </a:lnTo>
                <a:lnTo>
                  <a:pt x="250" y="7"/>
                </a:lnTo>
                <a:lnTo>
                  <a:pt x="252" y="9"/>
                </a:lnTo>
                <a:lnTo>
                  <a:pt x="254" y="7"/>
                </a:lnTo>
                <a:lnTo>
                  <a:pt x="254" y="6"/>
                </a:lnTo>
                <a:lnTo>
                  <a:pt x="252" y="6"/>
                </a:lnTo>
                <a:lnTo>
                  <a:pt x="252" y="4"/>
                </a:lnTo>
                <a:lnTo>
                  <a:pt x="250" y="4"/>
                </a:lnTo>
                <a:lnTo>
                  <a:pt x="250" y="2"/>
                </a:lnTo>
                <a:lnTo>
                  <a:pt x="252" y="0"/>
                </a:lnTo>
                <a:lnTo>
                  <a:pt x="254" y="0"/>
                </a:lnTo>
                <a:lnTo>
                  <a:pt x="255" y="0"/>
                </a:lnTo>
                <a:lnTo>
                  <a:pt x="257" y="2"/>
                </a:lnTo>
                <a:lnTo>
                  <a:pt x="257" y="4"/>
                </a:lnTo>
                <a:lnTo>
                  <a:pt x="257" y="6"/>
                </a:lnTo>
                <a:lnTo>
                  <a:pt x="259" y="7"/>
                </a:lnTo>
                <a:lnTo>
                  <a:pt x="259" y="9"/>
                </a:lnTo>
                <a:lnTo>
                  <a:pt x="259" y="11"/>
                </a:lnTo>
                <a:lnTo>
                  <a:pt x="260" y="13"/>
                </a:lnTo>
                <a:lnTo>
                  <a:pt x="260" y="14"/>
                </a:lnTo>
                <a:lnTo>
                  <a:pt x="260" y="16"/>
                </a:lnTo>
                <a:lnTo>
                  <a:pt x="260" y="20"/>
                </a:lnTo>
                <a:lnTo>
                  <a:pt x="259" y="20"/>
                </a:lnTo>
                <a:lnTo>
                  <a:pt x="259" y="21"/>
                </a:lnTo>
                <a:lnTo>
                  <a:pt x="259" y="25"/>
                </a:lnTo>
                <a:lnTo>
                  <a:pt x="259" y="27"/>
                </a:lnTo>
                <a:lnTo>
                  <a:pt x="259" y="28"/>
                </a:lnTo>
                <a:lnTo>
                  <a:pt x="259" y="30"/>
                </a:lnTo>
                <a:lnTo>
                  <a:pt x="259" y="32"/>
                </a:lnTo>
                <a:lnTo>
                  <a:pt x="259" y="34"/>
                </a:lnTo>
                <a:lnTo>
                  <a:pt x="260" y="35"/>
                </a:lnTo>
                <a:lnTo>
                  <a:pt x="262" y="37"/>
                </a:lnTo>
                <a:lnTo>
                  <a:pt x="262" y="39"/>
                </a:lnTo>
                <a:lnTo>
                  <a:pt x="262" y="40"/>
                </a:lnTo>
                <a:lnTo>
                  <a:pt x="264" y="42"/>
                </a:lnTo>
                <a:lnTo>
                  <a:pt x="266" y="44"/>
                </a:lnTo>
                <a:lnTo>
                  <a:pt x="267" y="44"/>
                </a:lnTo>
                <a:lnTo>
                  <a:pt x="267" y="46"/>
                </a:lnTo>
                <a:lnTo>
                  <a:pt x="269" y="47"/>
                </a:lnTo>
                <a:lnTo>
                  <a:pt x="271" y="47"/>
                </a:lnTo>
                <a:lnTo>
                  <a:pt x="271" y="49"/>
                </a:lnTo>
                <a:lnTo>
                  <a:pt x="273" y="49"/>
                </a:lnTo>
                <a:lnTo>
                  <a:pt x="273" y="51"/>
                </a:lnTo>
                <a:lnTo>
                  <a:pt x="274" y="51"/>
                </a:lnTo>
                <a:lnTo>
                  <a:pt x="274" y="53"/>
                </a:lnTo>
                <a:lnTo>
                  <a:pt x="276" y="53"/>
                </a:lnTo>
                <a:lnTo>
                  <a:pt x="278" y="54"/>
                </a:lnTo>
                <a:lnTo>
                  <a:pt x="280" y="58"/>
                </a:lnTo>
                <a:lnTo>
                  <a:pt x="280" y="60"/>
                </a:lnTo>
                <a:lnTo>
                  <a:pt x="281" y="61"/>
                </a:lnTo>
                <a:lnTo>
                  <a:pt x="283" y="65"/>
                </a:lnTo>
                <a:lnTo>
                  <a:pt x="283" y="67"/>
                </a:lnTo>
                <a:lnTo>
                  <a:pt x="283" y="70"/>
                </a:lnTo>
                <a:lnTo>
                  <a:pt x="283" y="74"/>
                </a:lnTo>
                <a:lnTo>
                  <a:pt x="283" y="75"/>
                </a:lnTo>
                <a:lnTo>
                  <a:pt x="283" y="77"/>
                </a:lnTo>
                <a:lnTo>
                  <a:pt x="283" y="79"/>
                </a:lnTo>
                <a:lnTo>
                  <a:pt x="281" y="82"/>
                </a:lnTo>
                <a:lnTo>
                  <a:pt x="281" y="86"/>
                </a:lnTo>
                <a:lnTo>
                  <a:pt x="280" y="88"/>
                </a:lnTo>
                <a:lnTo>
                  <a:pt x="278" y="89"/>
                </a:lnTo>
                <a:lnTo>
                  <a:pt x="278" y="91"/>
                </a:lnTo>
                <a:lnTo>
                  <a:pt x="276" y="95"/>
                </a:lnTo>
                <a:lnTo>
                  <a:pt x="276" y="96"/>
                </a:lnTo>
                <a:lnTo>
                  <a:pt x="274" y="96"/>
                </a:lnTo>
                <a:lnTo>
                  <a:pt x="273" y="100"/>
                </a:lnTo>
                <a:lnTo>
                  <a:pt x="271" y="100"/>
                </a:lnTo>
                <a:lnTo>
                  <a:pt x="269" y="103"/>
                </a:lnTo>
                <a:lnTo>
                  <a:pt x="267" y="107"/>
                </a:lnTo>
                <a:lnTo>
                  <a:pt x="266" y="107"/>
                </a:lnTo>
                <a:lnTo>
                  <a:pt x="264" y="109"/>
                </a:lnTo>
                <a:lnTo>
                  <a:pt x="264" y="110"/>
                </a:lnTo>
                <a:lnTo>
                  <a:pt x="260" y="112"/>
                </a:lnTo>
                <a:lnTo>
                  <a:pt x="260" y="114"/>
                </a:lnTo>
                <a:lnTo>
                  <a:pt x="259" y="116"/>
                </a:lnTo>
                <a:lnTo>
                  <a:pt x="257" y="117"/>
                </a:lnTo>
                <a:lnTo>
                  <a:pt x="255" y="119"/>
                </a:lnTo>
                <a:lnTo>
                  <a:pt x="254" y="121"/>
                </a:lnTo>
                <a:lnTo>
                  <a:pt x="254" y="123"/>
                </a:lnTo>
                <a:lnTo>
                  <a:pt x="254" y="124"/>
                </a:lnTo>
                <a:lnTo>
                  <a:pt x="254" y="126"/>
                </a:lnTo>
                <a:lnTo>
                  <a:pt x="254" y="128"/>
                </a:lnTo>
                <a:lnTo>
                  <a:pt x="254" y="130"/>
                </a:lnTo>
                <a:lnTo>
                  <a:pt x="254" y="131"/>
                </a:lnTo>
                <a:lnTo>
                  <a:pt x="255" y="133"/>
                </a:lnTo>
                <a:lnTo>
                  <a:pt x="255" y="135"/>
                </a:lnTo>
                <a:lnTo>
                  <a:pt x="257" y="136"/>
                </a:lnTo>
                <a:lnTo>
                  <a:pt x="259" y="138"/>
                </a:lnTo>
                <a:lnTo>
                  <a:pt x="260" y="138"/>
                </a:lnTo>
                <a:lnTo>
                  <a:pt x="262" y="140"/>
                </a:lnTo>
                <a:lnTo>
                  <a:pt x="264" y="140"/>
                </a:lnTo>
                <a:lnTo>
                  <a:pt x="266" y="140"/>
                </a:lnTo>
                <a:lnTo>
                  <a:pt x="269" y="140"/>
                </a:lnTo>
                <a:lnTo>
                  <a:pt x="271" y="140"/>
                </a:lnTo>
                <a:lnTo>
                  <a:pt x="273" y="140"/>
                </a:lnTo>
                <a:lnTo>
                  <a:pt x="274" y="140"/>
                </a:lnTo>
                <a:lnTo>
                  <a:pt x="278" y="140"/>
                </a:lnTo>
                <a:lnTo>
                  <a:pt x="280" y="138"/>
                </a:lnTo>
                <a:lnTo>
                  <a:pt x="283" y="138"/>
                </a:lnTo>
                <a:lnTo>
                  <a:pt x="285" y="138"/>
                </a:lnTo>
                <a:lnTo>
                  <a:pt x="287" y="136"/>
                </a:lnTo>
                <a:lnTo>
                  <a:pt x="290" y="136"/>
                </a:lnTo>
                <a:lnTo>
                  <a:pt x="292" y="135"/>
                </a:lnTo>
                <a:lnTo>
                  <a:pt x="294" y="133"/>
                </a:lnTo>
                <a:lnTo>
                  <a:pt x="297" y="131"/>
                </a:lnTo>
                <a:lnTo>
                  <a:pt x="299" y="131"/>
                </a:lnTo>
                <a:lnTo>
                  <a:pt x="302" y="130"/>
                </a:lnTo>
                <a:lnTo>
                  <a:pt x="304" y="128"/>
                </a:lnTo>
                <a:lnTo>
                  <a:pt x="308" y="124"/>
                </a:lnTo>
                <a:lnTo>
                  <a:pt x="311" y="123"/>
                </a:lnTo>
                <a:lnTo>
                  <a:pt x="313" y="123"/>
                </a:lnTo>
                <a:lnTo>
                  <a:pt x="316" y="119"/>
                </a:lnTo>
                <a:lnTo>
                  <a:pt x="318" y="119"/>
                </a:lnTo>
                <a:lnTo>
                  <a:pt x="322" y="116"/>
                </a:lnTo>
                <a:lnTo>
                  <a:pt x="323" y="116"/>
                </a:lnTo>
                <a:lnTo>
                  <a:pt x="325" y="112"/>
                </a:lnTo>
                <a:lnTo>
                  <a:pt x="329" y="110"/>
                </a:lnTo>
                <a:lnTo>
                  <a:pt x="330" y="109"/>
                </a:lnTo>
                <a:lnTo>
                  <a:pt x="332" y="107"/>
                </a:lnTo>
                <a:lnTo>
                  <a:pt x="336" y="105"/>
                </a:lnTo>
                <a:lnTo>
                  <a:pt x="337" y="103"/>
                </a:lnTo>
                <a:lnTo>
                  <a:pt x="341" y="100"/>
                </a:lnTo>
                <a:lnTo>
                  <a:pt x="343" y="98"/>
                </a:lnTo>
                <a:lnTo>
                  <a:pt x="344" y="96"/>
                </a:lnTo>
                <a:lnTo>
                  <a:pt x="348" y="95"/>
                </a:lnTo>
                <a:lnTo>
                  <a:pt x="349" y="91"/>
                </a:lnTo>
                <a:lnTo>
                  <a:pt x="351" y="89"/>
                </a:lnTo>
                <a:lnTo>
                  <a:pt x="353" y="88"/>
                </a:lnTo>
                <a:lnTo>
                  <a:pt x="355" y="86"/>
                </a:lnTo>
                <a:lnTo>
                  <a:pt x="358" y="84"/>
                </a:lnTo>
                <a:lnTo>
                  <a:pt x="360" y="81"/>
                </a:lnTo>
                <a:lnTo>
                  <a:pt x="362" y="79"/>
                </a:lnTo>
                <a:lnTo>
                  <a:pt x="363" y="75"/>
                </a:lnTo>
                <a:lnTo>
                  <a:pt x="365" y="72"/>
                </a:lnTo>
                <a:lnTo>
                  <a:pt x="365" y="68"/>
                </a:lnTo>
                <a:lnTo>
                  <a:pt x="367" y="67"/>
                </a:lnTo>
                <a:lnTo>
                  <a:pt x="369" y="67"/>
                </a:lnTo>
                <a:lnTo>
                  <a:pt x="369" y="65"/>
                </a:lnTo>
                <a:lnTo>
                  <a:pt x="370" y="65"/>
                </a:lnTo>
                <a:lnTo>
                  <a:pt x="374" y="63"/>
                </a:lnTo>
                <a:lnTo>
                  <a:pt x="376" y="61"/>
                </a:lnTo>
                <a:lnTo>
                  <a:pt x="379" y="60"/>
                </a:lnTo>
                <a:lnTo>
                  <a:pt x="383" y="58"/>
                </a:lnTo>
                <a:lnTo>
                  <a:pt x="386" y="54"/>
                </a:lnTo>
                <a:lnTo>
                  <a:pt x="388" y="53"/>
                </a:lnTo>
                <a:lnTo>
                  <a:pt x="391" y="49"/>
                </a:lnTo>
                <a:lnTo>
                  <a:pt x="395" y="49"/>
                </a:lnTo>
                <a:lnTo>
                  <a:pt x="397" y="47"/>
                </a:lnTo>
                <a:lnTo>
                  <a:pt x="398" y="46"/>
                </a:lnTo>
                <a:lnTo>
                  <a:pt x="402" y="44"/>
                </a:lnTo>
                <a:lnTo>
                  <a:pt x="405" y="40"/>
                </a:lnTo>
                <a:lnTo>
                  <a:pt x="409" y="39"/>
                </a:lnTo>
                <a:lnTo>
                  <a:pt x="412" y="39"/>
                </a:lnTo>
                <a:lnTo>
                  <a:pt x="418" y="37"/>
                </a:lnTo>
                <a:lnTo>
                  <a:pt x="419" y="35"/>
                </a:lnTo>
                <a:lnTo>
                  <a:pt x="423" y="34"/>
                </a:lnTo>
                <a:lnTo>
                  <a:pt x="426" y="30"/>
                </a:lnTo>
                <a:lnTo>
                  <a:pt x="428" y="30"/>
                </a:lnTo>
                <a:lnTo>
                  <a:pt x="430" y="28"/>
                </a:lnTo>
                <a:lnTo>
                  <a:pt x="432" y="27"/>
                </a:lnTo>
                <a:lnTo>
                  <a:pt x="437" y="18"/>
                </a:lnTo>
                <a:lnTo>
                  <a:pt x="451" y="13"/>
                </a:lnTo>
                <a:lnTo>
                  <a:pt x="463" y="9"/>
                </a:lnTo>
                <a:lnTo>
                  <a:pt x="472" y="6"/>
                </a:lnTo>
                <a:lnTo>
                  <a:pt x="479" y="4"/>
                </a:lnTo>
                <a:lnTo>
                  <a:pt x="479" y="6"/>
                </a:lnTo>
                <a:lnTo>
                  <a:pt x="479" y="7"/>
                </a:lnTo>
                <a:lnTo>
                  <a:pt x="479" y="9"/>
                </a:lnTo>
                <a:lnTo>
                  <a:pt x="477" y="11"/>
                </a:lnTo>
                <a:lnTo>
                  <a:pt x="477" y="13"/>
                </a:lnTo>
                <a:lnTo>
                  <a:pt x="477" y="14"/>
                </a:lnTo>
                <a:lnTo>
                  <a:pt x="477" y="16"/>
                </a:lnTo>
                <a:lnTo>
                  <a:pt x="475" y="18"/>
                </a:lnTo>
                <a:lnTo>
                  <a:pt x="472" y="21"/>
                </a:lnTo>
                <a:lnTo>
                  <a:pt x="472" y="23"/>
                </a:lnTo>
                <a:lnTo>
                  <a:pt x="470" y="25"/>
                </a:lnTo>
                <a:lnTo>
                  <a:pt x="470" y="27"/>
                </a:lnTo>
                <a:lnTo>
                  <a:pt x="470" y="28"/>
                </a:lnTo>
                <a:lnTo>
                  <a:pt x="472" y="32"/>
                </a:lnTo>
                <a:lnTo>
                  <a:pt x="472" y="34"/>
                </a:lnTo>
                <a:lnTo>
                  <a:pt x="470" y="35"/>
                </a:lnTo>
                <a:lnTo>
                  <a:pt x="468" y="37"/>
                </a:lnTo>
                <a:lnTo>
                  <a:pt x="466" y="39"/>
                </a:lnTo>
                <a:lnTo>
                  <a:pt x="466" y="40"/>
                </a:lnTo>
                <a:lnTo>
                  <a:pt x="466" y="42"/>
                </a:lnTo>
                <a:lnTo>
                  <a:pt x="465" y="44"/>
                </a:lnTo>
                <a:lnTo>
                  <a:pt x="465" y="46"/>
                </a:lnTo>
                <a:lnTo>
                  <a:pt x="463" y="49"/>
                </a:lnTo>
                <a:lnTo>
                  <a:pt x="461" y="51"/>
                </a:lnTo>
                <a:lnTo>
                  <a:pt x="461" y="53"/>
                </a:lnTo>
                <a:lnTo>
                  <a:pt x="461" y="54"/>
                </a:lnTo>
                <a:lnTo>
                  <a:pt x="459" y="56"/>
                </a:lnTo>
                <a:lnTo>
                  <a:pt x="458" y="60"/>
                </a:lnTo>
                <a:lnTo>
                  <a:pt x="454" y="61"/>
                </a:lnTo>
                <a:lnTo>
                  <a:pt x="452" y="63"/>
                </a:lnTo>
                <a:lnTo>
                  <a:pt x="451" y="65"/>
                </a:lnTo>
                <a:lnTo>
                  <a:pt x="449" y="65"/>
                </a:lnTo>
                <a:lnTo>
                  <a:pt x="447" y="67"/>
                </a:lnTo>
                <a:lnTo>
                  <a:pt x="445" y="68"/>
                </a:lnTo>
                <a:lnTo>
                  <a:pt x="445" y="70"/>
                </a:lnTo>
                <a:lnTo>
                  <a:pt x="445" y="72"/>
                </a:lnTo>
                <a:lnTo>
                  <a:pt x="445" y="74"/>
                </a:lnTo>
                <a:lnTo>
                  <a:pt x="444" y="75"/>
                </a:lnTo>
                <a:lnTo>
                  <a:pt x="444" y="77"/>
                </a:lnTo>
                <a:lnTo>
                  <a:pt x="444" y="79"/>
                </a:lnTo>
                <a:lnTo>
                  <a:pt x="444" y="81"/>
                </a:lnTo>
                <a:lnTo>
                  <a:pt x="442" y="81"/>
                </a:lnTo>
                <a:lnTo>
                  <a:pt x="440" y="82"/>
                </a:lnTo>
                <a:lnTo>
                  <a:pt x="437" y="82"/>
                </a:lnTo>
                <a:lnTo>
                  <a:pt x="435" y="82"/>
                </a:lnTo>
                <a:lnTo>
                  <a:pt x="435" y="84"/>
                </a:lnTo>
                <a:lnTo>
                  <a:pt x="433" y="86"/>
                </a:lnTo>
                <a:lnTo>
                  <a:pt x="433" y="88"/>
                </a:lnTo>
                <a:lnTo>
                  <a:pt x="433" y="89"/>
                </a:lnTo>
                <a:lnTo>
                  <a:pt x="432" y="91"/>
                </a:lnTo>
                <a:lnTo>
                  <a:pt x="432" y="93"/>
                </a:lnTo>
                <a:lnTo>
                  <a:pt x="430" y="93"/>
                </a:lnTo>
                <a:lnTo>
                  <a:pt x="428" y="93"/>
                </a:lnTo>
                <a:lnTo>
                  <a:pt x="426" y="89"/>
                </a:lnTo>
                <a:lnTo>
                  <a:pt x="425" y="89"/>
                </a:lnTo>
                <a:lnTo>
                  <a:pt x="423" y="91"/>
                </a:lnTo>
                <a:lnTo>
                  <a:pt x="423" y="93"/>
                </a:lnTo>
                <a:lnTo>
                  <a:pt x="423" y="96"/>
                </a:lnTo>
                <a:lnTo>
                  <a:pt x="423" y="98"/>
                </a:lnTo>
                <a:lnTo>
                  <a:pt x="425" y="100"/>
                </a:lnTo>
                <a:lnTo>
                  <a:pt x="425" y="102"/>
                </a:lnTo>
                <a:lnTo>
                  <a:pt x="425" y="103"/>
                </a:lnTo>
                <a:lnTo>
                  <a:pt x="423" y="103"/>
                </a:lnTo>
                <a:lnTo>
                  <a:pt x="423" y="102"/>
                </a:lnTo>
                <a:lnTo>
                  <a:pt x="421" y="100"/>
                </a:lnTo>
                <a:lnTo>
                  <a:pt x="419" y="102"/>
                </a:lnTo>
                <a:lnTo>
                  <a:pt x="418" y="103"/>
                </a:lnTo>
                <a:lnTo>
                  <a:pt x="416" y="103"/>
                </a:lnTo>
                <a:lnTo>
                  <a:pt x="414" y="103"/>
                </a:lnTo>
                <a:lnTo>
                  <a:pt x="412" y="105"/>
                </a:lnTo>
                <a:lnTo>
                  <a:pt x="411" y="107"/>
                </a:lnTo>
                <a:lnTo>
                  <a:pt x="409" y="109"/>
                </a:lnTo>
                <a:lnTo>
                  <a:pt x="407" y="110"/>
                </a:lnTo>
                <a:lnTo>
                  <a:pt x="405" y="110"/>
                </a:lnTo>
                <a:lnTo>
                  <a:pt x="404" y="110"/>
                </a:lnTo>
                <a:lnTo>
                  <a:pt x="402" y="112"/>
                </a:lnTo>
                <a:lnTo>
                  <a:pt x="400" y="112"/>
                </a:lnTo>
                <a:lnTo>
                  <a:pt x="398" y="114"/>
                </a:lnTo>
                <a:lnTo>
                  <a:pt x="398" y="116"/>
                </a:lnTo>
                <a:lnTo>
                  <a:pt x="398" y="117"/>
                </a:lnTo>
                <a:lnTo>
                  <a:pt x="397" y="117"/>
                </a:lnTo>
                <a:lnTo>
                  <a:pt x="395" y="119"/>
                </a:lnTo>
                <a:lnTo>
                  <a:pt x="393" y="117"/>
                </a:lnTo>
                <a:lnTo>
                  <a:pt x="391" y="117"/>
                </a:lnTo>
                <a:lnTo>
                  <a:pt x="391" y="119"/>
                </a:lnTo>
                <a:lnTo>
                  <a:pt x="391" y="121"/>
                </a:lnTo>
                <a:lnTo>
                  <a:pt x="391" y="123"/>
                </a:lnTo>
                <a:lnTo>
                  <a:pt x="391" y="124"/>
                </a:lnTo>
                <a:lnTo>
                  <a:pt x="391" y="126"/>
                </a:lnTo>
                <a:lnTo>
                  <a:pt x="391" y="128"/>
                </a:lnTo>
                <a:lnTo>
                  <a:pt x="390" y="130"/>
                </a:lnTo>
                <a:lnTo>
                  <a:pt x="388" y="130"/>
                </a:lnTo>
                <a:lnTo>
                  <a:pt x="388" y="131"/>
                </a:lnTo>
                <a:lnTo>
                  <a:pt x="390" y="133"/>
                </a:lnTo>
                <a:lnTo>
                  <a:pt x="390" y="135"/>
                </a:lnTo>
                <a:lnTo>
                  <a:pt x="388" y="135"/>
                </a:lnTo>
                <a:lnTo>
                  <a:pt x="388" y="136"/>
                </a:lnTo>
                <a:lnTo>
                  <a:pt x="386" y="136"/>
                </a:lnTo>
                <a:lnTo>
                  <a:pt x="386" y="138"/>
                </a:lnTo>
                <a:lnTo>
                  <a:pt x="386" y="140"/>
                </a:lnTo>
                <a:lnTo>
                  <a:pt x="384" y="140"/>
                </a:lnTo>
                <a:lnTo>
                  <a:pt x="386" y="143"/>
                </a:lnTo>
                <a:lnTo>
                  <a:pt x="388" y="143"/>
                </a:lnTo>
                <a:lnTo>
                  <a:pt x="388" y="145"/>
                </a:lnTo>
                <a:lnTo>
                  <a:pt x="390" y="147"/>
                </a:lnTo>
                <a:lnTo>
                  <a:pt x="390" y="150"/>
                </a:lnTo>
                <a:lnTo>
                  <a:pt x="390" y="152"/>
                </a:lnTo>
                <a:lnTo>
                  <a:pt x="390" y="154"/>
                </a:lnTo>
                <a:lnTo>
                  <a:pt x="390" y="156"/>
                </a:lnTo>
                <a:lnTo>
                  <a:pt x="390" y="157"/>
                </a:lnTo>
                <a:lnTo>
                  <a:pt x="390" y="159"/>
                </a:lnTo>
                <a:lnTo>
                  <a:pt x="390" y="161"/>
                </a:lnTo>
                <a:lnTo>
                  <a:pt x="388" y="163"/>
                </a:lnTo>
                <a:lnTo>
                  <a:pt x="388" y="164"/>
                </a:lnTo>
                <a:lnTo>
                  <a:pt x="386" y="166"/>
                </a:lnTo>
                <a:lnTo>
                  <a:pt x="386" y="168"/>
                </a:lnTo>
                <a:lnTo>
                  <a:pt x="384" y="168"/>
                </a:lnTo>
                <a:lnTo>
                  <a:pt x="384" y="170"/>
                </a:lnTo>
                <a:lnTo>
                  <a:pt x="386" y="171"/>
                </a:lnTo>
                <a:lnTo>
                  <a:pt x="388" y="173"/>
                </a:lnTo>
                <a:lnTo>
                  <a:pt x="386" y="175"/>
                </a:lnTo>
                <a:lnTo>
                  <a:pt x="386" y="177"/>
                </a:lnTo>
                <a:lnTo>
                  <a:pt x="388" y="178"/>
                </a:lnTo>
                <a:lnTo>
                  <a:pt x="388" y="180"/>
                </a:lnTo>
                <a:lnTo>
                  <a:pt x="386" y="180"/>
                </a:lnTo>
                <a:lnTo>
                  <a:pt x="386" y="182"/>
                </a:lnTo>
                <a:lnTo>
                  <a:pt x="388" y="184"/>
                </a:lnTo>
                <a:lnTo>
                  <a:pt x="390" y="184"/>
                </a:lnTo>
                <a:lnTo>
                  <a:pt x="391" y="184"/>
                </a:lnTo>
                <a:lnTo>
                  <a:pt x="393" y="184"/>
                </a:lnTo>
                <a:lnTo>
                  <a:pt x="393" y="185"/>
                </a:lnTo>
                <a:lnTo>
                  <a:pt x="393" y="187"/>
                </a:lnTo>
                <a:lnTo>
                  <a:pt x="393" y="189"/>
                </a:lnTo>
                <a:lnTo>
                  <a:pt x="393" y="191"/>
                </a:lnTo>
                <a:lnTo>
                  <a:pt x="390" y="191"/>
                </a:lnTo>
                <a:lnTo>
                  <a:pt x="390" y="192"/>
                </a:lnTo>
                <a:lnTo>
                  <a:pt x="390" y="194"/>
                </a:lnTo>
                <a:lnTo>
                  <a:pt x="390" y="196"/>
                </a:lnTo>
                <a:lnTo>
                  <a:pt x="388" y="198"/>
                </a:lnTo>
                <a:lnTo>
                  <a:pt x="386" y="198"/>
                </a:lnTo>
                <a:lnTo>
                  <a:pt x="386" y="199"/>
                </a:lnTo>
                <a:lnTo>
                  <a:pt x="386" y="201"/>
                </a:lnTo>
                <a:lnTo>
                  <a:pt x="386" y="203"/>
                </a:lnTo>
                <a:lnTo>
                  <a:pt x="388" y="203"/>
                </a:lnTo>
                <a:lnTo>
                  <a:pt x="386" y="205"/>
                </a:lnTo>
                <a:lnTo>
                  <a:pt x="386" y="206"/>
                </a:lnTo>
                <a:lnTo>
                  <a:pt x="386" y="208"/>
                </a:lnTo>
                <a:lnTo>
                  <a:pt x="388" y="210"/>
                </a:lnTo>
                <a:lnTo>
                  <a:pt x="388" y="212"/>
                </a:lnTo>
                <a:lnTo>
                  <a:pt x="390" y="212"/>
                </a:lnTo>
                <a:lnTo>
                  <a:pt x="391" y="212"/>
                </a:lnTo>
                <a:lnTo>
                  <a:pt x="393" y="213"/>
                </a:lnTo>
                <a:lnTo>
                  <a:pt x="395" y="213"/>
                </a:lnTo>
                <a:lnTo>
                  <a:pt x="397" y="213"/>
                </a:lnTo>
                <a:lnTo>
                  <a:pt x="398" y="215"/>
                </a:lnTo>
                <a:lnTo>
                  <a:pt x="400" y="215"/>
                </a:lnTo>
                <a:lnTo>
                  <a:pt x="402" y="217"/>
                </a:lnTo>
                <a:lnTo>
                  <a:pt x="404" y="217"/>
                </a:lnTo>
                <a:lnTo>
                  <a:pt x="404" y="219"/>
                </a:lnTo>
                <a:lnTo>
                  <a:pt x="405" y="219"/>
                </a:lnTo>
                <a:lnTo>
                  <a:pt x="409" y="220"/>
                </a:lnTo>
                <a:lnTo>
                  <a:pt x="411" y="220"/>
                </a:lnTo>
                <a:lnTo>
                  <a:pt x="412" y="222"/>
                </a:lnTo>
                <a:lnTo>
                  <a:pt x="414" y="222"/>
                </a:lnTo>
                <a:lnTo>
                  <a:pt x="416" y="224"/>
                </a:lnTo>
                <a:lnTo>
                  <a:pt x="418" y="224"/>
                </a:lnTo>
                <a:lnTo>
                  <a:pt x="419" y="225"/>
                </a:lnTo>
                <a:lnTo>
                  <a:pt x="421" y="225"/>
                </a:lnTo>
                <a:lnTo>
                  <a:pt x="423" y="227"/>
                </a:lnTo>
                <a:lnTo>
                  <a:pt x="425" y="227"/>
                </a:lnTo>
                <a:lnTo>
                  <a:pt x="426" y="227"/>
                </a:lnTo>
                <a:lnTo>
                  <a:pt x="428" y="227"/>
                </a:lnTo>
                <a:lnTo>
                  <a:pt x="430" y="229"/>
                </a:lnTo>
                <a:lnTo>
                  <a:pt x="432" y="229"/>
                </a:lnTo>
                <a:lnTo>
                  <a:pt x="433" y="231"/>
                </a:lnTo>
                <a:lnTo>
                  <a:pt x="438" y="232"/>
                </a:lnTo>
                <a:lnTo>
                  <a:pt x="440" y="232"/>
                </a:lnTo>
                <a:lnTo>
                  <a:pt x="444" y="234"/>
                </a:lnTo>
                <a:lnTo>
                  <a:pt x="444" y="236"/>
                </a:lnTo>
                <a:lnTo>
                  <a:pt x="445" y="238"/>
                </a:lnTo>
                <a:lnTo>
                  <a:pt x="447" y="238"/>
                </a:lnTo>
                <a:lnTo>
                  <a:pt x="449" y="239"/>
                </a:lnTo>
                <a:lnTo>
                  <a:pt x="452" y="241"/>
                </a:lnTo>
                <a:lnTo>
                  <a:pt x="456" y="241"/>
                </a:lnTo>
                <a:lnTo>
                  <a:pt x="459" y="241"/>
                </a:lnTo>
                <a:lnTo>
                  <a:pt x="461" y="243"/>
                </a:lnTo>
                <a:lnTo>
                  <a:pt x="463" y="243"/>
                </a:lnTo>
                <a:lnTo>
                  <a:pt x="466" y="245"/>
                </a:lnTo>
                <a:lnTo>
                  <a:pt x="468" y="245"/>
                </a:lnTo>
                <a:lnTo>
                  <a:pt x="472" y="246"/>
                </a:lnTo>
                <a:lnTo>
                  <a:pt x="475" y="246"/>
                </a:lnTo>
                <a:lnTo>
                  <a:pt x="477" y="248"/>
                </a:lnTo>
                <a:lnTo>
                  <a:pt x="479" y="248"/>
                </a:lnTo>
                <a:lnTo>
                  <a:pt x="480" y="250"/>
                </a:lnTo>
                <a:lnTo>
                  <a:pt x="484" y="250"/>
                </a:lnTo>
                <a:lnTo>
                  <a:pt x="486" y="252"/>
                </a:lnTo>
                <a:lnTo>
                  <a:pt x="487" y="252"/>
                </a:lnTo>
                <a:lnTo>
                  <a:pt x="491" y="252"/>
                </a:lnTo>
                <a:lnTo>
                  <a:pt x="494" y="253"/>
                </a:lnTo>
                <a:lnTo>
                  <a:pt x="496" y="253"/>
                </a:lnTo>
                <a:lnTo>
                  <a:pt x="498" y="255"/>
                </a:lnTo>
                <a:lnTo>
                  <a:pt x="500" y="255"/>
                </a:lnTo>
                <a:lnTo>
                  <a:pt x="501" y="257"/>
                </a:lnTo>
                <a:lnTo>
                  <a:pt x="503" y="257"/>
                </a:lnTo>
                <a:lnTo>
                  <a:pt x="505" y="259"/>
                </a:lnTo>
                <a:lnTo>
                  <a:pt x="508" y="259"/>
                </a:lnTo>
                <a:lnTo>
                  <a:pt x="510" y="259"/>
                </a:lnTo>
                <a:lnTo>
                  <a:pt x="512" y="259"/>
                </a:lnTo>
                <a:lnTo>
                  <a:pt x="514" y="259"/>
                </a:lnTo>
                <a:lnTo>
                  <a:pt x="515" y="259"/>
                </a:lnTo>
                <a:lnTo>
                  <a:pt x="517" y="260"/>
                </a:lnTo>
                <a:lnTo>
                  <a:pt x="519" y="260"/>
                </a:lnTo>
                <a:lnTo>
                  <a:pt x="522" y="260"/>
                </a:lnTo>
                <a:lnTo>
                  <a:pt x="524" y="260"/>
                </a:lnTo>
                <a:lnTo>
                  <a:pt x="526" y="260"/>
                </a:lnTo>
                <a:lnTo>
                  <a:pt x="527" y="260"/>
                </a:lnTo>
                <a:lnTo>
                  <a:pt x="531" y="260"/>
                </a:lnTo>
                <a:lnTo>
                  <a:pt x="536" y="262"/>
                </a:lnTo>
                <a:lnTo>
                  <a:pt x="538" y="262"/>
                </a:lnTo>
                <a:lnTo>
                  <a:pt x="545" y="266"/>
                </a:lnTo>
                <a:lnTo>
                  <a:pt x="552" y="266"/>
                </a:lnTo>
                <a:lnTo>
                  <a:pt x="555" y="267"/>
                </a:lnTo>
                <a:lnTo>
                  <a:pt x="561" y="267"/>
                </a:lnTo>
                <a:lnTo>
                  <a:pt x="564" y="269"/>
                </a:lnTo>
                <a:lnTo>
                  <a:pt x="568" y="269"/>
                </a:lnTo>
                <a:lnTo>
                  <a:pt x="571" y="271"/>
                </a:lnTo>
                <a:lnTo>
                  <a:pt x="576" y="273"/>
                </a:lnTo>
                <a:lnTo>
                  <a:pt x="578" y="273"/>
                </a:lnTo>
                <a:lnTo>
                  <a:pt x="582" y="273"/>
                </a:lnTo>
                <a:lnTo>
                  <a:pt x="583" y="273"/>
                </a:lnTo>
                <a:lnTo>
                  <a:pt x="585" y="274"/>
                </a:lnTo>
                <a:lnTo>
                  <a:pt x="587" y="274"/>
                </a:lnTo>
                <a:lnTo>
                  <a:pt x="590" y="276"/>
                </a:lnTo>
                <a:lnTo>
                  <a:pt x="592" y="276"/>
                </a:lnTo>
                <a:lnTo>
                  <a:pt x="594" y="276"/>
                </a:lnTo>
                <a:lnTo>
                  <a:pt x="597" y="276"/>
                </a:lnTo>
                <a:lnTo>
                  <a:pt x="604" y="278"/>
                </a:lnTo>
                <a:lnTo>
                  <a:pt x="611" y="278"/>
                </a:lnTo>
                <a:lnTo>
                  <a:pt x="615" y="280"/>
                </a:lnTo>
                <a:lnTo>
                  <a:pt x="623" y="283"/>
                </a:lnTo>
                <a:lnTo>
                  <a:pt x="629" y="285"/>
                </a:lnTo>
                <a:lnTo>
                  <a:pt x="632" y="285"/>
                </a:lnTo>
                <a:lnTo>
                  <a:pt x="641" y="287"/>
                </a:lnTo>
                <a:lnTo>
                  <a:pt x="646" y="288"/>
                </a:lnTo>
                <a:lnTo>
                  <a:pt x="651" y="288"/>
                </a:lnTo>
                <a:lnTo>
                  <a:pt x="657" y="292"/>
                </a:lnTo>
                <a:lnTo>
                  <a:pt x="660" y="292"/>
                </a:lnTo>
                <a:lnTo>
                  <a:pt x="664" y="294"/>
                </a:lnTo>
                <a:lnTo>
                  <a:pt x="671" y="294"/>
                </a:lnTo>
                <a:lnTo>
                  <a:pt x="672" y="295"/>
                </a:lnTo>
                <a:lnTo>
                  <a:pt x="676" y="297"/>
                </a:lnTo>
                <a:lnTo>
                  <a:pt x="678" y="299"/>
                </a:lnTo>
                <a:lnTo>
                  <a:pt x="679" y="301"/>
                </a:lnTo>
                <a:lnTo>
                  <a:pt x="683" y="302"/>
                </a:lnTo>
                <a:lnTo>
                  <a:pt x="683" y="304"/>
                </a:lnTo>
                <a:lnTo>
                  <a:pt x="683" y="306"/>
                </a:lnTo>
                <a:lnTo>
                  <a:pt x="685" y="306"/>
                </a:lnTo>
                <a:lnTo>
                  <a:pt x="686" y="306"/>
                </a:lnTo>
                <a:lnTo>
                  <a:pt x="688" y="306"/>
                </a:lnTo>
                <a:lnTo>
                  <a:pt x="690" y="308"/>
                </a:lnTo>
                <a:lnTo>
                  <a:pt x="692" y="308"/>
                </a:lnTo>
                <a:lnTo>
                  <a:pt x="692" y="309"/>
                </a:lnTo>
                <a:lnTo>
                  <a:pt x="693" y="309"/>
                </a:lnTo>
                <a:lnTo>
                  <a:pt x="695" y="311"/>
                </a:lnTo>
                <a:lnTo>
                  <a:pt x="697" y="313"/>
                </a:lnTo>
                <a:lnTo>
                  <a:pt x="699" y="313"/>
                </a:lnTo>
                <a:lnTo>
                  <a:pt x="699" y="315"/>
                </a:lnTo>
                <a:lnTo>
                  <a:pt x="700" y="315"/>
                </a:lnTo>
                <a:lnTo>
                  <a:pt x="702" y="313"/>
                </a:lnTo>
                <a:lnTo>
                  <a:pt x="702" y="315"/>
                </a:lnTo>
                <a:lnTo>
                  <a:pt x="704" y="315"/>
                </a:lnTo>
                <a:lnTo>
                  <a:pt x="704" y="316"/>
                </a:lnTo>
                <a:lnTo>
                  <a:pt x="705" y="316"/>
                </a:lnTo>
                <a:lnTo>
                  <a:pt x="705" y="318"/>
                </a:lnTo>
                <a:lnTo>
                  <a:pt x="707" y="320"/>
                </a:lnTo>
                <a:lnTo>
                  <a:pt x="709" y="320"/>
                </a:lnTo>
                <a:lnTo>
                  <a:pt x="709" y="321"/>
                </a:lnTo>
                <a:lnTo>
                  <a:pt x="711" y="323"/>
                </a:lnTo>
                <a:lnTo>
                  <a:pt x="711" y="325"/>
                </a:lnTo>
                <a:lnTo>
                  <a:pt x="711" y="327"/>
                </a:lnTo>
                <a:lnTo>
                  <a:pt x="711" y="328"/>
                </a:lnTo>
                <a:lnTo>
                  <a:pt x="712" y="328"/>
                </a:lnTo>
                <a:lnTo>
                  <a:pt x="712" y="330"/>
                </a:lnTo>
                <a:lnTo>
                  <a:pt x="714" y="330"/>
                </a:lnTo>
                <a:lnTo>
                  <a:pt x="716" y="332"/>
                </a:lnTo>
                <a:lnTo>
                  <a:pt x="718" y="332"/>
                </a:lnTo>
                <a:lnTo>
                  <a:pt x="718" y="334"/>
                </a:lnTo>
                <a:lnTo>
                  <a:pt x="718" y="335"/>
                </a:lnTo>
                <a:lnTo>
                  <a:pt x="719" y="335"/>
                </a:lnTo>
                <a:lnTo>
                  <a:pt x="719" y="337"/>
                </a:lnTo>
                <a:lnTo>
                  <a:pt x="719" y="339"/>
                </a:lnTo>
                <a:lnTo>
                  <a:pt x="719" y="341"/>
                </a:lnTo>
                <a:lnTo>
                  <a:pt x="719" y="342"/>
                </a:lnTo>
                <a:lnTo>
                  <a:pt x="718" y="344"/>
                </a:lnTo>
                <a:lnTo>
                  <a:pt x="719" y="346"/>
                </a:lnTo>
                <a:lnTo>
                  <a:pt x="721" y="346"/>
                </a:lnTo>
                <a:lnTo>
                  <a:pt x="721" y="348"/>
                </a:lnTo>
                <a:lnTo>
                  <a:pt x="721" y="349"/>
                </a:lnTo>
                <a:lnTo>
                  <a:pt x="723" y="349"/>
                </a:lnTo>
                <a:lnTo>
                  <a:pt x="723" y="351"/>
                </a:lnTo>
                <a:lnTo>
                  <a:pt x="723" y="353"/>
                </a:lnTo>
                <a:lnTo>
                  <a:pt x="723" y="355"/>
                </a:lnTo>
                <a:lnTo>
                  <a:pt x="725" y="356"/>
                </a:lnTo>
                <a:lnTo>
                  <a:pt x="725" y="358"/>
                </a:lnTo>
                <a:lnTo>
                  <a:pt x="723" y="360"/>
                </a:lnTo>
                <a:lnTo>
                  <a:pt x="725" y="360"/>
                </a:lnTo>
                <a:lnTo>
                  <a:pt x="726" y="362"/>
                </a:lnTo>
                <a:lnTo>
                  <a:pt x="728" y="362"/>
                </a:lnTo>
                <a:lnTo>
                  <a:pt x="728" y="363"/>
                </a:lnTo>
                <a:lnTo>
                  <a:pt x="730" y="363"/>
                </a:lnTo>
                <a:lnTo>
                  <a:pt x="732" y="365"/>
                </a:lnTo>
                <a:lnTo>
                  <a:pt x="732" y="367"/>
                </a:lnTo>
                <a:lnTo>
                  <a:pt x="733" y="369"/>
                </a:lnTo>
                <a:lnTo>
                  <a:pt x="735" y="369"/>
                </a:lnTo>
                <a:lnTo>
                  <a:pt x="735" y="370"/>
                </a:lnTo>
                <a:lnTo>
                  <a:pt x="735" y="372"/>
                </a:lnTo>
                <a:lnTo>
                  <a:pt x="735" y="374"/>
                </a:lnTo>
                <a:lnTo>
                  <a:pt x="733" y="376"/>
                </a:lnTo>
                <a:lnTo>
                  <a:pt x="735" y="381"/>
                </a:lnTo>
                <a:lnTo>
                  <a:pt x="735" y="383"/>
                </a:lnTo>
                <a:lnTo>
                  <a:pt x="737" y="383"/>
                </a:lnTo>
                <a:lnTo>
                  <a:pt x="739" y="383"/>
                </a:lnTo>
                <a:lnTo>
                  <a:pt x="739" y="384"/>
                </a:lnTo>
                <a:lnTo>
                  <a:pt x="740" y="384"/>
                </a:lnTo>
                <a:lnTo>
                  <a:pt x="740" y="386"/>
                </a:lnTo>
                <a:lnTo>
                  <a:pt x="742" y="388"/>
                </a:lnTo>
                <a:lnTo>
                  <a:pt x="742" y="390"/>
                </a:lnTo>
                <a:lnTo>
                  <a:pt x="744" y="391"/>
                </a:lnTo>
                <a:lnTo>
                  <a:pt x="744" y="393"/>
                </a:lnTo>
                <a:lnTo>
                  <a:pt x="746" y="393"/>
                </a:lnTo>
                <a:lnTo>
                  <a:pt x="746" y="395"/>
                </a:lnTo>
                <a:lnTo>
                  <a:pt x="747" y="397"/>
                </a:lnTo>
                <a:lnTo>
                  <a:pt x="749" y="397"/>
                </a:lnTo>
                <a:lnTo>
                  <a:pt x="749" y="398"/>
                </a:lnTo>
                <a:lnTo>
                  <a:pt x="749" y="400"/>
                </a:lnTo>
                <a:lnTo>
                  <a:pt x="751" y="402"/>
                </a:lnTo>
                <a:lnTo>
                  <a:pt x="754" y="409"/>
                </a:lnTo>
                <a:lnTo>
                  <a:pt x="758" y="414"/>
                </a:lnTo>
                <a:lnTo>
                  <a:pt x="763" y="426"/>
                </a:lnTo>
                <a:lnTo>
                  <a:pt x="763" y="428"/>
                </a:lnTo>
                <a:lnTo>
                  <a:pt x="765" y="428"/>
                </a:lnTo>
                <a:lnTo>
                  <a:pt x="765" y="430"/>
                </a:lnTo>
                <a:lnTo>
                  <a:pt x="767" y="430"/>
                </a:lnTo>
                <a:lnTo>
                  <a:pt x="765" y="431"/>
                </a:lnTo>
                <a:lnTo>
                  <a:pt x="767" y="433"/>
                </a:lnTo>
                <a:lnTo>
                  <a:pt x="767" y="435"/>
                </a:lnTo>
                <a:lnTo>
                  <a:pt x="767" y="437"/>
                </a:lnTo>
                <a:lnTo>
                  <a:pt x="765" y="438"/>
                </a:lnTo>
                <a:lnTo>
                  <a:pt x="765" y="440"/>
                </a:lnTo>
                <a:lnTo>
                  <a:pt x="767" y="442"/>
                </a:lnTo>
                <a:lnTo>
                  <a:pt x="768" y="444"/>
                </a:lnTo>
                <a:lnTo>
                  <a:pt x="768" y="445"/>
                </a:lnTo>
                <a:lnTo>
                  <a:pt x="770" y="447"/>
                </a:lnTo>
                <a:lnTo>
                  <a:pt x="770" y="449"/>
                </a:lnTo>
                <a:lnTo>
                  <a:pt x="770" y="451"/>
                </a:lnTo>
                <a:lnTo>
                  <a:pt x="772" y="452"/>
                </a:lnTo>
                <a:lnTo>
                  <a:pt x="772" y="454"/>
                </a:lnTo>
                <a:lnTo>
                  <a:pt x="772" y="456"/>
                </a:lnTo>
                <a:lnTo>
                  <a:pt x="770" y="456"/>
                </a:lnTo>
                <a:lnTo>
                  <a:pt x="770" y="458"/>
                </a:lnTo>
                <a:lnTo>
                  <a:pt x="770" y="459"/>
                </a:lnTo>
                <a:lnTo>
                  <a:pt x="770" y="461"/>
                </a:lnTo>
                <a:lnTo>
                  <a:pt x="768" y="463"/>
                </a:lnTo>
                <a:lnTo>
                  <a:pt x="768" y="465"/>
                </a:lnTo>
                <a:lnTo>
                  <a:pt x="770" y="465"/>
                </a:lnTo>
                <a:lnTo>
                  <a:pt x="768" y="466"/>
                </a:lnTo>
                <a:lnTo>
                  <a:pt x="768" y="468"/>
                </a:lnTo>
                <a:lnTo>
                  <a:pt x="770" y="470"/>
                </a:lnTo>
                <a:lnTo>
                  <a:pt x="772" y="470"/>
                </a:lnTo>
                <a:lnTo>
                  <a:pt x="772" y="472"/>
                </a:lnTo>
                <a:lnTo>
                  <a:pt x="774" y="472"/>
                </a:lnTo>
                <a:lnTo>
                  <a:pt x="774" y="473"/>
                </a:lnTo>
                <a:lnTo>
                  <a:pt x="772" y="475"/>
                </a:lnTo>
                <a:lnTo>
                  <a:pt x="772" y="477"/>
                </a:lnTo>
                <a:lnTo>
                  <a:pt x="772" y="479"/>
                </a:lnTo>
                <a:lnTo>
                  <a:pt x="774" y="479"/>
                </a:lnTo>
                <a:lnTo>
                  <a:pt x="772" y="479"/>
                </a:lnTo>
                <a:lnTo>
                  <a:pt x="772" y="480"/>
                </a:lnTo>
                <a:lnTo>
                  <a:pt x="772" y="482"/>
                </a:lnTo>
                <a:lnTo>
                  <a:pt x="770" y="484"/>
                </a:lnTo>
                <a:lnTo>
                  <a:pt x="770" y="486"/>
                </a:lnTo>
                <a:lnTo>
                  <a:pt x="772" y="487"/>
                </a:lnTo>
                <a:lnTo>
                  <a:pt x="774" y="489"/>
                </a:lnTo>
                <a:lnTo>
                  <a:pt x="774" y="491"/>
                </a:lnTo>
                <a:lnTo>
                  <a:pt x="772" y="493"/>
                </a:lnTo>
                <a:lnTo>
                  <a:pt x="774" y="494"/>
                </a:lnTo>
                <a:lnTo>
                  <a:pt x="774" y="496"/>
                </a:lnTo>
                <a:lnTo>
                  <a:pt x="774" y="498"/>
                </a:lnTo>
                <a:lnTo>
                  <a:pt x="775" y="498"/>
                </a:lnTo>
                <a:lnTo>
                  <a:pt x="775" y="500"/>
                </a:lnTo>
                <a:lnTo>
                  <a:pt x="775" y="501"/>
                </a:lnTo>
                <a:lnTo>
                  <a:pt x="777" y="503"/>
                </a:lnTo>
                <a:lnTo>
                  <a:pt x="779" y="505"/>
                </a:lnTo>
                <a:lnTo>
                  <a:pt x="779" y="507"/>
                </a:lnTo>
                <a:lnTo>
                  <a:pt x="781" y="508"/>
                </a:lnTo>
                <a:lnTo>
                  <a:pt x="779" y="508"/>
                </a:lnTo>
                <a:lnTo>
                  <a:pt x="781" y="510"/>
                </a:lnTo>
                <a:lnTo>
                  <a:pt x="781" y="512"/>
                </a:lnTo>
                <a:lnTo>
                  <a:pt x="781" y="513"/>
                </a:lnTo>
                <a:lnTo>
                  <a:pt x="781" y="515"/>
                </a:lnTo>
                <a:lnTo>
                  <a:pt x="782" y="515"/>
                </a:lnTo>
                <a:lnTo>
                  <a:pt x="784" y="515"/>
                </a:lnTo>
                <a:lnTo>
                  <a:pt x="784" y="517"/>
                </a:lnTo>
                <a:lnTo>
                  <a:pt x="782" y="519"/>
                </a:lnTo>
                <a:lnTo>
                  <a:pt x="782" y="520"/>
                </a:lnTo>
                <a:lnTo>
                  <a:pt x="782" y="522"/>
                </a:lnTo>
                <a:lnTo>
                  <a:pt x="784" y="522"/>
                </a:lnTo>
                <a:lnTo>
                  <a:pt x="782" y="524"/>
                </a:lnTo>
                <a:lnTo>
                  <a:pt x="782" y="526"/>
                </a:lnTo>
                <a:lnTo>
                  <a:pt x="782" y="527"/>
                </a:lnTo>
                <a:lnTo>
                  <a:pt x="782" y="529"/>
                </a:lnTo>
                <a:lnTo>
                  <a:pt x="782" y="531"/>
                </a:lnTo>
                <a:lnTo>
                  <a:pt x="782" y="533"/>
                </a:lnTo>
                <a:lnTo>
                  <a:pt x="784" y="534"/>
                </a:lnTo>
                <a:lnTo>
                  <a:pt x="786" y="534"/>
                </a:lnTo>
                <a:lnTo>
                  <a:pt x="786" y="536"/>
                </a:lnTo>
                <a:lnTo>
                  <a:pt x="788" y="536"/>
                </a:lnTo>
                <a:lnTo>
                  <a:pt x="789" y="538"/>
                </a:lnTo>
                <a:lnTo>
                  <a:pt x="791" y="540"/>
                </a:lnTo>
                <a:lnTo>
                  <a:pt x="791" y="541"/>
                </a:lnTo>
                <a:lnTo>
                  <a:pt x="789" y="543"/>
                </a:lnTo>
                <a:lnTo>
                  <a:pt x="791" y="545"/>
                </a:lnTo>
                <a:lnTo>
                  <a:pt x="791" y="547"/>
                </a:lnTo>
                <a:lnTo>
                  <a:pt x="791" y="548"/>
                </a:lnTo>
                <a:lnTo>
                  <a:pt x="789" y="550"/>
                </a:lnTo>
                <a:lnTo>
                  <a:pt x="791" y="550"/>
                </a:lnTo>
                <a:lnTo>
                  <a:pt x="791" y="552"/>
                </a:lnTo>
                <a:lnTo>
                  <a:pt x="793" y="554"/>
                </a:lnTo>
                <a:lnTo>
                  <a:pt x="791" y="554"/>
                </a:lnTo>
                <a:lnTo>
                  <a:pt x="793" y="555"/>
                </a:lnTo>
                <a:lnTo>
                  <a:pt x="793" y="557"/>
                </a:lnTo>
                <a:lnTo>
                  <a:pt x="794" y="559"/>
                </a:lnTo>
                <a:lnTo>
                  <a:pt x="796" y="561"/>
                </a:lnTo>
                <a:lnTo>
                  <a:pt x="794" y="575"/>
                </a:lnTo>
                <a:lnTo>
                  <a:pt x="793" y="575"/>
                </a:lnTo>
                <a:lnTo>
                  <a:pt x="791" y="575"/>
                </a:lnTo>
                <a:lnTo>
                  <a:pt x="789" y="575"/>
                </a:lnTo>
                <a:lnTo>
                  <a:pt x="788" y="575"/>
                </a:lnTo>
                <a:lnTo>
                  <a:pt x="786" y="575"/>
                </a:lnTo>
                <a:lnTo>
                  <a:pt x="782" y="575"/>
                </a:lnTo>
                <a:lnTo>
                  <a:pt x="781" y="575"/>
                </a:lnTo>
                <a:lnTo>
                  <a:pt x="779" y="575"/>
                </a:lnTo>
                <a:lnTo>
                  <a:pt x="777" y="575"/>
                </a:lnTo>
                <a:lnTo>
                  <a:pt x="775" y="575"/>
                </a:lnTo>
                <a:lnTo>
                  <a:pt x="774" y="576"/>
                </a:lnTo>
                <a:lnTo>
                  <a:pt x="772" y="576"/>
                </a:lnTo>
                <a:lnTo>
                  <a:pt x="770" y="576"/>
                </a:lnTo>
                <a:lnTo>
                  <a:pt x="770" y="578"/>
                </a:lnTo>
                <a:lnTo>
                  <a:pt x="768" y="580"/>
                </a:lnTo>
                <a:lnTo>
                  <a:pt x="767" y="580"/>
                </a:lnTo>
                <a:lnTo>
                  <a:pt x="765" y="582"/>
                </a:lnTo>
                <a:lnTo>
                  <a:pt x="763" y="582"/>
                </a:lnTo>
                <a:lnTo>
                  <a:pt x="761" y="582"/>
                </a:lnTo>
                <a:lnTo>
                  <a:pt x="760" y="582"/>
                </a:lnTo>
                <a:lnTo>
                  <a:pt x="758" y="580"/>
                </a:lnTo>
                <a:lnTo>
                  <a:pt x="754" y="580"/>
                </a:lnTo>
                <a:lnTo>
                  <a:pt x="753" y="580"/>
                </a:lnTo>
                <a:lnTo>
                  <a:pt x="753" y="582"/>
                </a:lnTo>
                <a:lnTo>
                  <a:pt x="749" y="582"/>
                </a:lnTo>
                <a:lnTo>
                  <a:pt x="747" y="582"/>
                </a:lnTo>
                <a:lnTo>
                  <a:pt x="746" y="583"/>
                </a:lnTo>
                <a:lnTo>
                  <a:pt x="744" y="583"/>
                </a:lnTo>
                <a:lnTo>
                  <a:pt x="742" y="585"/>
                </a:lnTo>
                <a:lnTo>
                  <a:pt x="740" y="585"/>
                </a:lnTo>
                <a:lnTo>
                  <a:pt x="739" y="587"/>
                </a:lnTo>
                <a:lnTo>
                  <a:pt x="737" y="587"/>
                </a:lnTo>
                <a:lnTo>
                  <a:pt x="735" y="589"/>
                </a:lnTo>
                <a:lnTo>
                  <a:pt x="733" y="589"/>
                </a:lnTo>
                <a:lnTo>
                  <a:pt x="732" y="589"/>
                </a:lnTo>
                <a:lnTo>
                  <a:pt x="732" y="590"/>
                </a:lnTo>
                <a:lnTo>
                  <a:pt x="730" y="592"/>
                </a:lnTo>
                <a:lnTo>
                  <a:pt x="728" y="594"/>
                </a:lnTo>
                <a:lnTo>
                  <a:pt x="726" y="594"/>
                </a:lnTo>
                <a:lnTo>
                  <a:pt x="725" y="596"/>
                </a:lnTo>
                <a:lnTo>
                  <a:pt x="723" y="596"/>
                </a:lnTo>
                <a:lnTo>
                  <a:pt x="721" y="597"/>
                </a:lnTo>
                <a:lnTo>
                  <a:pt x="719" y="599"/>
                </a:lnTo>
                <a:lnTo>
                  <a:pt x="719" y="601"/>
                </a:lnTo>
                <a:lnTo>
                  <a:pt x="719" y="602"/>
                </a:lnTo>
                <a:lnTo>
                  <a:pt x="718" y="604"/>
                </a:lnTo>
                <a:lnTo>
                  <a:pt x="718" y="606"/>
                </a:lnTo>
                <a:lnTo>
                  <a:pt x="718" y="608"/>
                </a:lnTo>
                <a:lnTo>
                  <a:pt x="718" y="609"/>
                </a:lnTo>
                <a:lnTo>
                  <a:pt x="718" y="611"/>
                </a:lnTo>
                <a:lnTo>
                  <a:pt x="718" y="613"/>
                </a:lnTo>
                <a:lnTo>
                  <a:pt x="718" y="615"/>
                </a:lnTo>
                <a:lnTo>
                  <a:pt x="716" y="618"/>
                </a:lnTo>
                <a:lnTo>
                  <a:pt x="714" y="620"/>
                </a:lnTo>
                <a:lnTo>
                  <a:pt x="714" y="622"/>
                </a:lnTo>
                <a:lnTo>
                  <a:pt x="712" y="623"/>
                </a:lnTo>
                <a:lnTo>
                  <a:pt x="714" y="625"/>
                </a:lnTo>
                <a:lnTo>
                  <a:pt x="714" y="627"/>
                </a:lnTo>
                <a:lnTo>
                  <a:pt x="712" y="629"/>
                </a:lnTo>
                <a:lnTo>
                  <a:pt x="712" y="630"/>
                </a:lnTo>
                <a:lnTo>
                  <a:pt x="711" y="630"/>
                </a:lnTo>
                <a:lnTo>
                  <a:pt x="711" y="632"/>
                </a:lnTo>
                <a:lnTo>
                  <a:pt x="709" y="632"/>
                </a:lnTo>
                <a:lnTo>
                  <a:pt x="707" y="634"/>
                </a:lnTo>
                <a:lnTo>
                  <a:pt x="707" y="636"/>
                </a:lnTo>
                <a:lnTo>
                  <a:pt x="705" y="637"/>
                </a:lnTo>
                <a:lnTo>
                  <a:pt x="705" y="639"/>
                </a:lnTo>
                <a:lnTo>
                  <a:pt x="705" y="641"/>
                </a:lnTo>
                <a:lnTo>
                  <a:pt x="704" y="643"/>
                </a:lnTo>
                <a:lnTo>
                  <a:pt x="704" y="644"/>
                </a:lnTo>
                <a:lnTo>
                  <a:pt x="702" y="646"/>
                </a:lnTo>
                <a:lnTo>
                  <a:pt x="702" y="648"/>
                </a:lnTo>
                <a:lnTo>
                  <a:pt x="702" y="650"/>
                </a:lnTo>
                <a:lnTo>
                  <a:pt x="702" y="651"/>
                </a:lnTo>
                <a:lnTo>
                  <a:pt x="704" y="653"/>
                </a:lnTo>
                <a:lnTo>
                  <a:pt x="705" y="653"/>
                </a:lnTo>
                <a:lnTo>
                  <a:pt x="705" y="655"/>
                </a:lnTo>
                <a:lnTo>
                  <a:pt x="705" y="657"/>
                </a:lnTo>
                <a:lnTo>
                  <a:pt x="707" y="658"/>
                </a:lnTo>
                <a:lnTo>
                  <a:pt x="707" y="660"/>
                </a:lnTo>
                <a:lnTo>
                  <a:pt x="707" y="662"/>
                </a:lnTo>
                <a:lnTo>
                  <a:pt x="705" y="664"/>
                </a:lnTo>
                <a:lnTo>
                  <a:pt x="705" y="665"/>
                </a:lnTo>
                <a:lnTo>
                  <a:pt x="705" y="667"/>
                </a:lnTo>
                <a:lnTo>
                  <a:pt x="704" y="667"/>
                </a:lnTo>
                <a:lnTo>
                  <a:pt x="702" y="669"/>
                </a:lnTo>
                <a:lnTo>
                  <a:pt x="702" y="671"/>
                </a:lnTo>
                <a:lnTo>
                  <a:pt x="700" y="671"/>
                </a:lnTo>
                <a:lnTo>
                  <a:pt x="699" y="672"/>
                </a:lnTo>
                <a:lnTo>
                  <a:pt x="697" y="674"/>
                </a:lnTo>
                <a:lnTo>
                  <a:pt x="697" y="676"/>
                </a:lnTo>
                <a:lnTo>
                  <a:pt x="695" y="676"/>
                </a:lnTo>
                <a:lnTo>
                  <a:pt x="693" y="676"/>
                </a:lnTo>
                <a:lnTo>
                  <a:pt x="692" y="678"/>
                </a:lnTo>
                <a:lnTo>
                  <a:pt x="690" y="678"/>
                </a:lnTo>
                <a:lnTo>
                  <a:pt x="688" y="678"/>
                </a:lnTo>
                <a:lnTo>
                  <a:pt x="686" y="679"/>
                </a:lnTo>
                <a:lnTo>
                  <a:pt x="685" y="679"/>
                </a:lnTo>
                <a:lnTo>
                  <a:pt x="683" y="679"/>
                </a:lnTo>
                <a:lnTo>
                  <a:pt x="681" y="681"/>
                </a:lnTo>
                <a:lnTo>
                  <a:pt x="679" y="681"/>
                </a:lnTo>
                <a:lnTo>
                  <a:pt x="678" y="681"/>
                </a:lnTo>
                <a:lnTo>
                  <a:pt x="676" y="683"/>
                </a:lnTo>
                <a:lnTo>
                  <a:pt x="674" y="683"/>
                </a:lnTo>
                <a:lnTo>
                  <a:pt x="672" y="685"/>
                </a:lnTo>
                <a:lnTo>
                  <a:pt x="671" y="685"/>
                </a:lnTo>
                <a:lnTo>
                  <a:pt x="669" y="685"/>
                </a:lnTo>
                <a:lnTo>
                  <a:pt x="667" y="686"/>
                </a:lnTo>
                <a:lnTo>
                  <a:pt x="665" y="688"/>
                </a:lnTo>
                <a:lnTo>
                  <a:pt x="664" y="688"/>
                </a:lnTo>
                <a:lnTo>
                  <a:pt x="664" y="690"/>
                </a:lnTo>
                <a:lnTo>
                  <a:pt x="662" y="690"/>
                </a:lnTo>
                <a:lnTo>
                  <a:pt x="660" y="692"/>
                </a:lnTo>
                <a:lnTo>
                  <a:pt x="660" y="693"/>
                </a:lnTo>
                <a:lnTo>
                  <a:pt x="660" y="695"/>
                </a:lnTo>
                <a:lnTo>
                  <a:pt x="658" y="697"/>
                </a:lnTo>
                <a:lnTo>
                  <a:pt x="657" y="698"/>
                </a:lnTo>
                <a:lnTo>
                  <a:pt x="655" y="700"/>
                </a:lnTo>
                <a:lnTo>
                  <a:pt x="653" y="700"/>
                </a:lnTo>
                <a:lnTo>
                  <a:pt x="653" y="702"/>
                </a:lnTo>
                <a:lnTo>
                  <a:pt x="651" y="702"/>
                </a:lnTo>
                <a:lnTo>
                  <a:pt x="650" y="702"/>
                </a:lnTo>
                <a:lnTo>
                  <a:pt x="648" y="704"/>
                </a:lnTo>
                <a:lnTo>
                  <a:pt x="646" y="704"/>
                </a:lnTo>
                <a:lnTo>
                  <a:pt x="644" y="704"/>
                </a:lnTo>
                <a:lnTo>
                  <a:pt x="641" y="704"/>
                </a:lnTo>
                <a:lnTo>
                  <a:pt x="639" y="704"/>
                </a:lnTo>
                <a:lnTo>
                  <a:pt x="637" y="704"/>
                </a:lnTo>
                <a:lnTo>
                  <a:pt x="636" y="704"/>
                </a:lnTo>
                <a:lnTo>
                  <a:pt x="634" y="702"/>
                </a:lnTo>
                <a:lnTo>
                  <a:pt x="632" y="702"/>
                </a:lnTo>
                <a:lnTo>
                  <a:pt x="630" y="702"/>
                </a:lnTo>
                <a:lnTo>
                  <a:pt x="629" y="702"/>
                </a:lnTo>
                <a:lnTo>
                  <a:pt x="627" y="702"/>
                </a:lnTo>
                <a:lnTo>
                  <a:pt x="625" y="702"/>
                </a:lnTo>
                <a:lnTo>
                  <a:pt x="623" y="702"/>
                </a:lnTo>
                <a:lnTo>
                  <a:pt x="622" y="704"/>
                </a:lnTo>
                <a:lnTo>
                  <a:pt x="620" y="704"/>
                </a:lnTo>
                <a:lnTo>
                  <a:pt x="618" y="705"/>
                </a:lnTo>
                <a:lnTo>
                  <a:pt x="616" y="705"/>
                </a:lnTo>
                <a:lnTo>
                  <a:pt x="616" y="707"/>
                </a:lnTo>
                <a:lnTo>
                  <a:pt x="615" y="707"/>
                </a:lnTo>
                <a:lnTo>
                  <a:pt x="613" y="709"/>
                </a:lnTo>
                <a:lnTo>
                  <a:pt x="611" y="709"/>
                </a:lnTo>
                <a:lnTo>
                  <a:pt x="610" y="709"/>
                </a:lnTo>
                <a:lnTo>
                  <a:pt x="606" y="709"/>
                </a:lnTo>
                <a:lnTo>
                  <a:pt x="606" y="711"/>
                </a:lnTo>
                <a:lnTo>
                  <a:pt x="604" y="711"/>
                </a:lnTo>
                <a:lnTo>
                  <a:pt x="603" y="712"/>
                </a:lnTo>
                <a:lnTo>
                  <a:pt x="601" y="712"/>
                </a:lnTo>
                <a:lnTo>
                  <a:pt x="601" y="714"/>
                </a:lnTo>
                <a:lnTo>
                  <a:pt x="599" y="716"/>
                </a:lnTo>
                <a:lnTo>
                  <a:pt x="597" y="716"/>
                </a:lnTo>
                <a:lnTo>
                  <a:pt x="597" y="718"/>
                </a:lnTo>
                <a:lnTo>
                  <a:pt x="596" y="719"/>
                </a:lnTo>
                <a:lnTo>
                  <a:pt x="594" y="719"/>
                </a:lnTo>
                <a:lnTo>
                  <a:pt x="594" y="721"/>
                </a:lnTo>
                <a:lnTo>
                  <a:pt x="594" y="723"/>
                </a:lnTo>
                <a:lnTo>
                  <a:pt x="592" y="725"/>
                </a:lnTo>
                <a:lnTo>
                  <a:pt x="592" y="726"/>
                </a:lnTo>
                <a:lnTo>
                  <a:pt x="590" y="726"/>
                </a:lnTo>
                <a:lnTo>
                  <a:pt x="589" y="728"/>
                </a:lnTo>
                <a:lnTo>
                  <a:pt x="589" y="730"/>
                </a:lnTo>
                <a:lnTo>
                  <a:pt x="587" y="730"/>
                </a:lnTo>
                <a:lnTo>
                  <a:pt x="585" y="732"/>
                </a:lnTo>
                <a:lnTo>
                  <a:pt x="583" y="732"/>
                </a:lnTo>
                <a:lnTo>
                  <a:pt x="582" y="732"/>
                </a:lnTo>
                <a:lnTo>
                  <a:pt x="580" y="732"/>
                </a:lnTo>
                <a:lnTo>
                  <a:pt x="578" y="730"/>
                </a:lnTo>
                <a:lnTo>
                  <a:pt x="576" y="730"/>
                </a:lnTo>
                <a:lnTo>
                  <a:pt x="575" y="730"/>
                </a:lnTo>
                <a:lnTo>
                  <a:pt x="571" y="730"/>
                </a:lnTo>
                <a:lnTo>
                  <a:pt x="569" y="730"/>
                </a:lnTo>
                <a:lnTo>
                  <a:pt x="568" y="730"/>
                </a:lnTo>
                <a:lnTo>
                  <a:pt x="566" y="730"/>
                </a:lnTo>
                <a:lnTo>
                  <a:pt x="562" y="730"/>
                </a:lnTo>
                <a:lnTo>
                  <a:pt x="561" y="728"/>
                </a:lnTo>
                <a:lnTo>
                  <a:pt x="559" y="728"/>
                </a:lnTo>
                <a:lnTo>
                  <a:pt x="557" y="726"/>
                </a:lnTo>
                <a:lnTo>
                  <a:pt x="555" y="726"/>
                </a:lnTo>
                <a:lnTo>
                  <a:pt x="555" y="725"/>
                </a:lnTo>
                <a:lnTo>
                  <a:pt x="554" y="723"/>
                </a:lnTo>
                <a:lnTo>
                  <a:pt x="552" y="721"/>
                </a:lnTo>
                <a:lnTo>
                  <a:pt x="550" y="721"/>
                </a:lnTo>
                <a:lnTo>
                  <a:pt x="550" y="719"/>
                </a:lnTo>
                <a:lnTo>
                  <a:pt x="548" y="718"/>
                </a:lnTo>
                <a:lnTo>
                  <a:pt x="547" y="718"/>
                </a:lnTo>
                <a:lnTo>
                  <a:pt x="545" y="718"/>
                </a:lnTo>
                <a:lnTo>
                  <a:pt x="541" y="718"/>
                </a:lnTo>
                <a:lnTo>
                  <a:pt x="540" y="718"/>
                </a:lnTo>
                <a:lnTo>
                  <a:pt x="538" y="718"/>
                </a:lnTo>
                <a:lnTo>
                  <a:pt x="538" y="719"/>
                </a:lnTo>
                <a:lnTo>
                  <a:pt x="536" y="719"/>
                </a:lnTo>
                <a:lnTo>
                  <a:pt x="534" y="721"/>
                </a:lnTo>
                <a:lnTo>
                  <a:pt x="533" y="721"/>
                </a:lnTo>
                <a:lnTo>
                  <a:pt x="533" y="723"/>
                </a:lnTo>
                <a:lnTo>
                  <a:pt x="531" y="723"/>
                </a:lnTo>
                <a:lnTo>
                  <a:pt x="527" y="723"/>
                </a:lnTo>
                <a:lnTo>
                  <a:pt x="526" y="723"/>
                </a:lnTo>
                <a:lnTo>
                  <a:pt x="524" y="723"/>
                </a:lnTo>
                <a:lnTo>
                  <a:pt x="522" y="723"/>
                </a:lnTo>
                <a:lnTo>
                  <a:pt x="521" y="723"/>
                </a:lnTo>
                <a:lnTo>
                  <a:pt x="519" y="723"/>
                </a:lnTo>
                <a:lnTo>
                  <a:pt x="517" y="723"/>
                </a:lnTo>
                <a:lnTo>
                  <a:pt x="515" y="721"/>
                </a:lnTo>
                <a:lnTo>
                  <a:pt x="514" y="721"/>
                </a:lnTo>
                <a:lnTo>
                  <a:pt x="512" y="721"/>
                </a:lnTo>
                <a:lnTo>
                  <a:pt x="510" y="719"/>
                </a:lnTo>
                <a:lnTo>
                  <a:pt x="508" y="719"/>
                </a:lnTo>
                <a:lnTo>
                  <a:pt x="507" y="719"/>
                </a:lnTo>
                <a:lnTo>
                  <a:pt x="505" y="718"/>
                </a:lnTo>
                <a:lnTo>
                  <a:pt x="503" y="718"/>
                </a:lnTo>
                <a:lnTo>
                  <a:pt x="501" y="718"/>
                </a:lnTo>
                <a:lnTo>
                  <a:pt x="500" y="718"/>
                </a:lnTo>
                <a:lnTo>
                  <a:pt x="496" y="719"/>
                </a:lnTo>
                <a:lnTo>
                  <a:pt x="494" y="719"/>
                </a:lnTo>
                <a:lnTo>
                  <a:pt x="493" y="719"/>
                </a:lnTo>
                <a:lnTo>
                  <a:pt x="491" y="718"/>
                </a:lnTo>
                <a:lnTo>
                  <a:pt x="489" y="716"/>
                </a:lnTo>
                <a:lnTo>
                  <a:pt x="487" y="716"/>
                </a:lnTo>
                <a:lnTo>
                  <a:pt x="486" y="716"/>
                </a:lnTo>
                <a:lnTo>
                  <a:pt x="484" y="716"/>
                </a:lnTo>
                <a:lnTo>
                  <a:pt x="482" y="714"/>
                </a:lnTo>
                <a:lnTo>
                  <a:pt x="479" y="714"/>
                </a:lnTo>
                <a:lnTo>
                  <a:pt x="477" y="714"/>
                </a:lnTo>
                <a:lnTo>
                  <a:pt x="475" y="714"/>
                </a:lnTo>
                <a:lnTo>
                  <a:pt x="473" y="714"/>
                </a:lnTo>
                <a:lnTo>
                  <a:pt x="472" y="712"/>
                </a:lnTo>
                <a:lnTo>
                  <a:pt x="470" y="712"/>
                </a:lnTo>
                <a:lnTo>
                  <a:pt x="468" y="712"/>
                </a:lnTo>
                <a:lnTo>
                  <a:pt x="468" y="711"/>
                </a:lnTo>
                <a:lnTo>
                  <a:pt x="466" y="711"/>
                </a:lnTo>
                <a:lnTo>
                  <a:pt x="465" y="709"/>
                </a:lnTo>
                <a:lnTo>
                  <a:pt x="463" y="709"/>
                </a:lnTo>
                <a:lnTo>
                  <a:pt x="463" y="707"/>
                </a:lnTo>
                <a:lnTo>
                  <a:pt x="461" y="705"/>
                </a:lnTo>
                <a:lnTo>
                  <a:pt x="459" y="705"/>
                </a:lnTo>
                <a:lnTo>
                  <a:pt x="458" y="704"/>
                </a:lnTo>
                <a:lnTo>
                  <a:pt x="456" y="702"/>
                </a:lnTo>
                <a:lnTo>
                  <a:pt x="456" y="70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45" name="Freeform 441"/>
          <p:cNvSpPr>
            <a:spLocks/>
          </p:cNvSpPr>
          <p:nvPr/>
        </p:nvSpPr>
        <p:spPr bwMode="auto">
          <a:xfrm>
            <a:off x="5521325" y="6692900"/>
            <a:ext cx="434975" cy="90488"/>
          </a:xfrm>
          <a:custGeom>
            <a:avLst/>
            <a:gdLst>
              <a:gd name="T0" fmla="*/ 2147483647 w 274"/>
              <a:gd name="T1" fmla="*/ 2147483647 h 57"/>
              <a:gd name="T2" fmla="*/ 2147483647 w 274"/>
              <a:gd name="T3" fmla="*/ 2147483647 h 57"/>
              <a:gd name="T4" fmla="*/ 2147483647 w 274"/>
              <a:gd name="T5" fmla="*/ 2147483647 h 57"/>
              <a:gd name="T6" fmla="*/ 2147483647 w 274"/>
              <a:gd name="T7" fmla="*/ 2147483647 h 57"/>
              <a:gd name="T8" fmla="*/ 2147483647 w 274"/>
              <a:gd name="T9" fmla="*/ 2147483647 h 57"/>
              <a:gd name="T10" fmla="*/ 2147483647 w 274"/>
              <a:gd name="T11" fmla="*/ 0 h 57"/>
              <a:gd name="T12" fmla="*/ 2147483647 w 274"/>
              <a:gd name="T13" fmla="*/ 2147483647 h 57"/>
              <a:gd name="T14" fmla="*/ 2147483647 w 274"/>
              <a:gd name="T15" fmla="*/ 2147483647 h 57"/>
              <a:gd name="T16" fmla="*/ 2147483647 w 274"/>
              <a:gd name="T17" fmla="*/ 2147483647 h 57"/>
              <a:gd name="T18" fmla="*/ 2147483647 w 274"/>
              <a:gd name="T19" fmla="*/ 2147483647 h 57"/>
              <a:gd name="T20" fmla="*/ 2147483647 w 274"/>
              <a:gd name="T21" fmla="*/ 2147483647 h 57"/>
              <a:gd name="T22" fmla="*/ 2147483647 w 274"/>
              <a:gd name="T23" fmla="*/ 2147483647 h 57"/>
              <a:gd name="T24" fmla="*/ 2147483647 w 274"/>
              <a:gd name="T25" fmla="*/ 2147483647 h 57"/>
              <a:gd name="T26" fmla="*/ 2147483647 w 274"/>
              <a:gd name="T27" fmla="*/ 2147483647 h 57"/>
              <a:gd name="T28" fmla="*/ 2147483647 w 274"/>
              <a:gd name="T29" fmla="*/ 2147483647 h 57"/>
              <a:gd name="T30" fmla="*/ 2147483647 w 274"/>
              <a:gd name="T31" fmla="*/ 2147483647 h 57"/>
              <a:gd name="T32" fmla="*/ 2147483647 w 274"/>
              <a:gd name="T33" fmla="*/ 0 h 57"/>
              <a:gd name="T34" fmla="*/ 2147483647 w 274"/>
              <a:gd name="T35" fmla="*/ 2147483647 h 57"/>
              <a:gd name="T36" fmla="*/ 2147483647 w 274"/>
              <a:gd name="T37" fmla="*/ 2147483647 h 57"/>
              <a:gd name="T38" fmla="*/ 2147483647 w 274"/>
              <a:gd name="T39" fmla="*/ 2147483647 h 57"/>
              <a:gd name="T40" fmla="*/ 2147483647 w 274"/>
              <a:gd name="T41" fmla="*/ 2147483647 h 57"/>
              <a:gd name="T42" fmla="*/ 2147483647 w 274"/>
              <a:gd name="T43" fmla="*/ 2147483647 h 57"/>
              <a:gd name="T44" fmla="*/ 2147483647 w 274"/>
              <a:gd name="T45" fmla="*/ 2147483647 h 57"/>
              <a:gd name="T46" fmla="*/ 2147483647 w 274"/>
              <a:gd name="T47" fmla="*/ 2147483647 h 57"/>
              <a:gd name="T48" fmla="*/ 2147483647 w 274"/>
              <a:gd name="T49" fmla="*/ 2147483647 h 57"/>
              <a:gd name="T50" fmla="*/ 2147483647 w 274"/>
              <a:gd name="T51" fmla="*/ 2147483647 h 57"/>
              <a:gd name="T52" fmla="*/ 2147483647 w 274"/>
              <a:gd name="T53" fmla="*/ 2147483647 h 57"/>
              <a:gd name="T54" fmla="*/ 2147483647 w 274"/>
              <a:gd name="T55" fmla="*/ 2147483647 h 57"/>
              <a:gd name="T56" fmla="*/ 2147483647 w 274"/>
              <a:gd name="T57" fmla="*/ 2147483647 h 57"/>
              <a:gd name="T58" fmla="*/ 2147483647 w 274"/>
              <a:gd name="T59" fmla="*/ 2147483647 h 57"/>
              <a:gd name="T60" fmla="*/ 2147483647 w 274"/>
              <a:gd name="T61" fmla="*/ 2147483647 h 57"/>
              <a:gd name="T62" fmla="*/ 2147483647 w 274"/>
              <a:gd name="T63" fmla="*/ 2147483647 h 57"/>
              <a:gd name="T64" fmla="*/ 2147483647 w 274"/>
              <a:gd name="T65" fmla="*/ 2147483647 h 57"/>
              <a:gd name="T66" fmla="*/ 2147483647 w 274"/>
              <a:gd name="T67" fmla="*/ 2147483647 h 57"/>
              <a:gd name="T68" fmla="*/ 2147483647 w 274"/>
              <a:gd name="T69" fmla="*/ 2147483647 h 57"/>
              <a:gd name="T70" fmla="*/ 2147483647 w 274"/>
              <a:gd name="T71" fmla="*/ 2147483647 h 57"/>
              <a:gd name="T72" fmla="*/ 2147483647 w 274"/>
              <a:gd name="T73" fmla="*/ 2147483647 h 57"/>
              <a:gd name="T74" fmla="*/ 2147483647 w 274"/>
              <a:gd name="T75" fmla="*/ 2147483647 h 57"/>
              <a:gd name="T76" fmla="*/ 2147483647 w 274"/>
              <a:gd name="T77" fmla="*/ 2147483647 h 57"/>
              <a:gd name="T78" fmla="*/ 2147483647 w 274"/>
              <a:gd name="T79" fmla="*/ 2147483647 h 57"/>
              <a:gd name="T80" fmla="*/ 2147483647 w 274"/>
              <a:gd name="T81" fmla="*/ 2147483647 h 57"/>
              <a:gd name="T82" fmla="*/ 2147483647 w 274"/>
              <a:gd name="T83" fmla="*/ 2147483647 h 57"/>
              <a:gd name="T84" fmla="*/ 2147483647 w 274"/>
              <a:gd name="T85" fmla="*/ 2147483647 h 57"/>
              <a:gd name="T86" fmla="*/ 2147483647 w 274"/>
              <a:gd name="T87" fmla="*/ 2147483647 h 57"/>
              <a:gd name="T88" fmla="*/ 2147483647 w 274"/>
              <a:gd name="T89" fmla="*/ 2147483647 h 57"/>
              <a:gd name="T90" fmla="*/ 2147483647 w 274"/>
              <a:gd name="T91" fmla="*/ 2147483647 h 57"/>
              <a:gd name="T92" fmla="*/ 2147483647 w 274"/>
              <a:gd name="T93" fmla="*/ 2147483647 h 57"/>
              <a:gd name="T94" fmla="*/ 2147483647 w 274"/>
              <a:gd name="T95" fmla="*/ 2147483647 h 57"/>
              <a:gd name="T96" fmla="*/ 2147483647 w 274"/>
              <a:gd name="T97" fmla="*/ 2147483647 h 57"/>
              <a:gd name="T98" fmla="*/ 2147483647 w 274"/>
              <a:gd name="T99" fmla="*/ 2147483647 h 57"/>
              <a:gd name="T100" fmla="*/ 2147483647 w 274"/>
              <a:gd name="T101" fmla="*/ 2147483647 h 57"/>
              <a:gd name="T102" fmla="*/ 2147483647 w 274"/>
              <a:gd name="T103" fmla="*/ 2147483647 h 57"/>
              <a:gd name="T104" fmla="*/ 2147483647 w 274"/>
              <a:gd name="T105" fmla="*/ 2147483647 h 57"/>
              <a:gd name="T106" fmla="*/ 2147483647 w 274"/>
              <a:gd name="T107" fmla="*/ 2147483647 h 57"/>
              <a:gd name="T108" fmla="*/ 2147483647 w 274"/>
              <a:gd name="T109" fmla="*/ 2147483647 h 57"/>
              <a:gd name="T110" fmla="*/ 2147483647 w 274"/>
              <a:gd name="T111" fmla="*/ 2147483647 h 57"/>
              <a:gd name="T112" fmla="*/ 2147483647 w 274"/>
              <a:gd name="T113" fmla="*/ 2147483647 h 57"/>
              <a:gd name="T114" fmla="*/ 2147483647 w 274"/>
              <a:gd name="T115" fmla="*/ 2147483647 h 57"/>
              <a:gd name="T116" fmla="*/ 0 w 274"/>
              <a:gd name="T117" fmla="*/ 2147483647 h 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74"/>
              <a:gd name="T178" fmla="*/ 0 h 57"/>
              <a:gd name="T179" fmla="*/ 274 w 274"/>
              <a:gd name="T180" fmla="*/ 57 h 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74" h="57">
                <a:moveTo>
                  <a:pt x="274" y="22"/>
                </a:moveTo>
                <a:lnTo>
                  <a:pt x="272" y="22"/>
                </a:lnTo>
                <a:lnTo>
                  <a:pt x="272" y="20"/>
                </a:lnTo>
                <a:lnTo>
                  <a:pt x="270" y="19"/>
                </a:lnTo>
                <a:lnTo>
                  <a:pt x="270" y="17"/>
                </a:lnTo>
                <a:lnTo>
                  <a:pt x="269" y="17"/>
                </a:lnTo>
                <a:lnTo>
                  <a:pt x="267" y="15"/>
                </a:lnTo>
                <a:lnTo>
                  <a:pt x="267" y="14"/>
                </a:lnTo>
                <a:lnTo>
                  <a:pt x="265" y="14"/>
                </a:lnTo>
                <a:lnTo>
                  <a:pt x="265" y="12"/>
                </a:lnTo>
                <a:lnTo>
                  <a:pt x="263" y="10"/>
                </a:lnTo>
                <a:lnTo>
                  <a:pt x="263" y="8"/>
                </a:lnTo>
                <a:lnTo>
                  <a:pt x="262" y="7"/>
                </a:lnTo>
                <a:lnTo>
                  <a:pt x="260" y="5"/>
                </a:lnTo>
                <a:lnTo>
                  <a:pt x="260" y="3"/>
                </a:lnTo>
                <a:lnTo>
                  <a:pt x="258" y="1"/>
                </a:lnTo>
                <a:lnTo>
                  <a:pt x="258" y="0"/>
                </a:lnTo>
                <a:lnTo>
                  <a:pt x="256" y="0"/>
                </a:lnTo>
                <a:lnTo>
                  <a:pt x="255" y="0"/>
                </a:lnTo>
                <a:lnTo>
                  <a:pt x="255" y="1"/>
                </a:lnTo>
                <a:lnTo>
                  <a:pt x="253" y="3"/>
                </a:lnTo>
                <a:lnTo>
                  <a:pt x="251" y="5"/>
                </a:lnTo>
                <a:lnTo>
                  <a:pt x="251" y="7"/>
                </a:lnTo>
                <a:lnTo>
                  <a:pt x="250" y="7"/>
                </a:lnTo>
                <a:lnTo>
                  <a:pt x="248" y="8"/>
                </a:lnTo>
                <a:lnTo>
                  <a:pt x="244" y="7"/>
                </a:lnTo>
                <a:lnTo>
                  <a:pt x="243" y="7"/>
                </a:lnTo>
                <a:lnTo>
                  <a:pt x="241" y="7"/>
                </a:lnTo>
                <a:lnTo>
                  <a:pt x="239" y="8"/>
                </a:lnTo>
                <a:lnTo>
                  <a:pt x="237" y="8"/>
                </a:lnTo>
                <a:lnTo>
                  <a:pt x="236" y="8"/>
                </a:lnTo>
                <a:lnTo>
                  <a:pt x="234" y="7"/>
                </a:lnTo>
                <a:lnTo>
                  <a:pt x="232" y="7"/>
                </a:lnTo>
                <a:lnTo>
                  <a:pt x="230" y="7"/>
                </a:lnTo>
                <a:lnTo>
                  <a:pt x="229" y="8"/>
                </a:lnTo>
                <a:lnTo>
                  <a:pt x="227" y="8"/>
                </a:lnTo>
                <a:lnTo>
                  <a:pt x="225" y="8"/>
                </a:lnTo>
                <a:lnTo>
                  <a:pt x="223" y="8"/>
                </a:lnTo>
                <a:lnTo>
                  <a:pt x="222" y="7"/>
                </a:lnTo>
                <a:lnTo>
                  <a:pt x="218" y="8"/>
                </a:lnTo>
                <a:lnTo>
                  <a:pt x="216" y="8"/>
                </a:lnTo>
                <a:lnTo>
                  <a:pt x="213" y="8"/>
                </a:lnTo>
                <a:lnTo>
                  <a:pt x="211" y="8"/>
                </a:lnTo>
                <a:lnTo>
                  <a:pt x="209" y="8"/>
                </a:lnTo>
                <a:lnTo>
                  <a:pt x="208" y="7"/>
                </a:lnTo>
                <a:lnTo>
                  <a:pt x="206" y="5"/>
                </a:lnTo>
                <a:lnTo>
                  <a:pt x="204" y="5"/>
                </a:lnTo>
                <a:lnTo>
                  <a:pt x="204" y="3"/>
                </a:lnTo>
                <a:lnTo>
                  <a:pt x="202" y="1"/>
                </a:lnTo>
                <a:lnTo>
                  <a:pt x="201" y="1"/>
                </a:lnTo>
                <a:lnTo>
                  <a:pt x="199" y="0"/>
                </a:lnTo>
                <a:lnTo>
                  <a:pt x="197" y="1"/>
                </a:lnTo>
                <a:lnTo>
                  <a:pt x="195" y="1"/>
                </a:lnTo>
                <a:lnTo>
                  <a:pt x="194" y="1"/>
                </a:lnTo>
                <a:lnTo>
                  <a:pt x="192" y="0"/>
                </a:lnTo>
                <a:lnTo>
                  <a:pt x="190" y="0"/>
                </a:lnTo>
                <a:lnTo>
                  <a:pt x="188" y="1"/>
                </a:lnTo>
                <a:lnTo>
                  <a:pt x="187" y="1"/>
                </a:lnTo>
                <a:lnTo>
                  <a:pt x="187" y="3"/>
                </a:lnTo>
                <a:lnTo>
                  <a:pt x="185" y="3"/>
                </a:lnTo>
                <a:lnTo>
                  <a:pt x="183" y="5"/>
                </a:lnTo>
                <a:lnTo>
                  <a:pt x="183" y="7"/>
                </a:lnTo>
                <a:lnTo>
                  <a:pt x="181" y="7"/>
                </a:lnTo>
                <a:lnTo>
                  <a:pt x="181" y="8"/>
                </a:lnTo>
                <a:lnTo>
                  <a:pt x="180" y="10"/>
                </a:lnTo>
                <a:lnTo>
                  <a:pt x="180" y="12"/>
                </a:lnTo>
                <a:lnTo>
                  <a:pt x="178" y="12"/>
                </a:lnTo>
                <a:lnTo>
                  <a:pt x="178" y="14"/>
                </a:lnTo>
                <a:lnTo>
                  <a:pt x="176" y="15"/>
                </a:lnTo>
                <a:lnTo>
                  <a:pt x="176" y="17"/>
                </a:lnTo>
                <a:lnTo>
                  <a:pt x="174" y="17"/>
                </a:lnTo>
                <a:lnTo>
                  <a:pt x="174" y="19"/>
                </a:lnTo>
                <a:lnTo>
                  <a:pt x="173" y="20"/>
                </a:lnTo>
                <a:lnTo>
                  <a:pt x="171" y="20"/>
                </a:lnTo>
                <a:lnTo>
                  <a:pt x="169" y="22"/>
                </a:lnTo>
                <a:lnTo>
                  <a:pt x="169" y="24"/>
                </a:lnTo>
                <a:lnTo>
                  <a:pt x="169" y="26"/>
                </a:lnTo>
                <a:lnTo>
                  <a:pt x="167" y="26"/>
                </a:lnTo>
                <a:lnTo>
                  <a:pt x="167" y="27"/>
                </a:lnTo>
                <a:lnTo>
                  <a:pt x="166" y="29"/>
                </a:lnTo>
                <a:lnTo>
                  <a:pt x="164" y="31"/>
                </a:lnTo>
                <a:lnTo>
                  <a:pt x="162" y="33"/>
                </a:lnTo>
                <a:lnTo>
                  <a:pt x="161" y="34"/>
                </a:lnTo>
                <a:lnTo>
                  <a:pt x="159" y="36"/>
                </a:lnTo>
                <a:lnTo>
                  <a:pt x="157" y="36"/>
                </a:lnTo>
                <a:lnTo>
                  <a:pt x="157" y="38"/>
                </a:lnTo>
                <a:lnTo>
                  <a:pt x="155" y="38"/>
                </a:lnTo>
                <a:lnTo>
                  <a:pt x="154" y="38"/>
                </a:lnTo>
                <a:lnTo>
                  <a:pt x="152" y="40"/>
                </a:lnTo>
                <a:lnTo>
                  <a:pt x="150" y="40"/>
                </a:lnTo>
                <a:lnTo>
                  <a:pt x="148" y="40"/>
                </a:lnTo>
                <a:lnTo>
                  <a:pt x="147" y="41"/>
                </a:lnTo>
                <a:lnTo>
                  <a:pt x="145" y="41"/>
                </a:lnTo>
                <a:lnTo>
                  <a:pt x="143" y="41"/>
                </a:lnTo>
                <a:lnTo>
                  <a:pt x="143" y="43"/>
                </a:lnTo>
                <a:lnTo>
                  <a:pt x="141" y="45"/>
                </a:lnTo>
                <a:lnTo>
                  <a:pt x="141" y="47"/>
                </a:lnTo>
                <a:lnTo>
                  <a:pt x="141" y="48"/>
                </a:lnTo>
                <a:lnTo>
                  <a:pt x="140" y="48"/>
                </a:lnTo>
                <a:lnTo>
                  <a:pt x="138" y="50"/>
                </a:lnTo>
                <a:lnTo>
                  <a:pt x="136" y="50"/>
                </a:lnTo>
                <a:lnTo>
                  <a:pt x="133" y="50"/>
                </a:lnTo>
                <a:lnTo>
                  <a:pt x="131" y="50"/>
                </a:lnTo>
                <a:lnTo>
                  <a:pt x="129" y="50"/>
                </a:lnTo>
                <a:lnTo>
                  <a:pt x="127" y="50"/>
                </a:lnTo>
                <a:lnTo>
                  <a:pt x="126" y="52"/>
                </a:lnTo>
                <a:lnTo>
                  <a:pt x="124" y="52"/>
                </a:lnTo>
                <a:lnTo>
                  <a:pt x="122" y="52"/>
                </a:lnTo>
                <a:lnTo>
                  <a:pt x="119" y="52"/>
                </a:lnTo>
                <a:lnTo>
                  <a:pt x="117" y="52"/>
                </a:lnTo>
                <a:lnTo>
                  <a:pt x="115" y="52"/>
                </a:lnTo>
                <a:lnTo>
                  <a:pt x="113" y="52"/>
                </a:lnTo>
                <a:lnTo>
                  <a:pt x="112" y="52"/>
                </a:lnTo>
                <a:lnTo>
                  <a:pt x="110" y="54"/>
                </a:lnTo>
                <a:lnTo>
                  <a:pt x="108" y="54"/>
                </a:lnTo>
                <a:lnTo>
                  <a:pt x="106" y="55"/>
                </a:lnTo>
                <a:lnTo>
                  <a:pt x="105" y="55"/>
                </a:lnTo>
                <a:lnTo>
                  <a:pt x="103" y="57"/>
                </a:lnTo>
                <a:lnTo>
                  <a:pt x="101" y="57"/>
                </a:lnTo>
                <a:lnTo>
                  <a:pt x="98" y="57"/>
                </a:lnTo>
                <a:lnTo>
                  <a:pt x="96" y="57"/>
                </a:lnTo>
                <a:lnTo>
                  <a:pt x="94" y="55"/>
                </a:lnTo>
                <a:lnTo>
                  <a:pt x="92" y="54"/>
                </a:lnTo>
                <a:lnTo>
                  <a:pt x="89" y="54"/>
                </a:lnTo>
                <a:lnTo>
                  <a:pt x="89" y="52"/>
                </a:lnTo>
                <a:lnTo>
                  <a:pt x="87" y="52"/>
                </a:lnTo>
                <a:lnTo>
                  <a:pt x="85" y="52"/>
                </a:lnTo>
                <a:lnTo>
                  <a:pt x="84" y="50"/>
                </a:lnTo>
                <a:lnTo>
                  <a:pt x="84" y="48"/>
                </a:lnTo>
                <a:lnTo>
                  <a:pt x="82" y="47"/>
                </a:lnTo>
                <a:lnTo>
                  <a:pt x="82" y="45"/>
                </a:lnTo>
                <a:lnTo>
                  <a:pt x="82" y="43"/>
                </a:lnTo>
                <a:lnTo>
                  <a:pt x="80" y="41"/>
                </a:lnTo>
                <a:lnTo>
                  <a:pt x="80" y="40"/>
                </a:lnTo>
                <a:lnTo>
                  <a:pt x="78" y="38"/>
                </a:lnTo>
                <a:lnTo>
                  <a:pt x="77" y="38"/>
                </a:lnTo>
                <a:lnTo>
                  <a:pt x="75" y="38"/>
                </a:lnTo>
                <a:lnTo>
                  <a:pt x="72" y="38"/>
                </a:lnTo>
                <a:lnTo>
                  <a:pt x="70" y="38"/>
                </a:lnTo>
                <a:lnTo>
                  <a:pt x="68" y="38"/>
                </a:lnTo>
                <a:lnTo>
                  <a:pt x="66" y="38"/>
                </a:lnTo>
                <a:lnTo>
                  <a:pt x="65" y="36"/>
                </a:lnTo>
                <a:lnTo>
                  <a:pt x="63" y="38"/>
                </a:lnTo>
                <a:lnTo>
                  <a:pt x="61" y="38"/>
                </a:lnTo>
                <a:lnTo>
                  <a:pt x="59" y="38"/>
                </a:lnTo>
                <a:lnTo>
                  <a:pt x="58" y="38"/>
                </a:lnTo>
                <a:lnTo>
                  <a:pt x="56" y="40"/>
                </a:lnTo>
                <a:lnTo>
                  <a:pt x="52" y="40"/>
                </a:lnTo>
                <a:lnTo>
                  <a:pt x="51" y="40"/>
                </a:lnTo>
                <a:lnTo>
                  <a:pt x="49" y="40"/>
                </a:lnTo>
                <a:lnTo>
                  <a:pt x="47" y="38"/>
                </a:lnTo>
                <a:lnTo>
                  <a:pt x="45" y="38"/>
                </a:lnTo>
                <a:lnTo>
                  <a:pt x="44" y="38"/>
                </a:lnTo>
                <a:lnTo>
                  <a:pt x="42" y="36"/>
                </a:lnTo>
                <a:lnTo>
                  <a:pt x="40" y="38"/>
                </a:lnTo>
                <a:lnTo>
                  <a:pt x="38" y="38"/>
                </a:lnTo>
                <a:lnTo>
                  <a:pt x="37" y="40"/>
                </a:lnTo>
                <a:lnTo>
                  <a:pt x="37" y="41"/>
                </a:lnTo>
                <a:lnTo>
                  <a:pt x="35" y="43"/>
                </a:lnTo>
                <a:lnTo>
                  <a:pt x="33" y="43"/>
                </a:lnTo>
                <a:lnTo>
                  <a:pt x="31" y="43"/>
                </a:lnTo>
                <a:lnTo>
                  <a:pt x="30" y="43"/>
                </a:lnTo>
                <a:lnTo>
                  <a:pt x="26" y="43"/>
                </a:lnTo>
                <a:lnTo>
                  <a:pt x="24" y="43"/>
                </a:lnTo>
                <a:lnTo>
                  <a:pt x="23" y="43"/>
                </a:lnTo>
                <a:lnTo>
                  <a:pt x="21" y="43"/>
                </a:lnTo>
                <a:lnTo>
                  <a:pt x="19" y="43"/>
                </a:lnTo>
                <a:lnTo>
                  <a:pt x="17" y="43"/>
                </a:lnTo>
                <a:lnTo>
                  <a:pt x="16" y="45"/>
                </a:lnTo>
                <a:lnTo>
                  <a:pt x="14" y="45"/>
                </a:lnTo>
                <a:lnTo>
                  <a:pt x="12" y="47"/>
                </a:lnTo>
                <a:lnTo>
                  <a:pt x="10" y="47"/>
                </a:lnTo>
                <a:lnTo>
                  <a:pt x="9" y="47"/>
                </a:lnTo>
                <a:lnTo>
                  <a:pt x="7" y="47"/>
                </a:lnTo>
                <a:lnTo>
                  <a:pt x="3" y="47"/>
                </a:lnTo>
                <a:lnTo>
                  <a:pt x="2" y="47"/>
                </a:lnTo>
                <a:lnTo>
                  <a:pt x="0" y="47"/>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46" name="Freeform 442"/>
          <p:cNvSpPr>
            <a:spLocks/>
          </p:cNvSpPr>
          <p:nvPr/>
        </p:nvSpPr>
        <p:spPr bwMode="auto">
          <a:xfrm>
            <a:off x="3067050" y="2225675"/>
            <a:ext cx="1379538" cy="665163"/>
          </a:xfrm>
          <a:custGeom>
            <a:avLst/>
            <a:gdLst>
              <a:gd name="T0" fmla="*/ 2147483647 w 869"/>
              <a:gd name="T1" fmla="*/ 2147483647 h 419"/>
              <a:gd name="T2" fmla="*/ 2147483647 w 869"/>
              <a:gd name="T3" fmla="*/ 2147483647 h 419"/>
              <a:gd name="T4" fmla="*/ 2147483647 w 869"/>
              <a:gd name="T5" fmla="*/ 2147483647 h 419"/>
              <a:gd name="T6" fmla="*/ 2147483647 w 869"/>
              <a:gd name="T7" fmla="*/ 2147483647 h 419"/>
              <a:gd name="T8" fmla="*/ 2147483647 w 869"/>
              <a:gd name="T9" fmla="*/ 2147483647 h 419"/>
              <a:gd name="T10" fmla="*/ 2147483647 w 869"/>
              <a:gd name="T11" fmla="*/ 2147483647 h 419"/>
              <a:gd name="T12" fmla="*/ 2147483647 w 869"/>
              <a:gd name="T13" fmla="*/ 2147483647 h 419"/>
              <a:gd name="T14" fmla="*/ 2147483647 w 869"/>
              <a:gd name="T15" fmla="*/ 2147483647 h 419"/>
              <a:gd name="T16" fmla="*/ 2147483647 w 869"/>
              <a:gd name="T17" fmla="*/ 2147483647 h 419"/>
              <a:gd name="T18" fmla="*/ 2147483647 w 869"/>
              <a:gd name="T19" fmla="*/ 2147483647 h 419"/>
              <a:gd name="T20" fmla="*/ 2147483647 w 869"/>
              <a:gd name="T21" fmla="*/ 2147483647 h 419"/>
              <a:gd name="T22" fmla="*/ 2147483647 w 869"/>
              <a:gd name="T23" fmla="*/ 2147483647 h 419"/>
              <a:gd name="T24" fmla="*/ 2147483647 w 869"/>
              <a:gd name="T25" fmla="*/ 2147483647 h 419"/>
              <a:gd name="T26" fmla="*/ 2147483647 w 869"/>
              <a:gd name="T27" fmla="*/ 2147483647 h 419"/>
              <a:gd name="T28" fmla="*/ 2147483647 w 869"/>
              <a:gd name="T29" fmla="*/ 2147483647 h 419"/>
              <a:gd name="T30" fmla="*/ 2147483647 w 869"/>
              <a:gd name="T31" fmla="*/ 2147483647 h 419"/>
              <a:gd name="T32" fmla="*/ 2147483647 w 869"/>
              <a:gd name="T33" fmla="*/ 2147483647 h 419"/>
              <a:gd name="T34" fmla="*/ 2147483647 w 869"/>
              <a:gd name="T35" fmla="*/ 2147483647 h 419"/>
              <a:gd name="T36" fmla="*/ 2147483647 w 869"/>
              <a:gd name="T37" fmla="*/ 2147483647 h 419"/>
              <a:gd name="T38" fmla="*/ 2147483647 w 869"/>
              <a:gd name="T39" fmla="*/ 2147483647 h 419"/>
              <a:gd name="T40" fmla="*/ 2147483647 w 869"/>
              <a:gd name="T41" fmla="*/ 2147483647 h 419"/>
              <a:gd name="T42" fmla="*/ 2147483647 w 869"/>
              <a:gd name="T43" fmla="*/ 2147483647 h 419"/>
              <a:gd name="T44" fmla="*/ 2147483647 w 869"/>
              <a:gd name="T45" fmla="*/ 2147483647 h 419"/>
              <a:gd name="T46" fmla="*/ 2147483647 w 869"/>
              <a:gd name="T47" fmla="*/ 2147483647 h 419"/>
              <a:gd name="T48" fmla="*/ 2147483647 w 869"/>
              <a:gd name="T49" fmla="*/ 2147483647 h 419"/>
              <a:gd name="T50" fmla="*/ 2147483647 w 869"/>
              <a:gd name="T51" fmla="*/ 2147483647 h 419"/>
              <a:gd name="T52" fmla="*/ 2147483647 w 869"/>
              <a:gd name="T53" fmla="*/ 2147483647 h 419"/>
              <a:gd name="T54" fmla="*/ 2147483647 w 869"/>
              <a:gd name="T55" fmla="*/ 2147483647 h 419"/>
              <a:gd name="T56" fmla="*/ 2147483647 w 869"/>
              <a:gd name="T57" fmla="*/ 2147483647 h 419"/>
              <a:gd name="T58" fmla="*/ 2147483647 w 869"/>
              <a:gd name="T59" fmla="*/ 2147483647 h 419"/>
              <a:gd name="T60" fmla="*/ 2147483647 w 869"/>
              <a:gd name="T61" fmla="*/ 2147483647 h 419"/>
              <a:gd name="T62" fmla="*/ 2147483647 w 869"/>
              <a:gd name="T63" fmla="*/ 2147483647 h 419"/>
              <a:gd name="T64" fmla="*/ 2147483647 w 869"/>
              <a:gd name="T65" fmla="*/ 2147483647 h 419"/>
              <a:gd name="T66" fmla="*/ 2147483647 w 869"/>
              <a:gd name="T67" fmla="*/ 2147483647 h 419"/>
              <a:gd name="T68" fmla="*/ 2147483647 w 869"/>
              <a:gd name="T69" fmla="*/ 2147483647 h 419"/>
              <a:gd name="T70" fmla="*/ 2147483647 w 869"/>
              <a:gd name="T71" fmla="*/ 2147483647 h 419"/>
              <a:gd name="T72" fmla="*/ 2147483647 w 869"/>
              <a:gd name="T73" fmla="*/ 2147483647 h 419"/>
              <a:gd name="T74" fmla="*/ 2147483647 w 869"/>
              <a:gd name="T75" fmla="*/ 2147483647 h 419"/>
              <a:gd name="T76" fmla="*/ 2147483647 w 869"/>
              <a:gd name="T77" fmla="*/ 2147483647 h 419"/>
              <a:gd name="T78" fmla="*/ 2147483647 w 869"/>
              <a:gd name="T79" fmla="*/ 2147483647 h 419"/>
              <a:gd name="T80" fmla="*/ 2147483647 w 869"/>
              <a:gd name="T81" fmla="*/ 2147483647 h 419"/>
              <a:gd name="T82" fmla="*/ 2147483647 w 869"/>
              <a:gd name="T83" fmla="*/ 2147483647 h 419"/>
              <a:gd name="T84" fmla="*/ 2147483647 w 869"/>
              <a:gd name="T85" fmla="*/ 2147483647 h 419"/>
              <a:gd name="T86" fmla="*/ 2147483647 w 869"/>
              <a:gd name="T87" fmla="*/ 2147483647 h 419"/>
              <a:gd name="T88" fmla="*/ 2147483647 w 869"/>
              <a:gd name="T89" fmla="*/ 2147483647 h 419"/>
              <a:gd name="T90" fmla="*/ 2147483647 w 869"/>
              <a:gd name="T91" fmla="*/ 2147483647 h 419"/>
              <a:gd name="T92" fmla="*/ 2147483647 w 869"/>
              <a:gd name="T93" fmla="*/ 2147483647 h 419"/>
              <a:gd name="T94" fmla="*/ 2147483647 w 869"/>
              <a:gd name="T95" fmla="*/ 2147483647 h 419"/>
              <a:gd name="T96" fmla="*/ 2147483647 w 869"/>
              <a:gd name="T97" fmla="*/ 2147483647 h 419"/>
              <a:gd name="T98" fmla="*/ 2147483647 w 869"/>
              <a:gd name="T99" fmla="*/ 2147483647 h 419"/>
              <a:gd name="T100" fmla="*/ 2147483647 w 869"/>
              <a:gd name="T101" fmla="*/ 2147483647 h 419"/>
              <a:gd name="T102" fmla="*/ 2147483647 w 869"/>
              <a:gd name="T103" fmla="*/ 2147483647 h 419"/>
              <a:gd name="T104" fmla="*/ 2147483647 w 869"/>
              <a:gd name="T105" fmla="*/ 2147483647 h 419"/>
              <a:gd name="T106" fmla="*/ 2147483647 w 869"/>
              <a:gd name="T107" fmla="*/ 2147483647 h 419"/>
              <a:gd name="T108" fmla="*/ 2147483647 w 869"/>
              <a:gd name="T109" fmla="*/ 2147483647 h 419"/>
              <a:gd name="T110" fmla="*/ 2147483647 w 869"/>
              <a:gd name="T111" fmla="*/ 2147483647 h 419"/>
              <a:gd name="T112" fmla="*/ 2147483647 w 869"/>
              <a:gd name="T113" fmla="*/ 2147483647 h 419"/>
              <a:gd name="T114" fmla="*/ 2147483647 w 869"/>
              <a:gd name="T115" fmla="*/ 2147483647 h 419"/>
              <a:gd name="T116" fmla="*/ 2147483647 w 869"/>
              <a:gd name="T117" fmla="*/ 2147483647 h 419"/>
              <a:gd name="T118" fmla="*/ 2147483647 w 869"/>
              <a:gd name="T119" fmla="*/ 2147483647 h 419"/>
              <a:gd name="T120" fmla="*/ 2147483647 w 869"/>
              <a:gd name="T121" fmla="*/ 2147483647 h 419"/>
              <a:gd name="T122" fmla="*/ 2147483647 w 869"/>
              <a:gd name="T123" fmla="*/ 2147483647 h 41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69"/>
              <a:gd name="T187" fmla="*/ 0 h 419"/>
              <a:gd name="T188" fmla="*/ 869 w 869"/>
              <a:gd name="T189" fmla="*/ 419 h 41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69" h="419">
                <a:moveTo>
                  <a:pt x="626" y="30"/>
                </a:moveTo>
                <a:lnTo>
                  <a:pt x="628" y="30"/>
                </a:lnTo>
                <a:lnTo>
                  <a:pt x="630" y="30"/>
                </a:lnTo>
                <a:lnTo>
                  <a:pt x="632" y="30"/>
                </a:lnTo>
                <a:lnTo>
                  <a:pt x="633" y="31"/>
                </a:lnTo>
                <a:lnTo>
                  <a:pt x="635" y="33"/>
                </a:lnTo>
                <a:lnTo>
                  <a:pt x="637" y="33"/>
                </a:lnTo>
                <a:lnTo>
                  <a:pt x="638" y="35"/>
                </a:lnTo>
                <a:lnTo>
                  <a:pt x="640" y="37"/>
                </a:lnTo>
                <a:lnTo>
                  <a:pt x="642" y="37"/>
                </a:lnTo>
                <a:lnTo>
                  <a:pt x="642" y="38"/>
                </a:lnTo>
                <a:lnTo>
                  <a:pt x="644" y="38"/>
                </a:lnTo>
                <a:lnTo>
                  <a:pt x="644" y="40"/>
                </a:lnTo>
                <a:lnTo>
                  <a:pt x="645" y="42"/>
                </a:lnTo>
                <a:lnTo>
                  <a:pt x="645" y="44"/>
                </a:lnTo>
                <a:lnTo>
                  <a:pt x="647" y="45"/>
                </a:lnTo>
                <a:lnTo>
                  <a:pt x="649" y="47"/>
                </a:lnTo>
                <a:lnTo>
                  <a:pt x="649" y="49"/>
                </a:lnTo>
                <a:lnTo>
                  <a:pt x="651" y="51"/>
                </a:lnTo>
                <a:lnTo>
                  <a:pt x="652" y="52"/>
                </a:lnTo>
                <a:lnTo>
                  <a:pt x="652" y="54"/>
                </a:lnTo>
                <a:lnTo>
                  <a:pt x="654" y="56"/>
                </a:lnTo>
                <a:lnTo>
                  <a:pt x="654" y="58"/>
                </a:lnTo>
                <a:lnTo>
                  <a:pt x="656" y="58"/>
                </a:lnTo>
                <a:lnTo>
                  <a:pt x="658" y="59"/>
                </a:lnTo>
                <a:lnTo>
                  <a:pt x="658" y="61"/>
                </a:lnTo>
                <a:lnTo>
                  <a:pt x="659" y="61"/>
                </a:lnTo>
                <a:lnTo>
                  <a:pt x="661" y="63"/>
                </a:lnTo>
                <a:lnTo>
                  <a:pt x="663" y="63"/>
                </a:lnTo>
                <a:lnTo>
                  <a:pt x="665" y="65"/>
                </a:lnTo>
                <a:lnTo>
                  <a:pt x="666" y="65"/>
                </a:lnTo>
                <a:lnTo>
                  <a:pt x="666" y="66"/>
                </a:lnTo>
                <a:lnTo>
                  <a:pt x="668" y="68"/>
                </a:lnTo>
                <a:lnTo>
                  <a:pt x="670" y="70"/>
                </a:lnTo>
                <a:lnTo>
                  <a:pt x="672" y="72"/>
                </a:lnTo>
                <a:lnTo>
                  <a:pt x="673" y="73"/>
                </a:lnTo>
                <a:lnTo>
                  <a:pt x="673" y="75"/>
                </a:lnTo>
                <a:lnTo>
                  <a:pt x="673" y="77"/>
                </a:lnTo>
                <a:lnTo>
                  <a:pt x="673" y="79"/>
                </a:lnTo>
                <a:lnTo>
                  <a:pt x="675" y="80"/>
                </a:lnTo>
                <a:lnTo>
                  <a:pt x="675" y="82"/>
                </a:lnTo>
                <a:lnTo>
                  <a:pt x="675" y="84"/>
                </a:lnTo>
                <a:lnTo>
                  <a:pt x="677" y="86"/>
                </a:lnTo>
                <a:lnTo>
                  <a:pt x="679" y="87"/>
                </a:lnTo>
                <a:lnTo>
                  <a:pt x="680" y="87"/>
                </a:lnTo>
                <a:lnTo>
                  <a:pt x="682" y="89"/>
                </a:lnTo>
                <a:lnTo>
                  <a:pt x="684" y="89"/>
                </a:lnTo>
                <a:lnTo>
                  <a:pt x="686" y="91"/>
                </a:lnTo>
                <a:lnTo>
                  <a:pt x="687" y="91"/>
                </a:lnTo>
                <a:lnTo>
                  <a:pt x="689" y="93"/>
                </a:lnTo>
                <a:lnTo>
                  <a:pt x="691" y="94"/>
                </a:lnTo>
                <a:lnTo>
                  <a:pt x="691" y="96"/>
                </a:lnTo>
                <a:lnTo>
                  <a:pt x="691" y="98"/>
                </a:lnTo>
                <a:lnTo>
                  <a:pt x="691" y="100"/>
                </a:lnTo>
                <a:lnTo>
                  <a:pt x="693" y="100"/>
                </a:lnTo>
                <a:lnTo>
                  <a:pt x="693" y="101"/>
                </a:lnTo>
                <a:lnTo>
                  <a:pt x="693" y="103"/>
                </a:lnTo>
                <a:lnTo>
                  <a:pt x="693" y="105"/>
                </a:lnTo>
                <a:lnTo>
                  <a:pt x="693" y="107"/>
                </a:lnTo>
                <a:lnTo>
                  <a:pt x="693" y="108"/>
                </a:lnTo>
                <a:lnTo>
                  <a:pt x="693" y="110"/>
                </a:lnTo>
                <a:lnTo>
                  <a:pt x="693" y="112"/>
                </a:lnTo>
                <a:lnTo>
                  <a:pt x="694" y="113"/>
                </a:lnTo>
                <a:lnTo>
                  <a:pt x="694" y="115"/>
                </a:lnTo>
                <a:lnTo>
                  <a:pt x="696" y="115"/>
                </a:lnTo>
                <a:lnTo>
                  <a:pt x="698" y="117"/>
                </a:lnTo>
                <a:lnTo>
                  <a:pt x="700" y="117"/>
                </a:lnTo>
                <a:lnTo>
                  <a:pt x="700" y="119"/>
                </a:lnTo>
                <a:lnTo>
                  <a:pt x="701" y="119"/>
                </a:lnTo>
                <a:lnTo>
                  <a:pt x="703" y="120"/>
                </a:lnTo>
                <a:lnTo>
                  <a:pt x="705" y="120"/>
                </a:lnTo>
                <a:lnTo>
                  <a:pt x="707" y="120"/>
                </a:lnTo>
                <a:lnTo>
                  <a:pt x="707" y="122"/>
                </a:lnTo>
                <a:lnTo>
                  <a:pt x="708" y="124"/>
                </a:lnTo>
                <a:lnTo>
                  <a:pt x="710" y="122"/>
                </a:lnTo>
                <a:lnTo>
                  <a:pt x="710" y="120"/>
                </a:lnTo>
                <a:lnTo>
                  <a:pt x="712" y="120"/>
                </a:lnTo>
                <a:lnTo>
                  <a:pt x="712" y="119"/>
                </a:lnTo>
                <a:lnTo>
                  <a:pt x="714" y="119"/>
                </a:lnTo>
                <a:lnTo>
                  <a:pt x="714" y="117"/>
                </a:lnTo>
                <a:lnTo>
                  <a:pt x="715" y="117"/>
                </a:lnTo>
                <a:lnTo>
                  <a:pt x="715" y="115"/>
                </a:lnTo>
                <a:lnTo>
                  <a:pt x="715" y="113"/>
                </a:lnTo>
                <a:lnTo>
                  <a:pt x="717" y="112"/>
                </a:lnTo>
                <a:lnTo>
                  <a:pt x="719" y="112"/>
                </a:lnTo>
                <a:lnTo>
                  <a:pt x="721" y="110"/>
                </a:lnTo>
                <a:lnTo>
                  <a:pt x="722" y="108"/>
                </a:lnTo>
                <a:lnTo>
                  <a:pt x="722" y="107"/>
                </a:lnTo>
                <a:lnTo>
                  <a:pt x="724" y="107"/>
                </a:lnTo>
                <a:lnTo>
                  <a:pt x="726" y="107"/>
                </a:lnTo>
                <a:lnTo>
                  <a:pt x="727" y="107"/>
                </a:lnTo>
                <a:lnTo>
                  <a:pt x="729" y="107"/>
                </a:lnTo>
                <a:lnTo>
                  <a:pt x="731" y="107"/>
                </a:lnTo>
                <a:lnTo>
                  <a:pt x="731" y="108"/>
                </a:lnTo>
                <a:lnTo>
                  <a:pt x="733" y="108"/>
                </a:lnTo>
                <a:lnTo>
                  <a:pt x="734" y="107"/>
                </a:lnTo>
                <a:lnTo>
                  <a:pt x="736" y="107"/>
                </a:lnTo>
                <a:lnTo>
                  <a:pt x="738" y="107"/>
                </a:lnTo>
                <a:lnTo>
                  <a:pt x="740" y="107"/>
                </a:lnTo>
                <a:lnTo>
                  <a:pt x="741" y="107"/>
                </a:lnTo>
                <a:lnTo>
                  <a:pt x="743" y="108"/>
                </a:lnTo>
                <a:lnTo>
                  <a:pt x="745" y="108"/>
                </a:lnTo>
                <a:lnTo>
                  <a:pt x="747" y="108"/>
                </a:lnTo>
                <a:lnTo>
                  <a:pt x="748" y="108"/>
                </a:lnTo>
                <a:lnTo>
                  <a:pt x="750" y="108"/>
                </a:lnTo>
                <a:lnTo>
                  <a:pt x="752" y="108"/>
                </a:lnTo>
                <a:lnTo>
                  <a:pt x="754" y="108"/>
                </a:lnTo>
                <a:lnTo>
                  <a:pt x="755" y="108"/>
                </a:lnTo>
                <a:lnTo>
                  <a:pt x="755" y="107"/>
                </a:lnTo>
                <a:lnTo>
                  <a:pt x="757" y="107"/>
                </a:lnTo>
                <a:lnTo>
                  <a:pt x="759" y="107"/>
                </a:lnTo>
                <a:lnTo>
                  <a:pt x="759" y="108"/>
                </a:lnTo>
                <a:lnTo>
                  <a:pt x="761" y="108"/>
                </a:lnTo>
                <a:lnTo>
                  <a:pt x="762" y="110"/>
                </a:lnTo>
                <a:lnTo>
                  <a:pt x="764" y="112"/>
                </a:lnTo>
                <a:lnTo>
                  <a:pt x="766" y="112"/>
                </a:lnTo>
                <a:lnTo>
                  <a:pt x="768" y="112"/>
                </a:lnTo>
                <a:lnTo>
                  <a:pt x="769" y="113"/>
                </a:lnTo>
                <a:lnTo>
                  <a:pt x="769" y="115"/>
                </a:lnTo>
                <a:lnTo>
                  <a:pt x="771" y="115"/>
                </a:lnTo>
                <a:lnTo>
                  <a:pt x="773" y="115"/>
                </a:lnTo>
                <a:lnTo>
                  <a:pt x="775" y="115"/>
                </a:lnTo>
                <a:lnTo>
                  <a:pt x="775" y="117"/>
                </a:lnTo>
                <a:lnTo>
                  <a:pt x="776" y="119"/>
                </a:lnTo>
                <a:lnTo>
                  <a:pt x="778" y="120"/>
                </a:lnTo>
                <a:lnTo>
                  <a:pt x="778" y="122"/>
                </a:lnTo>
                <a:lnTo>
                  <a:pt x="780" y="124"/>
                </a:lnTo>
                <a:lnTo>
                  <a:pt x="780" y="126"/>
                </a:lnTo>
                <a:lnTo>
                  <a:pt x="782" y="126"/>
                </a:lnTo>
                <a:lnTo>
                  <a:pt x="783" y="126"/>
                </a:lnTo>
                <a:lnTo>
                  <a:pt x="783" y="127"/>
                </a:lnTo>
                <a:lnTo>
                  <a:pt x="785" y="127"/>
                </a:lnTo>
                <a:lnTo>
                  <a:pt x="785" y="129"/>
                </a:lnTo>
                <a:lnTo>
                  <a:pt x="787" y="131"/>
                </a:lnTo>
                <a:lnTo>
                  <a:pt x="789" y="133"/>
                </a:lnTo>
                <a:lnTo>
                  <a:pt x="789" y="134"/>
                </a:lnTo>
                <a:lnTo>
                  <a:pt x="787" y="134"/>
                </a:lnTo>
                <a:lnTo>
                  <a:pt x="785" y="136"/>
                </a:lnTo>
                <a:lnTo>
                  <a:pt x="785" y="138"/>
                </a:lnTo>
                <a:lnTo>
                  <a:pt x="787" y="138"/>
                </a:lnTo>
                <a:lnTo>
                  <a:pt x="789" y="138"/>
                </a:lnTo>
                <a:lnTo>
                  <a:pt x="790" y="138"/>
                </a:lnTo>
                <a:lnTo>
                  <a:pt x="792" y="136"/>
                </a:lnTo>
                <a:lnTo>
                  <a:pt x="794" y="136"/>
                </a:lnTo>
                <a:lnTo>
                  <a:pt x="796" y="136"/>
                </a:lnTo>
                <a:lnTo>
                  <a:pt x="797" y="136"/>
                </a:lnTo>
                <a:lnTo>
                  <a:pt x="799" y="136"/>
                </a:lnTo>
                <a:lnTo>
                  <a:pt x="801" y="136"/>
                </a:lnTo>
                <a:lnTo>
                  <a:pt x="803" y="136"/>
                </a:lnTo>
                <a:lnTo>
                  <a:pt x="804" y="138"/>
                </a:lnTo>
                <a:lnTo>
                  <a:pt x="806" y="138"/>
                </a:lnTo>
                <a:lnTo>
                  <a:pt x="808" y="138"/>
                </a:lnTo>
                <a:lnTo>
                  <a:pt x="808" y="140"/>
                </a:lnTo>
                <a:lnTo>
                  <a:pt x="806" y="141"/>
                </a:lnTo>
                <a:lnTo>
                  <a:pt x="806" y="143"/>
                </a:lnTo>
                <a:lnTo>
                  <a:pt x="806" y="145"/>
                </a:lnTo>
                <a:lnTo>
                  <a:pt x="806" y="147"/>
                </a:lnTo>
                <a:lnTo>
                  <a:pt x="806" y="148"/>
                </a:lnTo>
                <a:lnTo>
                  <a:pt x="806" y="150"/>
                </a:lnTo>
                <a:lnTo>
                  <a:pt x="808" y="150"/>
                </a:lnTo>
                <a:lnTo>
                  <a:pt x="810" y="152"/>
                </a:lnTo>
                <a:lnTo>
                  <a:pt x="811" y="152"/>
                </a:lnTo>
                <a:lnTo>
                  <a:pt x="811" y="154"/>
                </a:lnTo>
                <a:lnTo>
                  <a:pt x="811" y="155"/>
                </a:lnTo>
                <a:lnTo>
                  <a:pt x="813" y="155"/>
                </a:lnTo>
                <a:lnTo>
                  <a:pt x="811" y="157"/>
                </a:lnTo>
                <a:lnTo>
                  <a:pt x="811" y="159"/>
                </a:lnTo>
                <a:lnTo>
                  <a:pt x="811" y="161"/>
                </a:lnTo>
                <a:lnTo>
                  <a:pt x="811" y="162"/>
                </a:lnTo>
                <a:lnTo>
                  <a:pt x="811" y="164"/>
                </a:lnTo>
                <a:lnTo>
                  <a:pt x="811" y="166"/>
                </a:lnTo>
                <a:lnTo>
                  <a:pt x="811" y="168"/>
                </a:lnTo>
                <a:lnTo>
                  <a:pt x="813" y="168"/>
                </a:lnTo>
                <a:lnTo>
                  <a:pt x="813" y="169"/>
                </a:lnTo>
                <a:lnTo>
                  <a:pt x="813" y="171"/>
                </a:lnTo>
                <a:lnTo>
                  <a:pt x="815" y="171"/>
                </a:lnTo>
                <a:lnTo>
                  <a:pt x="815" y="173"/>
                </a:lnTo>
                <a:lnTo>
                  <a:pt x="816" y="175"/>
                </a:lnTo>
                <a:lnTo>
                  <a:pt x="816" y="176"/>
                </a:lnTo>
                <a:lnTo>
                  <a:pt x="816" y="178"/>
                </a:lnTo>
                <a:lnTo>
                  <a:pt x="815" y="180"/>
                </a:lnTo>
                <a:lnTo>
                  <a:pt x="813" y="180"/>
                </a:lnTo>
                <a:lnTo>
                  <a:pt x="813" y="182"/>
                </a:lnTo>
                <a:lnTo>
                  <a:pt x="813" y="183"/>
                </a:lnTo>
                <a:lnTo>
                  <a:pt x="813" y="185"/>
                </a:lnTo>
                <a:lnTo>
                  <a:pt x="815" y="187"/>
                </a:lnTo>
                <a:lnTo>
                  <a:pt x="816" y="189"/>
                </a:lnTo>
                <a:lnTo>
                  <a:pt x="816" y="190"/>
                </a:lnTo>
                <a:lnTo>
                  <a:pt x="818" y="190"/>
                </a:lnTo>
                <a:lnTo>
                  <a:pt x="818" y="192"/>
                </a:lnTo>
                <a:lnTo>
                  <a:pt x="818" y="194"/>
                </a:lnTo>
                <a:lnTo>
                  <a:pt x="820" y="196"/>
                </a:lnTo>
                <a:lnTo>
                  <a:pt x="820" y="197"/>
                </a:lnTo>
                <a:lnTo>
                  <a:pt x="822" y="199"/>
                </a:lnTo>
                <a:lnTo>
                  <a:pt x="823" y="201"/>
                </a:lnTo>
                <a:lnTo>
                  <a:pt x="825" y="201"/>
                </a:lnTo>
                <a:lnTo>
                  <a:pt x="827" y="202"/>
                </a:lnTo>
                <a:lnTo>
                  <a:pt x="829" y="204"/>
                </a:lnTo>
                <a:lnTo>
                  <a:pt x="829" y="206"/>
                </a:lnTo>
                <a:lnTo>
                  <a:pt x="830" y="206"/>
                </a:lnTo>
                <a:lnTo>
                  <a:pt x="830" y="208"/>
                </a:lnTo>
                <a:lnTo>
                  <a:pt x="832" y="209"/>
                </a:lnTo>
                <a:lnTo>
                  <a:pt x="834" y="209"/>
                </a:lnTo>
                <a:lnTo>
                  <a:pt x="834" y="211"/>
                </a:lnTo>
                <a:lnTo>
                  <a:pt x="836" y="211"/>
                </a:lnTo>
                <a:lnTo>
                  <a:pt x="836" y="213"/>
                </a:lnTo>
                <a:lnTo>
                  <a:pt x="837" y="213"/>
                </a:lnTo>
                <a:lnTo>
                  <a:pt x="839" y="215"/>
                </a:lnTo>
                <a:lnTo>
                  <a:pt x="841" y="215"/>
                </a:lnTo>
                <a:lnTo>
                  <a:pt x="843" y="216"/>
                </a:lnTo>
                <a:lnTo>
                  <a:pt x="843" y="218"/>
                </a:lnTo>
                <a:lnTo>
                  <a:pt x="844" y="218"/>
                </a:lnTo>
                <a:lnTo>
                  <a:pt x="844" y="220"/>
                </a:lnTo>
                <a:lnTo>
                  <a:pt x="846" y="222"/>
                </a:lnTo>
                <a:lnTo>
                  <a:pt x="846" y="223"/>
                </a:lnTo>
                <a:lnTo>
                  <a:pt x="846" y="225"/>
                </a:lnTo>
                <a:lnTo>
                  <a:pt x="848" y="225"/>
                </a:lnTo>
                <a:lnTo>
                  <a:pt x="848" y="227"/>
                </a:lnTo>
                <a:lnTo>
                  <a:pt x="850" y="229"/>
                </a:lnTo>
                <a:lnTo>
                  <a:pt x="851" y="229"/>
                </a:lnTo>
                <a:lnTo>
                  <a:pt x="851" y="230"/>
                </a:lnTo>
                <a:lnTo>
                  <a:pt x="853" y="230"/>
                </a:lnTo>
                <a:lnTo>
                  <a:pt x="853" y="232"/>
                </a:lnTo>
                <a:lnTo>
                  <a:pt x="853" y="234"/>
                </a:lnTo>
                <a:lnTo>
                  <a:pt x="855" y="234"/>
                </a:lnTo>
                <a:lnTo>
                  <a:pt x="855" y="236"/>
                </a:lnTo>
                <a:lnTo>
                  <a:pt x="855" y="237"/>
                </a:lnTo>
                <a:lnTo>
                  <a:pt x="857" y="237"/>
                </a:lnTo>
                <a:lnTo>
                  <a:pt x="857" y="239"/>
                </a:lnTo>
                <a:lnTo>
                  <a:pt x="857" y="241"/>
                </a:lnTo>
                <a:lnTo>
                  <a:pt x="857" y="243"/>
                </a:lnTo>
                <a:lnTo>
                  <a:pt x="855" y="243"/>
                </a:lnTo>
                <a:lnTo>
                  <a:pt x="855" y="244"/>
                </a:lnTo>
                <a:lnTo>
                  <a:pt x="855" y="246"/>
                </a:lnTo>
                <a:lnTo>
                  <a:pt x="855" y="248"/>
                </a:lnTo>
                <a:lnTo>
                  <a:pt x="857" y="250"/>
                </a:lnTo>
                <a:lnTo>
                  <a:pt x="858" y="250"/>
                </a:lnTo>
                <a:lnTo>
                  <a:pt x="858" y="251"/>
                </a:lnTo>
                <a:lnTo>
                  <a:pt x="860" y="251"/>
                </a:lnTo>
                <a:lnTo>
                  <a:pt x="860" y="253"/>
                </a:lnTo>
                <a:lnTo>
                  <a:pt x="860" y="255"/>
                </a:lnTo>
                <a:lnTo>
                  <a:pt x="860" y="257"/>
                </a:lnTo>
                <a:lnTo>
                  <a:pt x="862" y="258"/>
                </a:lnTo>
                <a:lnTo>
                  <a:pt x="862" y="260"/>
                </a:lnTo>
                <a:lnTo>
                  <a:pt x="862" y="262"/>
                </a:lnTo>
                <a:lnTo>
                  <a:pt x="862" y="264"/>
                </a:lnTo>
                <a:lnTo>
                  <a:pt x="862" y="265"/>
                </a:lnTo>
                <a:lnTo>
                  <a:pt x="862" y="267"/>
                </a:lnTo>
                <a:lnTo>
                  <a:pt x="862" y="269"/>
                </a:lnTo>
                <a:lnTo>
                  <a:pt x="860" y="271"/>
                </a:lnTo>
                <a:lnTo>
                  <a:pt x="862" y="272"/>
                </a:lnTo>
                <a:lnTo>
                  <a:pt x="864" y="272"/>
                </a:lnTo>
                <a:lnTo>
                  <a:pt x="865" y="274"/>
                </a:lnTo>
                <a:lnTo>
                  <a:pt x="867" y="274"/>
                </a:lnTo>
                <a:lnTo>
                  <a:pt x="869" y="276"/>
                </a:lnTo>
                <a:lnTo>
                  <a:pt x="869" y="278"/>
                </a:lnTo>
                <a:lnTo>
                  <a:pt x="867" y="279"/>
                </a:lnTo>
                <a:lnTo>
                  <a:pt x="867" y="281"/>
                </a:lnTo>
                <a:lnTo>
                  <a:pt x="867" y="283"/>
                </a:lnTo>
                <a:lnTo>
                  <a:pt x="867" y="285"/>
                </a:lnTo>
                <a:lnTo>
                  <a:pt x="865" y="285"/>
                </a:lnTo>
                <a:lnTo>
                  <a:pt x="865" y="286"/>
                </a:lnTo>
                <a:lnTo>
                  <a:pt x="865" y="288"/>
                </a:lnTo>
                <a:lnTo>
                  <a:pt x="864" y="290"/>
                </a:lnTo>
                <a:lnTo>
                  <a:pt x="864" y="292"/>
                </a:lnTo>
                <a:lnTo>
                  <a:pt x="862" y="292"/>
                </a:lnTo>
                <a:lnTo>
                  <a:pt x="862" y="293"/>
                </a:lnTo>
                <a:lnTo>
                  <a:pt x="860" y="293"/>
                </a:lnTo>
                <a:lnTo>
                  <a:pt x="858" y="295"/>
                </a:lnTo>
                <a:lnTo>
                  <a:pt x="857" y="295"/>
                </a:lnTo>
                <a:lnTo>
                  <a:pt x="855" y="295"/>
                </a:lnTo>
                <a:lnTo>
                  <a:pt x="855" y="293"/>
                </a:lnTo>
                <a:lnTo>
                  <a:pt x="853" y="293"/>
                </a:lnTo>
                <a:lnTo>
                  <a:pt x="851" y="293"/>
                </a:lnTo>
                <a:lnTo>
                  <a:pt x="851" y="292"/>
                </a:lnTo>
                <a:lnTo>
                  <a:pt x="850" y="292"/>
                </a:lnTo>
                <a:lnTo>
                  <a:pt x="848" y="292"/>
                </a:lnTo>
                <a:lnTo>
                  <a:pt x="848" y="290"/>
                </a:lnTo>
                <a:lnTo>
                  <a:pt x="843" y="288"/>
                </a:lnTo>
                <a:lnTo>
                  <a:pt x="841" y="288"/>
                </a:lnTo>
                <a:lnTo>
                  <a:pt x="839" y="288"/>
                </a:lnTo>
                <a:lnTo>
                  <a:pt x="839" y="286"/>
                </a:lnTo>
                <a:lnTo>
                  <a:pt x="837" y="286"/>
                </a:lnTo>
                <a:lnTo>
                  <a:pt x="836" y="285"/>
                </a:lnTo>
                <a:lnTo>
                  <a:pt x="834" y="286"/>
                </a:lnTo>
                <a:lnTo>
                  <a:pt x="832" y="288"/>
                </a:lnTo>
                <a:lnTo>
                  <a:pt x="830" y="288"/>
                </a:lnTo>
                <a:lnTo>
                  <a:pt x="829" y="288"/>
                </a:lnTo>
                <a:lnTo>
                  <a:pt x="827" y="288"/>
                </a:lnTo>
                <a:lnTo>
                  <a:pt x="825" y="288"/>
                </a:lnTo>
                <a:lnTo>
                  <a:pt x="823" y="286"/>
                </a:lnTo>
                <a:lnTo>
                  <a:pt x="822" y="286"/>
                </a:lnTo>
                <a:lnTo>
                  <a:pt x="820" y="285"/>
                </a:lnTo>
                <a:lnTo>
                  <a:pt x="822" y="283"/>
                </a:lnTo>
                <a:lnTo>
                  <a:pt x="820" y="283"/>
                </a:lnTo>
                <a:lnTo>
                  <a:pt x="818" y="285"/>
                </a:lnTo>
                <a:lnTo>
                  <a:pt x="816" y="283"/>
                </a:lnTo>
                <a:lnTo>
                  <a:pt x="816" y="281"/>
                </a:lnTo>
                <a:lnTo>
                  <a:pt x="816" y="279"/>
                </a:lnTo>
                <a:lnTo>
                  <a:pt x="815" y="279"/>
                </a:lnTo>
                <a:lnTo>
                  <a:pt x="813" y="279"/>
                </a:lnTo>
                <a:lnTo>
                  <a:pt x="813" y="278"/>
                </a:lnTo>
                <a:lnTo>
                  <a:pt x="811" y="278"/>
                </a:lnTo>
                <a:lnTo>
                  <a:pt x="810" y="278"/>
                </a:lnTo>
                <a:lnTo>
                  <a:pt x="810" y="279"/>
                </a:lnTo>
                <a:lnTo>
                  <a:pt x="808" y="279"/>
                </a:lnTo>
                <a:lnTo>
                  <a:pt x="806" y="279"/>
                </a:lnTo>
                <a:lnTo>
                  <a:pt x="804" y="279"/>
                </a:lnTo>
                <a:lnTo>
                  <a:pt x="803" y="279"/>
                </a:lnTo>
                <a:lnTo>
                  <a:pt x="801" y="279"/>
                </a:lnTo>
                <a:lnTo>
                  <a:pt x="801" y="281"/>
                </a:lnTo>
                <a:lnTo>
                  <a:pt x="799" y="281"/>
                </a:lnTo>
                <a:lnTo>
                  <a:pt x="797" y="281"/>
                </a:lnTo>
                <a:lnTo>
                  <a:pt x="797" y="283"/>
                </a:lnTo>
                <a:lnTo>
                  <a:pt x="796" y="283"/>
                </a:lnTo>
                <a:lnTo>
                  <a:pt x="796" y="281"/>
                </a:lnTo>
                <a:lnTo>
                  <a:pt x="794" y="281"/>
                </a:lnTo>
                <a:lnTo>
                  <a:pt x="792" y="279"/>
                </a:lnTo>
                <a:lnTo>
                  <a:pt x="790" y="278"/>
                </a:lnTo>
                <a:lnTo>
                  <a:pt x="789" y="278"/>
                </a:lnTo>
                <a:lnTo>
                  <a:pt x="787" y="278"/>
                </a:lnTo>
                <a:lnTo>
                  <a:pt x="785" y="276"/>
                </a:lnTo>
                <a:lnTo>
                  <a:pt x="785" y="278"/>
                </a:lnTo>
                <a:lnTo>
                  <a:pt x="783" y="278"/>
                </a:lnTo>
                <a:lnTo>
                  <a:pt x="782" y="278"/>
                </a:lnTo>
                <a:lnTo>
                  <a:pt x="780" y="278"/>
                </a:lnTo>
                <a:lnTo>
                  <a:pt x="778" y="278"/>
                </a:lnTo>
                <a:lnTo>
                  <a:pt x="778" y="276"/>
                </a:lnTo>
                <a:lnTo>
                  <a:pt x="776" y="274"/>
                </a:lnTo>
                <a:lnTo>
                  <a:pt x="775" y="274"/>
                </a:lnTo>
                <a:lnTo>
                  <a:pt x="773" y="272"/>
                </a:lnTo>
                <a:lnTo>
                  <a:pt x="773" y="271"/>
                </a:lnTo>
                <a:lnTo>
                  <a:pt x="771" y="271"/>
                </a:lnTo>
                <a:lnTo>
                  <a:pt x="771" y="269"/>
                </a:lnTo>
                <a:lnTo>
                  <a:pt x="769" y="269"/>
                </a:lnTo>
                <a:lnTo>
                  <a:pt x="768" y="269"/>
                </a:lnTo>
                <a:lnTo>
                  <a:pt x="768" y="267"/>
                </a:lnTo>
                <a:lnTo>
                  <a:pt x="768" y="265"/>
                </a:lnTo>
                <a:lnTo>
                  <a:pt x="768" y="264"/>
                </a:lnTo>
                <a:lnTo>
                  <a:pt x="766" y="262"/>
                </a:lnTo>
                <a:lnTo>
                  <a:pt x="764" y="262"/>
                </a:lnTo>
                <a:lnTo>
                  <a:pt x="764" y="260"/>
                </a:lnTo>
                <a:lnTo>
                  <a:pt x="762" y="258"/>
                </a:lnTo>
                <a:lnTo>
                  <a:pt x="762" y="257"/>
                </a:lnTo>
                <a:lnTo>
                  <a:pt x="761" y="257"/>
                </a:lnTo>
                <a:lnTo>
                  <a:pt x="759" y="258"/>
                </a:lnTo>
                <a:lnTo>
                  <a:pt x="759" y="257"/>
                </a:lnTo>
                <a:lnTo>
                  <a:pt x="757" y="257"/>
                </a:lnTo>
                <a:lnTo>
                  <a:pt x="755" y="257"/>
                </a:lnTo>
                <a:lnTo>
                  <a:pt x="754" y="257"/>
                </a:lnTo>
                <a:lnTo>
                  <a:pt x="752" y="257"/>
                </a:lnTo>
                <a:lnTo>
                  <a:pt x="750" y="257"/>
                </a:lnTo>
                <a:lnTo>
                  <a:pt x="748" y="255"/>
                </a:lnTo>
                <a:lnTo>
                  <a:pt x="747" y="255"/>
                </a:lnTo>
                <a:lnTo>
                  <a:pt x="745" y="255"/>
                </a:lnTo>
                <a:lnTo>
                  <a:pt x="743" y="257"/>
                </a:lnTo>
                <a:lnTo>
                  <a:pt x="743" y="255"/>
                </a:lnTo>
                <a:lnTo>
                  <a:pt x="741" y="255"/>
                </a:lnTo>
                <a:lnTo>
                  <a:pt x="740" y="253"/>
                </a:lnTo>
                <a:lnTo>
                  <a:pt x="738" y="253"/>
                </a:lnTo>
                <a:lnTo>
                  <a:pt x="736" y="253"/>
                </a:lnTo>
                <a:lnTo>
                  <a:pt x="734" y="253"/>
                </a:lnTo>
                <a:lnTo>
                  <a:pt x="734" y="255"/>
                </a:lnTo>
                <a:lnTo>
                  <a:pt x="733" y="255"/>
                </a:lnTo>
                <a:lnTo>
                  <a:pt x="731" y="257"/>
                </a:lnTo>
                <a:lnTo>
                  <a:pt x="731" y="255"/>
                </a:lnTo>
                <a:lnTo>
                  <a:pt x="729" y="255"/>
                </a:lnTo>
                <a:lnTo>
                  <a:pt x="727" y="255"/>
                </a:lnTo>
                <a:lnTo>
                  <a:pt x="727" y="253"/>
                </a:lnTo>
                <a:lnTo>
                  <a:pt x="726" y="253"/>
                </a:lnTo>
                <a:lnTo>
                  <a:pt x="724" y="253"/>
                </a:lnTo>
                <a:lnTo>
                  <a:pt x="722" y="253"/>
                </a:lnTo>
                <a:lnTo>
                  <a:pt x="721" y="253"/>
                </a:lnTo>
                <a:lnTo>
                  <a:pt x="719" y="253"/>
                </a:lnTo>
                <a:lnTo>
                  <a:pt x="717" y="253"/>
                </a:lnTo>
                <a:lnTo>
                  <a:pt x="715" y="253"/>
                </a:lnTo>
                <a:lnTo>
                  <a:pt x="715" y="251"/>
                </a:lnTo>
                <a:lnTo>
                  <a:pt x="714" y="251"/>
                </a:lnTo>
                <a:lnTo>
                  <a:pt x="714" y="250"/>
                </a:lnTo>
                <a:lnTo>
                  <a:pt x="712" y="250"/>
                </a:lnTo>
                <a:lnTo>
                  <a:pt x="710" y="250"/>
                </a:lnTo>
                <a:lnTo>
                  <a:pt x="708" y="248"/>
                </a:lnTo>
                <a:lnTo>
                  <a:pt x="707" y="248"/>
                </a:lnTo>
                <a:lnTo>
                  <a:pt x="705" y="246"/>
                </a:lnTo>
                <a:lnTo>
                  <a:pt x="703" y="246"/>
                </a:lnTo>
                <a:lnTo>
                  <a:pt x="701" y="246"/>
                </a:lnTo>
                <a:lnTo>
                  <a:pt x="700" y="246"/>
                </a:lnTo>
                <a:lnTo>
                  <a:pt x="698" y="246"/>
                </a:lnTo>
                <a:lnTo>
                  <a:pt x="696" y="246"/>
                </a:lnTo>
                <a:lnTo>
                  <a:pt x="694" y="244"/>
                </a:lnTo>
                <a:lnTo>
                  <a:pt x="693" y="244"/>
                </a:lnTo>
                <a:lnTo>
                  <a:pt x="691" y="244"/>
                </a:lnTo>
                <a:lnTo>
                  <a:pt x="689" y="243"/>
                </a:lnTo>
                <a:lnTo>
                  <a:pt x="689" y="244"/>
                </a:lnTo>
                <a:lnTo>
                  <a:pt x="687" y="244"/>
                </a:lnTo>
                <a:lnTo>
                  <a:pt x="687" y="246"/>
                </a:lnTo>
                <a:lnTo>
                  <a:pt x="686" y="246"/>
                </a:lnTo>
                <a:lnTo>
                  <a:pt x="684" y="246"/>
                </a:lnTo>
                <a:lnTo>
                  <a:pt x="682" y="244"/>
                </a:lnTo>
                <a:lnTo>
                  <a:pt x="682" y="246"/>
                </a:lnTo>
                <a:lnTo>
                  <a:pt x="680" y="248"/>
                </a:lnTo>
                <a:lnTo>
                  <a:pt x="679" y="248"/>
                </a:lnTo>
                <a:lnTo>
                  <a:pt x="677" y="250"/>
                </a:lnTo>
                <a:lnTo>
                  <a:pt x="677" y="248"/>
                </a:lnTo>
                <a:lnTo>
                  <a:pt x="675" y="248"/>
                </a:lnTo>
                <a:lnTo>
                  <a:pt x="673" y="248"/>
                </a:lnTo>
                <a:lnTo>
                  <a:pt x="673" y="246"/>
                </a:lnTo>
                <a:lnTo>
                  <a:pt x="672" y="246"/>
                </a:lnTo>
                <a:lnTo>
                  <a:pt x="670" y="246"/>
                </a:lnTo>
                <a:lnTo>
                  <a:pt x="670" y="244"/>
                </a:lnTo>
                <a:lnTo>
                  <a:pt x="668" y="244"/>
                </a:lnTo>
                <a:lnTo>
                  <a:pt x="668" y="243"/>
                </a:lnTo>
                <a:lnTo>
                  <a:pt x="668" y="241"/>
                </a:lnTo>
                <a:lnTo>
                  <a:pt x="670" y="239"/>
                </a:lnTo>
                <a:lnTo>
                  <a:pt x="670" y="237"/>
                </a:lnTo>
                <a:lnTo>
                  <a:pt x="672" y="237"/>
                </a:lnTo>
                <a:lnTo>
                  <a:pt x="672" y="236"/>
                </a:lnTo>
                <a:lnTo>
                  <a:pt x="670" y="236"/>
                </a:lnTo>
                <a:lnTo>
                  <a:pt x="670" y="234"/>
                </a:lnTo>
                <a:lnTo>
                  <a:pt x="668" y="234"/>
                </a:lnTo>
                <a:lnTo>
                  <a:pt x="666" y="232"/>
                </a:lnTo>
                <a:lnTo>
                  <a:pt x="665" y="232"/>
                </a:lnTo>
                <a:lnTo>
                  <a:pt x="665" y="230"/>
                </a:lnTo>
                <a:lnTo>
                  <a:pt x="663" y="230"/>
                </a:lnTo>
                <a:lnTo>
                  <a:pt x="661" y="230"/>
                </a:lnTo>
                <a:lnTo>
                  <a:pt x="659" y="229"/>
                </a:lnTo>
                <a:lnTo>
                  <a:pt x="658" y="229"/>
                </a:lnTo>
                <a:lnTo>
                  <a:pt x="658" y="230"/>
                </a:lnTo>
                <a:lnTo>
                  <a:pt x="656" y="230"/>
                </a:lnTo>
                <a:lnTo>
                  <a:pt x="654" y="230"/>
                </a:lnTo>
                <a:lnTo>
                  <a:pt x="652" y="229"/>
                </a:lnTo>
                <a:lnTo>
                  <a:pt x="651" y="229"/>
                </a:lnTo>
                <a:lnTo>
                  <a:pt x="649" y="229"/>
                </a:lnTo>
                <a:lnTo>
                  <a:pt x="647" y="229"/>
                </a:lnTo>
                <a:lnTo>
                  <a:pt x="645" y="229"/>
                </a:lnTo>
                <a:lnTo>
                  <a:pt x="645" y="230"/>
                </a:lnTo>
                <a:lnTo>
                  <a:pt x="644" y="230"/>
                </a:lnTo>
                <a:lnTo>
                  <a:pt x="642" y="232"/>
                </a:lnTo>
                <a:lnTo>
                  <a:pt x="640" y="232"/>
                </a:lnTo>
                <a:lnTo>
                  <a:pt x="640" y="230"/>
                </a:lnTo>
                <a:lnTo>
                  <a:pt x="638" y="230"/>
                </a:lnTo>
                <a:lnTo>
                  <a:pt x="637" y="232"/>
                </a:lnTo>
                <a:lnTo>
                  <a:pt x="635" y="234"/>
                </a:lnTo>
                <a:lnTo>
                  <a:pt x="633" y="234"/>
                </a:lnTo>
                <a:lnTo>
                  <a:pt x="633" y="236"/>
                </a:lnTo>
                <a:lnTo>
                  <a:pt x="632" y="236"/>
                </a:lnTo>
                <a:lnTo>
                  <a:pt x="630" y="234"/>
                </a:lnTo>
                <a:lnTo>
                  <a:pt x="628" y="234"/>
                </a:lnTo>
                <a:lnTo>
                  <a:pt x="626" y="234"/>
                </a:lnTo>
                <a:lnTo>
                  <a:pt x="626" y="236"/>
                </a:lnTo>
                <a:lnTo>
                  <a:pt x="625" y="236"/>
                </a:lnTo>
                <a:lnTo>
                  <a:pt x="625" y="237"/>
                </a:lnTo>
                <a:lnTo>
                  <a:pt x="623" y="237"/>
                </a:lnTo>
                <a:lnTo>
                  <a:pt x="621" y="237"/>
                </a:lnTo>
                <a:lnTo>
                  <a:pt x="619" y="237"/>
                </a:lnTo>
                <a:lnTo>
                  <a:pt x="618" y="237"/>
                </a:lnTo>
                <a:lnTo>
                  <a:pt x="616" y="239"/>
                </a:lnTo>
                <a:lnTo>
                  <a:pt x="614" y="237"/>
                </a:lnTo>
                <a:lnTo>
                  <a:pt x="612" y="239"/>
                </a:lnTo>
                <a:lnTo>
                  <a:pt x="612" y="237"/>
                </a:lnTo>
                <a:lnTo>
                  <a:pt x="611" y="237"/>
                </a:lnTo>
                <a:lnTo>
                  <a:pt x="609" y="237"/>
                </a:lnTo>
                <a:lnTo>
                  <a:pt x="607" y="237"/>
                </a:lnTo>
                <a:lnTo>
                  <a:pt x="604" y="236"/>
                </a:lnTo>
                <a:lnTo>
                  <a:pt x="604" y="237"/>
                </a:lnTo>
                <a:lnTo>
                  <a:pt x="602" y="237"/>
                </a:lnTo>
                <a:lnTo>
                  <a:pt x="602" y="239"/>
                </a:lnTo>
                <a:lnTo>
                  <a:pt x="600" y="239"/>
                </a:lnTo>
                <a:lnTo>
                  <a:pt x="598" y="237"/>
                </a:lnTo>
                <a:lnTo>
                  <a:pt x="597" y="237"/>
                </a:lnTo>
                <a:lnTo>
                  <a:pt x="595" y="236"/>
                </a:lnTo>
                <a:lnTo>
                  <a:pt x="593" y="236"/>
                </a:lnTo>
                <a:lnTo>
                  <a:pt x="593" y="234"/>
                </a:lnTo>
                <a:lnTo>
                  <a:pt x="591" y="234"/>
                </a:lnTo>
                <a:lnTo>
                  <a:pt x="591" y="232"/>
                </a:lnTo>
                <a:lnTo>
                  <a:pt x="590" y="232"/>
                </a:lnTo>
                <a:lnTo>
                  <a:pt x="588" y="232"/>
                </a:lnTo>
                <a:lnTo>
                  <a:pt x="586" y="232"/>
                </a:lnTo>
                <a:lnTo>
                  <a:pt x="584" y="232"/>
                </a:lnTo>
                <a:lnTo>
                  <a:pt x="583" y="234"/>
                </a:lnTo>
                <a:lnTo>
                  <a:pt x="581" y="234"/>
                </a:lnTo>
                <a:lnTo>
                  <a:pt x="579" y="234"/>
                </a:lnTo>
                <a:lnTo>
                  <a:pt x="577" y="234"/>
                </a:lnTo>
                <a:lnTo>
                  <a:pt x="576" y="234"/>
                </a:lnTo>
                <a:lnTo>
                  <a:pt x="574" y="234"/>
                </a:lnTo>
                <a:lnTo>
                  <a:pt x="572" y="234"/>
                </a:lnTo>
                <a:lnTo>
                  <a:pt x="569" y="234"/>
                </a:lnTo>
                <a:lnTo>
                  <a:pt x="567" y="234"/>
                </a:lnTo>
                <a:lnTo>
                  <a:pt x="567" y="236"/>
                </a:lnTo>
                <a:lnTo>
                  <a:pt x="565" y="236"/>
                </a:lnTo>
                <a:lnTo>
                  <a:pt x="563" y="236"/>
                </a:lnTo>
                <a:lnTo>
                  <a:pt x="562" y="236"/>
                </a:lnTo>
                <a:lnTo>
                  <a:pt x="560" y="236"/>
                </a:lnTo>
                <a:lnTo>
                  <a:pt x="560" y="237"/>
                </a:lnTo>
                <a:lnTo>
                  <a:pt x="558" y="237"/>
                </a:lnTo>
                <a:lnTo>
                  <a:pt x="556" y="239"/>
                </a:lnTo>
                <a:lnTo>
                  <a:pt x="555" y="239"/>
                </a:lnTo>
                <a:lnTo>
                  <a:pt x="553" y="239"/>
                </a:lnTo>
                <a:lnTo>
                  <a:pt x="551" y="239"/>
                </a:lnTo>
                <a:lnTo>
                  <a:pt x="549" y="237"/>
                </a:lnTo>
                <a:lnTo>
                  <a:pt x="549" y="239"/>
                </a:lnTo>
                <a:lnTo>
                  <a:pt x="548" y="239"/>
                </a:lnTo>
                <a:lnTo>
                  <a:pt x="546" y="241"/>
                </a:lnTo>
                <a:lnTo>
                  <a:pt x="544" y="241"/>
                </a:lnTo>
                <a:lnTo>
                  <a:pt x="543" y="241"/>
                </a:lnTo>
                <a:lnTo>
                  <a:pt x="541" y="241"/>
                </a:lnTo>
                <a:lnTo>
                  <a:pt x="534" y="246"/>
                </a:lnTo>
                <a:lnTo>
                  <a:pt x="532" y="248"/>
                </a:lnTo>
                <a:lnTo>
                  <a:pt x="530" y="248"/>
                </a:lnTo>
                <a:lnTo>
                  <a:pt x="529" y="246"/>
                </a:lnTo>
                <a:lnTo>
                  <a:pt x="527" y="246"/>
                </a:lnTo>
                <a:lnTo>
                  <a:pt x="525" y="248"/>
                </a:lnTo>
                <a:lnTo>
                  <a:pt x="525" y="250"/>
                </a:lnTo>
                <a:lnTo>
                  <a:pt x="523" y="251"/>
                </a:lnTo>
                <a:lnTo>
                  <a:pt x="523" y="253"/>
                </a:lnTo>
                <a:lnTo>
                  <a:pt x="522" y="255"/>
                </a:lnTo>
                <a:lnTo>
                  <a:pt x="520" y="255"/>
                </a:lnTo>
                <a:lnTo>
                  <a:pt x="518" y="255"/>
                </a:lnTo>
                <a:lnTo>
                  <a:pt x="516" y="255"/>
                </a:lnTo>
                <a:lnTo>
                  <a:pt x="516" y="253"/>
                </a:lnTo>
                <a:lnTo>
                  <a:pt x="515" y="253"/>
                </a:lnTo>
                <a:lnTo>
                  <a:pt x="513" y="253"/>
                </a:lnTo>
                <a:lnTo>
                  <a:pt x="513" y="255"/>
                </a:lnTo>
                <a:lnTo>
                  <a:pt x="511" y="255"/>
                </a:lnTo>
                <a:lnTo>
                  <a:pt x="509" y="255"/>
                </a:lnTo>
                <a:lnTo>
                  <a:pt x="509" y="257"/>
                </a:lnTo>
                <a:lnTo>
                  <a:pt x="508" y="257"/>
                </a:lnTo>
                <a:lnTo>
                  <a:pt x="506" y="257"/>
                </a:lnTo>
                <a:lnTo>
                  <a:pt x="504" y="257"/>
                </a:lnTo>
                <a:lnTo>
                  <a:pt x="502" y="257"/>
                </a:lnTo>
                <a:lnTo>
                  <a:pt x="501" y="257"/>
                </a:lnTo>
                <a:lnTo>
                  <a:pt x="499" y="257"/>
                </a:lnTo>
                <a:lnTo>
                  <a:pt x="497" y="257"/>
                </a:lnTo>
                <a:lnTo>
                  <a:pt x="495" y="257"/>
                </a:lnTo>
                <a:lnTo>
                  <a:pt x="494" y="255"/>
                </a:lnTo>
                <a:lnTo>
                  <a:pt x="492" y="257"/>
                </a:lnTo>
                <a:lnTo>
                  <a:pt x="490" y="257"/>
                </a:lnTo>
                <a:lnTo>
                  <a:pt x="488" y="257"/>
                </a:lnTo>
                <a:lnTo>
                  <a:pt x="487" y="257"/>
                </a:lnTo>
                <a:lnTo>
                  <a:pt x="485" y="258"/>
                </a:lnTo>
                <a:lnTo>
                  <a:pt x="483" y="258"/>
                </a:lnTo>
                <a:lnTo>
                  <a:pt x="481" y="258"/>
                </a:lnTo>
                <a:lnTo>
                  <a:pt x="480" y="258"/>
                </a:lnTo>
                <a:lnTo>
                  <a:pt x="478" y="258"/>
                </a:lnTo>
                <a:lnTo>
                  <a:pt x="476" y="258"/>
                </a:lnTo>
                <a:lnTo>
                  <a:pt x="474" y="258"/>
                </a:lnTo>
                <a:lnTo>
                  <a:pt x="473" y="257"/>
                </a:lnTo>
                <a:lnTo>
                  <a:pt x="471" y="257"/>
                </a:lnTo>
                <a:lnTo>
                  <a:pt x="471" y="255"/>
                </a:lnTo>
                <a:lnTo>
                  <a:pt x="469" y="255"/>
                </a:lnTo>
                <a:lnTo>
                  <a:pt x="467" y="253"/>
                </a:lnTo>
                <a:lnTo>
                  <a:pt x="466" y="253"/>
                </a:lnTo>
                <a:lnTo>
                  <a:pt x="464" y="251"/>
                </a:lnTo>
                <a:lnTo>
                  <a:pt x="462" y="251"/>
                </a:lnTo>
                <a:lnTo>
                  <a:pt x="462" y="250"/>
                </a:lnTo>
                <a:lnTo>
                  <a:pt x="460" y="250"/>
                </a:lnTo>
                <a:lnTo>
                  <a:pt x="459" y="250"/>
                </a:lnTo>
                <a:lnTo>
                  <a:pt x="459" y="248"/>
                </a:lnTo>
                <a:lnTo>
                  <a:pt x="457" y="246"/>
                </a:lnTo>
                <a:lnTo>
                  <a:pt x="457" y="244"/>
                </a:lnTo>
                <a:lnTo>
                  <a:pt x="457" y="243"/>
                </a:lnTo>
                <a:lnTo>
                  <a:pt x="457" y="241"/>
                </a:lnTo>
                <a:lnTo>
                  <a:pt x="457" y="239"/>
                </a:lnTo>
                <a:lnTo>
                  <a:pt x="455" y="239"/>
                </a:lnTo>
                <a:lnTo>
                  <a:pt x="454" y="239"/>
                </a:lnTo>
                <a:lnTo>
                  <a:pt x="454" y="237"/>
                </a:lnTo>
                <a:lnTo>
                  <a:pt x="452" y="237"/>
                </a:lnTo>
                <a:lnTo>
                  <a:pt x="450" y="236"/>
                </a:lnTo>
                <a:lnTo>
                  <a:pt x="448" y="234"/>
                </a:lnTo>
                <a:lnTo>
                  <a:pt x="447" y="236"/>
                </a:lnTo>
                <a:lnTo>
                  <a:pt x="447" y="237"/>
                </a:lnTo>
                <a:lnTo>
                  <a:pt x="445" y="237"/>
                </a:lnTo>
                <a:lnTo>
                  <a:pt x="443" y="239"/>
                </a:lnTo>
                <a:lnTo>
                  <a:pt x="441" y="239"/>
                </a:lnTo>
                <a:lnTo>
                  <a:pt x="440" y="241"/>
                </a:lnTo>
                <a:lnTo>
                  <a:pt x="438" y="241"/>
                </a:lnTo>
                <a:lnTo>
                  <a:pt x="436" y="241"/>
                </a:lnTo>
                <a:lnTo>
                  <a:pt x="434" y="243"/>
                </a:lnTo>
                <a:lnTo>
                  <a:pt x="433" y="243"/>
                </a:lnTo>
                <a:lnTo>
                  <a:pt x="431" y="243"/>
                </a:lnTo>
                <a:lnTo>
                  <a:pt x="431" y="244"/>
                </a:lnTo>
                <a:lnTo>
                  <a:pt x="429" y="244"/>
                </a:lnTo>
                <a:lnTo>
                  <a:pt x="427" y="244"/>
                </a:lnTo>
                <a:lnTo>
                  <a:pt x="426" y="244"/>
                </a:lnTo>
                <a:lnTo>
                  <a:pt x="424" y="246"/>
                </a:lnTo>
                <a:lnTo>
                  <a:pt x="422" y="244"/>
                </a:lnTo>
                <a:lnTo>
                  <a:pt x="420" y="244"/>
                </a:lnTo>
                <a:lnTo>
                  <a:pt x="419" y="244"/>
                </a:lnTo>
                <a:lnTo>
                  <a:pt x="417" y="243"/>
                </a:lnTo>
                <a:lnTo>
                  <a:pt x="415" y="243"/>
                </a:lnTo>
                <a:lnTo>
                  <a:pt x="413" y="241"/>
                </a:lnTo>
                <a:lnTo>
                  <a:pt x="412" y="241"/>
                </a:lnTo>
                <a:lnTo>
                  <a:pt x="410" y="239"/>
                </a:lnTo>
                <a:lnTo>
                  <a:pt x="408" y="239"/>
                </a:lnTo>
                <a:lnTo>
                  <a:pt x="406" y="239"/>
                </a:lnTo>
                <a:lnTo>
                  <a:pt x="405" y="239"/>
                </a:lnTo>
                <a:lnTo>
                  <a:pt x="403" y="239"/>
                </a:lnTo>
                <a:lnTo>
                  <a:pt x="401" y="239"/>
                </a:lnTo>
                <a:lnTo>
                  <a:pt x="399" y="239"/>
                </a:lnTo>
                <a:lnTo>
                  <a:pt x="398" y="241"/>
                </a:lnTo>
                <a:lnTo>
                  <a:pt x="398" y="243"/>
                </a:lnTo>
                <a:lnTo>
                  <a:pt x="396" y="243"/>
                </a:lnTo>
                <a:lnTo>
                  <a:pt x="396" y="244"/>
                </a:lnTo>
                <a:lnTo>
                  <a:pt x="394" y="246"/>
                </a:lnTo>
                <a:lnTo>
                  <a:pt x="394" y="248"/>
                </a:lnTo>
                <a:lnTo>
                  <a:pt x="392" y="248"/>
                </a:lnTo>
                <a:lnTo>
                  <a:pt x="392" y="250"/>
                </a:lnTo>
                <a:lnTo>
                  <a:pt x="391" y="250"/>
                </a:lnTo>
                <a:lnTo>
                  <a:pt x="389" y="251"/>
                </a:lnTo>
                <a:lnTo>
                  <a:pt x="387" y="251"/>
                </a:lnTo>
                <a:lnTo>
                  <a:pt x="385" y="253"/>
                </a:lnTo>
                <a:lnTo>
                  <a:pt x="384" y="253"/>
                </a:lnTo>
                <a:lnTo>
                  <a:pt x="382" y="253"/>
                </a:lnTo>
                <a:lnTo>
                  <a:pt x="380" y="253"/>
                </a:lnTo>
                <a:lnTo>
                  <a:pt x="380" y="255"/>
                </a:lnTo>
                <a:lnTo>
                  <a:pt x="378" y="255"/>
                </a:lnTo>
                <a:lnTo>
                  <a:pt x="377" y="255"/>
                </a:lnTo>
                <a:lnTo>
                  <a:pt x="375" y="257"/>
                </a:lnTo>
                <a:lnTo>
                  <a:pt x="373" y="257"/>
                </a:lnTo>
                <a:lnTo>
                  <a:pt x="371" y="258"/>
                </a:lnTo>
                <a:lnTo>
                  <a:pt x="370" y="258"/>
                </a:lnTo>
                <a:lnTo>
                  <a:pt x="368" y="258"/>
                </a:lnTo>
                <a:lnTo>
                  <a:pt x="366" y="258"/>
                </a:lnTo>
                <a:lnTo>
                  <a:pt x="365" y="258"/>
                </a:lnTo>
                <a:lnTo>
                  <a:pt x="363" y="258"/>
                </a:lnTo>
                <a:lnTo>
                  <a:pt x="361" y="260"/>
                </a:lnTo>
                <a:lnTo>
                  <a:pt x="359" y="260"/>
                </a:lnTo>
                <a:lnTo>
                  <a:pt x="358" y="260"/>
                </a:lnTo>
                <a:lnTo>
                  <a:pt x="356" y="260"/>
                </a:lnTo>
                <a:lnTo>
                  <a:pt x="354" y="258"/>
                </a:lnTo>
                <a:lnTo>
                  <a:pt x="352" y="258"/>
                </a:lnTo>
                <a:lnTo>
                  <a:pt x="352" y="260"/>
                </a:lnTo>
                <a:lnTo>
                  <a:pt x="352" y="262"/>
                </a:lnTo>
                <a:lnTo>
                  <a:pt x="352" y="264"/>
                </a:lnTo>
                <a:lnTo>
                  <a:pt x="354" y="264"/>
                </a:lnTo>
                <a:lnTo>
                  <a:pt x="354" y="265"/>
                </a:lnTo>
                <a:lnTo>
                  <a:pt x="354" y="267"/>
                </a:lnTo>
                <a:lnTo>
                  <a:pt x="356" y="269"/>
                </a:lnTo>
                <a:lnTo>
                  <a:pt x="356" y="271"/>
                </a:lnTo>
                <a:lnTo>
                  <a:pt x="356" y="272"/>
                </a:lnTo>
                <a:lnTo>
                  <a:pt x="356" y="274"/>
                </a:lnTo>
                <a:lnTo>
                  <a:pt x="356" y="276"/>
                </a:lnTo>
                <a:lnTo>
                  <a:pt x="356" y="278"/>
                </a:lnTo>
                <a:lnTo>
                  <a:pt x="358" y="279"/>
                </a:lnTo>
                <a:lnTo>
                  <a:pt x="358" y="281"/>
                </a:lnTo>
                <a:lnTo>
                  <a:pt x="358" y="283"/>
                </a:lnTo>
                <a:lnTo>
                  <a:pt x="358" y="285"/>
                </a:lnTo>
                <a:lnTo>
                  <a:pt x="356" y="286"/>
                </a:lnTo>
                <a:lnTo>
                  <a:pt x="356" y="288"/>
                </a:lnTo>
                <a:lnTo>
                  <a:pt x="354" y="288"/>
                </a:lnTo>
                <a:lnTo>
                  <a:pt x="354" y="290"/>
                </a:lnTo>
                <a:lnTo>
                  <a:pt x="352" y="292"/>
                </a:lnTo>
                <a:lnTo>
                  <a:pt x="352" y="293"/>
                </a:lnTo>
                <a:lnTo>
                  <a:pt x="352" y="295"/>
                </a:lnTo>
                <a:lnTo>
                  <a:pt x="352" y="297"/>
                </a:lnTo>
                <a:lnTo>
                  <a:pt x="351" y="298"/>
                </a:lnTo>
                <a:lnTo>
                  <a:pt x="351" y="300"/>
                </a:lnTo>
                <a:lnTo>
                  <a:pt x="351" y="302"/>
                </a:lnTo>
                <a:lnTo>
                  <a:pt x="349" y="302"/>
                </a:lnTo>
                <a:lnTo>
                  <a:pt x="347" y="300"/>
                </a:lnTo>
                <a:lnTo>
                  <a:pt x="345" y="302"/>
                </a:lnTo>
                <a:lnTo>
                  <a:pt x="344" y="302"/>
                </a:lnTo>
                <a:lnTo>
                  <a:pt x="342" y="302"/>
                </a:lnTo>
                <a:lnTo>
                  <a:pt x="340" y="302"/>
                </a:lnTo>
                <a:lnTo>
                  <a:pt x="338" y="304"/>
                </a:lnTo>
                <a:lnTo>
                  <a:pt x="340" y="305"/>
                </a:lnTo>
                <a:lnTo>
                  <a:pt x="340" y="307"/>
                </a:lnTo>
                <a:lnTo>
                  <a:pt x="340" y="309"/>
                </a:lnTo>
                <a:lnTo>
                  <a:pt x="338" y="311"/>
                </a:lnTo>
                <a:lnTo>
                  <a:pt x="337" y="312"/>
                </a:lnTo>
                <a:lnTo>
                  <a:pt x="335" y="312"/>
                </a:lnTo>
                <a:lnTo>
                  <a:pt x="333" y="312"/>
                </a:lnTo>
                <a:lnTo>
                  <a:pt x="331" y="314"/>
                </a:lnTo>
                <a:lnTo>
                  <a:pt x="330" y="314"/>
                </a:lnTo>
                <a:lnTo>
                  <a:pt x="330" y="316"/>
                </a:lnTo>
                <a:lnTo>
                  <a:pt x="331" y="316"/>
                </a:lnTo>
                <a:lnTo>
                  <a:pt x="331" y="318"/>
                </a:lnTo>
                <a:lnTo>
                  <a:pt x="333" y="319"/>
                </a:lnTo>
                <a:lnTo>
                  <a:pt x="333" y="321"/>
                </a:lnTo>
                <a:lnTo>
                  <a:pt x="335" y="321"/>
                </a:lnTo>
                <a:lnTo>
                  <a:pt x="335" y="323"/>
                </a:lnTo>
                <a:lnTo>
                  <a:pt x="335" y="325"/>
                </a:lnTo>
                <a:lnTo>
                  <a:pt x="335" y="326"/>
                </a:lnTo>
                <a:lnTo>
                  <a:pt x="337" y="326"/>
                </a:lnTo>
                <a:lnTo>
                  <a:pt x="337" y="325"/>
                </a:lnTo>
                <a:lnTo>
                  <a:pt x="338" y="326"/>
                </a:lnTo>
                <a:lnTo>
                  <a:pt x="340" y="326"/>
                </a:lnTo>
                <a:lnTo>
                  <a:pt x="340" y="328"/>
                </a:lnTo>
                <a:lnTo>
                  <a:pt x="342" y="328"/>
                </a:lnTo>
                <a:lnTo>
                  <a:pt x="344" y="330"/>
                </a:lnTo>
                <a:lnTo>
                  <a:pt x="344" y="332"/>
                </a:lnTo>
                <a:lnTo>
                  <a:pt x="344" y="333"/>
                </a:lnTo>
                <a:lnTo>
                  <a:pt x="345" y="333"/>
                </a:lnTo>
                <a:lnTo>
                  <a:pt x="345" y="335"/>
                </a:lnTo>
                <a:lnTo>
                  <a:pt x="347" y="335"/>
                </a:lnTo>
                <a:lnTo>
                  <a:pt x="349" y="335"/>
                </a:lnTo>
                <a:lnTo>
                  <a:pt x="351" y="335"/>
                </a:lnTo>
                <a:lnTo>
                  <a:pt x="352" y="335"/>
                </a:lnTo>
                <a:lnTo>
                  <a:pt x="354" y="335"/>
                </a:lnTo>
                <a:lnTo>
                  <a:pt x="356" y="335"/>
                </a:lnTo>
                <a:lnTo>
                  <a:pt x="358" y="335"/>
                </a:lnTo>
                <a:lnTo>
                  <a:pt x="359" y="337"/>
                </a:lnTo>
                <a:lnTo>
                  <a:pt x="361" y="337"/>
                </a:lnTo>
                <a:lnTo>
                  <a:pt x="361" y="339"/>
                </a:lnTo>
                <a:lnTo>
                  <a:pt x="361" y="340"/>
                </a:lnTo>
                <a:lnTo>
                  <a:pt x="361" y="342"/>
                </a:lnTo>
                <a:lnTo>
                  <a:pt x="361" y="344"/>
                </a:lnTo>
                <a:lnTo>
                  <a:pt x="363" y="346"/>
                </a:lnTo>
                <a:lnTo>
                  <a:pt x="363" y="347"/>
                </a:lnTo>
                <a:lnTo>
                  <a:pt x="365" y="349"/>
                </a:lnTo>
                <a:lnTo>
                  <a:pt x="363" y="349"/>
                </a:lnTo>
                <a:lnTo>
                  <a:pt x="361" y="351"/>
                </a:lnTo>
                <a:lnTo>
                  <a:pt x="359" y="351"/>
                </a:lnTo>
                <a:lnTo>
                  <a:pt x="358" y="351"/>
                </a:lnTo>
                <a:lnTo>
                  <a:pt x="356" y="353"/>
                </a:lnTo>
                <a:lnTo>
                  <a:pt x="354" y="353"/>
                </a:lnTo>
                <a:lnTo>
                  <a:pt x="352" y="354"/>
                </a:lnTo>
                <a:lnTo>
                  <a:pt x="351" y="354"/>
                </a:lnTo>
                <a:lnTo>
                  <a:pt x="349" y="354"/>
                </a:lnTo>
                <a:lnTo>
                  <a:pt x="347" y="356"/>
                </a:lnTo>
                <a:lnTo>
                  <a:pt x="345" y="356"/>
                </a:lnTo>
                <a:lnTo>
                  <a:pt x="344" y="356"/>
                </a:lnTo>
                <a:lnTo>
                  <a:pt x="342" y="356"/>
                </a:lnTo>
                <a:lnTo>
                  <a:pt x="340" y="358"/>
                </a:lnTo>
                <a:lnTo>
                  <a:pt x="338" y="358"/>
                </a:lnTo>
                <a:lnTo>
                  <a:pt x="337" y="358"/>
                </a:lnTo>
                <a:lnTo>
                  <a:pt x="337" y="360"/>
                </a:lnTo>
                <a:lnTo>
                  <a:pt x="335" y="360"/>
                </a:lnTo>
                <a:lnTo>
                  <a:pt x="333" y="361"/>
                </a:lnTo>
                <a:lnTo>
                  <a:pt x="331" y="361"/>
                </a:lnTo>
                <a:lnTo>
                  <a:pt x="330" y="361"/>
                </a:lnTo>
                <a:lnTo>
                  <a:pt x="328" y="361"/>
                </a:lnTo>
                <a:lnTo>
                  <a:pt x="326" y="361"/>
                </a:lnTo>
                <a:lnTo>
                  <a:pt x="324" y="361"/>
                </a:lnTo>
                <a:lnTo>
                  <a:pt x="324" y="363"/>
                </a:lnTo>
                <a:lnTo>
                  <a:pt x="323" y="363"/>
                </a:lnTo>
                <a:lnTo>
                  <a:pt x="321" y="363"/>
                </a:lnTo>
                <a:lnTo>
                  <a:pt x="319" y="363"/>
                </a:lnTo>
                <a:lnTo>
                  <a:pt x="317" y="363"/>
                </a:lnTo>
                <a:lnTo>
                  <a:pt x="316" y="365"/>
                </a:lnTo>
                <a:lnTo>
                  <a:pt x="314" y="365"/>
                </a:lnTo>
                <a:lnTo>
                  <a:pt x="312" y="367"/>
                </a:lnTo>
                <a:lnTo>
                  <a:pt x="310" y="367"/>
                </a:lnTo>
                <a:lnTo>
                  <a:pt x="310" y="365"/>
                </a:lnTo>
                <a:lnTo>
                  <a:pt x="310" y="363"/>
                </a:lnTo>
                <a:lnTo>
                  <a:pt x="312" y="361"/>
                </a:lnTo>
                <a:lnTo>
                  <a:pt x="312" y="360"/>
                </a:lnTo>
                <a:lnTo>
                  <a:pt x="312" y="358"/>
                </a:lnTo>
                <a:lnTo>
                  <a:pt x="314" y="356"/>
                </a:lnTo>
                <a:lnTo>
                  <a:pt x="312" y="354"/>
                </a:lnTo>
                <a:lnTo>
                  <a:pt x="312" y="353"/>
                </a:lnTo>
                <a:lnTo>
                  <a:pt x="310" y="353"/>
                </a:lnTo>
                <a:lnTo>
                  <a:pt x="310" y="351"/>
                </a:lnTo>
                <a:lnTo>
                  <a:pt x="310" y="349"/>
                </a:lnTo>
                <a:lnTo>
                  <a:pt x="310" y="347"/>
                </a:lnTo>
                <a:lnTo>
                  <a:pt x="310" y="346"/>
                </a:lnTo>
                <a:lnTo>
                  <a:pt x="310" y="344"/>
                </a:lnTo>
                <a:lnTo>
                  <a:pt x="309" y="342"/>
                </a:lnTo>
                <a:lnTo>
                  <a:pt x="309" y="340"/>
                </a:lnTo>
                <a:lnTo>
                  <a:pt x="309" y="339"/>
                </a:lnTo>
                <a:lnTo>
                  <a:pt x="307" y="337"/>
                </a:lnTo>
                <a:lnTo>
                  <a:pt x="305" y="337"/>
                </a:lnTo>
                <a:lnTo>
                  <a:pt x="303" y="337"/>
                </a:lnTo>
                <a:lnTo>
                  <a:pt x="302" y="337"/>
                </a:lnTo>
                <a:lnTo>
                  <a:pt x="302" y="335"/>
                </a:lnTo>
                <a:lnTo>
                  <a:pt x="300" y="335"/>
                </a:lnTo>
                <a:lnTo>
                  <a:pt x="298" y="333"/>
                </a:lnTo>
                <a:lnTo>
                  <a:pt x="298" y="332"/>
                </a:lnTo>
                <a:lnTo>
                  <a:pt x="298" y="330"/>
                </a:lnTo>
                <a:lnTo>
                  <a:pt x="296" y="328"/>
                </a:lnTo>
                <a:lnTo>
                  <a:pt x="295" y="328"/>
                </a:lnTo>
                <a:lnTo>
                  <a:pt x="293" y="328"/>
                </a:lnTo>
                <a:lnTo>
                  <a:pt x="291" y="328"/>
                </a:lnTo>
                <a:lnTo>
                  <a:pt x="289" y="328"/>
                </a:lnTo>
                <a:lnTo>
                  <a:pt x="289" y="330"/>
                </a:lnTo>
                <a:lnTo>
                  <a:pt x="288" y="333"/>
                </a:lnTo>
                <a:lnTo>
                  <a:pt x="286" y="335"/>
                </a:lnTo>
                <a:lnTo>
                  <a:pt x="282" y="337"/>
                </a:lnTo>
                <a:lnTo>
                  <a:pt x="281" y="339"/>
                </a:lnTo>
                <a:lnTo>
                  <a:pt x="276" y="339"/>
                </a:lnTo>
                <a:lnTo>
                  <a:pt x="272" y="339"/>
                </a:lnTo>
                <a:lnTo>
                  <a:pt x="270" y="337"/>
                </a:lnTo>
                <a:lnTo>
                  <a:pt x="270" y="339"/>
                </a:lnTo>
                <a:lnTo>
                  <a:pt x="269" y="339"/>
                </a:lnTo>
                <a:lnTo>
                  <a:pt x="269" y="340"/>
                </a:lnTo>
                <a:lnTo>
                  <a:pt x="269" y="342"/>
                </a:lnTo>
                <a:lnTo>
                  <a:pt x="267" y="342"/>
                </a:lnTo>
                <a:lnTo>
                  <a:pt x="267" y="344"/>
                </a:lnTo>
                <a:lnTo>
                  <a:pt x="267" y="346"/>
                </a:lnTo>
                <a:lnTo>
                  <a:pt x="267" y="347"/>
                </a:lnTo>
                <a:lnTo>
                  <a:pt x="265" y="347"/>
                </a:lnTo>
                <a:lnTo>
                  <a:pt x="265" y="349"/>
                </a:lnTo>
                <a:lnTo>
                  <a:pt x="265" y="351"/>
                </a:lnTo>
                <a:lnTo>
                  <a:pt x="263" y="353"/>
                </a:lnTo>
                <a:lnTo>
                  <a:pt x="263" y="354"/>
                </a:lnTo>
                <a:lnTo>
                  <a:pt x="263" y="356"/>
                </a:lnTo>
                <a:lnTo>
                  <a:pt x="262" y="358"/>
                </a:lnTo>
                <a:lnTo>
                  <a:pt x="262" y="360"/>
                </a:lnTo>
                <a:lnTo>
                  <a:pt x="262" y="361"/>
                </a:lnTo>
                <a:lnTo>
                  <a:pt x="262" y="363"/>
                </a:lnTo>
                <a:lnTo>
                  <a:pt x="260" y="363"/>
                </a:lnTo>
                <a:lnTo>
                  <a:pt x="260" y="365"/>
                </a:lnTo>
                <a:lnTo>
                  <a:pt x="260" y="367"/>
                </a:lnTo>
                <a:lnTo>
                  <a:pt x="262" y="368"/>
                </a:lnTo>
                <a:lnTo>
                  <a:pt x="263" y="368"/>
                </a:lnTo>
                <a:lnTo>
                  <a:pt x="263" y="370"/>
                </a:lnTo>
                <a:lnTo>
                  <a:pt x="265" y="370"/>
                </a:lnTo>
                <a:lnTo>
                  <a:pt x="265" y="372"/>
                </a:lnTo>
                <a:lnTo>
                  <a:pt x="265" y="374"/>
                </a:lnTo>
                <a:lnTo>
                  <a:pt x="265" y="375"/>
                </a:lnTo>
                <a:lnTo>
                  <a:pt x="263" y="377"/>
                </a:lnTo>
                <a:lnTo>
                  <a:pt x="263" y="379"/>
                </a:lnTo>
                <a:lnTo>
                  <a:pt x="263" y="381"/>
                </a:lnTo>
                <a:lnTo>
                  <a:pt x="265" y="382"/>
                </a:lnTo>
                <a:lnTo>
                  <a:pt x="263" y="384"/>
                </a:lnTo>
                <a:lnTo>
                  <a:pt x="262" y="384"/>
                </a:lnTo>
                <a:lnTo>
                  <a:pt x="260" y="384"/>
                </a:lnTo>
                <a:lnTo>
                  <a:pt x="258" y="386"/>
                </a:lnTo>
                <a:lnTo>
                  <a:pt x="258" y="388"/>
                </a:lnTo>
                <a:lnTo>
                  <a:pt x="256" y="388"/>
                </a:lnTo>
                <a:lnTo>
                  <a:pt x="256" y="389"/>
                </a:lnTo>
                <a:lnTo>
                  <a:pt x="255" y="391"/>
                </a:lnTo>
                <a:lnTo>
                  <a:pt x="253" y="393"/>
                </a:lnTo>
                <a:lnTo>
                  <a:pt x="253" y="394"/>
                </a:lnTo>
                <a:lnTo>
                  <a:pt x="251" y="396"/>
                </a:lnTo>
                <a:lnTo>
                  <a:pt x="251" y="398"/>
                </a:lnTo>
                <a:lnTo>
                  <a:pt x="249" y="400"/>
                </a:lnTo>
                <a:lnTo>
                  <a:pt x="248" y="400"/>
                </a:lnTo>
                <a:lnTo>
                  <a:pt x="246" y="401"/>
                </a:lnTo>
                <a:lnTo>
                  <a:pt x="246" y="400"/>
                </a:lnTo>
                <a:lnTo>
                  <a:pt x="244" y="400"/>
                </a:lnTo>
                <a:lnTo>
                  <a:pt x="242" y="400"/>
                </a:lnTo>
                <a:lnTo>
                  <a:pt x="241" y="400"/>
                </a:lnTo>
                <a:lnTo>
                  <a:pt x="239" y="400"/>
                </a:lnTo>
                <a:lnTo>
                  <a:pt x="237" y="400"/>
                </a:lnTo>
                <a:lnTo>
                  <a:pt x="235" y="398"/>
                </a:lnTo>
                <a:lnTo>
                  <a:pt x="234" y="398"/>
                </a:lnTo>
                <a:lnTo>
                  <a:pt x="232" y="396"/>
                </a:lnTo>
                <a:lnTo>
                  <a:pt x="230" y="396"/>
                </a:lnTo>
                <a:lnTo>
                  <a:pt x="228" y="394"/>
                </a:lnTo>
                <a:lnTo>
                  <a:pt x="227" y="394"/>
                </a:lnTo>
                <a:lnTo>
                  <a:pt x="225" y="394"/>
                </a:lnTo>
                <a:lnTo>
                  <a:pt x="223" y="393"/>
                </a:lnTo>
                <a:lnTo>
                  <a:pt x="221" y="391"/>
                </a:lnTo>
                <a:lnTo>
                  <a:pt x="220" y="389"/>
                </a:lnTo>
                <a:lnTo>
                  <a:pt x="218" y="388"/>
                </a:lnTo>
                <a:lnTo>
                  <a:pt x="216" y="388"/>
                </a:lnTo>
                <a:lnTo>
                  <a:pt x="214" y="386"/>
                </a:lnTo>
                <a:lnTo>
                  <a:pt x="213" y="386"/>
                </a:lnTo>
                <a:lnTo>
                  <a:pt x="213" y="384"/>
                </a:lnTo>
                <a:lnTo>
                  <a:pt x="211" y="384"/>
                </a:lnTo>
                <a:lnTo>
                  <a:pt x="209" y="382"/>
                </a:lnTo>
                <a:lnTo>
                  <a:pt x="207" y="382"/>
                </a:lnTo>
                <a:lnTo>
                  <a:pt x="206" y="381"/>
                </a:lnTo>
                <a:lnTo>
                  <a:pt x="204" y="381"/>
                </a:lnTo>
                <a:lnTo>
                  <a:pt x="202" y="381"/>
                </a:lnTo>
                <a:lnTo>
                  <a:pt x="200" y="381"/>
                </a:lnTo>
                <a:lnTo>
                  <a:pt x="199" y="381"/>
                </a:lnTo>
                <a:lnTo>
                  <a:pt x="197" y="381"/>
                </a:lnTo>
                <a:lnTo>
                  <a:pt x="195" y="379"/>
                </a:lnTo>
                <a:lnTo>
                  <a:pt x="193" y="379"/>
                </a:lnTo>
                <a:lnTo>
                  <a:pt x="193" y="377"/>
                </a:lnTo>
                <a:lnTo>
                  <a:pt x="192" y="377"/>
                </a:lnTo>
                <a:lnTo>
                  <a:pt x="190" y="377"/>
                </a:lnTo>
                <a:lnTo>
                  <a:pt x="190" y="375"/>
                </a:lnTo>
                <a:lnTo>
                  <a:pt x="188" y="375"/>
                </a:lnTo>
                <a:lnTo>
                  <a:pt x="187" y="375"/>
                </a:lnTo>
                <a:lnTo>
                  <a:pt x="185" y="375"/>
                </a:lnTo>
                <a:lnTo>
                  <a:pt x="183" y="375"/>
                </a:lnTo>
                <a:lnTo>
                  <a:pt x="181" y="375"/>
                </a:lnTo>
                <a:lnTo>
                  <a:pt x="180" y="375"/>
                </a:lnTo>
                <a:lnTo>
                  <a:pt x="178" y="375"/>
                </a:lnTo>
                <a:lnTo>
                  <a:pt x="176" y="375"/>
                </a:lnTo>
                <a:lnTo>
                  <a:pt x="174" y="375"/>
                </a:lnTo>
                <a:lnTo>
                  <a:pt x="173" y="377"/>
                </a:lnTo>
                <a:lnTo>
                  <a:pt x="171" y="377"/>
                </a:lnTo>
                <a:lnTo>
                  <a:pt x="169" y="377"/>
                </a:lnTo>
                <a:lnTo>
                  <a:pt x="167" y="377"/>
                </a:lnTo>
                <a:lnTo>
                  <a:pt x="166" y="377"/>
                </a:lnTo>
                <a:lnTo>
                  <a:pt x="166" y="379"/>
                </a:lnTo>
                <a:lnTo>
                  <a:pt x="164" y="379"/>
                </a:lnTo>
                <a:lnTo>
                  <a:pt x="162" y="379"/>
                </a:lnTo>
                <a:lnTo>
                  <a:pt x="160" y="379"/>
                </a:lnTo>
                <a:lnTo>
                  <a:pt x="159" y="381"/>
                </a:lnTo>
                <a:lnTo>
                  <a:pt x="157" y="381"/>
                </a:lnTo>
                <a:lnTo>
                  <a:pt x="155" y="382"/>
                </a:lnTo>
                <a:lnTo>
                  <a:pt x="153" y="382"/>
                </a:lnTo>
                <a:lnTo>
                  <a:pt x="153" y="384"/>
                </a:lnTo>
                <a:lnTo>
                  <a:pt x="152" y="384"/>
                </a:lnTo>
                <a:lnTo>
                  <a:pt x="150" y="386"/>
                </a:lnTo>
                <a:lnTo>
                  <a:pt x="148" y="386"/>
                </a:lnTo>
                <a:lnTo>
                  <a:pt x="148" y="388"/>
                </a:lnTo>
                <a:lnTo>
                  <a:pt x="146" y="388"/>
                </a:lnTo>
                <a:lnTo>
                  <a:pt x="145" y="389"/>
                </a:lnTo>
                <a:lnTo>
                  <a:pt x="143" y="391"/>
                </a:lnTo>
                <a:lnTo>
                  <a:pt x="141" y="391"/>
                </a:lnTo>
                <a:lnTo>
                  <a:pt x="141" y="393"/>
                </a:lnTo>
                <a:lnTo>
                  <a:pt x="139" y="393"/>
                </a:lnTo>
                <a:lnTo>
                  <a:pt x="138" y="394"/>
                </a:lnTo>
                <a:lnTo>
                  <a:pt x="136" y="394"/>
                </a:lnTo>
                <a:lnTo>
                  <a:pt x="136" y="396"/>
                </a:lnTo>
                <a:lnTo>
                  <a:pt x="134" y="396"/>
                </a:lnTo>
                <a:lnTo>
                  <a:pt x="134" y="398"/>
                </a:lnTo>
                <a:lnTo>
                  <a:pt x="132" y="398"/>
                </a:lnTo>
                <a:lnTo>
                  <a:pt x="132" y="400"/>
                </a:lnTo>
                <a:lnTo>
                  <a:pt x="131" y="400"/>
                </a:lnTo>
                <a:lnTo>
                  <a:pt x="131" y="401"/>
                </a:lnTo>
                <a:lnTo>
                  <a:pt x="129" y="401"/>
                </a:lnTo>
                <a:lnTo>
                  <a:pt x="127" y="403"/>
                </a:lnTo>
                <a:lnTo>
                  <a:pt x="127" y="405"/>
                </a:lnTo>
                <a:lnTo>
                  <a:pt x="125" y="405"/>
                </a:lnTo>
                <a:lnTo>
                  <a:pt x="124" y="405"/>
                </a:lnTo>
                <a:lnTo>
                  <a:pt x="122" y="407"/>
                </a:lnTo>
                <a:lnTo>
                  <a:pt x="120" y="407"/>
                </a:lnTo>
                <a:lnTo>
                  <a:pt x="120" y="408"/>
                </a:lnTo>
                <a:lnTo>
                  <a:pt x="118" y="408"/>
                </a:lnTo>
                <a:lnTo>
                  <a:pt x="118" y="410"/>
                </a:lnTo>
                <a:lnTo>
                  <a:pt x="117" y="412"/>
                </a:lnTo>
                <a:lnTo>
                  <a:pt x="115" y="414"/>
                </a:lnTo>
                <a:lnTo>
                  <a:pt x="113" y="415"/>
                </a:lnTo>
                <a:lnTo>
                  <a:pt x="111" y="415"/>
                </a:lnTo>
                <a:lnTo>
                  <a:pt x="111" y="417"/>
                </a:lnTo>
                <a:lnTo>
                  <a:pt x="111" y="419"/>
                </a:lnTo>
                <a:lnTo>
                  <a:pt x="110" y="419"/>
                </a:lnTo>
                <a:lnTo>
                  <a:pt x="108" y="419"/>
                </a:lnTo>
                <a:lnTo>
                  <a:pt x="106" y="417"/>
                </a:lnTo>
                <a:lnTo>
                  <a:pt x="104" y="415"/>
                </a:lnTo>
                <a:lnTo>
                  <a:pt x="103" y="415"/>
                </a:lnTo>
                <a:lnTo>
                  <a:pt x="103" y="414"/>
                </a:lnTo>
                <a:lnTo>
                  <a:pt x="103" y="412"/>
                </a:lnTo>
                <a:lnTo>
                  <a:pt x="104" y="410"/>
                </a:lnTo>
                <a:lnTo>
                  <a:pt x="104" y="408"/>
                </a:lnTo>
                <a:lnTo>
                  <a:pt x="106" y="408"/>
                </a:lnTo>
                <a:lnTo>
                  <a:pt x="106" y="407"/>
                </a:lnTo>
                <a:lnTo>
                  <a:pt x="106" y="405"/>
                </a:lnTo>
                <a:lnTo>
                  <a:pt x="106" y="403"/>
                </a:lnTo>
                <a:lnTo>
                  <a:pt x="108" y="401"/>
                </a:lnTo>
                <a:lnTo>
                  <a:pt x="108" y="400"/>
                </a:lnTo>
                <a:lnTo>
                  <a:pt x="108" y="398"/>
                </a:lnTo>
                <a:lnTo>
                  <a:pt x="108" y="396"/>
                </a:lnTo>
                <a:lnTo>
                  <a:pt x="108" y="394"/>
                </a:lnTo>
                <a:lnTo>
                  <a:pt x="110" y="393"/>
                </a:lnTo>
                <a:lnTo>
                  <a:pt x="110" y="391"/>
                </a:lnTo>
                <a:lnTo>
                  <a:pt x="110" y="389"/>
                </a:lnTo>
                <a:lnTo>
                  <a:pt x="108" y="389"/>
                </a:lnTo>
                <a:lnTo>
                  <a:pt x="108" y="388"/>
                </a:lnTo>
                <a:lnTo>
                  <a:pt x="106" y="386"/>
                </a:lnTo>
                <a:lnTo>
                  <a:pt x="106" y="384"/>
                </a:lnTo>
                <a:lnTo>
                  <a:pt x="104" y="382"/>
                </a:lnTo>
                <a:lnTo>
                  <a:pt x="104" y="381"/>
                </a:lnTo>
                <a:lnTo>
                  <a:pt x="103" y="379"/>
                </a:lnTo>
                <a:lnTo>
                  <a:pt x="103" y="377"/>
                </a:lnTo>
                <a:lnTo>
                  <a:pt x="103" y="375"/>
                </a:lnTo>
                <a:lnTo>
                  <a:pt x="103" y="374"/>
                </a:lnTo>
                <a:lnTo>
                  <a:pt x="103" y="372"/>
                </a:lnTo>
                <a:lnTo>
                  <a:pt x="103" y="370"/>
                </a:lnTo>
                <a:lnTo>
                  <a:pt x="103" y="368"/>
                </a:lnTo>
                <a:lnTo>
                  <a:pt x="103" y="367"/>
                </a:lnTo>
                <a:lnTo>
                  <a:pt x="103" y="365"/>
                </a:lnTo>
                <a:lnTo>
                  <a:pt x="103" y="363"/>
                </a:lnTo>
                <a:lnTo>
                  <a:pt x="103" y="361"/>
                </a:lnTo>
                <a:lnTo>
                  <a:pt x="101" y="360"/>
                </a:lnTo>
                <a:lnTo>
                  <a:pt x="101" y="358"/>
                </a:lnTo>
                <a:lnTo>
                  <a:pt x="101" y="356"/>
                </a:lnTo>
                <a:lnTo>
                  <a:pt x="101" y="354"/>
                </a:lnTo>
                <a:lnTo>
                  <a:pt x="101" y="353"/>
                </a:lnTo>
                <a:lnTo>
                  <a:pt x="101" y="351"/>
                </a:lnTo>
                <a:lnTo>
                  <a:pt x="101" y="349"/>
                </a:lnTo>
                <a:lnTo>
                  <a:pt x="101" y="347"/>
                </a:lnTo>
                <a:lnTo>
                  <a:pt x="101" y="346"/>
                </a:lnTo>
                <a:lnTo>
                  <a:pt x="101" y="344"/>
                </a:lnTo>
                <a:lnTo>
                  <a:pt x="99" y="342"/>
                </a:lnTo>
                <a:lnTo>
                  <a:pt x="99" y="340"/>
                </a:lnTo>
                <a:lnTo>
                  <a:pt x="99" y="339"/>
                </a:lnTo>
                <a:lnTo>
                  <a:pt x="99" y="337"/>
                </a:lnTo>
                <a:lnTo>
                  <a:pt x="99" y="335"/>
                </a:lnTo>
                <a:lnTo>
                  <a:pt x="99" y="333"/>
                </a:lnTo>
                <a:lnTo>
                  <a:pt x="99" y="332"/>
                </a:lnTo>
                <a:lnTo>
                  <a:pt x="99" y="330"/>
                </a:lnTo>
                <a:lnTo>
                  <a:pt x="99" y="328"/>
                </a:lnTo>
                <a:lnTo>
                  <a:pt x="99" y="326"/>
                </a:lnTo>
                <a:lnTo>
                  <a:pt x="101" y="325"/>
                </a:lnTo>
                <a:lnTo>
                  <a:pt x="101" y="323"/>
                </a:lnTo>
                <a:lnTo>
                  <a:pt x="101" y="321"/>
                </a:lnTo>
                <a:lnTo>
                  <a:pt x="101" y="319"/>
                </a:lnTo>
                <a:lnTo>
                  <a:pt x="101" y="318"/>
                </a:lnTo>
                <a:lnTo>
                  <a:pt x="66" y="293"/>
                </a:lnTo>
                <a:lnTo>
                  <a:pt x="38" y="293"/>
                </a:lnTo>
                <a:lnTo>
                  <a:pt x="29" y="293"/>
                </a:lnTo>
                <a:lnTo>
                  <a:pt x="28" y="293"/>
                </a:lnTo>
                <a:lnTo>
                  <a:pt x="26" y="292"/>
                </a:lnTo>
                <a:lnTo>
                  <a:pt x="24" y="292"/>
                </a:lnTo>
                <a:lnTo>
                  <a:pt x="24" y="290"/>
                </a:lnTo>
                <a:lnTo>
                  <a:pt x="22" y="290"/>
                </a:lnTo>
                <a:lnTo>
                  <a:pt x="22" y="288"/>
                </a:lnTo>
                <a:lnTo>
                  <a:pt x="21" y="286"/>
                </a:lnTo>
                <a:lnTo>
                  <a:pt x="21" y="285"/>
                </a:lnTo>
                <a:lnTo>
                  <a:pt x="21" y="283"/>
                </a:lnTo>
                <a:lnTo>
                  <a:pt x="19" y="283"/>
                </a:lnTo>
                <a:lnTo>
                  <a:pt x="17" y="283"/>
                </a:lnTo>
                <a:lnTo>
                  <a:pt x="15" y="283"/>
                </a:lnTo>
                <a:lnTo>
                  <a:pt x="14" y="281"/>
                </a:lnTo>
                <a:lnTo>
                  <a:pt x="12" y="281"/>
                </a:lnTo>
                <a:lnTo>
                  <a:pt x="10" y="281"/>
                </a:lnTo>
                <a:lnTo>
                  <a:pt x="9" y="281"/>
                </a:lnTo>
                <a:lnTo>
                  <a:pt x="7" y="283"/>
                </a:lnTo>
                <a:lnTo>
                  <a:pt x="7" y="285"/>
                </a:lnTo>
                <a:lnTo>
                  <a:pt x="7" y="286"/>
                </a:lnTo>
                <a:lnTo>
                  <a:pt x="7" y="288"/>
                </a:lnTo>
                <a:lnTo>
                  <a:pt x="5" y="290"/>
                </a:lnTo>
                <a:lnTo>
                  <a:pt x="3" y="292"/>
                </a:lnTo>
                <a:lnTo>
                  <a:pt x="2" y="293"/>
                </a:lnTo>
                <a:lnTo>
                  <a:pt x="0" y="293"/>
                </a:lnTo>
                <a:lnTo>
                  <a:pt x="0" y="292"/>
                </a:lnTo>
                <a:lnTo>
                  <a:pt x="0" y="290"/>
                </a:lnTo>
                <a:lnTo>
                  <a:pt x="2" y="288"/>
                </a:lnTo>
                <a:lnTo>
                  <a:pt x="2" y="286"/>
                </a:lnTo>
                <a:lnTo>
                  <a:pt x="3" y="285"/>
                </a:lnTo>
                <a:lnTo>
                  <a:pt x="3" y="283"/>
                </a:lnTo>
                <a:lnTo>
                  <a:pt x="5" y="281"/>
                </a:lnTo>
                <a:lnTo>
                  <a:pt x="5" y="279"/>
                </a:lnTo>
                <a:lnTo>
                  <a:pt x="7" y="279"/>
                </a:lnTo>
                <a:lnTo>
                  <a:pt x="7" y="278"/>
                </a:lnTo>
                <a:lnTo>
                  <a:pt x="9" y="278"/>
                </a:lnTo>
                <a:lnTo>
                  <a:pt x="9" y="276"/>
                </a:lnTo>
                <a:lnTo>
                  <a:pt x="10" y="274"/>
                </a:lnTo>
                <a:lnTo>
                  <a:pt x="12" y="274"/>
                </a:lnTo>
                <a:lnTo>
                  <a:pt x="12" y="272"/>
                </a:lnTo>
                <a:lnTo>
                  <a:pt x="14" y="272"/>
                </a:lnTo>
                <a:lnTo>
                  <a:pt x="14" y="271"/>
                </a:lnTo>
                <a:lnTo>
                  <a:pt x="15" y="271"/>
                </a:lnTo>
                <a:lnTo>
                  <a:pt x="15" y="269"/>
                </a:lnTo>
                <a:lnTo>
                  <a:pt x="17" y="269"/>
                </a:lnTo>
                <a:lnTo>
                  <a:pt x="19" y="267"/>
                </a:lnTo>
                <a:lnTo>
                  <a:pt x="21" y="265"/>
                </a:lnTo>
                <a:lnTo>
                  <a:pt x="22" y="264"/>
                </a:lnTo>
                <a:lnTo>
                  <a:pt x="24" y="264"/>
                </a:lnTo>
                <a:lnTo>
                  <a:pt x="24" y="262"/>
                </a:lnTo>
                <a:lnTo>
                  <a:pt x="26" y="262"/>
                </a:lnTo>
                <a:lnTo>
                  <a:pt x="26" y="260"/>
                </a:lnTo>
                <a:lnTo>
                  <a:pt x="28" y="260"/>
                </a:lnTo>
                <a:lnTo>
                  <a:pt x="29" y="258"/>
                </a:lnTo>
                <a:lnTo>
                  <a:pt x="31" y="258"/>
                </a:lnTo>
                <a:lnTo>
                  <a:pt x="33" y="257"/>
                </a:lnTo>
                <a:lnTo>
                  <a:pt x="35" y="257"/>
                </a:lnTo>
                <a:lnTo>
                  <a:pt x="35" y="255"/>
                </a:lnTo>
                <a:lnTo>
                  <a:pt x="36" y="255"/>
                </a:lnTo>
                <a:lnTo>
                  <a:pt x="36" y="253"/>
                </a:lnTo>
                <a:lnTo>
                  <a:pt x="38" y="253"/>
                </a:lnTo>
                <a:lnTo>
                  <a:pt x="40" y="251"/>
                </a:lnTo>
                <a:lnTo>
                  <a:pt x="42" y="251"/>
                </a:lnTo>
                <a:lnTo>
                  <a:pt x="42" y="250"/>
                </a:lnTo>
                <a:lnTo>
                  <a:pt x="43" y="250"/>
                </a:lnTo>
                <a:lnTo>
                  <a:pt x="45" y="250"/>
                </a:lnTo>
                <a:lnTo>
                  <a:pt x="45" y="248"/>
                </a:lnTo>
                <a:lnTo>
                  <a:pt x="47" y="248"/>
                </a:lnTo>
                <a:lnTo>
                  <a:pt x="47" y="246"/>
                </a:lnTo>
                <a:lnTo>
                  <a:pt x="49" y="246"/>
                </a:lnTo>
                <a:lnTo>
                  <a:pt x="49" y="244"/>
                </a:lnTo>
                <a:lnTo>
                  <a:pt x="50" y="244"/>
                </a:lnTo>
                <a:lnTo>
                  <a:pt x="50" y="243"/>
                </a:lnTo>
                <a:lnTo>
                  <a:pt x="52" y="243"/>
                </a:lnTo>
                <a:lnTo>
                  <a:pt x="52" y="241"/>
                </a:lnTo>
                <a:lnTo>
                  <a:pt x="54" y="241"/>
                </a:lnTo>
                <a:lnTo>
                  <a:pt x="56" y="239"/>
                </a:lnTo>
                <a:lnTo>
                  <a:pt x="57" y="237"/>
                </a:lnTo>
                <a:lnTo>
                  <a:pt x="57" y="236"/>
                </a:lnTo>
                <a:lnTo>
                  <a:pt x="59" y="236"/>
                </a:lnTo>
                <a:lnTo>
                  <a:pt x="59" y="234"/>
                </a:lnTo>
                <a:lnTo>
                  <a:pt x="61" y="234"/>
                </a:lnTo>
                <a:lnTo>
                  <a:pt x="61" y="232"/>
                </a:lnTo>
                <a:lnTo>
                  <a:pt x="63" y="232"/>
                </a:lnTo>
                <a:lnTo>
                  <a:pt x="64" y="230"/>
                </a:lnTo>
                <a:lnTo>
                  <a:pt x="66" y="229"/>
                </a:lnTo>
                <a:lnTo>
                  <a:pt x="68" y="229"/>
                </a:lnTo>
                <a:lnTo>
                  <a:pt x="68" y="227"/>
                </a:lnTo>
                <a:lnTo>
                  <a:pt x="70" y="225"/>
                </a:lnTo>
                <a:lnTo>
                  <a:pt x="71" y="223"/>
                </a:lnTo>
                <a:lnTo>
                  <a:pt x="71" y="222"/>
                </a:lnTo>
                <a:lnTo>
                  <a:pt x="73" y="222"/>
                </a:lnTo>
                <a:lnTo>
                  <a:pt x="73" y="220"/>
                </a:lnTo>
                <a:lnTo>
                  <a:pt x="75" y="218"/>
                </a:lnTo>
                <a:lnTo>
                  <a:pt x="77" y="216"/>
                </a:lnTo>
                <a:lnTo>
                  <a:pt x="77" y="215"/>
                </a:lnTo>
                <a:lnTo>
                  <a:pt x="78" y="215"/>
                </a:lnTo>
                <a:lnTo>
                  <a:pt x="78" y="213"/>
                </a:lnTo>
                <a:lnTo>
                  <a:pt x="80" y="213"/>
                </a:lnTo>
                <a:lnTo>
                  <a:pt x="80" y="211"/>
                </a:lnTo>
                <a:lnTo>
                  <a:pt x="82" y="211"/>
                </a:lnTo>
                <a:lnTo>
                  <a:pt x="82" y="209"/>
                </a:lnTo>
                <a:lnTo>
                  <a:pt x="84" y="209"/>
                </a:lnTo>
                <a:lnTo>
                  <a:pt x="84" y="208"/>
                </a:lnTo>
                <a:lnTo>
                  <a:pt x="85" y="208"/>
                </a:lnTo>
                <a:lnTo>
                  <a:pt x="85" y="206"/>
                </a:lnTo>
                <a:lnTo>
                  <a:pt x="87" y="206"/>
                </a:lnTo>
                <a:lnTo>
                  <a:pt x="87" y="204"/>
                </a:lnTo>
                <a:lnTo>
                  <a:pt x="89" y="204"/>
                </a:lnTo>
                <a:lnTo>
                  <a:pt x="89" y="202"/>
                </a:lnTo>
                <a:lnTo>
                  <a:pt x="91" y="202"/>
                </a:lnTo>
                <a:lnTo>
                  <a:pt x="91" y="201"/>
                </a:lnTo>
                <a:lnTo>
                  <a:pt x="92" y="199"/>
                </a:lnTo>
                <a:lnTo>
                  <a:pt x="94" y="199"/>
                </a:lnTo>
                <a:lnTo>
                  <a:pt x="96" y="199"/>
                </a:lnTo>
                <a:lnTo>
                  <a:pt x="96" y="197"/>
                </a:lnTo>
                <a:lnTo>
                  <a:pt x="98" y="197"/>
                </a:lnTo>
                <a:lnTo>
                  <a:pt x="99" y="196"/>
                </a:lnTo>
                <a:lnTo>
                  <a:pt x="101" y="196"/>
                </a:lnTo>
                <a:lnTo>
                  <a:pt x="103" y="194"/>
                </a:lnTo>
                <a:lnTo>
                  <a:pt x="104" y="194"/>
                </a:lnTo>
                <a:lnTo>
                  <a:pt x="106" y="194"/>
                </a:lnTo>
                <a:lnTo>
                  <a:pt x="108" y="194"/>
                </a:lnTo>
                <a:lnTo>
                  <a:pt x="110" y="194"/>
                </a:lnTo>
                <a:lnTo>
                  <a:pt x="111" y="194"/>
                </a:lnTo>
                <a:lnTo>
                  <a:pt x="113" y="194"/>
                </a:lnTo>
                <a:lnTo>
                  <a:pt x="115" y="194"/>
                </a:lnTo>
                <a:lnTo>
                  <a:pt x="117" y="194"/>
                </a:lnTo>
                <a:lnTo>
                  <a:pt x="118" y="194"/>
                </a:lnTo>
                <a:lnTo>
                  <a:pt x="120" y="194"/>
                </a:lnTo>
                <a:lnTo>
                  <a:pt x="122" y="194"/>
                </a:lnTo>
                <a:lnTo>
                  <a:pt x="122" y="196"/>
                </a:lnTo>
                <a:lnTo>
                  <a:pt x="124" y="196"/>
                </a:lnTo>
                <a:lnTo>
                  <a:pt x="124" y="194"/>
                </a:lnTo>
                <a:lnTo>
                  <a:pt x="125" y="194"/>
                </a:lnTo>
                <a:lnTo>
                  <a:pt x="127" y="194"/>
                </a:lnTo>
                <a:lnTo>
                  <a:pt x="129" y="192"/>
                </a:lnTo>
                <a:lnTo>
                  <a:pt x="129" y="194"/>
                </a:lnTo>
                <a:lnTo>
                  <a:pt x="131" y="194"/>
                </a:lnTo>
                <a:lnTo>
                  <a:pt x="132" y="194"/>
                </a:lnTo>
                <a:lnTo>
                  <a:pt x="132" y="196"/>
                </a:lnTo>
                <a:lnTo>
                  <a:pt x="134" y="196"/>
                </a:lnTo>
                <a:lnTo>
                  <a:pt x="136" y="196"/>
                </a:lnTo>
                <a:lnTo>
                  <a:pt x="138" y="197"/>
                </a:lnTo>
                <a:lnTo>
                  <a:pt x="139" y="197"/>
                </a:lnTo>
                <a:lnTo>
                  <a:pt x="141" y="197"/>
                </a:lnTo>
                <a:lnTo>
                  <a:pt x="143" y="197"/>
                </a:lnTo>
                <a:lnTo>
                  <a:pt x="145" y="197"/>
                </a:lnTo>
                <a:lnTo>
                  <a:pt x="146" y="197"/>
                </a:lnTo>
                <a:lnTo>
                  <a:pt x="146" y="196"/>
                </a:lnTo>
                <a:lnTo>
                  <a:pt x="148" y="196"/>
                </a:lnTo>
                <a:lnTo>
                  <a:pt x="150" y="194"/>
                </a:lnTo>
                <a:lnTo>
                  <a:pt x="152" y="194"/>
                </a:lnTo>
                <a:lnTo>
                  <a:pt x="153" y="192"/>
                </a:lnTo>
                <a:lnTo>
                  <a:pt x="155" y="192"/>
                </a:lnTo>
                <a:lnTo>
                  <a:pt x="157" y="192"/>
                </a:lnTo>
                <a:lnTo>
                  <a:pt x="157" y="190"/>
                </a:lnTo>
                <a:lnTo>
                  <a:pt x="159" y="190"/>
                </a:lnTo>
                <a:lnTo>
                  <a:pt x="159" y="189"/>
                </a:lnTo>
                <a:lnTo>
                  <a:pt x="160" y="189"/>
                </a:lnTo>
                <a:lnTo>
                  <a:pt x="160" y="187"/>
                </a:lnTo>
                <a:lnTo>
                  <a:pt x="162" y="187"/>
                </a:lnTo>
                <a:lnTo>
                  <a:pt x="162" y="185"/>
                </a:lnTo>
                <a:lnTo>
                  <a:pt x="164" y="185"/>
                </a:lnTo>
                <a:lnTo>
                  <a:pt x="164" y="183"/>
                </a:lnTo>
                <a:lnTo>
                  <a:pt x="166" y="183"/>
                </a:lnTo>
                <a:lnTo>
                  <a:pt x="167" y="185"/>
                </a:lnTo>
                <a:lnTo>
                  <a:pt x="169" y="187"/>
                </a:lnTo>
                <a:lnTo>
                  <a:pt x="169" y="189"/>
                </a:lnTo>
                <a:lnTo>
                  <a:pt x="171" y="189"/>
                </a:lnTo>
                <a:lnTo>
                  <a:pt x="171" y="190"/>
                </a:lnTo>
                <a:lnTo>
                  <a:pt x="173" y="192"/>
                </a:lnTo>
                <a:lnTo>
                  <a:pt x="174" y="192"/>
                </a:lnTo>
                <a:lnTo>
                  <a:pt x="176" y="192"/>
                </a:lnTo>
                <a:lnTo>
                  <a:pt x="178" y="192"/>
                </a:lnTo>
                <a:lnTo>
                  <a:pt x="178" y="190"/>
                </a:lnTo>
                <a:lnTo>
                  <a:pt x="180" y="190"/>
                </a:lnTo>
                <a:lnTo>
                  <a:pt x="181" y="190"/>
                </a:lnTo>
                <a:lnTo>
                  <a:pt x="181" y="189"/>
                </a:lnTo>
                <a:lnTo>
                  <a:pt x="183" y="189"/>
                </a:lnTo>
                <a:lnTo>
                  <a:pt x="185" y="187"/>
                </a:lnTo>
                <a:lnTo>
                  <a:pt x="185" y="185"/>
                </a:lnTo>
                <a:lnTo>
                  <a:pt x="187" y="185"/>
                </a:lnTo>
                <a:lnTo>
                  <a:pt x="187" y="183"/>
                </a:lnTo>
                <a:lnTo>
                  <a:pt x="187" y="182"/>
                </a:lnTo>
                <a:lnTo>
                  <a:pt x="188" y="180"/>
                </a:lnTo>
                <a:lnTo>
                  <a:pt x="190" y="182"/>
                </a:lnTo>
                <a:lnTo>
                  <a:pt x="192" y="182"/>
                </a:lnTo>
                <a:lnTo>
                  <a:pt x="193" y="183"/>
                </a:lnTo>
                <a:lnTo>
                  <a:pt x="195" y="185"/>
                </a:lnTo>
                <a:lnTo>
                  <a:pt x="197" y="185"/>
                </a:lnTo>
                <a:lnTo>
                  <a:pt x="197" y="187"/>
                </a:lnTo>
                <a:lnTo>
                  <a:pt x="199" y="187"/>
                </a:lnTo>
                <a:lnTo>
                  <a:pt x="199" y="189"/>
                </a:lnTo>
                <a:lnTo>
                  <a:pt x="200" y="189"/>
                </a:lnTo>
                <a:lnTo>
                  <a:pt x="202" y="189"/>
                </a:lnTo>
                <a:lnTo>
                  <a:pt x="202" y="190"/>
                </a:lnTo>
                <a:lnTo>
                  <a:pt x="204" y="190"/>
                </a:lnTo>
                <a:lnTo>
                  <a:pt x="206" y="190"/>
                </a:lnTo>
                <a:lnTo>
                  <a:pt x="206" y="192"/>
                </a:lnTo>
                <a:lnTo>
                  <a:pt x="207" y="192"/>
                </a:lnTo>
                <a:lnTo>
                  <a:pt x="207" y="194"/>
                </a:lnTo>
                <a:lnTo>
                  <a:pt x="209" y="194"/>
                </a:lnTo>
                <a:lnTo>
                  <a:pt x="211" y="196"/>
                </a:lnTo>
                <a:lnTo>
                  <a:pt x="213" y="196"/>
                </a:lnTo>
                <a:lnTo>
                  <a:pt x="214" y="196"/>
                </a:lnTo>
                <a:lnTo>
                  <a:pt x="216" y="197"/>
                </a:lnTo>
                <a:lnTo>
                  <a:pt x="218" y="199"/>
                </a:lnTo>
                <a:lnTo>
                  <a:pt x="220" y="199"/>
                </a:lnTo>
                <a:lnTo>
                  <a:pt x="221" y="199"/>
                </a:lnTo>
                <a:lnTo>
                  <a:pt x="223" y="197"/>
                </a:lnTo>
                <a:lnTo>
                  <a:pt x="223" y="196"/>
                </a:lnTo>
                <a:lnTo>
                  <a:pt x="223" y="194"/>
                </a:lnTo>
                <a:lnTo>
                  <a:pt x="223" y="192"/>
                </a:lnTo>
                <a:lnTo>
                  <a:pt x="223" y="190"/>
                </a:lnTo>
                <a:lnTo>
                  <a:pt x="223" y="189"/>
                </a:lnTo>
                <a:lnTo>
                  <a:pt x="223" y="187"/>
                </a:lnTo>
                <a:lnTo>
                  <a:pt x="223" y="185"/>
                </a:lnTo>
                <a:lnTo>
                  <a:pt x="223" y="183"/>
                </a:lnTo>
                <a:lnTo>
                  <a:pt x="225" y="182"/>
                </a:lnTo>
                <a:lnTo>
                  <a:pt x="225" y="180"/>
                </a:lnTo>
                <a:lnTo>
                  <a:pt x="225" y="178"/>
                </a:lnTo>
                <a:lnTo>
                  <a:pt x="227" y="176"/>
                </a:lnTo>
                <a:lnTo>
                  <a:pt x="228" y="178"/>
                </a:lnTo>
                <a:lnTo>
                  <a:pt x="230" y="178"/>
                </a:lnTo>
                <a:lnTo>
                  <a:pt x="232" y="176"/>
                </a:lnTo>
                <a:lnTo>
                  <a:pt x="234" y="176"/>
                </a:lnTo>
                <a:lnTo>
                  <a:pt x="235" y="176"/>
                </a:lnTo>
                <a:lnTo>
                  <a:pt x="237" y="176"/>
                </a:lnTo>
                <a:lnTo>
                  <a:pt x="239" y="176"/>
                </a:lnTo>
                <a:lnTo>
                  <a:pt x="241" y="175"/>
                </a:lnTo>
                <a:lnTo>
                  <a:pt x="242" y="175"/>
                </a:lnTo>
                <a:lnTo>
                  <a:pt x="242" y="173"/>
                </a:lnTo>
                <a:lnTo>
                  <a:pt x="242" y="171"/>
                </a:lnTo>
                <a:lnTo>
                  <a:pt x="244" y="169"/>
                </a:lnTo>
                <a:lnTo>
                  <a:pt x="244" y="168"/>
                </a:lnTo>
                <a:lnTo>
                  <a:pt x="244" y="166"/>
                </a:lnTo>
                <a:lnTo>
                  <a:pt x="246" y="166"/>
                </a:lnTo>
                <a:lnTo>
                  <a:pt x="246" y="164"/>
                </a:lnTo>
                <a:lnTo>
                  <a:pt x="246" y="162"/>
                </a:lnTo>
                <a:lnTo>
                  <a:pt x="244" y="161"/>
                </a:lnTo>
                <a:lnTo>
                  <a:pt x="244" y="159"/>
                </a:lnTo>
                <a:lnTo>
                  <a:pt x="242" y="157"/>
                </a:lnTo>
                <a:lnTo>
                  <a:pt x="242" y="155"/>
                </a:lnTo>
                <a:lnTo>
                  <a:pt x="241" y="154"/>
                </a:lnTo>
                <a:lnTo>
                  <a:pt x="241" y="152"/>
                </a:lnTo>
                <a:lnTo>
                  <a:pt x="239" y="150"/>
                </a:lnTo>
                <a:lnTo>
                  <a:pt x="241" y="148"/>
                </a:lnTo>
                <a:lnTo>
                  <a:pt x="242" y="147"/>
                </a:lnTo>
                <a:lnTo>
                  <a:pt x="242" y="145"/>
                </a:lnTo>
                <a:lnTo>
                  <a:pt x="242" y="143"/>
                </a:lnTo>
                <a:lnTo>
                  <a:pt x="242" y="141"/>
                </a:lnTo>
                <a:lnTo>
                  <a:pt x="244" y="140"/>
                </a:lnTo>
                <a:lnTo>
                  <a:pt x="244" y="138"/>
                </a:lnTo>
                <a:lnTo>
                  <a:pt x="246" y="138"/>
                </a:lnTo>
                <a:lnTo>
                  <a:pt x="246" y="136"/>
                </a:lnTo>
                <a:lnTo>
                  <a:pt x="246" y="134"/>
                </a:lnTo>
                <a:lnTo>
                  <a:pt x="248" y="134"/>
                </a:lnTo>
                <a:lnTo>
                  <a:pt x="248" y="133"/>
                </a:lnTo>
                <a:lnTo>
                  <a:pt x="249" y="133"/>
                </a:lnTo>
                <a:lnTo>
                  <a:pt x="248" y="133"/>
                </a:lnTo>
                <a:lnTo>
                  <a:pt x="246" y="133"/>
                </a:lnTo>
                <a:lnTo>
                  <a:pt x="244" y="133"/>
                </a:lnTo>
                <a:lnTo>
                  <a:pt x="242" y="133"/>
                </a:lnTo>
                <a:lnTo>
                  <a:pt x="241" y="133"/>
                </a:lnTo>
                <a:lnTo>
                  <a:pt x="239" y="134"/>
                </a:lnTo>
                <a:lnTo>
                  <a:pt x="237" y="134"/>
                </a:lnTo>
                <a:lnTo>
                  <a:pt x="235" y="134"/>
                </a:lnTo>
                <a:lnTo>
                  <a:pt x="234" y="136"/>
                </a:lnTo>
                <a:lnTo>
                  <a:pt x="232" y="136"/>
                </a:lnTo>
                <a:lnTo>
                  <a:pt x="230" y="136"/>
                </a:lnTo>
                <a:lnTo>
                  <a:pt x="230" y="134"/>
                </a:lnTo>
                <a:lnTo>
                  <a:pt x="228" y="134"/>
                </a:lnTo>
                <a:lnTo>
                  <a:pt x="227" y="133"/>
                </a:lnTo>
                <a:lnTo>
                  <a:pt x="227" y="131"/>
                </a:lnTo>
                <a:lnTo>
                  <a:pt x="227" y="129"/>
                </a:lnTo>
                <a:lnTo>
                  <a:pt x="227" y="127"/>
                </a:lnTo>
                <a:lnTo>
                  <a:pt x="228" y="126"/>
                </a:lnTo>
                <a:lnTo>
                  <a:pt x="230" y="124"/>
                </a:lnTo>
                <a:lnTo>
                  <a:pt x="232" y="124"/>
                </a:lnTo>
                <a:lnTo>
                  <a:pt x="232" y="122"/>
                </a:lnTo>
                <a:lnTo>
                  <a:pt x="234" y="120"/>
                </a:lnTo>
                <a:lnTo>
                  <a:pt x="234" y="119"/>
                </a:lnTo>
                <a:lnTo>
                  <a:pt x="234" y="117"/>
                </a:lnTo>
                <a:lnTo>
                  <a:pt x="232" y="117"/>
                </a:lnTo>
                <a:lnTo>
                  <a:pt x="232" y="115"/>
                </a:lnTo>
                <a:lnTo>
                  <a:pt x="230" y="115"/>
                </a:lnTo>
                <a:lnTo>
                  <a:pt x="230" y="113"/>
                </a:lnTo>
                <a:lnTo>
                  <a:pt x="228" y="113"/>
                </a:lnTo>
                <a:lnTo>
                  <a:pt x="228" y="112"/>
                </a:lnTo>
                <a:lnTo>
                  <a:pt x="227" y="112"/>
                </a:lnTo>
                <a:lnTo>
                  <a:pt x="227" y="110"/>
                </a:lnTo>
                <a:lnTo>
                  <a:pt x="227" y="108"/>
                </a:lnTo>
                <a:lnTo>
                  <a:pt x="225" y="108"/>
                </a:lnTo>
                <a:lnTo>
                  <a:pt x="225" y="107"/>
                </a:lnTo>
                <a:lnTo>
                  <a:pt x="225" y="105"/>
                </a:lnTo>
                <a:lnTo>
                  <a:pt x="225" y="103"/>
                </a:lnTo>
                <a:lnTo>
                  <a:pt x="225" y="101"/>
                </a:lnTo>
                <a:lnTo>
                  <a:pt x="225" y="100"/>
                </a:lnTo>
                <a:lnTo>
                  <a:pt x="225" y="98"/>
                </a:lnTo>
                <a:lnTo>
                  <a:pt x="227" y="98"/>
                </a:lnTo>
                <a:lnTo>
                  <a:pt x="225" y="96"/>
                </a:lnTo>
                <a:lnTo>
                  <a:pt x="225" y="94"/>
                </a:lnTo>
                <a:lnTo>
                  <a:pt x="225" y="93"/>
                </a:lnTo>
                <a:lnTo>
                  <a:pt x="223" y="91"/>
                </a:lnTo>
                <a:lnTo>
                  <a:pt x="223" y="89"/>
                </a:lnTo>
                <a:lnTo>
                  <a:pt x="223" y="87"/>
                </a:lnTo>
                <a:lnTo>
                  <a:pt x="223" y="86"/>
                </a:lnTo>
                <a:lnTo>
                  <a:pt x="221" y="86"/>
                </a:lnTo>
                <a:lnTo>
                  <a:pt x="221" y="84"/>
                </a:lnTo>
                <a:lnTo>
                  <a:pt x="220" y="82"/>
                </a:lnTo>
                <a:lnTo>
                  <a:pt x="220" y="80"/>
                </a:lnTo>
                <a:lnTo>
                  <a:pt x="220" y="79"/>
                </a:lnTo>
                <a:lnTo>
                  <a:pt x="220" y="77"/>
                </a:lnTo>
                <a:lnTo>
                  <a:pt x="218" y="77"/>
                </a:lnTo>
                <a:lnTo>
                  <a:pt x="218" y="75"/>
                </a:lnTo>
                <a:lnTo>
                  <a:pt x="218" y="73"/>
                </a:lnTo>
                <a:lnTo>
                  <a:pt x="218" y="72"/>
                </a:lnTo>
                <a:lnTo>
                  <a:pt x="218" y="70"/>
                </a:lnTo>
                <a:lnTo>
                  <a:pt x="218" y="68"/>
                </a:lnTo>
                <a:lnTo>
                  <a:pt x="218" y="66"/>
                </a:lnTo>
                <a:lnTo>
                  <a:pt x="218" y="65"/>
                </a:lnTo>
                <a:lnTo>
                  <a:pt x="218" y="63"/>
                </a:lnTo>
                <a:lnTo>
                  <a:pt x="220" y="61"/>
                </a:lnTo>
                <a:lnTo>
                  <a:pt x="220" y="59"/>
                </a:lnTo>
                <a:lnTo>
                  <a:pt x="221" y="58"/>
                </a:lnTo>
                <a:lnTo>
                  <a:pt x="221" y="56"/>
                </a:lnTo>
                <a:lnTo>
                  <a:pt x="223" y="54"/>
                </a:lnTo>
                <a:lnTo>
                  <a:pt x="223" y="52"/>
                </a:lnTo>
                <a:lnTo>
                  <a:pt x="225" y="51"/>
                </a:lnTo>
                <a:lnTo>
                  <a:pt x="227" y="49"/>
                </a:lnTo>
                <a:lnTo>
                  <a:pt x="227" y="47"/>
                </a:lnTo>
                <a:lnTo>
                  <a:pt x="228" y="45"/>
                </a:lnTo>
                <a:lnTo>
                  <a:pt x="228" y="42"/>
                </a:lnTo>
                <a:lnTo>
                  <a:pt x="230" y="42"/>
                </a:lnTo>
                <a:lnTo>
                  <a:pt x="230" y="40"/>
                </a:lnTo>
                <a:lnTo>
                  <a:pt x="232" y="38"/>
                </a:lnTo>
                <a:lnTo>
                  <a:pt x="232" y="37"/>
                </a:lnTo>
                <a:lnTo>
                  <a:pt x="232" y="35"/>
                </a:lnTo>
                <a:lnTo>
                  <a:pt x="234" y="33"/>
                </a:lnTo>
                <a:lnTo>
                  <a:pt x="234" y="31"/>
                </a:lnTo>
                <a:lnTo>
                  <a:pt x="234" y="30"/>
                </a:lnTo>
                <a:lnTo>
                  <a:pt x="235" y="28"/>
                </a:lnTo>
                <a:lnTo>
                  <a:pt x="235" y="26"/>
                </a:lnTo>
                <a:lnTo>
                  <a:pt x="237" y="24"/>
                </a:lnTo>
                <a:lnTo>
                  <a:pt x="237" y="23"/>
                </a:lnTo>
                <a:lnTo>
                  <a:pt x="239" y="23"/>
                </a:lnTo>
                <a:lnTo>
                  <a:pt x="239" y="21"/>
                </a:lnTo>
                <a:lnTo>
                  <a:pt x="241" y="19"/>
                </a:lnTo>
                <a:lnTo>
                  <a:pt x="242" y="19"/>
                </a:lnTo>
                <a:lnTo>
                  <a:pt x="244" y="19"/>
                </a:lnTo>
                <a:lnTo>
                  <a:pt x="246" y="19"/>
                </a:lnTo>
                <a:lnTo>
                  <a:pt x="248" y="19"/>
                </a:lnTo>
                <a:lnTo>
                  <a:pt x="249" y="19"/>
                </a:lnTo>
                <a:lnTo>
                  <a:pt x="249" y="17"/>
                </a:lnTo>
                <a:lnTo>
                  <a:pt x="251" y="17"/>
                </a:lnTo>
                <a:lnTo>
                  <a:pt x="251" y="16"/>
                </a:lnTo>
                <a:lnTo>
                  <a:pt x="253" y="16"/>
                </a:lnTo>
                <a:lnTo>
                  <a:pt x="253" y="14"/>
                </a:lnTo>
                <a:lnTo>
                  <a:pt x="255" y="12"/>
                </a:lnTo>
                <a:lnTo>
                  <a:pt x="255" y="11"/>
                </a:lnTo>
                <a:lnTo>
                  <a:pt x="256" y="11"/>
                </a:lnTo>
                <a:lnTo>
                  <a:pt x="256" y="9"/>
                </a:lnTo>
                <a:lnTo>
                  <a:pt x="258" y="7"/>
                </a:lnTo>
                <a:lnTo>
                  <a:pt x="260" y="7"/>
                </a:lnTo>
                <a:lnTo>
                  <a:pt x="262" y="7"/>
                </a:lnTo>
                <a:lnTo>
                  <a:pt x="263" y="7"/>
                </a:lnTo>
                <a:lnTo>
                  <a:pt x="265" y="7"/>
                </a:lnTo>
                <a:lnTo>
                  <a:pt x="267" y="7"/>
                </a:lnTo>
                <a:lnTo>
                  <a:pt x="269" y="5"/>
                </a:lnTo>
                <a:lnTo>
                  <a:pt x="270" y="5"/>
                </a:lnTo>
                <a:lnTo>
                  <a:pt x="272" y="4"/>
                </a:lnTo>
                <a:lnTo>
                  <a:pt x="274" y="2"/>
                </a:lnTo>
                <a:lnTo>
                  <a:pt x="276" y="0"/>
                </a:lnTo>
                <a:lnTo>
                  <a:pt x="277" y="0"/>
                </a:lnTo>
                <a:lnTo>
                  <a:pt x="279" y="0"/>
                </a:lnTo>
                <a:lnTo>
                  <a:pt x="281" y="0"/>
                </a:lnTo>
                <a:lnTo>
                  <a:pt x="282" y="0"/>
                </a:lnTo>
                <a:lnTo>
                  <a:pt x="284" y="0"/>
                </a:lnTo>
                <a:lnTo>
                  <a:pt x="286" y="0"/>
                </a:lnTo>
                <a:lnTo>
                  <a:pt x="288" y="0"/>
                </a:lnTo>
                <a:lnTo>
                  <a:pt x="289" y="2"/>
                </a:lnTo>
                <a:lnTo>
                  <a:pt x="289" y="4"/>
                </a:lnTo>
                <a:lnTo>
                  <a:pt x="289" y="5"/>
                </a:lnTo>
                <a:lnTo>
                  <a:pt x="289" y="7"/>
                </a:lnTo>
                <a:lnTo>
                  <a:pt x="289" y="9"/>
                </a:lnTo>
                <a:lnTo>
                  <a:pt x="291" y="11"/>
                </a:lnTo>
                <a:lnTo>
                  <a:pt x="291" y="12"/>
                </a:lnTo>
                <a:lnTo>
                  <a:pt x="291" y="14"/>
                </a:lnTo>
                <a:lnTo>
                  <a:pt x="291" y="16"/>
                </a:lnTo>
                <a:lnTo>
                  <a:pt x="293" y="16"/>
                </a:lnTo>
                <a:lnTo>
                  <a:pt x="293" y="17"/>
                </a:lnTo>
                <a:lnTo>
                  <a:pt x="293" y="19"/>
                </a:lnTo>
                <a:lnTo>
                  <a:pt x="293" y="21"/>
                </a:lnTo>
                <a:lnTo>
                  <a:pt x="295" y="23"/>
                </a:lnTo>
                <a:lnTo>
                  <a:pt x="295" y="24"/>
                </a:lnTo>
                <a:lnTo>
                  <a:pt x="295" y="26"/>
                </a:lnTo>
                <a:lnTo>
                  <a:pt x="295" y="28"/>
                </a:lnTo>
                <a:lnTo>
                  <a:pt x="295" y="30"/>
                </a:lnTo>
                <a:lnTo>
                  <a:pt x="295" y="31"/>
                </a:lnTo>
                <a:lnTo>
                  <a:pt x="296" y="33"/>
                </a:lnTo>
                <a:lnTo>
                  <a:pt x="296" y="35"/>
                </a:lnTo>
                <a:lnTo>
                  <a:pt x="296" y="37"/>
                </a:lnTo>
                <a:lnTo>
                  <a:pt x="295" y="37"/>
                </a:lnTo>
                <a:lnTo>
                  <a:pt x="295" y="38"/>
                </a:lnTo>
                <a:lnTo>
                  <a:pt x="295" y="40"/>
                </a:lnTo>
                <a:lnTo>
                  <a:pt x="293" y="42"/>
                </a:lnTo>
                <a:lnTo>
                  <a:pt x="293" y="44"/>
                </a:lnTo>
                <a:lnTo>
                  <a:pt x="293" y="45"/>
                </a:lnTo>
                <a:lnTo>
                  <a:pt x="293" y="47"/>
                </a:lnTo>
                <a:lnTo>
                  <a:pt x="291" y="49"/>
                </a:lnTo>
                <a:lnTo>
                  <a:pt x="291" y="51"/>
                </a:lnTo>
                <a:lnTo>
                  <a:pt x="291" y="52"/>
                </a:lnTo>
                <a:lnTo>
                  <a:pt x="289" y="54"/>
                </a:lnTo>
                <a:lnTo>
                  <a:pt x="289" y="56"/>
                </a:lnTo>
                <a:lnTo>
                  <a:pt x="291" y="56"/>
                </a:lnTo>
                <a:lnTo>
                  <a:pt x="291" y="58"/>
                </a:lnTo>
                <a:lnTo>
                  <a:pt x="291" y="59"/>
                </a:lnTo>
                <a:lnTo>
                  <a:pt x="293" y="61"/>
                </a:lnTo>
                <a:lnTo>
                  <a:pt x="295" y="63"/>
                </a:lnTo>
                <a:lnTo>
                  <a:pt x="296" y="63"/>
                </a:lnTo>
                <a:lnTo>
                  <a:pt x="298" y="63"/>
                </a:lnTo>
                <a:lnTo>
                  <a:pt x="300" y="65"/>
                </a:lnTo>
                <a:lnTo>
                  <a:pt x="302" y="65"/>
                </a:lnTo>
                <a:lnTo>
                  <a:pt x="303" y="65"/>
                </a:lnTo>
                <a:lnTo>
                  <a:pt x="305" y="66"/>
                </a:lnTo>
                <a:lnTo>
                  <a:pt x="307" y="66"/>
                </a:lnTo>
                <a:lnTo>
                  <a:pt x="309" y="66"/>
                </a:lnTo>
                <a:lnTo>
                  <a:pt x="309" y="68"/>
                </a:lnTo>
                <a:lnTo>
                  <a:pt x="310" y="68"/>
                </a:lnTo>
                <a:lnTo>
                  <a:pt x="310" y="70"/>
                </a:lnTo>
                <a:lnTo>
                  <a:pt x="312" y="70"/>
                </a:lnTo>
                <a:lnTo>
                  <a:pt x="312" y="72"/>
                </a:lnTo>
                <a:lnTo>
                  <a:pt x="314" y="72"/>
                </a:lnTo>
                <a:lnTo>
                  <a:pt x="316" y="73"/>
                </a:lnTo>
                <a:lnTo>
                  <a:pt x="317" y="73"/>
                </a:lnTo>
                <a:lnTo>
                  <a:pt x="317" y="75"/>
                </a:lnTo>
                <a:lnTo>
                  <a:pt x="319" y="75"/>
                </a:lnTo>
                <a:lnTo>
                  <a:pt x="321" y="77"/>
                </a:lnTo>
                <a:lnTo>
                  <a:pt x="323" y="79"/>
                </a:lnTo>
                <a:lnTo>
                  <a:pt x="324" y="79"/>
                </a:lnTo>
                <a:lnTo>
                  <a:pt x="326" y="80"/>
                </a:lnTo>
                <a:lnTo>
                  <a:pt x="328" y="82"/>
                </a:lnTo>
                <a:lnTo>
                  <a:pt x="330" y="82"/>
                </a:lnTo>
                <a:lnTo>
                  <a:pt x="330" y="84"/>
                </a:lnTo>
                <a:lnTo>
                  <a:pt x="331" y="84"/>
                </a:lnTo>
                <a:lnTo>
                  <a:pt x="333" y="86"/>
                </a:lnTo>
                <a:lnTo>
                  <a:pt x="335" y="86"/>
                </a:lnTo>
                <a:lnTo>
                  <a:pt x="337" y="87"/>
                </a:lnTo>
                <a:lnTo>
                  <a:pt x="338" y="87"/>
                </a:lnTo>
                <a:lnTo>
                  <a:pt x="340" y="87"/>
                </a:lnTo>
                <a:lnTo>
                  <a:pt x="342" y="87"/>
                </a:lnTo>
                <a:lnTo>
                  <a:pt x="344" y="87"/>
                </a:lnTo>
                <a:lnTo>
                  <a:pt x="344" y="86"/>
                </a:lnTo>
                <a:lnTo>
                  <a:pt x="344" y="84"/>
                </a:lnTo>
                <a:lnTo>
                  <a:pt x="344" y="82"/>
                </a:lnTo>
                <a:lnTo>
                  <a:pt x="344" y="80"/>
                </a:lnTo>
                <a:lnTo>
                  <a:pt x="344" y="79"/>
                </a:lnTo>
                <a:lnTo>
                  <a:pt x="344" y="77"/>
                </a:lnTo>
                <a:lnTo>
                  <a:pt x="345" y="75"/>
                </a:lnTo>
                <a:lnTo>
                  <a:pt x="345" y="73"/>
                </a:lnTo>
                <a:lnTo>
                  <a:pt x="344" y="73"/>
                </a:lnTo>
                <a:lnTo>
                  <a:pt x="342" y="73"/>
                </a:lnTo>
                <a:lnTo>
                  <a:pt x="340" y="73"/>
                </a:lnTo>
                <a:lnTo>
                  <a:pt x="338" y="73"/>
                </a:lnTo>
                <a:lnTo>
                  <a:pt x="337" y="73"/>
                </a:lnTo>
                <a:lnTo>
                  <a:pt x="335" y="73"/>
                </a:lnTo>
                <a:lnTo>
                  <a:pt x="333" y="73"/>
                </a:lnTo>
                <a:lnTo>
                  <a:pt x="333" y="72"/>
                </a:lnTo>
                <a:lnTo>
                  <a:pt x="333" y="70"/>
                </a:lnTo>
                <a:lnTo>
                  <a:pt x="333" y="68"/>
                </a:lnTo>
                <a:lnTo>
                  <a:pt x="335" y="66"/>
                </a:lnTo>
                <a:lnTo>
                  <a:pt x="335" y="65"/>
                </a:lnTo>
                <a:lnTo>
                  <a:pt x="335" y="63"/>
                </a:lnTo>
                <a:lnTo>
                  <a:pt x="337" y="61"/>
                </a:lnTo>
                <a:lnTo>
                  <a:pt x="337" y="59"/>
                </a:lnTo>
                <a:lnTo>
                  <a:pt x="337" y="58"/>
                </a:lnTo>
                <a:lnTo>
                  <a:pt x="338" y="56"/>
                </a:lnTo>
                <a:lnTo>
                  <a:pt x="338" y="54"/>
                </a:lnTo>
                <a:lnTo>
                  <a:pt x="338" y="52"/>
                </a:lnTo>
                <a:lnTo>
                  <a:pt x="338" y="51"/>
                </a:lnTo>
                <a:lnTo>
                  <a:pt x="338" y="49"/>
                </a:lnTo>
                <a:lnTo>
                  <a:pt x="340" y="47"/>
                </a:lnTo>
                <a:lnTo>
                  <a:pt x="340" y="45"/>
                </a:lnTo>
                <a:lnTo>
                  <a:pt x="340" y="44"/>
                </a:lnTo>
                <a:lnTo>
                  <a:pt x="340" y="42"/>
                </a:lnTo>
                <a:lnTo>
                  <a:pt x="338" y="40"/>
                </a:lnTo>
                <a:lnTo>
                  <a:pt x="338" y="38"/>
                </a:lnTo>
                <a:lnTo>
                  <a:pt x="340" y="38"/>
                </a:lnTo>
                <a:lnTo>
                  <a:pt x="342" y="38"/>
                </a:lnTo>
                <a:lnTo>
                  <a:pt x="344" y="38"/>
                </a:lnTo>
                <a:lnTo>
                  <a:pt x="344" y="40"/>
                </a:lnTo>
                <a:lnTo>
                  <a:pt x="345" y="40"/>
                </a:lnTo>
                <a:lnTo>
                  <a:pt x="347" y="40"/>
                </a:lnTo>
                <a:lnTo>
                  <a:pt x="349" y="42"/>
                </a:lnTo>
                <a:lnTo>
                  <a:pt x="351" y="44"/>
                </a:lnTo>
                <a:lnTo>
                  <a:pt x="352" y="44"/>
                </a:lnTo>
                <a:lnTo>
                  <a:pt x="354" y="42"/>
                </a:lnTo>
                <a:lnTo>
                  <a:pt x="356" y="42"/>
                </a:lnTo>
                <a:lnTo>
                  <a:pt x="358" y="42"/>
                </a:lnTo>
                <a:lnTo>
                  <a:pt x="358" y="40"/>
                </a:lnTo>
                <a:lnTo>
                  <a:pt x="359" y="38"/>
                </a:lnTo>
                <a:lnTo>
                  <a:pt x="361" y="37"/>
                </a:lnTo>
                <a:lnTo>
                  <a:pt x="363" y="37"/>
                </a:lnTo>
                <a:lnTo>
                  <a:pt x="363" y="35"/>
                </a:lnTo>
                <a:lnTo>
                  <a:pt x="363" y="33"/>
                </a:lnTo>
                <a:lnTo>
                  <a:pt x="365" y="33"/>
                </a:lnTo>
                <a:lnTo>
                  <a:pt x="365" y="31"/>
                </a:lnTo>
                <a:lnTo>
                  <a:pt x="366" y="31"/>
                </a:lnTo>
                <a:lnTo>
                  <a:pt x="366" y="30"/>
                </a:lnTo>
                <a:lnTo>
                  <a:pt x="366" y="28"/>
                </a:lnTo>
                <a:lnTo>
                  <a:pt x="368" y="26"/>
                </a:lnTo>
                <a:lnTo>
                  <a:pt x="368" y="24"/>
                </a:lnTo>
                <a:lnTo>
                  <a:pt x="368" y="23"/>
                </a:lnTo>
                <a:lnTo>
                  <a:pt x="370" y="21"/>
                </a:lnTo>
                <a:lnTo>
                  <a:pt x="371" y="21"/>
                </a:lnTo>
                <a:lnTo>
                  <a:pt x="373" y="21"/>
                </a:lnTo>
                <a:lnTo>
                  <a:pt x="373" y="23"/>
                </a:lnTo>
                <a:lnTo>
                  <a:pt x="375" y="23"/>
                </a:lnTo>
                <a:lnTo>
                  <a:pt x="377" y="24"/>
                </a:lnTo>
                <a:lnTo>
                  <a:pt x="378" y="24"/>
                </a:lnTo>
                <a:lnTo>
                  <a:pt x="380" y="24"/>
                </a:lnTo>
                <a:lnTo>
                  <a:pt x="382" y="24"/>
                </a:lnTo>
                <a:lnTo>
                  <a:pt x="384" y="24"/>
                </a:lnTo>
                <a:lnTo>
                  <a:pt x="385" y="24"/>
                </a:lnTo>
                <a:lnTo>
                  <a:pt x="387" y="24"/>
                </a:lnTo>
                <a:lnTo>
                  <a:pt x="389" y="24"/>
                </a:lnTo>
                <a:lnTo>
                  <a:pt x="391" y="24"/>
                </a:lnTo>
                <a:lnTo>
                  <a:pt x="392" y="23"/>
                </a:lnTo>
                <a:lnTo>
                  <a:pt x="394" y="23"/>
                </a:lnTo>
                <a:lnTo>
                  <a:pt x="396" y="21"/>
                </a:lnTo>
                <a:lnTo>
                  <a:pt x="398" y="19"/>
                </a:lnTo>
                <a:lnTo>
                  <a:pt x="398" y="17"/>
                </a:lnTo>
                <a:lnTo>
                  <a:pt x="405" y="19"/>
                </a:lnTo>
                <a:lnTo>
                  <a:pt x="405" y="21"/>
                </a:lnTo>
                <a:lnTo>
                  <a:pt x="406" y="21"/>
                </a:lnTo>
                <a:lnTo>
                  <a:pt x="406" y="23"/>
                </a:lnTo>
                <a:lnTo>
                  <a:pt x="408" y="23"/>
                </a:lnTo>
                <a:lnTo>
                  <a:pt x="410" y="23"/>
                </a:lnTo>
                <a:lnTo>
                  <a:pt x="410" y="24"/>
                </a:lnTo>
                <a:lnTo>
                  <a:pt x="412" y="24"/>
                </a:lnTo>
                <a:lnTo>
                  <a:pt x="412" y="26"/>
                </a:lnTo>
                <a:lnTo>
                  <a:pt x="413" y="28"/>
                </a:lnTo>
                <a:lnTo>
                  <a:pt x="415" y="30"/>
                </a:lnTo>
                <a:lnTo>
                  <a:pt x="417" y="31"/>
                </a:lnTo>
                <a:lnTo>
                  <a:pt x="419" y="33"/>
                </a:lnTo>
                <a:lnTo>
                  <a:pt x="422" y="35"/>
                </a:lnTo>
                <a:lnTo>
                  <a:pt x="422" y="37"/>
                </a:lnTo>
                <a:lnTo>
                  <a:pt x="424" y="37"/>
                </a:lnTo>
                <a:lnTo>
                  <a:pt x="426" y="38"/>
                </a:lnTo>
                <a:lnTo>
                  <a:pt x="427" y="40"/>
                </a:lnTo>
                <a:lnTo>
                  <a:pt x="429" y="40"/>
                </a:lnTo>
                <a:lnTo>
                  <a:pt x="427" y="42"/>
                </a:lnTo>
                <a:lnTo>
                  <a:pt x="427" y="44"/>
                </a:lnTo>
                <a:lnTo>
                  <a:pt x="427" y="45"/>
                </a:lnTo>
                <a:lnTo>
                  <a:pt x="427" y="47"/>
                </a:lnTo>
                <a:lnTo>
                  <a:pt x="427" y="49"/>
                </a:lnTo>
                <a:lnTo>
                  <a:pt x="427" y="51"/>
                </a:lnTo>
                <a:lnTo>
                  <a:pt x="427" y="52"/>
                </a:lnTo>
                <a:lnTo>
                  <a:pt x="429" y="52"/>
                </a:lnTo>
                <a:lnTo>
                  <a:pt x="429" y="54"/>
                </a:lnTo>
                <a:lnTo>
                  <a:pt x="431" y="56"/>
                </a:lnTo>
                <a:lnTo>
                  <a:pt x="433" y="56"/>
                </a:lnTo>
                <a:lnTo>
                  <a:pt x="434" y="56"/>
                </a:lnTo>
                <a:lnTo>
                  <a:pt x="436" y="54"/>
                </a:lnTo>
                <a:lnTo>
                  <a:pt x="438" y="54"/>
                </a:lnTo>
                <a:lnTo>
                  <a:pt x="440" y="54"/>
                </a:lnTo>
                <a:lnTo>
                  <a:pt x="441" y="56"/>
                </a:lnTo>
                <a:lnTo>
                  <a:pt x="443" y="56"/>
                </a:lnTo>
                <a:lnTo>
                  <a:pt x="445" y="56"/>
                </a:lnTo>
                <a:lnTo>
                  <a:pt x="447" y="56"/>
                </a:lnTo>
                <a:lnTo>
                  <a:pt x="448" y="58"/>
                </a:lnTo>
                <a:lnTo>
                  <a:pt x="450" y="59"/>
                </a:lnTo>
                <a:lnTo>
                  <a:pt x="450" y="61"/>
                </a:lnTo>
                <a:lnTo>
                  <a:pt x="452" y="63"/>
                </a:lnTo>
                <a:lnTo>
                  <a:pt x="454" y="63"/>
                </a:lnTo>
                <a:lnTo>
                  <a:pt x="455" y="65"/>
                </a:lnTo>
                <a:lnTo>
                  <a:pt x="457" y="65"/>
                </a:lnTo>
                <a:lnTo>
                  <a:pt x="459" y="65"/>
                </a:lnTo>
                <a:lnTo>
                  <a:pt x="460" y="65"/>
                </a:lnTo>
                <a:lnTo>
                  <a:pt x="462" y="65"/>
                </a:lnTo>
                <a:lnTo>
                  <a:pt x="464" y="65"/>
                </a:lnTo>
                <a:lnTo>
                  <a:pt x="466" y="65"/>
                </a:lnTo>
                <a:lnTo>
                  <a:pt x="467" y="65"/>
                </a:lnTo>
                <a:lnTo>
                  <a:pt x="469" y="66"/>
                </a:lnTo>
                <a:lnTo>
                  <a:pt x="471" y="68"/>
                </a:lnTo>
                <a:lnTo>
                  <a:pt x="473" y="68"/>
                </a:lnTo>
                <a:lnTo>
                  <a:pt x="474" y="70"/>
                </a:lnTo>
                <a:lnTo>
                  <a:pt x="474" y="72"/>
                </a:lnTo>
                <a:lnTo>
                  <a:pt x="476" y="72"/>
                </a:lnTo>
                <a:lnTo>
                  <a:pt x="476" y="73"/>
                </a:lnTo>
                <a:lnTo>
                  <a:pt x="478" y="73"/>
                </a:lnTo>
                <a:lnTo>
                  <a:pt x="478" y="75"/>
                </a:lnTo>
                <a:lnTo>
                  <a:pt x="480" y="75"/>
                </a:lnTo>
                <a:lnTo>
                  <a:pt x="481" y="77"/>
                </a:lnTo>
                <a:lnTo>
                  <a:pt x="483" y="79"/>
                </a:lnTo>
                <a:lnTo>
                  <a:pt x="485" y="79"/>
                </a:lnTo>
                <a:lnTo>
                  <a:pt x="487" y="79"/>
                </a:lnTo>
                <a:lnTo>
                  <a:pt x="488" y="80"/>
                </a:lnTo>
                <a:lnTo>
                  <a:pt x="488" y="79"/>
                </a:lnTo>
                <a:lnTo>
                  <a:pt x="490" y="79"/>
                </a:lnTo>
                <a:lnTo>
                  <a:pt x="492" y="79"/>
                </a:lnTo>
                <a:lnTo>
                  <a:pt x="494" y="80"/>
                </a:lnTo>
                <a:lnTo>
                  <a:pt x="495" y="80"/>
                </a:lnTo>
                <a:lnTo>
                  <a:pt x="497" y="80"/>
                </a:lnTo>
                <a:lnTo>
                  <a:pt x="499" y="80"/>
                </a:lnTo>
                <a:lnTo>
                  <a:pt x="501" y="79"/>
                </a:lnTo>
                <a:lnTo>
                  <a:pt x="501" y="77"/>
                </a:lnTo>
                <a:lnTo>
                  <a:pt x="501" y="75"/>
                </a:lnTo>
                <a:lnTo>
                  <a:pt x="502" y="73"/>
                </a:lnTo>
                <a:lnTo>
                  <a:pt x="504" y="72"/>
                </a:lnTo>
                <a:lnTo>
                  <a:pt x="506" y="72"/>
                </a:lnTo>
                <a:lnTo>
                  <a:pt x="506" y="70"/>
                </a:lnTo>
                <a:lnTo>
                  <a:pt x="508" y="68"/>
                </a:lnTo>
                <a:lnTo>
                  <a:pt x="509" y="68"/>
                </a:lnTo>
                <a:lnTo>
                  <a:pt x="509" y="66"/>
                </a:lnTo>
                <a:lnTo>
                  <a:pt x="511" y="66"/>
                </a:lnTo>
                <a:lnTo>
                  <a:pt x="511" y="65"/>
                </a:lnTo>
                <a:lnTo>
                  <a:pt x="511" y="63"/>
                </a:lnTo>
                <a:lnTo>
                  <a:pt x="513" y="63"/>
                </a:lnTo>
                <a:lnTo>
                  <a:pt x="513" y="59"/>
                </a:lnTo>
                <a:lnTo>
                  <a:pt x="515" y="58"/>
                </a:lnTo>
                <a:lnTo>
                  <a:pt x="515" y="56"/>
                </a:lnTo>
                <a:lnTo>
                  <a:pt x="515" y="54"/>
                </a:lnTo>
                <a:lnTo>
                  <a:pt x="515" y="52"/>
                </a:lnTo>
                <a:lnTo>
                  <a:pt x="516" y="51"/>
                </a:lnTo>
                <a:lnTo>
                  <a:pt x="516" y="49"/>
                </a:lnTo>
                <a:lnTo>
                  <a:pt x="518" y="47"/>
                </a:lnTo>
                <a:lnTo>
                  <a:pt x="518" y="45"/>
                </a:lnTo>
                <a:lnTo>
                  <a:pt x="520" y="45"/>
                </a:lnTo>
                <a:lnTo>
                  <a:pt x="520" y="44"/>
                </a:lnTo>
                <a:lnTo>
                  <a:pt x="522" y="42"/>
                </a:lnTo>
                <a:lnTo>
                  <a:pt x="523" y="40"/>
                </a:lnTo>
                <a:lnTo>
                  <a:pt x="525" y="40"/>
                </a:lnTo>
                <a:lnTo>
                  <a:pt x="527" y="40"/>
                </a:lnTo>
                <a:lnTo>
                  <a:pt x="529" y="40"/>
                </a:lnTo>
                <a:lnTo>
                  <a:pt x="530" y="38"/>
                </a:lnTo>
                <a:lnTo>
                  <a:pt x="532" y="38"/>
                </a:lnTo>
                <a:lnTo>
                  <a:pt x="534" y="40"/>
                </a:lnTo>
                <a:lnTo>
                  <a:pt x="536" y="40"/>
                </a:lnTo>
                <a:lnTo>
                  <a:pt x="537" y="40"/>
                </a:lnTo>
                <a:lnTo>
                  <a:pt x="539" y="40"/>
                </a:lnTo>
                <a:lnTo>
                  <a:pt x="541" y="40"/>
                </a:lnTo>
                <a:lnTo>
                  <a:pt x="543" y="42"/>
                </a:lnTo>
                <a:lnTo>
                  <a:pt x="544" y="42"/>
                </a:lnTo>
                <a:lnTo>
                  <a:pt x="546" y="42"/>
                </a:lnTo>
                <a:lnTo>
                  <a:pt x="548" y="44"/>
                </a:lnTo>
                <a:lnTo>
                  <a:pt x="549" y="44"/>
                </a:lnTo>
                <a:lnTo>
                  <a:pt x="551" y="44"/>
                </a:lnTo>
                <a:lnTo>
                  <a:pt x="553" y="44"/>
                </a:lnTo>
                <a:lnTo>
                  <a:pt x="555" y="44"/>
                </a:lnTo>
                <a:lnTo>
                  <a:pt x="556" y="44"/>
                </a:lnTo>
                <a:lnTo>
                  <a:pt x="558" y="44"/>
                </a:lnTo>
                <a:lnTo>
                  <a:pt x="560" y="44"/>
                </a:lnTo>
                <a:lnTo>
                  <a:pt x="560" y="42"/>
                </a:lnTo>
                <a:lnTo>
                  <a:pt x="562" y="40"/>
                </a:lnTo>
                <a:lnTo>
                  <a:pt x="563" y="40"/>
                </a:lnTo>
                <a:lnTo>
                  <a:pt x="563" y="38"/>
                </a:lnTo>
                <a:lnTo>
                  <a:pt x="565" y="38"/>
                </a:lnTo>
                <a:lnTo>
                  <a:pt x="567" y="37"/>
                </a:lnTo>
                <a:lnTo>
                  <a:pt x="569" y="37"/>
                </a:lnTo>
                <a:lnTo>
                  <a:pt x="570" y="37"/>
                </a:lnTo>
                <a:lnTo>
                  <a:pt x="572" y="37"/>
                </a:lnTo>
                <a:lnTo>
                  <a:pt x="574" y="37"/>
                </a:lnTo>
                <a:lnTo>
                  <a:pt x="574" y="38"/>
                </a:lnTo>
                <a:lnTo>
                  <a:pt x="576" y="38"/>
                </a:lnTo>
                <a:lnTo>
                  <a:pt x="577" y="37"/>
                </a:lnTo>
                <a:lnTo>
                  <a:pt x="579" y="37"/>
                </a:lnTo>
                <a:lnTo>
                  <a:pt x="581" y="37"/>
                </a:lnTo>
                <a:lnTo>
                  <a:pt x="583" y="37"/>
                </a:lnTo>
                <a:lnTo>
                  <a:pt x="584" y="37"/>
                </a:lnTo>
                <a:lnTo>
                  <a:pt x="586" y="37"/>
                </a:lnTo>
                <a:lnTo>
                  <a:pt x="586" y="35"/>
                </a:lnTo>
                <a:lnTo>
                  <a:pt x="588" y="35"/>
                </a:lnTo>
                <a:lnTo>
                  <a:pt x="588" y="33"/>
                </a:lnTo>
                <a:lnTo>
                  <a:pt x="590" y="33"/>
                </a:lnTo>
                <a:lnTo>
                  <a:pt x="590" y="31"/>
                </a:lnTo>
                <a:lnTo>
                  <a:pt x="591" y="31"/>
                </a:lnTo>
                <a:lnTo>
                  <a:pt x="593" y="31"/>
                </a:lnTo>
                <a:lnTo>
                  <a:pt x="595" y="31"/>
                </a:lnTo>
                <a:lnTo>
                  <a:pt x="597" y="31"/>
                </a:lnTo>
                <a:lnTo>
                  <a:pt x="598" y="31"/>
                </a:lnTo>
                <a:lnTo>
                  <a:pt x="600" y="31"/>
                </a:lnTo>
                <a:lnTo>
                  <a:pt x="602" y="31"/>
                </a:lnTo>
                <a:lnTo>
                  <a:pt x="604" y="31"/>
                </a:lnTo>
                <a:lnTo>
                  <a:pt x="605" y="31"/>
                </a:lnTo>
                <a:lnTo>
                  <a:pt x="607" y="31"/>
                </a:lnTo>
                <a:lnTo>
                  <a:pt x="609" y="31"/>
                </a:lnTo>
                <a:lnTo>
                  <a:pt x="611" y="31"/>
                </a:lnTo>
                <a:lnTo>
                  <a:pt x="612" y="31"/>
                </a:lnTo>
                <a:lnTo>
                  <a:pt x="614" y="31"/>
                </a:lnTo>
                <a:lnTo>
                  <a:pt x="616" y="31"/>
                </a:lnTo>
                <a:lnTo>
                  <a:pt x="618" y="30"/>
                </a:lnTo>
                <a:lnTo>
                  <a:pt x="619" y="30"/>
                </a:lnTo>
                <a:lnTo>
                  <a:pt x="621" y="30"/>
                </a:lnTo>
                <a:lnTo>
                  <a:pt x="623" y="30"/>
                </a:lnTo>
                <a:lnTo>
                  <a:pt x="625" y="30"/>
                </a:lnTo>
                <a:lnTo>
                  <a:pt x="626" y="3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6747" name="Freeform 443"/>
          <p:cNvSpPr>
            <a:spLocks/>
          </p:cNvSpPr>
          <p:nvPr/>
        </p:nvSpPr>
        <p:spPr bwMode="auto">
          <a:xfrm>
            <a:off x="3067050" y="2273300"/>
            <a:ext cx="1379538" cy="617538"/>
          </a:xfrm>
          <a:custGeom>
            <a:avLst/>
            <a:gdLst>
              <a:gd name="T0" fmla="*/ 2147483647 w 869"/>
              <a:gd name="T1" fmla="*/ 2147483647 h 389"/>
              <a:gd name="T2" fmla="*/ 2147483647 w 869"/>
              <a:gd name="T3" fmla="*/ 2147483647 h 389"/>
              <a:gd name="T4" fmla="*/ 2147483647 w 869"/>
              <a:gd name="T5" fmla="*/ 2147483647 h 389"/>
              <a:gd name="T6" fmla="*/ 2147483647 w 869"/>
              <a:gd name="T7" fmla="*/ 2147483647 h 389"/>
              <a:gd name="T8" fmla="*/ 2147483647 w 869"/>
              <a:gd name="T9" fmla="*/ 2147483647 h 389"/>
              <a:gd name="T10" fmla="*/ 2147483647 w 869"/>
              <a:gd name="T11" fmla="*/ 2147483647 h 389"/>
              <a:gd name="T12" fmla="*/ 2147483647 w 869"/>
              <a:gd name="T13" fmla="*/ 2147483647 h 389"/>
              <a:gd name="T14" fmla="*/ 2147483647 w 869"/>
              <a:gd name="T15" fmla="*/ 2147483647 h 389"/>
              <a:gd name="T16" fmla="*/ 2147483647 w 869"/>
              <a:gd name="T17" fmla="*/ 2147483647 h 389"/>
              <a:gd name="T18" fmla="*/ 2147483647 w 869"/>
              <a:gd name="T19" fmla="*/ 2147483647 h 389"/>
              <a:gd name="T20" fmla="*/ 2147483647 w 869"/>
              <a:gd name="T21" fmla="*/ 2147483647 h 389"/>
              <a:gd name="T22" fmla="*/ 2147483647 w 869"/>
              <a:gd name="T23" fmla="*/ 2147483647 h 389"/>
              <a:gd name="T24" fmla="*/ 2147483647 w 869"/>
              <a:gd name="T25" fmla="*/ 2147483647 h 389"/>
              <a:gd name="T26" fmla="*/ 2147483647 w 869"/>
              <a:gd name="T27" fmla="*/ 2147483647 h 389"/>
              <a:gd name="T28" fmla="*/ 2147483647 w 869"/>
              <a:gd name="T29" fmla="*/ 2147483647 h 389"/>
              <a:gd name="T30" fmla="*/ 2147483647 w 869"/>
              <a:gd name="T31" fmla="*/ 2147483647 h 389"/>
              <a:gd name="T32" fmla="*/ 2147483647 w 869"/>
              <a:gd name="T33" fmla="*/ 2147483647 h 389"/>
              <a:gd name="T34" fmla="*/ 2147483647 w 869"/>
              <a:gd name="T35" fmla="*/ 2147483647 h 389"/>
              <a:gd name="T36" fmla="*/ 2147483647 w 869"/>
              <a:gd name="T37" fmla="*/ 2147483647 h 389"/>
              <a:gd name="T38" fmla="*/ 2147483647 w 869"/>
              <a:gd name="T39" fmla="*/ 2147483647 h 389"/>
              <a:gd name="T40" fmla="*/ 2147483647 w 869"/>
              <a:gd name="T41" fmla="*/ 2147483647 h 389"/>
              <a:gd name="T42" fmla="*/ 2147483647 w 869"/>
              <a:gd name="T43" fmla="*/ 2147483647 h 389"/>
              <a:gd name="T44" fmla="*/ 2147483647 w 869"/>
              <a:gd name="T45" fmla="*/ 2147483647 h 389"/>
              <a:gd name="T46" fmla="*/ 2147483647 w 869"/>
              <a:gd name="T47" fmla="*/ 2147483647 h 389"/>
              <a:gd name="T48" fmla="*/ 2147483647 w 869"/>
              <a:gd name="T49" fmla="*/ 2147483647 h 389"/>
              <a:gd name="T50" fmla="*/ 2147483647 w 869"/>
              <a:gd name="T51" fmla="*/ 2147483647 h 389"/>
              <a:gd name="T52" fmla="*/ 2147483647 w 869"/>
              <a:gd name="T53" fmla="*/ 2147483647 h 389"/>
              <a:gd name="T54" fmla="*/ 2147483647 w 869"/>
              <a:gd name="T55" fmla="*/ 2147483647 h 389"/>
              <a:gd name="T56" fmla="*/ 2147483647 w 869"/>
              <a:gd name="T57" fmla="*/ 2147483647 h 389"/>
              <a:gd name="T58" fmla="*/ 2147483647 w 869"/>
              <a:gd name="T59" fmla="*/ 2147483647 h 389"/>
              <a:gd name="T60" fmla="*/ 2147483647 w 869"/>
              <a:gd name="T61" fmla="*/ 2147483647 h 389"/>
              <a:gd name="T62" fmla="*/ 2147483647 w 869"/>
              <a:gd name="T63" fmla="*/ 2147483647 h 389"/>
              <a:gd name="T64" fmla="*/ 2147483647 w 869"/>
              <a:gd name="T65" fmla="*/ 2147483647 h 389"/>
              <a:gd name="T66" fmla="*/ 2147483647 w 869"/>
              <a:gd name="T67" fmla="*/ 2147483647 h 389"/>
              <a:gd name="T68" fmla="*/ 2147483647 w 869"/>
              <a:gd name="T69" fmla="*/ 2147483647 h 389"/>
              <a:gd name="T70" fmla="*/ 2147483647 w 869"/>
              <a:gd name="T71" fmla="*/ 2147483647 h 389"/>
              <a:gd name="T72" fmla="*/ 2147483647 w 869"/>
              <a:gd name="T73" fmla="*/ 2147483647 h 389"/>
              <a:gd name="T74" fmla="*/ 2147483647 w 869"/>
              <a:gd name="T75" fmla="*/ 2147483647 h 389"/>
              <a:gd name="T76" fmla="*/ 2147483647 w 869"/>
              <a:gd name="T77" fmla="*/ 2147483647 h 389"/>
              <a:gd name="T78" fmla="*/ 2147483647 w 869"/>
              <a:gd name="T79" fmla="*/ 2147483647 h 389"/>
              <a:gd name="T80" fmla="*/ 2147483647 w 869"/>
              <a:gd name="T81" fmla="*/ 2147483647 h 389"/>
              <a:gd name="T82" fmla="*/ 2147483647 w 869"/>
              <a:gd name="T83" fmla="*/ 2147483647 h 389"/>
              <a:gd name="T84" fmla="*/ 2147483647 w 869"/>
              <a:gd name="T85" fmla="*/ 2147483647 h 389"/>
              <a:gd name="T86" fmla="*/ 2147483647 w 869"/>
              <a:gd name="T87" fmla="*/ 2147483647 h 389"/>
              <a:gd name="T88" fmla="*/ 2147483647 w 869"/>
              <a:gd name="T89" fmla="*/ 2147483647 h 389"/>
              <a:gd name="T90" fmla="*/ 2147483647 w 869"/>
              <a:gd name="T91" fmla="*/ 2147483647 h 389"/>
              <a:gd name="T92" fmla="*/ 2147483647 w 869"/>
              <a:gd name="T93" fmla="*/ 2147483647 h 389"/>
              <a:gd name="T94" fmla="*/ 2147483647 w 869"/>
              <a:gd name="T95" fmla="*/ 2147483647 h 389"/>
              <a:gd name="T96" fmla="*/ 2147483647 w 869"/>
              <a:gd name="T97" fmla="*/ 2147483647 h 389"/>
              <a:gd name="T98" fmla="*/ 2147483647 w 869"/>
              <a:gd name="T99" fmla="*/ 2147483647 h 389"/>
              <a:gd name="T100" fmla="*/ 2147483647 w 869"/>
              <a:gd name="T101" fmla="*/ 2147483647 h 389"/>
              <a:gd name="T102" fmla="*/ 2147483647 w 869"/>
              <a:gd name="T103" fmla="*/ 2147483647 h 389"/>
              <a:gd name="T104" fmla="*/ 2147483647 w 869"/>
              <a:gd name="T105" fmla="*/ 2147483647 h 389"/>
              <a:gd name="T106" fmla="*/ 2147483647 w 869"/>
              <a:gd name="T107" fmla="*/ 2147483647 h 389"/>
              <a:gd name="T108" fmla="*/ 2147483647 w 869"/>
              <a:gd name="T109" fmla="*/ 2147483647 h 389"/>
              <a:gd name="T110" fmla="*/ 2147483647 w 869"/>
              <a:gd name="T111" fmla="*/ 2147483647 h 389"/>
              <a:gd name="T112" fmla="*/ 2147483647 w 869"/>
              <a:gd name="T113" fmla="*/ 2147483647 h 389"/>
              <a:gd name="T114" fmla="*/ 2147483647 w 869"/>
              <a:gd name="T115" fmla="*/ 2147483647 h 389"/>
              <a:gd name="T116" fmla="*/ 2147483647 w 869"/>
              <a:gd name="T117" fmla="*/ 2147483647 h 389"/>
              <a:gd name="T118" fmla="*/ 2147483647 w 869"/>
              <a:gd name="T119" fmla="*/ 2147483647 h 38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69"/>
              <a:gd name="T181" fmla="*/ 0 h 389"/>
              <a:gd name="T182" fmla="*/ 869 w 869"/>
              <a:gd name="T183" fmla="*/ 389 h 38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69" h="389">
                <a:moveTo>
                  <a:pt x="626" y="0"/>
                </a:moveTo>
                <a:lnTo>
                  <a:pt x="628" y="0"/>
                </a:lnTo>
                <a:lnTo>
                  <a:pt x="630" y="0"/>
                </a:lnTo>
                <a:lnTo>
                  <a:pt x="632" y="0"/>
                </a:lnTo>
                <a:lnTo>
                  <a:pt x="633" y="1"/>
                </a:lnTo>
                <a:lnTo>
                  <a:pt x="635" y="3"/>
                </a:lnTo>
                <a:lnTo>
                  <a:pt x="637" y="3"/>
                </a:lnTo>
                <a:lnTo>
                  <a:pt x="638" y="5"/>
                </a:lnTo>
                <a:lnTo>
                  <a:pt x="640" y="7"/>
                </a:lnTo>
                <a:lnTo>
                  <a:pt x="642" y="7"/>
                </a:lnTo>
                <a:lnTo>
                  <a:pt x="642" y="8"/>
                </a:lnTo>
                <a:lnTo>
                  <a:pt x="644" y="8"/>
                </a:lnTo>
                <a:lnTo>
                  <a:pt x="644" y="10"/>
                </a:lnTo>
                <a:lnTo>
                  <a:pt x="645" y="12"/>
                </a:lnTo>
                <a:lnTo>
                  <a:pt x="645" y="14"/>
                </a:lnTo>
                <a:lnTo>
                  <a:pt x="647" y="15"/>
                </a:lnTo>
                <a:lnTo>
                  <a:pt x="649" y="17"/>
                </a:lnTo>
                <a:lnTo>
                  <a:pt x="649" y="19"/>
                </a:lnTo>
                <a:lnTo>
                  <a:pt x="651" y="21"/>
                </a:lnTo>
                <a:lnTo>
                  <a:pt x="652" y="22"/>
                </a:lnTo>
                <a:lnTo>
                  <a:pt x="652" y="24"/>
                </a:lnTo>
                <a:lnTo>
                  <a:pt x="654" y="26"/>
                </a:lnTo>
                <a:lnTo>
                  <a:pt x="654" y="28"/>
                </a:lnTo>
                <a:lnTo>
                  <a:pt x="656" y="28"/>
                </a:lnTo>
                <a:lnTo>
                  <a:pt x="658" y="29"/>
                </a:lnTo>
                <a:lnTo>
                  <a:pt x="658" y="31"/>
                </a:lnTo>
                <a:lnTo>
                  <a:pt x="659" y="31"/>
                </a:lnTo>
                <a:lnTo>
                  <a:pt x="661" y="33"/>
                </a:lnTo>
                <a:lnTo>
                  <a:pt x="663" y="33"/>
                </a:lnTo>
                <a:lnTo>
                  <a:pt x="665" y="35"/>
                </a:lnTo>
                <a:lnTo>
                  <a:pt x="666" y="35"/>
                </a:lnTo>
                <a:lnTo>
                  <a:pt x="666" y="36"/>
                </a:lnTo>
                <a:lnTo>
                  <a:pt x="668" y="38"/>
                </a:lnTo>
                <a:lnTo>
                  <a:pt x="670" y="40"/>
                </a:lnTo>
                <a:lnTo>
                  <a:pt x="672" y="42"/>
                </a:lnTo>
                <a:lnTo>
                  <a:pt x="673" y="43"/>
                </a:lnTo>
                <a:lnTo>
                  <a:pt x="673" y="45"/>
                </a:lnTo>
                <a:lnTo>
                  <a:pt x="673" y="47"/>
                </a:lnTo>
                <a:lnTo>
                  <a:pt x="673" y="49"/>
                </a:lnTo>
                <a:lnTo>
                  <a:pt x="675" y="50"/>
                </a:lnTo>
                <a:lnTo>
                  <a:pt x="675" y="52"/>
                </a:lnTo>
                <a:lnTo>
                  <a:pt x="675" y="54"/>
                </a:lnTo>
                <a:lnTo>
                  <a:pt x="677" y="56"/>
                </a:lnTo>
                <a:lnTo>
                  <a:pt x="679" y="57"/>
                </a:lnTo>
                <a:lnTo>
                  <a:pt x="680" y="57"/>
                </a:lnTo>
                <a:lnTo>
                  <a:pt x="682" y="59"/>
                </a:lnTo>
                <a:lnTo>
                  <a:pt x="684" y="59"/>
                </a:lnTo>
                <a:lnTo>
                  <a:pt x="686" y="61"/>
                </a:lnTo>
                <a:lnTo>
                  <a:pt x="687" y="61"/>
                </a:lnTo>
                <a:lnTo>
                  <a:pt x="689" y="63"/>
                </a:lnTo>
                <a:lnTo>
                  <a:pt x="691" y="64"/>
                </a:lnTo>
                <a:lnTo>
                  <a:pt x="691" y="66"/>
                </a:lnTo>
                <a:lnTo>
                  <a:pt x="691" y="68"/>
                </a:lnTo>
                <a:lnTo>
                  <a:pt x="691" y="70"/>
                </a:lnTo>
                <a:lnTo>
                  <a:pt x="693" y="70"/>
                </a:lnTo>
                <a:lnTo>
                  <a:pt x="693" y="71"/>
                </a:lnTo>
                <a:lnTo>
                  <a:pt x="693" y="73"/>
                </a:lnTo>
                <a:lnTo>
                  <a:pt x="693" y="75"/>
                </a:lnTo>
                <a:lnTo>
                  <a:pt x="693" y="77"/>
                </a:lnTo>
                <a:lnTo>
                  <a:pt x="693" y="78"/>
                </a:lnTo>
                <a:lnTo>
                  <a:pt x="693" y="80"/>
                </a:lnTo>
                <a:lnTo>
                  <a:pt x="693" y="82"/>
                </a:lnTo>
                <a:lnTo>
                  <a:pt x="694" y="83"/>
                </a:lnTo>
                <a:lnTo>
                  <a:pt x="694" y="85"/>
                </a:lnTo>
                <a:lnTo>
                  <a:pt x="696" y="85"/>
                </a:lnTo>
                <a:lnTo>
                  <a:pt x="698" y="87"/>
                </a:lnTo>
                <a:lnTo>
                  <a:pt x="700" y="87"/>
                </a:lnTo>
                <a:lnTo>
                  <a:pt x="700" y="89"/>
                </a:lnTo>
                <a:lnTo>
                  <a:pt x="701" y="89"/>
                </a:lnTo>
                <a:lnTo>
                  <a:pt x="703" y="90"/>
                </a:lnTo>
                <a:lnTo>
                  <a:pt x="705" y="90"/>
                </a:lnTo>
                <a:lnTo>
                  <a:pt x="707" y="90"/>
                </a:lnTo>
                <a:lnTo>
                  <a:pt x="707" y="92"/>
                </a:lnTo>
                <a:lnTo>
                  <a:pt x="708" y="94"/>
                </a:lnTo>
                <a:lnTo>
                  <a:pt x="710" y="92"/>
                </a:lnTo>
                <a:lnTo>
                  <a:pt x="710" y="90"/>
                </a:lnTo>
                <a:lnTo>
                  <a:pt x="712" y="90"/>
                </a:lnTo>
                <a:lnTo>
                  <a:pt x="712" y="89"/>
                </a:lnTo>
                <a:lnTo>
                  <a:pt x="714" y="89"/>
                </a:lnTo>
                <a:lnTo>
                  <a:pt x="714" y="87"/>
                </a:lnTo>
                <a:lnTo>
                  <a:pt x="715" y="87"/>
                </a:lnTo>
                <a:lnTo>
                  <a:pt x="715" y="85"/>
                </a:lnTo>
                <a:lnTo>
                  <a:pt x="715" y="83"/>
                </a:lnTo>
                <a:lnTo>
                  <a:pt x="717" y="82"/>
                </a:lnTo>
                <a:lnTo>
                  <a:pt x="719" y="82"/>
                </a:lnTo>
                <a:lnTo>
                  <a:pt x="721" y="80"/>
                </a:lnTo>
                <a:lnTo>
                  <a:pt x="722" y="78"/>
                </a:lnTo>
                <a:lnTo>
                  <a:pt x="722" y="77"/>
                </a:lnTo>
                <a:lnTo>
                  <a:pt x="724" y="77"/>
                </a:lnTo>
                <a:lnTo>
                  <a:pt x="726" y="77"/>
                </a:lnTo>
                <a:lnTo>
                  <a:pt x="727" y="77"/>
                </a:lnTo>
                <a:lnTo>
                  <a:pt x="729" y="77"/>
                </a:lnTo>
                <a:lnTo>
                  <a:pt x="731" y="77"/>
                </a:lnTo>
                <a:lnTo>
                  <a:pt x="731" y="78"/>
                </a:lnTo>
                <a:lnTo>
                  <a:pt x="733" y="78"/>
                </a:lnTo>
                <a:lnTo>
                  <a:pt x="734" y="77"/>
                </a:lnTo>
                <a:lnTo>
                  <a:pt x="736" y="77"/>
                </a:lnTo>
                <a:lnTo>
                  <a:pt x="738" y="77"/>
                </a:lnTo>
                <a:lnTo>
                  <a:pt x="740" y="77"/>
                </a:lnTo>
                <a:lnTo>
                  <a:pt x="741" y="77"/>
                </a:lnTo>
                <a:lnTo>
                  <a:pt x="743" y="78"/>
                </a:lnTo>
                <a:lnTo>
                  <a:pt x="745" y="78"/>
                </a:lnTo>
                <a:lnTo>
                  <a:pt x="747" y="78"/>
                </a:lnTo>
                <a:lnTo>
                  <a:pt x="748" y="78"/>
                </a:lnTo>
                <a:lnTo>
                  <a:pt x="750" y="78"/>
                </a:lnTo>
                <a:lnTo>
                  <a:pt x="752" y="78"/>
                </a:lnTo>
                <a:lnTo>
                  <a:pt x="754" y="78"/>
                </a:lnTo>
                <a:lnTo>
                  <a:pt x="755" y="78"/>
                </a:lnTo>
                <a:lnTo>
                  <a:pt x="755" y="77"/>
                </a:lnTo>
                <a:lnTo>
                  <a:pt x="757" y="77"/>
                </a:lnTo>
                <a:lnTo>
                  <a:pt x="759" y="77"/>
                </a:lnTo>
                <a:lnTo>
                  <a:pt x="759" y="78"/>
                </a:lnTo>
                <a:lnTo>
                  <a:pt x="761" y="78"/>
                </a:lnTo>
                <a:lnTo>
                  <a:pt x="762" y="80"/>
                </a:lnTo>
                <a:lnTo>
                  <a:pt x="764" y="82"/>
                </a:lnTo>
                <a:lnTo>
                  <a:pt x="766" y="82"/>
                </a:lnTo>
                <a:lnTo>
                  <a:pt x="768" y="82"/>
                </a:lnTo>
                <a:lnTo>
                  <a:pt x="769" y="83"/>
                </a:lnTo>
                <a:lnTo>
                  <a:pt x="769" y="85"/>
                </a:lnTo>
                <a:lnTo>
                  <a:pt x="771" y="85"/>
                </a:lnTo>
                <a:lnTo>
                  <a:pt x="773" y="85"/>
                </a:lnTo>
                <a:lnTo>
                  <a:pt x="775" y="85"/>
                </a:lnTo>
                <a:lnTo>
                  <a:pt x="775" y="87"/>
                </a:lnTo>
                <a:lnTo>
                  <a:pt x="776" y="89"/>
                </a:lnTo>
                <a:lnTo>
                  <a:pt x="778" y="90"/>
                </a:lnTo>
                <a:lnTo>
                  <a:pt x="778" y="92"/>
                </a:lnTo>
                <a:lnTo>
                  <a:pt x="780" y="94"/>
                </a:lnTo>
                <a:lnTo>
                  <a:pt x="780" y="96"/>
                </a:lnTo>
                <a:lnTo>
                  <a:pt x="782" y="96"/>
                </a:lnTo>
                <a:lnTo>
                  <a:pt x="783" y="96"/>
                </a:lnTo>
                <a:lnTo>
                  <a:pt x="783" y="97"/>
                </a:lnTo>
                <a:lnTo>
                  <a:pt x="785" y="97"/>
                </a:lnTo>
                <a:lnTo>
                  <a:pt x="785" y="99"/>
                </a:lnTo>
                <a:lnTo>
                  <a:pt x="787" y="101"/>
                </a:lnTo>
                <a:lnTo>
                  <a:pt x="789" y="103"/>
                </a:lnTo>
                <a:lnTo>
                  <a:pt x="789" y="104"/>
                </a:lnTo>
                <a:lnTo>
                  <a:pt x="787" y="104"/>
                </a:lnTo>
                <a:lnTo>
                  <a:pt x="785" y="106"/>
                </a:lnTo>
                <a:lnTo>
                  <a:pt x="785" y="108"/>
                </a:lnTo>
                <a:lnTo>
                  <a:pt x="787" y="108"/>
                </a:lnTo>
                <a:lnTo>
                  <a:pt x="789" y="108"/>
                </a:lnTo>
                <a:lnTo>
                  <a:pt x="790" y="108"/>
                </a:lnTo>
                <a:lnTo>
                  <a:pt x="792" y="106"/>
                </a:lnTo>
                <a:lnTo>
                  <a:pt x="794" y="106"/>
                </a:lnTo>
                <a:lnTo>
                  <a:pt x="796" y="106"/>
                </a:lnTo>
                <a:lnTo>
                  <a:pt x="797" y="106"/>
                </a:lnTo>
                <a:lnTo>
                  <a:pt x="799" y="106"/>
                </a:lnTo>
                <a:lnTo>
                  <a:pt x="801" y="106"/>
                </a:lnTo>
                <a:lnTo>
                  <a:pt x="803" y="106"/>
                </a:lnTo>
                <a:lnTo>
                  <a:pt x="804" y="108"/>
                </a:lnTo>
                <a:lnTo>
                  <a:pt x="806" y="108"/>
                </a:lnTo>
                <a:lnTo>
                  <a:pt x="808" y="108"/>
                </a:lnTo>
                <a:lnTo>
                  <a:pt x="808" y="110"/>
                </a:lnTo>
                <a:lnTo>
                  <a:pt x="806" y="111"/>
                </a:lnTo>
                <a:lnTo>
                  <a:pt x="806" y="113"/>
                </a:lnTo>
                <a:lnTo>
                  <a:pt x="806" y="115"/>
                </a:lnTo>
                <a:lnTo>
                  <a:pt x="806" y="117"/>
                </a:lnTo>
                <a:lnTo>
                  <a:pt x="806" y="118"/>
                </a:lnTo>
                <a:lnTo>
                  <a:pt x="806" y="120"/>
                </a:lnTo>
                <a:lnTo>
                  <a:pt x="808" y="120"/>
                </a:lnTo>
                <a:lnTo>
                  <a:pt x="810" y="122"/>
                </a:lnTo>
                <a:lnTo>
                  <a:pt x="811" y="122"/>
                </a:lnTo>
                <a:lnTo>
                  <a:pt x="811" y="124"/>
                </a:lnTo>
                <a:lnTo>
                  <a:pt x="811" y="125"/>
                </a:lnTo>
                <a:lnTo>
                  <a:pt x="813" y="125"/>
                </a:lnTo>
                <a:lnTo>
                  <a:pt x="811" y="127"/>
                </a:lnTo>
                <a:lnTo>
                  <a:pt x="811" y="129"/>
                </a:lnTo>
                <a:lnTo>
                  <a:pt x="811" y="131"/>
                </a:lnTo>
                <a:lnTo>
                  <a:pt x="811" y="132"/>
                </a:lnTo>
                <a:lnTo>
                  <a:pt x="811" y="134"/>
                </a:lnTo>
                <a:lnTo>
                  <a:pt x="811" y="136"/>
                </a:lnTo>
                <a:lnTo>
                  <a:pt x="811" y="138"/>
                </a:lnTo>
                <a:lnTo>
                  <a:pt x="813" y="138"/>
                </a:lnTo>
                <a:lnTo>
                  <a:pt x="813" y="139"/>
                </a:lnTo>
                <a:lnTo>
                  <a:pt x="813" y="141"/>
                </a:lnTo>
                <a:lnTo>
                  <a:pt x="815" y="141"/>
                </a:lnTo>
                <a:lnTo>
                  <a:pt x="815" y="143"/>
                </a:lnTo>
                <a:lnTo>
                  <a:pt x="816" y="145"/>
                </a:lnTo>
                <a:lnTo>
                  <a:pt x="816" y="146"/>
                </a:lnTo>
                <a:lnTo>
                  <a:pt x="816" y="148"/>
                </a:lnTo>
                <a:lnTo>
                  <a:pt x="815" y="150"/>
                </a:lnTo>
                <a:lnTo>
                  <a:pt x="813" y="150"/>
                </a:lnTo>
                <a:lnTo>
                  <a:pt x="813" y="152"/>
                </a:lnTo>
                <a:lnTo>
                  <a:pt x="813" y="153"/>
                </a:lnTo>
                <a:lnTo>
                  <a:pt x="813" y="155"/>
                </a:lnTo>
                <a:lnTo>
                  <a:pt x="815" y="157"/>
                </a:lnTo>
                <a:lnTo>
                  <a:pt x="816" y="159"/>
                </a:lnTo>
                <a:lnTo>
                  <a:pt x="816" y="160"/>
                </a:lnTo>
                <a:lnTo>
                  <a:pt x="818" y="160"/>
                </a:lnTo>
                <a:lnTo>
                  <a:pt x="818" y="162"/>
                </a:lnTo>
                <a:lnTo>
                  <a:pt x="818" y="164"/>
                </a:lnTo>
                <a:lnTo>
                  <a:pt x="820" y="166"/>
                </a:lnTo>
                <a:lnTo>
                  <a:pt x="820" y="167"/>
                </a:lnTo>
                <a:lnTo>
                  <a:pt x="822" y="169"/>
                </a:lnTo>
                <a:lnTo>
                  <a:pt x="823" y="171"/>
                </a:lnTo>
                <a:lnTo>
                  <a:pt x="825" y="171"/>
                </a:lnTo>
                <a:lnTo>
                  <a:pt x="827" y="172"/>
                </a:lnTo>
                <a:lnTo>
                  <a:pt x="829" y="174"/>
                </a:lnTo>
                <a:lnTo>
                  <a:pt x="829" y="176"/>
                </a:lnTo>
                <a:lnTo>
                  <a:pt x="830" y="176"/>
                </a:lnTo>
                <a:lnTo>
                  <a:pt x="830" y="178"/>
                </a:lnTo>
                <a:lnTo>
                  <a:pt x="832" y="179"/>
                </a:lnTo>
                <a:lnTo>
                  <a:pt x="834" y="179"/>
                </a:lnTo>
                <a:lnTo>
                  <a:pt x="834" y="181"/>
                </a:lnTo>
                <a:lnTo>
                  <a:pt x="836" y="181"/>
                </a:lnTo>
                <a:lnTo>
                  <a:pt x="836" y="183"/>
                </a:lnTo>
                <a:lnTo>
                  <a:pt x="837" y="183"/>
                </a:lnTo>
                <a:lnTo>
                  <a:pt x="839" y="185"/>
                </a:lnTo>
                <a:lnTo>
                  <a:pt x="841" y="185"/>
                </a:lnTo>
                <a:lnTo>
                  <a:pt x="843" y="186"/>
                </a:lnTo>
                <a:lnTo>
                  <a:pt x="843" y="188"/>
                </a:lnTo>
                <a:lnTo>
                  <a:pt x="844" y="188"/>
                </a:lnTo>
                <a:lnTo>
                  <a:pt x="844" y="190"/>
                </a:lnTo>
                <a:lnTo>
                  <a:pt x="846" y="192"/>
                </a:lnTo>
                <a:lnTo>
                  <a:pt x="846" y="193"/>
                </a:lnTo>
                <a:lnTo>
                  <a:pt x="846" y="195"/>
                </a:lnTo>
                <a:lnTo>
                  <a:pt x="848" y="195"/>
                </a:lnTo>
                <a:lnTo>
                  <a:pt x="848" y="197"/>
                </a:lnTo>
                <a:lnTo>
                  <a:pt x="850" y="199"/>
                </a:lnTo>
                <a:lnTo>
                  <a:pt x="851" y="199"/>
                </a:lnTo>
                <a:lnTo>
                  <a:pt x="851" y="200"/>
                </a:lnTo>
                <a:lnTo>
                  <a:pt x="853" y="200"/>
                </a:lnTo>
                <a:lnTo>
                  <a:pt x="853" y="202"/>
                </a:lnTo>
                <a:lnTo>
                  <a:pt x="853" y="204"/>
                </a:lnTo>
                <a:lnTo>
                  <a:pt x="855" y="204"/>
                </a:lnTo>
                <a:lnTo>
                  <a:pt x="855" y="206"/>
                </a:lnTo>
                <a:lnTo>
                  <a:pt x="855" y="207"/>
                </a:lnTo>
                <a:lnTo>
                  <a:pt x="857" y="207"/>
                </a:lnTo>
                <a:lnTo>
                  <a:pt x="857" y="209"/>
                </a:lnTo>
                <a:lnTo>
                  <a:pt x="857" y="211"/>
                </a:lnTo>
                <a:lnTo>
                  <a:pt x="857" y="213"/>
                </a:lnTo>
                <a:lnTo>
                  <a:pt x="855" y="213"/>
                </a:lnTo>
                <a:lnTo>
                  <a:pt x="855" y="214"/>
                </a:lnTo>
                <a:lnTo>
                  <a:pt x="855" y="216"/>
                </a:lnTo>
                <a:lnTo>
                  <a:pt x="855" y="218"/>
                </a:lnTo>
                <a:lnTo>
                  <a:pt x="857" y="220"/>
                </a:lnTo>
                <a:lnTo>
                  <a:pt x="858" y="220"/>
                </a:lnTo>
                <a:lnTo>
                  <a:pt x="858" y="221"/>
                </a:lnTo>
                <a:lnTo>
                  <a:pt x="860" y="221"/>
                </a:lnTo>
                <a:lnTo>
                  <a:pt x="860" y="223"/>
                </a:lnTo>
                <a:lnTo>
                  <a:pt x="860" y="225"/>
                </a:lnTo>
                <a:lnTo>
                  <a:pt x="860" y="227"/>
                </a:lnTo>
                <a:lnTo>
                  <a:pt x="862" y="228"/>
                </a:lnTo>
                <a:lnTo>
                  <a:pt x="862" y="230"/>
                </a:lnTo>
                <a:lnTo>
                  <a:pt x="862" y="232"/>
                </a:lnTo>
                <a:lnTo>
                  <a:pt x="862" y="234"/>
                </a:lnTo>
                <a:lnTo>
                  <a:pt x="862" y="235"/>
                </a:lnTo>
                <a:lnTo>
                  <a:pt x="862" y="237"/>
                </a:lnTo>
                <a:lnTo>
                  <a:pt x="862" y="239"/>
                </a:lnTo>
                <a:lnTo>
                  <a:pt x="860" y="241"/>
                </a:lnTo>
                <a:lnTo>
                  <a:pt x="862" y="242"/>
                </a:lnTo>
                <a:lnTo>
                  <a:pt x="864" y="242"/>
                </a:lnTo>
                <a:lnTo>
                  <a:pt x="865" y="244"/>
                </a:lnTo>
                <a:lnTo>
                  <a:pt x="867" y="244"/>
                </a:lnTo>
                <a:lnTo>
                  <a:pt x="869" y="246"/>
                </a:lnTo>
                <a:lnTo>
                  <a:pt x="869" y="248"/>
                </a:lnTo>
                <a:lnTo>
                  <a:pt x="867" y="249"/>
                </a:lnTo>
                <a:lnTo>
                  <a:pt x="867" y="251"/>
                </a:lnTo>
                <a:lnTo>
                  <a:pt x="867" y="253"/>
                </a:lnTo>
                <a:lnTo>
                  <a:pt x="867" y="255"/>
                </a:lnTo>
                <a:lnTo>
                  <a:pt x="865" y="255"/>
                </a:lnTo>
                <a:lnTo>
                  <a:pt x="865" y="256"/>
                </a:lnTo>
                <a:lnTo>
                  <a:pt x="865" y="258"/>
                </a:lnTo>
                <a:lnTo>
                  <a:pt x="864" y="260"/>
                </a:lnTo>
                <a:lnTo>
                  <a:pt x="864" y="262"/>
                </a:lnTo>
                <a:lnTo>
                  <a:pt x="862" y="262"/>
                </a:lnTo>
                <a:lnTo>
                  <a:pt x="862" y="263"/>
                </a:lnTo>
                <a:lnTo>
                  <a:pt x="860" y="263"/>
                </a:lnTo>
                <a:lnTo>
                  <a:pt x="858" y="265"/>
                </a:lnTo>
                <a:lnTo>
                  <a:pt x="857" y="265"/>
                </a:lnTo>
                <a:lnTo>
                  <a:pt x="855" y="265"/>
                </a:lnTo>
                <a:lnTo>
                  <a:pt x="855" y="263"/>
                </a:lnTo>
                <a:lnTo>
                  <a:pt x="853" y="263"/>
                </a:lnTo>
                <a:lnTo>
                  <a:pt x="851" y="263"/>
                </a:lnTo>
                <a:lnTo>
                  <a:pt x="851" y="262"/>
                </a:lnTo>
                <a:lnTo>
                  <a:pt x="850" y="262"/>
                </a:lnTo>
                <a:lnTo>
                  <a:pt x="848" y="262"/>
                </a:lnTo>
                <a:lnTo>
                  <a:pt x="848" y="260"/>
                </a:lnTo>
                <a:lnTo>
                  <a:pt x="843" y="258"/>
                </a:lnTo>
                <a:lnTo>
                  <a:pt x="841" y="258"/>
                </a:lnTo>
                <a:lnTo>
                  <a:pt x="839" y="258"/>
                </a:lnTo>
                <a:lnTo>
                  <a:pt x="839" y="256"/>
                </a:lnTo>
                <a:lnTo>
                  <a:pt x="837" y="256"/>
                </a:lnTo>
                <a:lnTo>
                  <a:pt x="836" y="255"/>
                </a:lnTo>
                <a:lnTo>
                  <a:pt x="834" y="256"/>
                </a:lnTo>
                <a:lnTo>
                  <a:pt x="832" y="258"/>
                </a:lnTo>
                <a:lnTo>
                  <a:pt x="830" y="258"/>
                </a:lnTo>
                <a:lnTo>
                  <a:pt x="829" y="258"/>
                </a:lnTo>
                <a:lnTo>
                  <a:pt x="827" y="258"/>
                </a:lnTo>
                <a:lnTo>
                  <a:pt x="825" y="258"/>
                </a:lnTo>
                <a:lnTo>
                  <a:pt x="823" y="256"/>
                </a:lnTo>
                <a:lnTo>
                  <a:pt x="822" y="256"/>
                </a:lnTo>
                <a:lnTo>
                  <a:pt x="820" y="255"/>
                </a:lnTo>
                <a:lnTo>
                  <a:pt x="822" y="253"/>
                </a:lnTo>
                <a:lnTo>
                  <a:pt x="820" y="253"/>
                </a:lnTo>
                <a:lnTo>
                  <a:pt x="818" y="255"/>
                </a:lnTo>
                <a:lnTo>
                  <a:pt x="816" y="253"/>
                </a:lnTo>
                <a:lnTo>
                  <a:pt x="816" y="251"/>
                </a:lnTo>
                <a:lnTo>
                  <a:pt x="816" y="249"/>
                </a:lnTo>
                <a:lnTo>
                  <a:pt x="815" y="249"/>
                </a:lnTo>
                <a:lnTo>
                  <a:pt x="813" y="249"/>
                </a:lnTo>
                <a:lnTo>
                  <a:pt x="813" y="248"/>
                </a:lnTo>
                <a:lnTo>
                  <a:pt x="811" y="248"/>
                </a:lnTo>
                <a:lnTo>
                  <a:pt x="810" y="248"/>
                </a:lnTo>
                <a:lnTo>
                  <a:pt x="810" y="249"/>
                </a:lnTo>
                <a:lnTo>
                  <a:pt x="808" y="249"/>
                </a:lnTo>
                <a:lnTo>
                  <a:pt x="806" y="249"/>
                </a:lnTo>
                <a:lnTo>
                  <a:pt x="804" y="249"/>
                </a:lnTo>
                <a:lnTo>
                  <a:pt x="803" y="249"/>
                </a:lnTo>
                <a:lnTo>
                  <a:pt x="801" y="249"/>
                </a:lnTo>
                <a:lnTo>
                  <a:pt x="801" y="251"/>
                </a:lnTo>
                <a:lnTo>
                  <a:pt x="799" y="251"/>
                </a:lnTo>
                <a:lnTo>
                  <a:pt x="797" y="251"/>
                </a:lnTo>
                <a:lnTo>
                  <a:pt x="797" y="253"/>
                </a:lnTo>
                <a:lnTo>
                  <a:pt x="796" y="253"/>
                </a:lnTo>
                <a:lnTo>
                  <a:pt x="796" y="251"/>
                </a:lnTo>
                <a:lnTo>
                  <a:pt x="794" y="251"/>
                </a:lnTo>
                <a:lnTo>
                  <a:pt x="792" y="249"/>
                </a:lnTo>
                <a:lnTo>
                  <a:pt x="790" y="248"/>
                </a:lnTo>
                <a:lnTo>
                  <a:pt x="789" y="248"/>
                </a:lnTo>
                <a:lnTo>
                  <a:pt x="787" y="248"/>
                </a:lnTo>
                <a:lnTo>
                  <a:pt x="785" y="246"/>
                </a:lnTo>
                <a:lnTo>
                  <a:pt x="785" y="248"/>
                </a:lnTo>
                <a:lnTo>
                  <a:pt x="783" y="248"/>
                </a:lnTo>
                <a:lnTo>
                  <a:pt x="782" y="248"/>
                </a:lnTo>
                <a:lnTo>
                  <a:pt x="780" y="248"/>
                </a:lnTo>
                <a:lnTo>
                  <a:pt x="778" y="248"/>
                </a:lnTo>
                <a:lnTo>
                  <a:pt x="778" y="246"/>
                </a:lnTo>
                <a:lnTo>
                  <a:pt x="776" y="244"/>
                </a:lnTo>
                <a:lnTo>
                  <a:pt x="775" y="244"/>
                </a:lnTo>
                <a:lnTo>
                  <a:pt x="773" y="242"/>
                </a:lnTo>
                <a:lnTo>
                  <a:pt x="773" y="241"/>
                </a:lnTo>
                <a:lnTo>
                  <a:pt x="771" y="241"/>
                </a:lnTo>
                <a:lnTo>
                  <a:pt x="771" y="239"/>
                </a:lnTo>
                <a:lnTo>
                  <a:pt x="769" y="239"/>
                </a:lnTo>
                <a:lnTo>
                  <a:pt x="768" y="239"/>
                </a:lnTo>
                <a:lnTo>
                  <a:pt x="768" y="237"/>
                </a:lnTo>
                <a:lnTo>
                  <a:pt x="768" y="235"/>
                </a:lnTo>
                <a:lnTo>
                  <a:pt x="768" y="234"/>
                </a:lnTo>
                <a:lnTo>
                  <a:pt x="766" y="232"/>
                </a:lnTo>
                <a:lnTo>
                  <a:pt x="764" y="232"/>
                </a:lnTo>
                <a:lnTo>
                  <a:pt x="764" y="230"/>
                </a:lnTo>
                <a:lnTo>
                  <a:pt x="762" y="228"/>
                </a:lnTo>
                <a:lnTo>
                  <a:pt x="762" y="227"/>
                </a:lnTo>
                <a:lnTo>
                  <a:pt x="761" y="227"/>
                </a:lnTo>
                <a:lnTo>
                  <a:pt x="759" y="228"/>
                </a:lnTo>
                <a:lnTo>
                  <a:pt x="759" y="227"/>
                </a:lnTo>
                <a:lnTo>
                  <a:pt x="757" y="227"/>
                </a:lnTo>
                <a:lnTo>
                  <a:pt x="755" y="227"/>
                </a:lnTo>
                <a:lnTo>
                  <a:pt x="754" y="227"/>
                </a:lnTo>
                <a:lnTo>
                  <a:pt x="752" y="227"/>
                </a:lnTo>
                <a:lnTo>
                  <a:pt x="750" y="227"/>
                </a:lnTo>
                <a:lnTo>
                  <a:pt x="748" y="225"/>
                </a:lnTo>
                <a:lnTo>
                  <a:pt x="747" y="225"/>
                </a:lnTo>
                <a:lnTo>
                  <a:pt x="745" y="225"/>
                </a:lnTo>
                <a:lnTo>
                  <a:pt x="743" y="227"/>
                </a:lnTo>
                <a:lnTo>
                  <a:pt x="743" y="225"/>
                </a:lnTo>
                <a:lnTo>
                  <a:pt x="741" y="225"/>
                </a:lnTo>
                <a:lnTo>
                  <a:pt x="740" y="223"/>
                </a:lnTo>
                <a:lnTo>
                  <a:pt x="738" y="223"/>
                </a:lnTo>
                <a:lnTo>
                  <a:pt x="736" y="223"/>
                </a:lnTo>
                <a:lnTo>
                  <a:pt x="734" y="223"/>
                </a:lnTo>
                <a:lnTo>
                  <a:pt x="734" y="225"/>
                </a:lnTo>
                <a:lnTo>
                  <a:pt x="733" y="225"/>
                </a:lnTo>
                <a:lnTo>
                  <a:pt x="731" y="227"/>
                </a:lnTo>
                <a:lnTo>
                  <a:pt x="731" y="225"/>
                </a:lnTo>
                <a:lnTo>
                  <a:pt x="729" y="225"/>
                </a:lnTo>
                <a:lnTo>
                  <a:pt x="727" y="225"/>
                </a:lnTo>
                <a:lnTo>
                  <a:pt x="727" y="223"/>
                </a:lnTo>
                <a:lnTo>
                  <a:pt x="726" y="223"/>
                </a:lnTo>
                <a:lnTo>
                  <a:pt x="724" y="223"/>
                </a:lnTo>
                <a:lnTo>
                  <a:pt x="722" y="223"/>
                </a:lnTo>
                <a:lnTo>
                  <a:pt x="721" y="223"/>
                </a:lnTo>
                <a:lnTo>
                  <a:pt x="719" y="223"/>
                </a:lnTo>
                <a:lnTo>
                  <a:pt x="717" y="223"/>
                </a:lnTo>
                <a:lnTo>
                  <a:pt x="715" y="223"/>
                </a:lnTo>
                <a:lnTo>
                  <a:pt x="715" y="221"/>
                </a:lnTo>
                <a:lnTo>
                  <a:pt x="714" y="221"/>
                </a:lnTo>
                <a:lnTo>
                  <a:pt x="714" y="220"/>
                </a:lnTo>
                <a:lnTo>
                  <a:pt x="712" y="220"/>
                </a:lnTo>
                <a:lnTo>
                  <a:pt x="710" y="220"/>
                </a:lnTo>
                <a:lnTo>
                  <a:pt x="708" y="218"/>
                </a:lnTo>
                <a:lnTo>
                  <a:pt x="707" y="218"/>
                </a:lnTo>
                <a:lnTo>
                  <a:pt x="705" y="216"/>
                </a:lnTo>
                <a:lnTo>
                  <a:pt x="703" y="216"/>
                </a:lnTo>
                <a:lnTo>
                  <a:pt x="701" y="216"/>
                </a:lnTo>
                <a:lnTo>
                  <a:pt x="700" y="216"/>
                </a:lnTo>
                <a:lnTo>
                  <a:pt x="698" y="216"/>
                </a:lnTo>
                <a:lnTo>
                  <a:pt x="696" y="216"/>
                </a:lnTo>
                <a:lnTo>
                  <a:pt x="694" y="214"/>
                </a:lnTo>
                <a:lnTo>
                  <a:pt x="693" y="214"/>
                </a:lnTo>
                <a:lnTo>
                  <a:pt x="691" y="214"/>
                </a:lnTo>
                <a:lnTo>
                  <a:pt x="689" y="213"/>
                </a:lnTo>
                <a:lnTo>
                  <a:pt x="689" y="214"/>
                </a:lnTo>
                <a:lnTo>
                  <a:pt x="687" y="214"/>
                </a:lnTo>
                <a:lnTo>
                  <a:pt x="687" y="216"/>
                </a:lnTo>
                <a:lnTo>
                  <a:pt x="686" y="216"/>
                </a:lnTo>
                <a:lnTo>
                  <a:pt x="684" y="216"/>
                </a:lnTo>
                <a:lnTo>
                  <a:pt x="682" y="214"/>
                </a:lnTo>
                <a:lnTo>
                  <a:pt x="682" y="216"/>
                </a:lnTo>
                <a:lnTo>
                  <a:pt x="680" y="218"/>
                </a:lnTo>
                <a:lnTo>
                  <a:pt x="679" y="218"/>
                </a:lnTo>
                <a:lnTo>
                  <a:pt x="677" y="220"/>
                </a:lnTo>
                <a:lnTo>
                  <a:pt x="677" y="218"/>
                </a:lnTo>
                <a:lnTo>
                  <a:pt x="675" y="218"/>
                </a:lnTo>
                <a:lnTo>
                  <a:pt x="673" y="218"/>
                </a:lnTo>
                <a:lnTo>
                  <a:pt x="673" y="216"/>
                </a:lnTo>
                <a:lnTo>
                  <a:pt x="672" y="216"/>
                </a:lnTo>
                <a:lnTo>
                  <a:pt x="670" y="216"/>
                </a:lnTo>
                <a:lnTo>
                  <a:pt x="670" y="214"/>
                </a:lnTo>
                <a:lnTo>
                  <a:pt x="668" y="214"/>
                </a:lnTo>
                <a:lnTo>
                  <a:pt x="668" y="213"/>
                </a:lnTo>
                <a:lnTo>
                  <a:pt x="668" y="211"/>
                </a:lnTo>
                <a:lnTo>
                  <a:pt x="670" y="209"/>
                </a:lnTo>
                <a:lnTo>
                  <a:pt x="670" y="207"/>
                </a:lnTo>
                <a:lnTo>
                  <a:pt x="672" y="207"/>
                </a:lnTo>
                <a:lnTo>
                  <a:pt x="672" y="206"/>
                </a:lnTo>
                <a:lnTo>
                  <a:pt x="670" y="206"/>
                </a:lnTo>
                <a:lnTo>
                  <a:pt x="670" y="204"/>
                </a:lnTo>
                <a:lnTo>
                  <a:pt x="668" y="204"/>
                </a:lnTo>
                <a:lnTo>
                  <a:pt x="666" y="202"/>
                </a:lnTo>
                <a:lnTo>
                  <a:pt x="665" y="202"/>
                </a:lnTo>
                <a:lnTo>
                  <a:pt x="665" y="200"/>
                </a:lnTo>
                <a:lnTo>
                  <a:pt x="663" y="200"/>
                </a:lnTo>
                <a:lnTo>
                  <a:pt x="661" y="200"/>
                </a:lnTo>
                <a:lnTo>
                  <a:pt x="659" y="199"/>
                </a:lnTo>
                <a:lnTo>
                  <a:pt x="658" y="199"/>
                </a:lnTo>
                <a:lnTo>
                  <a:pt x="658" y="200"/>
                </a:lnTo>
                <a:lnTo>
                  <a:pt x="656" y="200"/>
                </a:lnTo>
                <a:lnTo>
                  <a:pt x="654" y="200"/>
                </a:lnTo>
                <a:lnTo>
                  <a:pt x="652" y="199"/>
                </a:lnTo>
                <a:lnTo>
                  <a:pt x="651" y="199"/>
                </a:lnTo>
                <a:lnTo>
                  <a:pt x="649" y="199"/>
                </a:lnTo>
                <a:lnTo>
                  <a:pt x="647" y="199"/>
                </a:lnTo>
                <a:lnTo>
                  <a:pt x="645" y="199"/>
                </a:lnTo>
                <a:lnTo>
                  <a:pt x="645" y="200"/>
                </a:lnTo>
                <a:lnTo>
                  <a:pt x="644" y="200"/>
                </a:lnTo>
                <a:lnTo>
                  <a:pt x="642" y="202"/>
                </a:lnTo>
                <a:lnTo>
                  <a:pt x="640" y="202"/>
                </a:lnTo>
                <a:lnTo>
                  <a:pt x="640" y="200"/>
                </a:lnTo>
                <a:lnTo>
                  <a:pt x="638" y="200"/>
                </a:lnTo>
                <a:lnTo>
                  <a:pt x="637" y="202"/>
                </a:lnTo>
                <a:lnTo>
                  <a:pt x="635" y="204"/>
                </a:lnTo>
                <a:lnTo>
                  <a:pt x="633" y="204"/>
                </a:lnTo>
                <a:lnTo>
                  <a:pt x="633" y="206"/>
                </a:lnTo>
                <a:lnTo>
                  <a:pt x="632" y="206"/>
                </a:lnTo>
                <a:lnTo>
                  <a:pt x="630" y="204"/>
                </a:lnTo>
                <a:lnTo>
                  <a:pt x="628" y="204"/>
                </a:lnTo>
                <a:lnTo>
                  <a:pt x="626" y="204"/>
                </a:lnTo>
                <a:lnTo>
                  <a:pt x="626" y="206"/>
                </a:lnTo>
                <a:lnTo>
                  <a:pt x="625" y="206"/>
                </a:lnTo>
                <a:lnTo>
                  <a:pt x="625" y="207"/>
                </a:lnTo>
                <a:lnTo>
                  <a:pt x="623" y="207"/>
                </a:lnTo>
                <a:lnTo>
                  <a:pt x="621" y="207"/>
                </a:lnTo>
                <a:lnTo>
                  <a:pt x="619" y="207"/>
                </a:lnTo>
                <a:lnTo>
                  <a:pt x="618" y="207"/>
                </a:lnTo>
                <a:lnTo>
                  <a:pt x="616" y="209"/>
                </a:lnTo>
                <a:lnTo>
                  <a:pt x="614" y="207"/>
                </a:lnTo>
                <a:lnTo>
                  <a:pt x="612" y="209"/>
                </a:lnTo>
                <a:lnTo>
                  <a:pt x="612" y="207"/>
                </a:lnTo>
                <a:lnTo>
                  <a:pt x="611" y="207"/>
                </a:lnTo>
                <a:lnTo>
                  <a:pt x="609" y="207"/>
                </a:lnTo>
                <a:lnTo>
                  <a:pt x="607" y="207"/>
                </a:lnTo>
                <a:lnTo>
                  <a:pt x="604" y="206"/>
                </a:lnTo>
                <a:lnTo>
                  <a:pt x="604" y="207"/>
                </a:lnTo>
                <a:lnTo>
                  <a:pt x="602" y="207"/>
                </a:lnTo>
                <a:lnTo>
                  <a:pt x="602" y="209"/>
                </a:lnTo>
                <a:lnTo>
                  <a:pt x="600" y="209"/>
                </a:lnTo>
                <a:lnTo>
                  <a:pt x="598" y="207"/>
                </a:lnTo>
                <a:lnTo>
                  <a:pt x="597" y="207"/>
                </a:lnTo>
                <a:lnTo>
                  <a:pt x="595" y="206"/>
                </a:lnTo>
                <a:lnTo>
                  <a:pt x="593" y="206"/>
                </a:lnTo>
                <a:lnTo>
                  <a:pt x="593" y="204"/>
                </a:lnTo>
                <a:lnTo>
                  <a:pt x="591" y="204"/>
                </a:lnTo>
                <a:lnTo>
                  <a:pt x="591" y="202"/>
                </a:lnTo>
                <a:lnTo>
                  <a:pt x="590" y="202"/>
                </a:lnTo>
                <a:lnTo>
                  <a:pt x="588" y="202"/>
                </a:lnTo>
                <a:lnTo>
                  <a:pt x="586" y="202"/>
                </a:lnTo>
                <a:lnTo>
                  <a:pt x="584" y="202"/>
                </a:lnTo>
                <a:lnTo>
                  <a:pt x="583" y="204"/>
                </a:lnTo>
                <a:lnTo>
                  <a:pt x="581" y="204"/>
                </a:lnTo>
                <a:lnTo>
                  <a:pt x="579" y="204"/>
                </a:lnTo>
                <a:lnTo>
                  <a:pt x="577" y="204"/>
                </a:lnTo>
                <a:lnTo>
                  <a:pt x="576" y="204"/>
                </a:lnTo>
                <a:lnTo>
                  <a:pt x="574" y="204"/>
                </a:lnTo>
                <a:lnTo>
                  <a:pt x="572" y="204"/>
                </a:lnTo>
                <a:lnTo>
                  <a:pt x="569" y="204"/>
                </a:lnTo>
                <a:lnTo>
                  <a:pt x="567" y="204"/>
                </a:lnTo>
                <a:lnTo>
                  <a:pt x="567" y="206"/>
                </a:lnTo>
                <a:lnTo>
                  <a:pt x="565" y="206"/>
                </a:lnTo>
                <a:lnTo>
                  <a:pt x="563" y="206"/>
                </a:lnTo>
                <a:lnTo>
                  <a:pt x="562" y="206"/>
                </a:lnTo>
                <a:lnTo>
                  <a:pt x="560" y="206"/>
                </a:lnTo>
                <a:lnTo>
                  <a:pt x="560" y="207"/>
                </a:lnTo>
                <a:lnTo>
                  <a:pt x="558" y="207"/>
                </a:lnTo>
                <a:lnTo>
                  <a:pt x="556" y="209"/>
                </a:lnTo>
                <a:lnTo>
                  <a:pt x="555" y="209"/>
                </a:lnTo>
                <a:lnTo>
                  <a:pt x="553" y="209"/>
                </a:lnTo>
                <a:lnTo>
                  <a:pt x="551" y="209"/>
                </a:lnTo>
                <a:lnTo>
                  <a:pt x="549" y="207"/>
                </a:lnTo>
                <a:lnTo>
                  <a:pt x="549" y="209"/>
                </a:lnTo>
                <a:lnTo>
                  <a:pt x="548" y="209"/>
                </a:lnTo>
                <a:lnTo>
                  <a:pt x="546" y="211"/>
                </a:lnTo>
                <a:lnTo>
                  <a:pt x="544" y="211"/>
                </a:lnTo>
                <a:lnTo>
                  <a:pt x="543" y="211"/>
                </a:lnTo>
                <a:lnTo>
                  <a:pt x="541" y="211"/>
                </a:lnTo>
                <a:lnTo>
                  <a:pt x="534" y="216"/>
                </a:lnTo>
                <a:lnTo>
                  <a:pt x="532" y="218"/>
                </a:lnTo>
                <a:lnTo>
                  <a:pt x="530" y="218"/>
                </a:lnTo>
                <a:lnTo>
                  <a:pt x="529" y="216"/>
                </a:lnTo>
                <a:lnTo>
                  <a:pt x="527" y="216"/>
                </a:lnTo>
                <a:lnTo>
                  <a:pt x="525" y="218"/>
                </a:lnTo>
                <a:lnTo>
                  <a:pt x="525" y="220"/>
                </a:lnTo>
                <a:lnTo>
                  <a:pt x="523" y="221"/>
                </a:lnTo>
                <a:lnTo>
                  <a:pt x="523" y="223"/>
                </a:lnTo>
                <a:lnTo>
                  <a:pt x="522" y="225"/>
                </a:lnTo>
                <a:lnTo>
                  <a:pt x="520" y="225"/>
                </a:lnTo>
                <a:lnTo>
                  <a:pt x="518" y="225"/>
                </a:lnTo>
                <a:lnTo>
                  <a:pt x="516" y="225"/>
                </a:lnTo>
                <a:lnTo>
                  <a:pt x="516" y="223"/>
                </a:lnTo>
                <a:lnTo>
                  <a:pt x="515" y="223"/>
                </a:lnTo>
                <a:lnTo>
                  <a:pt x="513" y="223"/>
                </a:lnTo>
                <a:lnTo>
                  <a:pt x="513" y="225"/>
                </a:lnTo>
                <a:lnTo>
                  <a:pt x="511" y="225"/>
                </a:lnTo>
                <a:lnTo>
                  <a:pt x="509" y="225"/>
                </a:lnTo>
                <a:lnTo>
                  <a:pt x="509" y="227"/>
                </a:lnTo>
                <a:lnTo>
                  <a:pt x="508" y="227"/>
                </a:lnTo>
                <a:lnTo>
                  <a:pt x="506" y="227"/>
                </a:lnTo>
                <a:lnTo>
                  <a:pt x="504" y="227"/>
                </a:lnTo>
                <a:lnTo>
                  <a:pt x="502" y="227"/>
                </a:lnTo>
                <a:lnTo>
                  <a:pt x="501" y="227"/>
                </a:lnTo>
                <a:lnTo>
                  <a:pt x="499" y="227"/>
                </a:lnTo>
                <a:lnTo>
                  <a:pt x="497" y="227"/>
                </a:lnTo>
                <a:lnTo>
                  <a:pt x="495" y="227"/>
                </a:lnTo>
                <a:lnTo>
                  <a:pt x="494" y="225"/>
                </a:lnTo>
                <a:lnTo>
                  <a:pt x="492" y="227"/>
                </a:lnTo>
                <a:lnTo>
                  <a:pt x="490" y="227"/>
                </a:lnTo>
                <a:lnTo>
                  <a:pt x="488" y="227"/>
                </a:lnTo>
                <a:lnTo>
                  <a:pt x="487" y="227"/>
                </a:lnTo>
                <a:lnTo>
                  <a:pt x="485" y="228"/>
                </a:lnTo>
                <a:lnTo>
                  <a:pt x="483" y="228"/>
                </a:lnTo>
                <a:lnTo>
                  <a:pt x="481" y="228"/>
                </a:lnTo>
                <a:lnTo>
                  <a:pt x="480" y="228"/>
                </a:lnTo>
                <a:lnTo>
                  <a:pt x="478" y="228"/>
                </a:lnTo>
                <a:lnTo>
                  <a:pt x="476" y="228"/>
                </a:lnTo>
                <a:lnTo>
                  <a:pt x="474" y="228"/>
                </a:lnTo>
                <a:lnTo>
                  <a:pt x="473" y="227"/>
                </a:lnTo>
                <a:lnTo>
                  <a:pt x="471" y="227"/>
                </a:lnTo>
                <a:lnTo>
                  <a:pt x="471" y="225"/>
                </a:lnTo>
                <a:lnTo>
                  <a:pt x="469" y="225"/>
                </a:lnTo>
                <a:lnTo>
                  <a:pt x="467" y="223"/>
                </a:lnTo>
                <a:lnTo>
                  <a:pt x="466" y="223"/>
                </a:lnTo>
                <a:lnTo>
                  <a:pt x="464" y="221"/>
                </a:lnTo>
                <a:lnTo>
                  <a:pt x="462" y="221"/>
                </a:lnTo>
                <a:lnTo>
                  <a:pt x="462" y="220"/>
                </a:lnTo>
                <a:lnTo>
                  <a:pt x="460" y="220"/>
                </a:lnTo>
                <a:lnTo>
                  <a:pt x="459" y="220"/>
                </a:lnTo>
                <a:lnTo>
                  <a:pt x="459" y="218"/>
                </a:lnTo>
                <a:lnTo>
                  <a:pt x="457" y="216"/>
                </a:lnTo>
                <a:lnTo>
                  <a:pt x="457" y="214"/>
                </a:lnTo>
                <a:lnTo>
                  <a:pt x="457" y="213"/>
                </a:lnTo>
                <a:lnTo>
                  <a:pt x="457" y="211"/>
                </a:lnTo>
                <a:lnTo>
                  <a:pt x="457" y="209"/>
                </a:lnTo>
                <a:lnTo>
                  <a:pt x="455" y="209"/>
                </a:lnTo>
                <a:lnTo>
                  <a:pt x="454" y="209"/>
                </a:lnTo>
                <a:lnTo>
                  <a:pt x="454" y="207"/>
                </a:lnTo>
                <a:lnTo>
                  <a:pt x="452" y="207"/>
                </a:lnTo>
                <a:lnTo>
                  <a:pt x="450" y="206"/>
                </a:lnTo>
                <a:lnTo>
                  <a:pt x="448" y="204"/>
                </a:lnTo>
                <a:lnTo>
                  <a:pt x="447" y="206"/>
                </a:lnTo>
                <a:lnTo>
                  <a:pt x="447" y="207"/>
                </a:lnTo>
                <a:lnTo>
                  <a:pt x="445" y="207"/>
                </a:lnTo>
                <a:lnTo>
                  <a:pt x="443" y="209"/>
                </a:lnTo>
                <a:lnTo>
                  <a:pt x="441" y="209"/>
                </a:lnTo>
                <a:lnTo>
                  <a:pt x="440" y="211"/>
                </a:lnTo>
                <a:lnTo>
                  <a:pt x="438" y="211"/>
                </a:lnTo>
                <a:lnTo>
                  <a:pt x="436" y="211"/>
                </a:lnTo>
                <a:lnTo>
                  <a:pt x="434" y="213"/>
                </a:lnTo>
                <a:lnTo>
                  <a:pt x="433" y="213"/>
                </a:lnTo>
                <a:lnTo>
                  <a:pt x="431" y="213"/>
                </a:lnTo>
                <a:lnTo>
                  <a:pt x="431" y="214"/>
                </a:lnTo>
                <a:lnTo>
                  <a:pt x="429" y="214"/>
                </a:lnTo>
                <a:lnTo>
                  <a:pt x="427" y="214"/>
                </a:lnTo>
                <a:lnTo>
                  <a:pt x="426" y="214"/>
                </a:lnTo>
                <a:lnTo>
                  <a:pt x="424" y="216"/>
                </a:lnTo>
                <a:lnTo>
                  <a:pt x="422" y="214"/>
                </a:lnTo>
                <a:lnTo>
                  <a:pt x="420" y="214"/>
                </a:lnTo>
                <a:lnTo>
                  <a:pt x="419" y="214"/>
                </a:lnTo>
                <a:lnTo>
                  <a:pt x="417" y="213"/>
                </a:lnTo>
                <a:lnTo>
                  <a:pt x="415" y="213"/>
                </a:lnTo>
                <a:lnTo>
                  <a:pt x="413" y="211"/>
                </a:lnTo>
                <a:lnTo>
                  <a:pt x="412" y="211"/>
                </a:lnTo>
                <a:lnTo>
                  <a:pt x="410" y="209"/>
                </a:lnTo>
                <a:lnTo>
                  <a:pt x="408" y="209"/>
                </a:lnTo>
                <a:lnTo>
                  <a:pt x="406" y="209"/>
                </a:lnTo>
                <a:lnTo>
                  <a:pt x="405" y="209"/>
                </a:lnTo>
                <a:lnTo>
                  <a:pt x="403" y="209"/>
                </a:lnTo>
                <a:lnTo>
                  <a:pt x="401" y="209"/>
                </a:lnTo>
                <a:lnTo>
                  <a:pt x="399" y="209"/>
                </a:lnTo>
                <a:lnTo>
                  <a:pt x="398" y="211"/>
                </a:lnTo>
                <a:lnTo>
                  <a:pt x="398" y="213"/>
                </a:lnTo>
                <a:lnTo>
                  <a:pt x="396" y="213"/>
                </a:lnTo>
                <a:lnTo>
                  <a:pt x="396" y="214"/>
                </a:lnTo>
                <a:lnTo>
                  <a:pt x="394" y="216"/>
                </a:lnTo>
                <a:lnTo>
                  <a:pt x="394" y="218"/>
                </a:lnTo>
                <a:lnTo>
                  <a:pt x="392" y="218"/>
                </a:lnTo>
                <a:lnTo>
                  <a:pt x="392" y="220"/>
                </a:lnTo>
                <a:lnTo>
                  <a:pt x="391" y="220"/>
                </a:lnTo>
                <a:lnTo>
                  <a:pt x="389" y="221"/>
                </a:lnTo>
                <a:lnTo>
                  <a:pt x="387" y="221"/>
                </a:lnTo>
                <a:lnTo>
                  <a:pt x="385" y="223"/>
                </a:lnTo>
                <a:lnTo>
                  <a:pt x="384" y="223"/>
                </a:lnTo>
                <a:lnTo>
                  <a:pt x="382" y="223"/>
                </a:lnTo>
                <a:lnTo>
                  <a:pt x="380" y="223"/>
                </a:lnTo>
                <a:lnTo>
                  <a:pt x="380" y="225"/>
                </a:lnTo>
                <a:lnTo>
                  <a:pt x="378" y="225"/>
                </a:lnTo>
                <a:lnTo>
                  <a:pt x="377" y="225"/>
                </a:lnTo>
                <a:lnTo>
                  <a:pt x="375" y="227"/>
                </a:lnTo>
                <a:lnTo>
                  <a:pt x="373" y="227"/>
                </a:lnTo>
                <a:lnTo>
                  <a:pt x="371" y="228"/>
                </a:lnTo>
                <a:lnTo>
                  <a:pt x="370" y="228"/>
                </a:lnTo>
                <a:lnTo>
                  <a:pt x="368" y="228"/>
                </a:lnTo>
                <a:lnTo>
                  <a:pt x="366" y="228"/>
                </a:lnTo>
                <a:lnTo>
                  <a:pt x="365" y="228"/>
                </a:lnTo>
                <a:lnTo>
                  <a:pt x="363" y="228"/>
                </a:lnTo>
                <a:lnTo>
                  <a:pt x="361" y="230"/>
                </a:lnTo>
                <a:lnTo>
                  <a:pt x="359" y="230"/>
                </a:lnTo>
                <a:lnTo>
                  <a:pt x="358" y="230"/>
                </a:lnTo>
                <a:lnTo>
                  <a:pt x="356" y="230"/>
                </a:lnTo>
                <a:lnTo>
                  <a:pt x="354" y="228"/>
                </a:lnTo>
                <a:lnTo>
                  <a:pt x="352" y="228"/>
                </a:lnTo>
                <a:lnTo>
                  <a:pt x="352" y="230"/>
                </a:lnTo>
                <a:lnTo>
                  <a:pt x="352" y="232"/>
                </a:lnTo>
                <a:lnTo>
                  <a:pt x="352" y="234"/>
                </a:lnTo>
                <a:lnTo>
                  <a:pt x="354" y="234"/>
                </a:lnTo>
                <a:lnTo>
                  <a:pt x="354" y="235"/>
                </a:lnTo>
                <a:lnTo>
                  <a:pt x="354" y="237"/>
                </a:lnTo>
                <a:lnTo>
                  <a:pt x="356" y="239"/>
                </a:lnTo>
                <a:lnTo>
                  <a:pt x="356" y="241"/>
                </a:lnTo>
                <a:lnTo>
                  <a:pt x="356" y="242"/>
                </a:lnTo>
                <a:lnTo>
                  <a:pt x="356" y="244"/>
                </a:lnTo>
                <a:lnTo>
                  <a:pt x="356" y="246"/>
                </a:lnTo>
                <a:lnTo>
                  <a:pt x="356" y="248"/>
                </a:lnTo>
                <a:lnTo>
                  <a:pt x="358" y="249"/>
                </a:lnTo>
                <a:lnTo>
                  <a:pt x="358" y="251"/>
                </a:lnTo>
                <a:lnTo>
                  <a:pt x="358" y="253"/>
                </a:lnTo>
                <a:lnTo>
                  <a:pt x="358" y="255"/>
                </a:lnTo>
                <a:lnTo>
                  <a:pt x="356" y="256"/>
                </a:lnTo>
                <a:lnTo>
                  <a:pt x="356" y="258"/>
                </a:lnTo>
                <a:lnTo>
                  <a:pt x="354" y="258"/>
                </a:lnTo>
                <a:lnTo>
                  <a:pt x="354" y="260"/>
                </a:lnTo>
                <a:lnTo>
                  <a:pt x="352" y="262"/>
                </a:lnTo>
                <a:lnTo>
                  <a:pt x="352" y="263"/>
                </a:lnTo>
                <a:lnTo>
                  <a:pt x="352" y="265"/>
                </a:lnTo>
                <a:lnTo>
                  <a:pt x="352" y="267"/>
                </a:lnTo>
                <a:lnTo>
                  <a:pt x="351" y="268"/>
                </a:lnTo>
                <a:lnTo>
                  <a:pt x="351" y="270"/>
                </a:lnTo>
                <a:lnTo>
                  <a:pt x="351" y="272"/>
                </a:lnTo>
                <a:lnTo>
                  <a:pt x="349" y="272"/>
                </a:lnTo>
                <a:lnTo>
                  <a:pt x="347" y="270"/>
                </a:lnTo>
                <a:lnTo>
                  <a:pt x="345" y="272"/>
                </a:lnTo>
                <a:lnTo>
                  <a:pt x="344" y="272"/>
                </a:lnTo>
                <a:lnTo>
                  <a:pt x="342" y="272"/>
                </a:lnTo>
                <a:lnTo>
                  <a:pt x="340" y="272"/>
                </a:lnTo>
                <a:lnTo>
                  <a:pt x="338" y="274"/>
                </a:lnTo>
                <a:lnTo>
                  <a:pt x="340" y="275"/>
                </a:lnTo>
                <a:lnTo>
                  <a:pt x="340" y="277"/>
                </a:lnTo>
                <a:lnTo>
                  <a:pt x="340" y="279"/>
                </a:lnTo>
                <a:lnTo>
                  <a:pt x="338" y="281"/>
                </a:lnTo>
                <a:lnTo>
                  <a:pt x="337" y="282"/>
                </a:lnTo>
                <a:lnTo>
                  <a:pt x="335" y="282"/>
                </a:lnTo>
                <a:lnTo>
                  <a:pt x="333" y="282"/>
                </a:lnTo>
                <a:lnTo>
                  <a:pt x="331" y="284"/>
                </a:lnTo>
                <a:lnTo>
                  <a:pt x="330" y="284"/>
                </a:lnTo>
                <a:lnTo>
                  <a:pt x="330" y="286"/>
                </a:lnTo>
                <a:lnTo>
                  <a:pt x="331" y="286"/>
                </a:lnTo>
                <a:lnTo>
                  <a:pt x="331" y="288"/>
                </a:lnTo>
                <a:lnTo>
                  <a:pt x="333" y="289"/>
                </a:lnTo>
                <a:lnTo>
                  <a:pt x="333" y="291"/>
                </a:lnTo>
                <a:lnTo>
                  <a:pt x="335" y="291"/>
                </a:lnTo>
                <a:lnTo>
                  <a:pt x="335" y="293"/>
                </a:lnTo>
                <a:lnTo>
                  <a:pt x="335" y="295"/>
                </a:lnTo>
                <a:lnTo>
                  <a:pt x="335" y="296"/>
                </a:lnTo>
                <a:lnTo>
                  <a:pt x="337" y="296"/>
                </a:lnTo>
                <a:lnTo>
                  <a:pt x="337" y="295"/>
                </a:lnTo>
                <a:lnTo>
                  <a:pt x="338" y="296"/>
                </a:lnTo>
                <a:lnTo>
                  <a:pt x="340" y="296"/>
                </a:lnTo>
                <a:lnTo>
                  <a:pt x="340" y="298"/>
                </a:lnTo>
                <a:lnTo>
                  <a:pt x="342" y="298"/>
                </a:lnTo>
                <a:lnTo>
                  <a:pt x="344" y="300"/>
                </a:lnTo>
                <a:lnTo>
                  <a:pt x="344" y="302"/>
                </a:lnTo>
                <a:lnTo>
                  <a:pt x="344" y="303"/>
                </a:lnTo>
                <a:lnTo>
                  <a:pt x="345" y="303"/>
                </a:lnTo>
                <a:lnTo>
                  <a:pt x="345" y="305"/>
                </a:lnTo>
                <a:lnTo>
                  <a:pt x="347" y="305"/>
                </a:lnTo>
                <a:lnTo>
                  <a:pt x="349" y="305"/>
                </a:lnTo>
                <a:lnTo>
                  <a:pt x="351" y="305"/>
                </a:lnTo>
                <a:lnTo>
                  <a:pt x="352" y="305"/>
                </a:lnTo>
                <a:lnTo>
                  <a:pt x="354" y="305"/>
                </a:lnTo>
                <a:lnTo>
                  <a:pt x="356" y="305"/>
                </a:lnTo>
                <a:lnTo>
                  <a:pt x="358" y="305"/>
                </a:lnTo>
                <a:lnTo>
                  <a:pt x="359" y="307"/>
                </a:lnTo>
                <a:lnTo>
                  <a:pt x="361" y="307"/>
                </a:lnTo>
                <a:lnTo>
                  <a:pt x="361" y="309"/>
                </a:lnTo>
                <a:lnTo>
                  <a:pt x="361" y="310"/>
                </a:lnTo>
                <a:lnTo>
                  <a:pt x="361" y="312"/>
                </a:lnTo>
                <a:lnTo>
                  <a:pt x="361" y="314"/>
                </a:lnTo>
                <a:lnTo>
                  <a:pt x="363" y="316"/>
                </a:lnTo>
                <a:lnTo>
                  <a:pt x="363" y="317"/>
                </a:lnTo>
                <a:lnTo>
                  <a:pt x="365" y="319"/>
                </a:lnTo>
                <a:lnTo>
                  <a:pt x="363" y="319"/>
                </a:lnTo>
                <a:lnTo>
                  <a:pt x="361" y="321"/>
                </a:lnTo>
                <a:lnTo>
                  <a:pt x="359" y="321"/>
                </a:lnTo>
                <a:lnTo>
                  <a:pt x="358" y="321"/>
                </a:lnTo>
                <a:lnTo>
                  <a:pt x="356" y="323"/>
                </a:lnTo>
                <a:lnTo>
                  <a:pt x="354" y="323"/>
                </a:lnTo>
                <a:lnTo>
                  <a:pt x="352" y="324"/>
                </a:lnTo>
                <a:lnTo>
                  <a:pt x="351" y="324"/>
                </a:lnTo>
                <a:lnTo>
                  <a:pt x="349" y="324"/>
                </a:lnTo>
                <a:lnTo>
                  <a:pt x="347" y="326"/>
                </a:lnTo>
                <a:lnTo>
                  <a:pt x="345" y="326"/>
                </a:lnTo>
                <a:lnTo>
                  <a:pt x="344" y="326"/>
                </a:lnTo>
                <a:lnTo>
                  <a:pt x="342" y="326"/>
                </a:lnTo>
                <a:lnTo>
                  <a:pt x="340" y="328"/>
                </a:lnTo>
                <a:lnTo>
                  <a:pt x="338" y="328"/>
                </a:lnTo>
                <a:lnTo>
                  <a:pt x="337" y="328"/>
                </a:lnTo>
                <a:lnTo>
                  <a:pt x="337" y="330"/>
                </a:lnTo>
                <a:lnTo>
                  <a:pt x="335" y="330"/>
                </a:lnTo>
                <a:lnTo>
                  <a:pt x="333" y="331"/>
                </a:lnTo>
                <a:lnTo>
                  <a:pt x="331" y="331"/>
                </a:lnTo>
                <a:lnTo>
                  <a:pt x="330" y="331"/>
                </a:lnTo>
                <a:lnTo>
                  <a:pt x="328" y="331"/>
                </a:lnTo>
                <a:lnTo>
                  <a:pt x="326" y="331"/>
                </a:lnTo>
                <a:lnTo>
                  <a:pt x="324" y="331"/>
                </a:lnTo>
                <a:lnTo>
                  <a:pt x="324" y="333"/>
                </a:lnTo>
                <a:lnTo>
                  <a:pt x="323" y="333"/>
                </a:lnTo>
                <a:lnTo>
                  <a:pt x="321" y="333"/>
                </a:lnTo>
                <a:lnTo>
                  <a:pt x="319" y="333"/>
                </a:lnTo>
                <a:lnTo>
                  <a:pt x="317" y="333"/>
                </a:lnTo>
                <a:lnTo>
                  <a:pt x="316" y="335"/>
                </a:lnTo>
                <a:lnTo>
                  <a:pt x="314" y="335"/>
                </a:lnTo>
                <a:lnTo>
                  <a:pt x="312" y="337"/>
                </a:lnTo>
                <a:lnTo>
                  <a:pt x="310" y="337"/>
                </a:lnTo>
                <a:lnTo>
                  <a:pt x="310" y="335"/>
                </a:lnTo>
                <a:lnTo>
                  <a:pt x="310" y="333"/>
                </a:lnTo>
                <a:lnTo>
                  <a:pt x="312" y="331"/>
                </a:lnTo>
                <a:lnTo>
                  <a:pt x="312" y="330"/>
                </a:lnTo>
                <a:lnTo>
                  <a:pt x="312" y="328"/>
                </a:lnTo>
                <a:lnTo>
                  <a:pt x="314" y="326"/>
                </a:lnTo>
                <a:lnTo>
                  <a:pt x="312" y="324"/>
                </a:lnTo>
                <a:lnTo>
                  <a:pt x="312" y="323"/>
                </a:lnTo>
                <a:lnTo>
                  <a:pt x="310" y="323"/>
                </a:lnTo>
                <a:lnTo>
                  <a:pt x="310" y="321"/>
                </a:lnTo>
                <a:lnTo>
                  <a:pt x="310" y="319"/>
                </a:lnTo>
                <a:lnTo>
                  <a:pt x="310" y="317"/>
                </a:lnTo>
                <a:lnTo>
                  <a:pt x="310" y="316"/>
                </a:lnTo>
                <a:lnTo>
                  <a:pt x="310" y="314"/>
                </a:lnTo>
                <a:lnTo>
                  <a:pt x="309" y="312"/>
                </a:lnTo>
                <a:lnTo>
                  <a:pt x="309" y="310"/>
                </a:lnTo>
                <a:lnTo>
                  <a:pt x="309" y="309"/>
                </a:lnTo>
                <a:lnTo>
                  <a:pt x="307" y="307"/>
                </a:lnTo>
                <a:lnTo>
                  <a:pt x="305" y="307"/>
                </a:lnTo>
                <a:lnTo>
                  <a:pt x="303" y="307"/>
                </a:lnTo>
                <a:lnTo>
                  <a:pt x="302" y="307"/>
                </a:lnTo>
                <a:lnTo>
                  <a:pt x="302" y="305"/>
                </a:lnTo>
                <a:lnTo>
                  <a:pt x="300" y="305"/>
                </a:lnTo>
                <a:lnTo>
                  <a:pt x="298" y="303"/>
                </a:lnTo>
                <a:lnTo>
                  <a:pt x="298" y="302"/>
                </a:lnTo>
                <a:lnTo>
                  <a:pt x="298" y="300"/>
                </a:lnTo>
                <a:lnTo>
                  <a:pt x="296" y="298"/>
                </a:lnTo>
                <a:lnTo>
                  <a:pt x="295" y="298"/>
                </a:lnTo>
                <a:lnTo>
                  <a:pt x="293" y="298"/>
                </a:lnTo>
                <a:lnTo>
                  <a:pt x="291" y="298"/>
                </a:lnTo>
                <a:lnTo>
                  <a:pt x="289" y="298"/>
                </a:lnTo>
                <a:lnTo>
                  <a:pt x="289" y="300"/>
                </a:lnTo>
                <a:lnTo>
                  <a:pt x="288" y="303"/>
                </a:lnTo>
                <a:lnTo>
                  <a:pt x="286" y="305"/>
                </a:lnTo>
                <a:lnTo>
                  <a:pt x="282" y="307"/>
                </a:lnTo>
                <a:lnTo>
                  <a:pt x="281" y="309"/>
                </a:lnTo>
                <a:lnTo>
                  <a:pt x="276" y="309"/>
                </a:lnTo>
                <a:lnTo>
                  <a:pt x="272" y="309"/>
                </a:lnTo>
                <a:lnTo>
                  <a:pt x="270" y="307"/>
                </a:lnTo>
                <a:lnTo>
                  <a:pt x="270" y="309"/>
                </a:lnTo>
                <a:lnTo>
                  <a:pt x="269" y="309"/>
                </a:lnTo>
                <a:lnTo>
                  <a:pt x="269" y="310"/>
                </a:lnTo>
                <a:lnTo>
                  <a:pt x="269" y="312"/>
                </a:lnTo>
                <a:lnTo>
                  <a:pt x="267" y="312"/>
                </a:lnTo>
                <a:lnTo>
                  <a:pt x="267" y="314"/>
                </a:lnTo>
                <a:lnTo>
                  <a:pt x="267" y="316"/>
                </a:lnTo>
                <a:lnTo>
                  <a:pt x="267" y="317"/>
                </a:lnTo>
                <a:lnTo>
                  <a:pt x="265" y="317"/>
                </a:lnTo>
                <a:lnTo>
                  <a:pt x="265" y="319"/>
                </a:lnTo>
                <a:lnTo>
                  <a:pt x="265" y="321"/>
                </a:lnTo>
                <a:lnTo>
                  <a:pt x="263" y="323"/>
                </a:lnTo>
                <a:lnTo>
                  <a:pt x="263" y="324"/>
                </a:lnTo>
                <a:lnTo>
                  <a:pt x="263" y="326"/>
                </a:lnTo>
                <a:lnTo>
                  <a:pt x="262" y="328"/>
                </a:lnTo>
                <a:lnTo>
                  <a:pt x="262" y="330"/>
                </a:lnTo>
                <a:lnTo>
                  <a:pt x="262" y="331"/>
                </a:lnTo>
                <a:lnTo>
                  <a:pt x="262" y="333"/>
                </a:lnTo>
                <a:lnTo>
                  <a:pt x="260" y="333"/>
                </a:lnTo>
                <a:lnTo>
                  <a:pt x="260" y="335"/>
                </a:lnTo>
                <a:lnTo>
                  <a:pt x="260" y="337"/>
                </a:lnTo>
                <a:lnTo>
                  <a:pt x="262" y="338"/>
                </a:lnTo>
                <a:lnTo>
                  <a:pt x="263" y="338"/>
                </a:lnTo>
                <a:lnTo>
                  <a:pt x="263" y="340"/>
                </a:lnTo>
                <a:lnTo>
                  <a:pt x="265" y="340"/>
                </a:lnTo>
                <a:lnTo>
                  <a:pt x="265" y="342"/>
                </a:lnTo>
                <a:lnTo>
                  <a:pt x="265" y="344"/>
                </a:lnTo>
                <a:lnTo>
                  <a:pt x="265" y="345"/>
                </a:lnTo>
                <a:lnTo>
                  <a:pt x="263" y="347"/>
                </a:lnTo>
                <a:lnTo>
                  <a:pt x="263" y="349"/>
                </a:lnTo>
                <a:lnTo>
                  <a:pt x="263" y="351"/>
                </a:lnTo>
                <a:lnTo>
                  <a:pt x="265" y="352"/>
                </a:lnTo>
                <a:lnTo>
                  <a:pt x="263" y="354"/>
                </a:lnTo>
                <a:lnTo>
                  <a:pt x="262" y="354"/>
                </a:lnTo>
                <a:lnTo>
                  <a:pt x="260" y="354"/>
                </a:lnTo>
                <a:lnTo>
                  <a:pt x="258" y="356"/>
                </a:lnTo>
                <a:lnTo>
                  <a:pt x="258" y="358"/>
                </a:lnTo>
                <a:lnTo>
                  <a:pt x="256" y="358"/>
                </a:lnTo>
                <a:lnTo>
                  <a:pt x="256" y="359"/>
                </a:lnTo>
                <a:lnTo>
                  <a:pt x="255" y="361"/>
                </a:lnTo>
                <a:lnTo>
                  <a:pt x="253" y="363"/>
                </a:lnTo>
                <a:lnTo>
                  <a:pt x="253" y="364"/>
                </a:lnTo>
                <a:lnTo>
                  <a:pt x="251" y="366"/>
                </a:lnTo>
                <a:lnTo>
                  <a:pt x="251" y="368"/>
                </a:lnTo>
                <a:lnTo>
                  <a:pt x="249" y="370"/>
                </a:lnTo>
                <a:lnTo>
                  <a:pt x="248" y="370"/>
                </a:lnTo>
                <a:lnTo>
                  <a:pt x="246" y="371"/>
                </a:lnTo>
                <a:lnTo>
                  <a:pt x="246" y="370"/>
                </a:lnTo>
                <a:lnTo>
                  <a:pt x="244" y="370"/>
                </a:lnTo>
                <a:lnTo>
                  <a:pt x="242" y="370"/>
                </a:lnTo>
                <a:lnTo>
                  <a:pt x="241" y="370"/>
                </a:lnTo>
                <a:lnTo>
                  <a:pt x="239" y="370"/>
                </a:lnTo>
                <a:lnTo>
                  <a:pt x="237" y="370"/>
                </a:lnTo>
                <a:lnTo>
                  <a:pt x="235" y="368"/>
                </a:lnTo>
                <a:lnTo>
                  <a:pt x="234" y="368"/>
                </a:lnTo>
                <a:lnTo>
                  <a:pt x="232" y="366"/>
                </a:lnTo>
                <a:lnTo>
                  <a:pt x="230" y="366"/>
                </a:lnTo>
                <a:lnTo>
                  <a:pt x="228" y="364"/>
                </a:lnTo>
                <a:lnTo>
                  <a:pt x="227" y="364"/>
                </a:lnTo>
                <a:lnTo>
                  <a:pt x="225" y="364"/>
                </a:lnTo>
                <a:lnTo>
                  <a:pt x="223" y="363"/>
                </a:lnTo>
                <a:lnTo>
                  <a:pt x="221" y="361"/>
                </a:lnTo>
                <a:lnTo>
                  <a:pt x="220" y="359"/>
                </a:lnTo>
                <a:lnTo>
                  <a:pt x="218" y="358"/>
                </a:lnTo>
                <a:lnTo>
                  <a:pt x="216" y="358"/>
                </a:lnTo>
                <a:lnTo>
                  <a:pt x="214" y="356"/>
                </a:lnTo>
                <a:lnTo>
                  <a:pt x="213" y="356"/>
                </a:lnTo>
                <a:lnTo>
                  <a:pt x="213" y="354"/>
                </a:lnTo>
                <a:lnTo>
                  <a:pt x="211" y="354"/>
                </a:lnTo>
                <a:lnTo>
                  <a:pt x="209" y="352"/>
                </a:lnTo>
                <a:lnTo>
                  <a:pt x="207" y="352"/>
                </a:lnTo>
                <a:lnTo>
                  <a:pt x="206" y="351"/>
                </a:lnTo>
                <a:lnTo>
                  <a:pt x="204" y="351"/>
                </a:lnTo>
                <a:lnTo>
                  <a:pt x="202" y="351"/>
                </a:lnTo>
                <a:lnTo>
                  <a:pt x="200" y="351"/>
                </a:lnTo>
                <a:lnTo>
                  <a:pt x="199" y="351"/>
                </a:lnTo>
                <a:lnTo>
                  <a:pt x="197" y="351"/>
                </a:lnTo>
                <a:lnTo>
                  <a:pt x="195" y="349"/>
                </a:lnTo>
                <a:lnTo>
                  <a:pt x="193" y="349"/>
                </a:lnTo>
                <a:lnTo>
                  <a:pt x="193" y="347"/>
                </a:lnTo>
                <a:lnTo>
                  <a:pt x="192" y="347"/>
                </a:lnTo>
                <a:lnTo>
                  <a:pt x="190" y="347"/>
                </a:lnTo>
                <a:lnTo>
                  <a:pt x="190" y="345"/>
                </a:lnTo>
                <a:lnTo>
                  <a:pt x="188" y="345"/>
                </a:lnTo>
                <a:lnTo>
                  <a:pt x="187" y="345"/>
                </a:lnTo>
                <a:lnTo>
                  <a:pt x="185" y="345"/>
                </a:lnTo>
                <a:lnTo>
                  <a:pt x="183" y="345"/>
                </a:lnTo>
                <a:lnTo>
                  <a:pt x="181" y="345"/>
                </a:lnTo>
                <a:lnTo>
                  <a:pt x="180" y="345"/>
                </a:lnTo>
                <a:lnTo>
                  <a:pt x="178" y="345"/>
                </a:lnTo>
                <a:lnTo>
                  <a:pt x="176" y="345"/>
                </a:lnTo>
                <a:lnTo>
                  <a:pt x="174" y="345"/>
                </a:lnTo>
                <a:lnTo>
                  <a:pt x="173" y="347"/>
                </a:lnTo>
                <a:lnTo>
                  <a:pt x="171" y="347"/>
                </a:lnTo>
                <a:lnTo>
                  <a:pt x="169" y="347"/>
                </a:lnTo>
                <a:lnTo>
                  <a:pt x="167" y="347"/>
                </a:lnTo>
                <a:lnTo>
                  <a:pt x="166" y="347"/>
                </a:lnTo>
                <a:lnTo>
                  <a:pt x="166" y="349"/>
                </a:lnTo>
                <a:lnTo>
                  <a:pt x="164" y="349"/>
                </a:lnTo>
                <a:lnTo>
                  <a:pt x="162" y="349"/>
                </a:lnTo>
                <a:lnTo>
                  <a:pt x="160" y="349"/>
                </a:lnTo>
                <a:lnTo>
                  <a:pt x="159" y="351"/>
                </a:lnTo>
                <a:lnTo>
                  <a:pt x="157" y="351"/>
                </a:lnTo>
                <a:lnTo>
                  <a:pt x="155" y="352"/>
                </a:lnTo>
                <a:lnTo>
                  <a:pt x="153" y="352"/>
                </a:lnTo>
                <a:lnTo>
                  <a:pt x="153" y="354"/>
                </a:lnTo>
                <a:lnTo>
                  <a:pt x="152" y="354"/>
                </a:lnTo>
                <a:lnTo>
                  <a:pt x="150" y="356"/>
                </a:lnTo>
                <a:lnTo>
                  <a:pt x="148" y="356"/>
                </a:lnTo>
                <a:lnTo>
                  <a:pt x="148" y="358"/>
                </a:lnTo>
                <a:lnTo>
                  <a:pt x="146" y="358"/>
                </a:lnTo>
                <a:lnTo>
                  <a:pt x="145" y="359"/>
                </a:lnTo>
                <a:lnTo>
                  <a:pt x="143" y="361"/>
                </a:lnTo>
                <a:lnTo>
                  <a:pt x="141" y="361"/>
                </a:lnTo>
                <a:lnTo>
                  <a:pt x="141" y="363"/>
                </a:lnTo>
                <a:lnTo>
                  <a:pt x="139" y="363"/>
                </a:lnTo>
                <a:lnTo>
                  <a:pt x="138" y="364"/>
                </a:lnTo>
                <a:lnTo>
                  <a:pt x="136" y="364"/>
                </a:lnTo>
                <a:lnTo>
                  <a:pt x="136" y="366"/>
                </a:lnTo>
                <a:lnTo>
                  <a:pt x="134" y="366"/>
                </a:lnTo>
                <a:lnTo>
                  <a:pt x="134" y="368"/>
                </a:lnTo>
                <a:lnTo>
                  <a:pt x="132" y="368"/>
                </a:lnTo>
                <a:lnTo>
                  <a:pt x="132" y="370"/>
                </a:lnTo>
                <a:lnTo>
                  <a:pt x="131" y="370"/>
                </a:lnTo>
                <a:lnTo>
                  <a:pt x="131" y="371"/>
                </a:lnTo>
                <a:lnTo>
                  <a:pt x="129" y="371"/>
                </a:lnTo>
                <a:lnTo>
                  <a:pt x="127" y="373"/>
                </a:lnTo>
                <a:lnTo>
                  <a:pt x="127" y="375"/>
                </a:lnTo>
                <a:lnTo>
                  <a:pt x="125" y="375"/>
                </a:lnTo>
                <a:lnTo>
                  <a:pt x="124" y="375"/>
                </a:lnTo>
                <a:lnTo>
                  <a:pt x="122" y="377"/>
                </a:lnTo>
                <a:lnTo>
                  <a:pt x="120" y="377"/>
                </a:lnTo>
                <a:lnTo>
                  <a:pt x="120" y="378"/>
                </a:lnTo>
                <a:lnTo>
                  <a:pt x="118" y="378"/>
                </a:lnTo>
                <a:lnTo>
                  <a:pt x="118" y="380"/>
                </a:lnTo>
                <a:lnTo>
                  <a:pt x="117" y="382"/>
                </a:lnTo>
                <a:lnTo>
                  <a:pt x="115" y="384"/>
                </a:lnTo>
                <a:lnTo>
                  <a:pt x="113" y="385"/>
                </a:lnTo>
                <a:lnTo>
                  <a:pt x="111" y="385"/>
                </a:lnTo>
                <a:lnTo>
                  <a:pt x="111" y="387"/>
                </a:lnTo>
                <a:lnTo>
                  <a:pt x="111" y="389"/>
                </a:lnTo>
                <a:lnTo>
                  <a:pt x="110" y="389"/>
                </a:lnTo>
                <a:lnTo>
                  <a:pt x="108" y="389"/>
                </a:lnTo>
                <a:lnTo>
                  <a:pt x="106" y="387"/>
                </a:lnTo>
                <a:lnTo>
                  <a:pt x="104" y="385"/>
                </a:lnTo>
                <a:lnTo>
                  <a:pt x="103" y="385"/>
                </a:lnTo>
                <a:lnTo>
                  <a:pt x="103" y="384"/>
                </a:lnTo>
                <a:lnTo>
                  <a:pt x="103" y="382"/>
                </a:lnTo>
                <a:lnTo>
                  <a:pt x="104" y="380"/>
                </a:lnTo>
                <a:lnTo>
                  <a:pt x="104" y="378"/>
                </a:lnTo>
                <a:lnTo>
                  <a:pt x="106" y="378"/>
                </a:lnTo>
                <a:lnTo>
                  <a:pt x="106" y="377"/>
                </a:lnTo>
                <a:lnTo>
                  <a:pt x="106" y="375"/>
                </a:lnTo>
                <a:lnTo>
                  <a:pt x="106" y="373"/>
                </a:lnTo>
                <a:lnTo>
                  <a:pt x="108" y="371"/>
                </a:lnTo>
                <a:lnTo>
                  <a:pt x="108" y="370"/>
                </a:lnTo>
                <a:lnTo>
                  <a:pt x="108" y="368"/>
                </a:lnTo>
                <a:lnTo>
                  <a:pt x="108" y="366"/>
                </a:lnTo>
                <a:lnTo>
                  <a:pt x="108" y="364"/>
                </a:lnTo>
                <a:lnTo>
                  <a:pt x="110" y="363"/>
                </a:lnTo>
                <a:lnTo>
                  <a:pt x="110" y="361"/>
                </a:lnTo>
                <a:lnTo>
                  <a:pt x="110" y="359"/>
                </a:lnTo>
                <a:lnTo>
                  <a:pt x="108" y="359"/>
                </a:lnTo>
                <a:lnTo>
                  <a:pt x="108" y="358"/>
                </a:lnTo>
                <a:lnTo>
                  <a:pt x="106" y="356"/>
                </a:lnTo>
                <a:lnTo>
                  <a:pt x="106" y="354"/>
                </a:lnTo>
                <a:lnTo>
                  <a:pt x="104" y="352"/>
                </a:lnTo>
                <a:lnTo>
                  <a:pt x="104" y="351"/>
                </a:lnTo>
                <a:lnTo>
                  <a:pt x="103" y="349"/>
                </a:lnTo>
                <a:lnTo>
                  <a:pt x="103" y="347"/>
                </a:lnTo>
                <a:lnTo>
                  <a:pt x="103" y="345"/>
                </a:lnTo>
                <a:lnTo>
                  <a:pt x="103" y="344"/>
                </a:lnTo>
                <a:lnTo>
                  <a:pt x="103" y="342"/>
                </a:lnTo>
                <a:lnTo>
                  <a:pt x="103" y="340"/>
                </a:lnTo>
                <a:lnTo>
                  <a:pt x="103" y="338"/>
                </a:lnTo>
                <a:lnTo>
                  <a:pt x="103" y="337"/>
                </a:lnTo>
                <a:lnTo>
                  <a:pt x="103" y="335"/>
                </a:lnTo>
                <a:lnTo>
                  <a:pt x="103" y="333"/>
                </a:lnTo>
                <a:lnTo>
                  <a:pt x="103" y="331"/>
                </a:lnTo>
                <a:lnTo>
                  <a:pt x="101" y="330"/>
                </a:lnTo>
                <a:lnTo>
                  <a:pt x="101" y="328"/>
                </a:lnTo>
                <a:lnTo>
                  <a:pt x="101" y="326"/>
                </a:lnTo>
                <a:lnTo>
                  <a:pt x="101" y="324"/>
                </a:lnTo>
                <a:lnTo>
                  <a:pt x="101" y="323"/>
                </a:lnTo>
                <a:lnTo>
                  <a:pt x="101" y="321"/>
                </a:lnTo>
                <a:lnTo>
                  <a:pt x="101" y="319"/>
                </a:lnTo>
                <a:lnTo>
                  <a:pt x="101" y="317"/>
                </a:lnTo>
                <a:lnTo>
                  <a:pt x="101" y="316"/>
                </a:lnTo>
                <a:lnTo>
                  <a:pt x="101" y="314"/>
                </a:lnTo>
                <a:lnTo>
                  <a:pt x="99" y="312"/>
                </a:lnTo>
                <a:lnTo>
                  <a:pt x="99" y="310"/>
                </a:lnTo>
                <a:lnTo>
                  <a:pt x="99" y="309"/>
                </a:lnTo>
                <a:lnTo>
                  <a:pt x="99" y="307"/>
                </a:lnTo>
                <a:lnTo>
                  <a:pt x="99" y="305"/>
                </a:lnTo>
                <a:lnTo>
                  <a:pt x="99" y="303"/>
                </a:lnTo>
                <a:lnTo>
                  <a:pt x="99" y="302"/>
                </a:lnTo>
                <a:lnTo>
                  <a:pt x="99" y="300"/>
                </a:lnTo>
                <a:lnTo>
                  <a:pt x="99" y="298"/>
                </a:lnTo>
                <a:lnTo>
                  <a:pt x="99" y="296"/>
                </a:lnTo>
                <a:lnTo>
                  <a:pt x="101" y="295"/>
                </a:lnTo>
                <a:lnTo>
                  <a:pt x="101" y="293"/>
                </a:lnTo>
                <a:lnTo>
                  <a:pt x="101" y="291"/>
                </a:lnTo>
                <a:lnTo>
                  <a:pt x="101" y="289"/>
                </a:lnTo>
                <a:lnTo>
                  <a:pt x="101" y="288"/>
                </a:lnTo>
                <a:lnTo>
                  <a:pt x="66" y="263"/>
                </a:lnTo>
                <a:lnTo>
                  <a:pt x="38" y="263"/>
                </a:lnTo>
                <a:lnTo>
                  <a:pt x="29" y="263"/>
                </a:lnTo>
                <a:lnTo>
                  <a:pt x="28" y="263"/>
                </a:lnTo>
                <a:lnTo>
                  <a:pt x="26" y="262"/>
                </a:lnTo>
                <a:lnTo>
                  <a:pt x="24" y="262"/>
                </a:lnTo>
                <a:lnTo>
                  <a:pt x="24" y="260"/>
                </a:lnTo>
                <a:lnTo>
                  <a:pt x="22" y="260"/>
                </a:lnTo>
                <a:lnTo>
                  <a:pt x="22" y="258"/>
                </a:lnTo>
                <a:lnTo>
                  <a:pt x="21" y="256"/>
                </a:lnTo>
                <a:lnTo>
                  <a:pt x="21" y="255"/>
                </a:lnTo>
                <a:lnTo>
                  <a:pt x="21" y="253"/>
                </a:lnTo>
                <a:lnTo>
                  <a:pt x="19" y="253"/>
                </a:lnTo>
                <a:lnTo>
                  <a:pt x="17" y="253"/>
                </a:lnTo>
                <a:lnTo>
                  <a:pt x="15" y="253"/>
                </a:lnTo>
                <a:lnTo>
                  <a:pt x="14" y="251"/>
                </a:lnTo>
                <a:lnTo>
                  <a:pt x="12" y="251"/>
                </a:lnTo>
                <a:lnTo>
                  <a:pt x="10" y="251"/>
                </a:lnTo>
                <a:lnTo>
                  <a:pt x="9" y="251"/>
                </a:lnTo>
                <a:lnTo>
                  <a:pt x="7" y="253"/>
                </a:lnTo>
                <a:lnTo>
                  <a:pt x="7" y="255"/>
                </a:lnTo>
                <a:lnTo>
                  <a:pt x="7" y="256"/>
                </a:lnTo>
                <a:lnTo>
                  <a:pt x="7" y="258"/>
                </a:lnTo>
                <a:lnTo>
                  <a:pt x="5" y="260"/>
                </a:lnTo>
                <a:lnTo>
                  <a:pt x="3" y="262"/>
                </a:lnTo>
                <a:lnTo>
                  <a:pt x="2" y="263"/>
                </a:lnTo>
                <a:lnTo>
                  <a:pt x="0" y="263"/>
                </a:lnTo>
                <a:lnTo>
                  <a:pt x="0" y="262"/>
                </a:lnTo>
                <a:lnTo>
                  <a:pt x="0" y="260"/>
                </a:lnTo>
                <a:lnTo>
                  <a:pt x="2" y="258"/>
                </a:lnTo>
                <a:lnTo>
                  <a:pt x="2" y="256"/>
                </a:lnTo>
                <a:lnTo>
                  <a:pt x="3" y="255"/>
                </a:lnTo>
                <a:lnTo>
                  <a:pt x="3" y="253"/>
                </a:lnTo>
                <a:lnTo>
                  <a:pt x="5" y="251"/>
                </a:lnTo>
                <a:lnTo>
                  <a:pt x="5" y="249"/>
                </a:lnTo>
                <a:lnTo>
                  <a:pt x="7" y="249"/>
                </a:lnTo>
                <a:lnTo>
                  <a:pt x="7" y="248"/>
                </a:lnTo>
                <a:lnTo>
                  <a:pt x="9" y="248"/>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48" name="Freeform 444"/>
          <p:cNvSpPr>
            <a:spLocks/>
          </p:cNvSpPr>
          <p:nvPr/>
        </p:nvSpPr>
        <p:spPr bwMode="auto">
          <a:xfrm>
            <a:off x="3081338" y="2225675"/>
            <a:ext cx="979487" cy="441325"/>
          </a:xfrm>
          <a:custGeom>
            <a:avLst/>
            <a:gdLst>
              <a:gd name="T0" fmla="*/ 2147483647 w 617"/>
              <a:gd name="T1" fmla="*/ 2147483647 h 278"/>
              <a:gd name="T2" fmla="*/ 2147483647 w 617"/>
              <a:gd name="T3" fmla="*/ 2147483647 h 278"/>
              <a:gd name="T4" fmla="*/ 2147483647 w 617"/>
              <a:gd name="T5" fmla="*/ 2147483647 h 278"/>
              <a:gd name="T6" fmla="*/ 2147483647 w 617"/>
              <a:gd name="T7" fmla="*/ 2147483647 h 278"/>
              <a:gd name="T8" fmla="*/ 2147483647 w 617"/>
              <a:gd name="T9" fmla="*/ 2147483647 h 278"/>
              <a:gd name="T10" fmla="*/ 2147483647 w 617"/>
              <a:gd name="T11" fmla="*/ 2147483647 h 278"/>
              <a:gd name="T12" fmla="*/ 2147483647 w 617"/>
              <a:gd name="T13" fmla="*/ 2147483647 h 278"/>
              <a:gd name="T14" fmla="*/ 2147483647 w 617"/>
              <a:gd name="T15" fmla="*/ 2147483647 h 278"/>
              <a:gd name="T16" fmla="*/ 2147483647 w 617"/>
              <a:gd name="T17" fmla="*/ 2147483647 h 278"/>
              <a:gd name="T18" fmla="*/ 2147483647 w 617"/>
              <a:gd name="T19" fmla="*/ 2147483647 h 278"/>
              <a:gd name="T20" fmla="*/ 2147483647 w 617"/>
              <a:gd name="T21" fmla="*/ 2147483647 h 278"/>
              <a:gd name="T22" fmla="*/ 2147483647 w 617"/>
              <a:gd name="T23" fmla="*/ 2147483647 h 278"/>
              <a:gd name="T24" fmla="*/ 2147483647 w 617"/>
              <a:gd name="T25" fmla="*/ 2147483647 h 278"/>
              <a:gd name="T26" fmla="*/ 2147483647 w 617"/>
              <a:gd name="T27" fmla="*/ 2147483647 h 278"/>
              <a:gd name="T28" fmla="*/ 2147483647 w 617"/>
              <a:gd name="T29" fmla="*/ 2147483647 h 278"/>
              <a:gd name="T30" fmla="*/ 2147483647 w 617"/>
              <a:gd name="T31" fmla="*/ 2147483647 h 278"/>
              <a:gd name="T32" fmla="*/ 2147483647 w 617"/>
              <a:gd name="T33" fmla="*/ 2147483647 h 278"/>
              <a:gd name="T34" fmla="*/ 2147483647 w 617"/>
              <a:gd name="T35" fmla="*/ 2147483647 h 278"/>
              <a:gd name="T36" fmla="*/ 2147483647 w 617"/>
              <a:gd name="T37" fmla="*/ 2147483647 h 278"/>
              <a:gd name="T38" fmla="*/ 2147483647 w 617"/>
              <a:gd name="T39" fmla="*/ 2147483647 h 278"/>
              <a:gd name="T40" fmla="*/ 2147483647 w 617"/>
              <a:gd name="T41" fmla="*/ 2147483647 h 278"/>
              <a:gd name="T42" fmla="*/ 2147483647 w 617"/>
              <a:gd name="T43" fmla="*/ 2147483647 h 278"/>
              <a:gd name="T44" fmla="*/ 2147483647 w 617"/>
              <a:gd name="T45" fmla="*/ 2147483647 h 278"/>
              <a:gd name="T46" fmla="*/ 2147483647 w 617"/>
              <a:gd name="T47" fmla="*/ 2147483647 h 278"/>
              <a:gd name="T48" fmla="*/ 2147483647 w 617"/>
              <a:gd name="T49" fmla="*/ 2147483647 h 278"/>
              <a:gd name="T50" fmla="*/ 2147483647 w 617"/>
              <a:gd name="T51" fmla="*/ 2147483647 h 278"/>
              <a:gd name="T52" fmla="*/ 2147483647 w 617"/>
              <a:gd name="T53" fmla="*/ 2147483647 h 278"/>
              <a:gd name="T54" fmla="*/ 2147483647 w 617"/>
              <a:gd name="T55" fmla="*/ 2147483647 h 278"/>
              <a:gd name="T56" fmla="*/ 2147483647 w 617"/>
              <a:gd name="T57" fmla="*/ 2147483647 h 278"/>
              <a:gd name="T58" fmla="*/ 2147483647 w 617"/>
              <a:gd name="T59" fmla="*/ 2147483647 h 278"/>
              <a:gd name="T60" fmla="*/ 2147483647 w 617"/>
              <a:gd name="T61" fmla="*/ 0 h 278"/>
              <a:gd name="T62" fmla="*/ 2147483647 w 617"/>
              <a:gd name="T63" fmla="*/ 2147483647 h 278"/>
              <a:gd name="T64" fmla="*/ 2147483647 w 617"/>
              <a:gd name="T65" fmla="*/ 2147483647 h 278"/>
              <a:gd name="T66" fmla="*/ 2147483647 w 617"/>
              <a:gd name="T67" fmla="*/ 2147483647 h 278"/>
              <a:gd name="T68" fmla="*/ 2147483647 w 617"/>
              <a:gd name="T69" fmla="*/ 2147483647 h 278"/>
              <a:gd name="T70" fmla="*/ 2147483647 w 617"/>
              <a:gd name="T71" fmla="*/ 2147483647 h 278"/>
              <a:gd name="T72" fmla="*/ 2147483647 w 617"/>
              <a:gd name="T73" fmla="*/ 2147483647 h 278"/>
              <a:gd name="T74" fmla="*/ 2147483647 w 617"/>
              <a:gd name="T75" fmla="*/ 2147483647 h 278"/>
              <a:gd name="T76" fmla="*/ 2147483647 w 617"/>
              <a:gd name="T77" fmla="*/ 2147483647 h 278"/>
              <a:gd name="T78" fmla="*/ 2147483647 w 617"/>
              <a:gd name="T79" fmla="*/ 2147483647 h 278"/>
              <a:gd name="T80" fmla="*/ 2147483647 w 617"/>
              <a:gd name="T81" fmla="*/ 2147483647 h 278"/>
              <a:gd name="T82" fmla="*/ 2147483647 w 617"/>
              <a:gd name="T83" fmla="*/ 2147483647 h 278"/>
              <a:gd name="T84" fmla="*/ 2147483647 w 617"/>
              <a:gd name="T85" fmla="*/ 2147483647 h 278"/>
              <a:gd name="T86" fmla="*/ 2147483647 w 617"/>
              <a:gd name="T87" fmla="*/ 2147483647 h 278"/>
              <a:gd name="T88" fmla="*/ 2147483647 w 617"/>
              <a:gd name="T89" fmla="*/ 2147483647 h 278"/>
              <a:gd name="T90" fmla="*/ 2147483647 w 617"/>
              <a:gd name="T91" fmla="*/ 2147483647 h 278"/>
              <a:gd name="T92" fmla="*/ 2147483647 w 617"/>
              <a:gd name="T93" fmla="*/ 2147483647 h 278"/>
              <a:gd name="T94" fmla="*/ 2147483647 w 617"/>
              <a:gd name="T95" fmla="*/ 2147483647 h 278"/>
              <a:gd name="T96" fmla="*/ 2147483647 w 617"/>
              <a:gd name="T97" fmla="*/ 2147483647 h 278"/>
              <a:gd name="T98" fmla="*/ 2147483647 w 617"/>
              <a:gd name="T99" fmla="*/ 2147483647 h 278"/>
              <a:gd name="T100" fmla="*/ 2147483647 w 617"/>
              <a:gd name="T101" fmla="*/ 2147483647 h 278"/>
              <a:gd name="T102" fmla="*/ 2147483647 w 617"/>
              <a:gd name="T103" fmla="*/ 2147483647 h 278"/>
              <a:gd name="T104" fmla="*/ 2147483647 w 617"/>
              <a:gd name="T105" fmla="*/ 2147483647 h 278"/>
              <a:gd name="T106" fmla="*/ 2147483647 w 617"/>
              <a:gd name="T107" fmla="*/ 2147483647 h 278"/>
              <a:gd name="T108" fmla="*/ 2147483647 w 617"/>
              <a:gd name="T109" fmla="*/ 2147483647 h 278"/>
              <a:gd name="T110" fmla="*/ 2147483647 w 617"/>
              <a:gd name="T111" fmla="*/ 2147483647 h 278"/>
              <a:gd name="T112" fmla="*/ 2147483647 w 617"/>
              <a:gd name="T113" fmla="*/ 2147483647 h 278"/>
              <a:gd name="T114" fmla="*/ 2147483647 w 617"/>
              <a:gd name="T115" fmla="*/ 2147483647 h 278"/>
              <a:gd name="T116" fmla="*/ 2147483647 w 617"/>
              <a:gd name="T117" fmla="*/ 2147483647 h 278"/>
              <a:gd name="T118" fmla="*/ 2147483647 w 617"/>
              <a:gd name="T119" fmla="*/ 2147483647 h 27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17"/>
              <a:gd name="T181" fmla="*/ 0 h 278"/>
              <a:gd name="T182" fmla="*/ 617 w 617"/>
              <a:gd name="T183" fmla="*/ 278 h 27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17" h="278">
                <a:moveTo>
                  <a:pt x="0" y="278"/>
                </a:moveTo>
                <a:lnTo>
                  <a:pt x="0" y="276"/>
                </a:lnTo>
                <a:lnTo>
                  <a:pt x="1" y="274"/>
                </a:lnTo>
                <a:lnTo>
                  <a:pt x="3" y="274"/>
                </a:lnTo>
                <a:lnTo>
                  <a:pt x="3" y="272"/>
                </a:lnTo>
                <a:lnTo>
                  <a:pt x="5" y="272"/>
                </a:lnTo>
                <a:lnTo>
                  <a:pt x="5" y="271"/>
                </a:lnTo>
                <a:lnTo>
                  <a:pt x="6" y="271"/>
                </a:lnTo>
                <a:lnTo>
                  <a:pt x="6" y="269"/>
                </a:lnTo>
                <a:lnTo>
                  <a:pt x="8" y="269"/>
                </a:lnTo>
                <a:lnTo>
                  <a:pt x="10" y="267"/>
                </a:lnTo>
                <a:lnTo>
                  <a:pt x="12" y="265"/>
                </a:lnTo>
                <a:lnTo>
                  <a:pt x="13" y="264"/>
                </a:lnTo>
                <a:lnTo>
                  <a:pt x="15" y="264"/>
                </a:lnTo>
                <a:lnTo>
                  <a:pt x="15" y="262"/>
                </a:lnTo>
                <a:lnTo>
                  <a:pt x="17" y="262"/>
                </a:lnTo>
                <a:lnTo>
                  <a:pt x="17" y="260"/>
                </a:lnTo>
                <a:lnTo>
                  <a:pt x="19" y="260"/>
                </a:lnTo>
                <a:lnTo>
                  <a:pt x="20" y="258"/>
                </a:lnTo>
                <a:lnTo>
                  <a:pt x="22" y="258"/>
                </a:lnTo>
                <a:lnTo>
                  <a:pt x="24" y="257"/>
                </a:lnTo>
                <a:lnTo>
                  <a:pt x="26" y="257"/>
                </a:lnTo>
                <a:lnTo>
                  <a:pt x="26" y="255"/>
                </a:lnTo>
                <a:lnTo>
                  <a:pt x="27" y="255"/>
                </a:lnTo>
                <a:lnTo>
                  <a:pt x="27" y="253"/>
                </a:lnTo>
                <a:lnTo>
                  <a:pt x="29" y="253"/>
                </a:lnTo>
                <a:lnTo>
                  <a:pt x="31" y="251"/>
                </a:lnTo>
                <a:lnTo>
                  <a:pt x="33" y="251"/>
                </a:lnTo>
                <a:lnTo>
                  <a:pt x="33" y="250"/>
                </a:lnTo>
                <a:lnTo>
                  <a:pt x="34" y="250"/>
                </a:lnTo>
                <a:lnTo>
                  <a:pt x="36" y="250"/>
                </a:lnTo>
                <a:lnTo>
                  <a:pt x="36" y="248"/>
                </a:lnTo>
                <a:lnTo>
                  <a:pt x="38" y="248"/>
                </a:lnTo>
                <a:lnTo>
                  <a:pt x="38" y="246"/>
                </a:lnTo>
                <a:lnTo>
                  <a:pt x="40" y="246"/>
                </a:lnTo>
                <a:lnTo>
                  <a:pt x="40" y="244"/>
                </a:lnTo>
                <a:lnTo>
                  <a:pt x="41" y="244"/>
                </a:lnTo>
                <a:lnTo>
                  <a:pt x="41" y="243"/>
                </a:lnTo>
                <a:lnTo>
                  <a:pt x="43" y="243"/>
                </a:lnTo>
                <a:lnTo>
                  <a:pt x="43" y="241"/>
                </a:lnTo>
                <a:lnTo>
                  <a:pt x="45" y="241"/>
                </a:lnTo>
                <a:lnTo>
                  <a:pt x="47" y="239"/>
                </a:lnTo>
                <a:lnTo>
                  <a:pt x="48" y="237"/>
                </a:lnTo>
                <a:lnTo>
                  <a:pt x="48" y="236"/>
                </a:lnTo>
                <a:lnTo>
                  <a:pt x="50" y="236"/>
                </a:lnTo>
                <a:lnTo>
                  <a:pt x="50" y="234"/>
                </a:lnTo>
                <a:lnTo>
                  <a:pt x="52" y="234"/>
                </a:lnTo>
                <a:lnTo>
                  <a:pt x="52" y="232"/>
                </a:lnTo>
                <a:lnTo>
                  <a:pt x="54" y="232"/>
                </a:lnTo>
                <a:lnTo>
                  <a:pt x="55" y="230"/>
                </a:lnTo>
                <a:lnTo>
                  <a:pt x="57" y="229"/>
                </a:lnTo>
                <a:lnTo>
                  <a:pt x="59" y="229"/>
                </a:lnTo>
                <a:lnTo>
                  <a:pt x="59" y="227"/>
                </a:lnTo>
                <a:lnTo>
                  <a:pt x="61" y="225"/>
                </a:lnTo>
                <a:lnTo>
                  <a:pt x="62" y="223"/>
                </a:lnTo>
                <a:lnTo>
                  <a:pt x="62" y="222"/>
                </a:lnTo>
                <a:lnTo>
                  <a:pt x="64" y="222"/>
                </a:lnTo>
                <a:lnTo>
                  <a:pt x="64" y="220"/>
                </a:lnTo>
                <a:lnTo>
                  <a:pt x="66" y="218"/>
                </a:lnTo>
                <a:lnTo>
                  <a:pt x="68" y="216"/>
                </a:lnTo>
                <a:lnTo>
                  <a:pt x="68" y="215"/>
                </a:lnTo>
                <a:lnTo>
                  <a:pt x="69" y="215"/>
                </a:lnTo>
                <a:lnTo>
                  <a:pt x="69" y="213"/>
                </a:lnTo>
                <a:lnTo>
                  <a:pt x="71" y="213"/>
                </a:lnTo>
                <a:lnTo>
                  <a:pt x="71" y="211"/>
                </a:lnTo>
                <a:lnTo>
                  <a:pt x="73" y="211"/>
                </a:lnTo>
                <a:lnTo>
                  <a:pt x="73" y="209"/>
                </a:lnTo>
                <a:lnTo>
                  <a:pt x="75" y="209"/>
                </a:lnTo>
                <a:lnTo>
                  <a:pt x="75" y="208"/>
                </a:lnTo>
                <a:lnTo>
                  <a:pt x="76" y="208"/>
                </a:lnTo>
                <a:lnTo>
                  <a:pt x="76" y="206"/>
                </a:lnTo>
                <a:lnTo>
                  <a:pt x="78" y="206"/>
                </a:lnTo>
                <a:lnTo>
                  <a:pt x="78" y="204"/>
                </a:lnTo>
                <a:lnTo>
                  <a:pt x="80" y="204"/>
                </a:lnTo>
                <a:lnTo>
                  <a:pt x="80" y="202"/>
                </a:lnTo>
                <a:lnTo>
                  <a:pt x="82" y="202"/>
                </a:lnTo>
                <a:lnTo>
                  <a:pt x="82" y="201"/>
                </a:lnTo>
                <a:lnTo>
                  <a:pt x="83" y="199"/>
                </a:lnTo>
                <a:lnTo>
                  <a:pt x="85" y="199"/>
                </a:lnTo>
                <a:lnTo>
                  <a:pt x="87" y="199"/>
                </a:lnTo>
                <a:lnTo>
                  <a:pt x="87" y="197"/>
                </a:lnTo>
                <a:lnTo>
                  <a:pt x="89" y="197"/>
                </a:lnTo>
                <a:lnTo>
                  <a:pt x="90" y="196"/>
                </a:lnTo>
                <a:lnTo>
                  <a:pt x="92" y="196"/>
                </a:lnTo>
                <a:lnTo>
                  <a:pt x="94" y="194"/>
                </a:lnTo>
                <a:lnTo>
                  <a:pt x="95" y="194"/>
                </a:lnTo>
                <a:lnTo>
                  <a:pt x="97" y="194"/>
                </a:lnTo>
                <a:lnTo>
                  <a:pt x="99" y="194"/>
                </a:lnTo>
                <a:lnTo>
                  <a:pt x="101" y="194"/>
                </a:lnTo>
                <a:lnTo>
                  <a:pt x="102" y="194"/>
                </a:lnTo>
                <a:lnTo>
                  <a:pt x="104" y="194"/>
                </a:lnTo>
                <a:lnTo>
                  <a:pt x="106" y="194"/>
                </a:lnTo>
                <a:lnTo>
                  <a:pt x="108" y="194"/>
                </a:lnTo>
                <a:lnTo>
                  <a:pt x="109" y="194"/>
                </a:lnTo>
                <a:lnTo>
                  <a:pt x="111" y="194"/>
                </a:lnTo>
                <a:lnTo>
                  <a:pt x="113" y="194"/>
                </a:lnTo>
                <a:lnTo>
                  <a:pt x="113" y="196"/>
                </a:lnTo>
                <a:lnTo>
                  <a:pt x="115" y="196"/>
                </a:lnTo>
                <a:lnTo>
                  <a:pt x="115" y="194"/>
                </a:lnTo>
                <a:lnTo>
                  <a:pt x="116" y="194"/>
                </a:lnTo>
                <a:lnTo>
                  <a:pt x="118" y="194"/>
                </a:lnTo>
                <a:lnTo>
                  <a:pt x="120" y="192"/>
                </a:lnTo>
                <a:lnTo>
                  <a:pt x="120" y="194"/>
                </a:lnTo>
                <a:lnTo>
                  <a:pt x="122" y="194"/>
                </a:lnTo>
                <a:lnTo>
                  <a:pt x="123" y="194"/>
                </a:lnTo>
                <a:lnTo>
                  <a:pt x="123" y="196"/>
                </a:lnTo>
                <a:lnTo>
                  <a:pt x="125" y="196"/>
                </a:lnTo>
                <a:lnTo>
                  <a:pt x="127" y="196"/>
                </a:lnTo>
                <a:lnTo>
                  <a:pt x="129" y="197"/>
                </a:lnTo>
                <a:lnTo>
                  <a:pt x="130" y="197"/>
                </a:lnTo>
                <a:lnTo>
                  <a:pt x="132" y="197"/>
                </a:lnTo>
                <a:lnTo>
                  <a:pt x="134" y="197"/>
                </a:lnTo>
                <a:lnTo>
                  <a:pt x="136" y="197"/>
                </a:lnTo>
                <a:lnTo>
                  <a:pt x="137" y="197"/>
                </a:lnTo>
                <a:lnTo>
                  <a:pt x="137" y="196"/>
                </a:lnTo>
                <a:lnTo>
                  <a:pt x="139" y="196"/>
                </a:lnTo>
                <a:lnTo>
                  <a:pt x="141" y="194"/>
                </a:lnTo>
                <a:lnTo>
                  <a:pt x="143" y="194"/>
                </a:lnTo>
                <a:lnTo>
                  <a:pt x="144" y="192"/>
                </a:lnTo>
                <a:lnTo>
                  <a:pt x="146" y="192"/>
                </a:lnTo>
                <a:lnTo>
                  <a:pt x="148" y="192"/>
                </a:lnTo>
                <a:lnTo>
                  <a:pt x="148" y="190"/>
                </a:lnTo>
                <a:lnTo>
                  <a:pt x="150" y="190"/>
                </a:lnTo>
                <a:lnTo>
                  <a:pt x="150" y="189"/>
                </a:lnTo>
                <a:lnTo>
                  <a:pt x="151" y="189"/>
                </a:lnTo>
                <a:lnTo>
                  <a:pt x="151" y="187"/>
                </a:lnTo>
                <a:lnTo>
                  <a:pt x="153" y="187"/>
                </a:lnTo>
                <a:lnTo>
                  <a:pt x="153" y="185"/>
                </a:lnTo>
                <a:lnTo>
                  <a:pt x="155" y="185"/>
                </a:lnTo>
                <a:lnTo>
                  <a:pt x="155" y="183"/>
                </a:lnTo>
                <a:lnTo>
                  <a:pt x="157" y="183"/>
                </a:lnTo>
                <a:lnTo>
                  <a:pt x="158" y="185"/>
                </a:lnTo>
                <a:lnTo>
                  <a:pt x="160" y="187"/>
                </a:lnTo>
                <a:lnTo>
                  <a:pt x="160" y="189"/>
                </a:lnTo>
                <a:lnTo>
                  <a:pt x="162" y="189"/>
                </a:lnTo>
                <a:lnTo>
                  <a:pt x="162" y="190"/>
                </a:lnTo>
                <a:lnTo>
                  <a:pt x="164" y="192"/>
                </a:lnTo>
                <a:lnTo>
                  <a:pt x="165" y="192"/>
                </a:lnTo>
                <a:lnTo>
                  <a:pt x="167" y="192"/>
                </a:lnTo>
                <a:lnTo>
                  <a:pt x="169" y="192"/>
                </a:lnTo>
                <a:lnTo>
                  <a:pt x="169" y="190"/>
                </a:lnTo>
                <a:lnTo>
                  <a:pt x="171" y="190"/>
                </a:lnTo>
                <a:lnTo>
                  <a:pt x="172" y="190"/>
                </a:lnTo>
                <a:lnTo>
                  <a:pt x="172" y="189"/>
                </a:lnTo>
                <a:lnTo>
                  <a:pt x="174" y="189"/>
                </a:lnTo>
                <a:lnTo>
                  <a:pt x="176" y="187"/>
                </a:lnTo>
                <a:lnTo>
                  <a:pt x="176" y="185"/>
                </a:lnTo>
                <a:lnTo>
                  <a:pt x="178" y="185"/>
                </a:lnTo>
                <a:lnTo>
                  <a:pt x="178" y="183"/>
                </a:lnTo>
                <a:lnTo>
                  <a:pt x="178" y="182"/>
                </a:lnTo>
                <a:lnTo>
                  <a:pt x="179" y="180"/>
                </a:lnTo>
                <a:lnTo>
                  <a:pt x="181" y="182"/>
                </a:lnTo>
                <a:lnTo>
                  <a:pt x="183" y="182"/>
                </a:lnTo>
                <a:lnTo>
                  <a:pt x="184" y="183"/>
                </a:lnTo>
                <a:lnTo>
                  <a:pt x="186" y="185"/>
                </a:lnTo>
                <a:lnTo>
                  <a:pt x="188" y="185"/>
                </a:lnTo>
                <a:lnTo>
                  <a:pt x="188" y="187"/>
                </a:lnTo>
                <a:lnTo>
                  <a:pt x="190" y="187"/>
                </a:lnTo>
                <a:lnTo>
                  <a:pt x="190" y="189"/>
                </a:lnTo>
                <a:lnTo>
                  <a:pt x="191" y="189"/>
                </a:lnTo>
                <a:lnTo>
                  <a:pt x="193" y="189"/>
                </a:lnTo>
                <a:lnTo>
                  <a:pt x="193" y="190"/>
                </a:lnTo>
                <a:lnTo>
                  <a:pt x="195" y="190"/>
                </a:lnTo>
                <a:lnTo>
                  <a:pt x="197" y="190"/>
                </a:lnTo>
                <a:lnTo>
                  <a:pt x="197" y="192"/>
                </a:lnTo>
                <a:lnTo>
                  <a:pt x="198" y="192"/>
                </a:lnTo>
                <a:lnTo>
                  <a:pt x="198" y="194"/>
                </a:lnTo>
                <a:lnTo>
                  <a:pt x="200" y="194"/>
                </a:lnTo>
                <a:lnTo>
                  <a:pt x="202" y="196"/>
                </a:lnTo>
                <a:lnTo>
                  <a:pt x="204" y="196"/>
                </a:lnTo>
                <a:lnTo>
                  <a:pt x="205" y="196"/>
                </a:lnTo>
                <a:lnTo>
                  <a:pt x="207" y="197"/>
                </a:lnTo>
                <a:lnTo>
                  <a:pt x="209" y="199"/>
                </a:lnTo>
                <a:lnTo>
                  <a:pt x="211" y="199"/>
                </a:lnTo>
                <a:lnTo>
                  <a:pt x="212" y="199"/>
                </a:lnTo>
                <a:lnTo>
                  <a:pt x="214" y="197"/>
                </a:lnTo>
                <a:lnTo>
                  <a:pt x="214" y="196"/>
                </a:lnTo>
                <a:lnTo>
                  <a:pt x="214" y="194"/>
                </a:lnTo>
                <a:lnTo>
                  <a:pt x="214" y="192"/>
                </a:lnTo>
                <a:lnTo>
                  <a:pt x="214" y="190"/>
                </a:lnTo>
                <a:lnTo>
                  <a:pt x="214" y="189"/>
                </a:lnTo>
                <a:lnTo>
                  <a:pt x="214" y="187"/>
                </a:lnTo>
                <a:lnTo>
                  <a:pt x="214" y="185"/>
                </a:lnTo>
                <a:lnTo>
                  <a:pt x="214" y="183"/>
                </a:lnTo>
                <a:lnTo>
                  <a:pt x="216" y="182"/>
                </a:lnTo>
                <a:lnTo>
                  <a:pt x="216" y="180"/>
                </a:lnTo>
                <a:lnTo>
                  <a:pt x="216" y="178"/>
                </a:lnTo>
                <a:lnTo>
                  <a:pt x="218" y="176"/>
                </a:lnTo>
                <a:lnTo>
                  <a:pt x="219" y="178"/>
                </a:lnTo>
                <a:lnTo>
                  <a:pt x="221" y="178"/>
                </a:lnTo>
                <a:lnTo>
                  <a:pt x="223" y="176"/>
                </a:lnTo>
                <a:lnTo>
                  <a:pt x="225" y="176"/>
                </a:lnTo>
                <a:lnTo>
                  <a:pt x="226" y="176"/>
                </a:lnTo>
                <a:lnTo>
                  <a:pt x="228" y="176"/>
                </a:lnTo>
                <a:lnTo>
                  <a:pt x="230" y="176"/>
                </a:lnTo>
                <a:lnTo>
                  <a:pt x="232" y="175"/>
                </a:lnTo>
                <a:lnTo>
                  <a:pt x="233" y="175"/>
                </a:lnTo>
                <a:lnTo>
                  <a:pt x="233" y="173"/>
                </a:lnTo>
                <a:lnTo>
                  <a:pt x="233" y="171"/>
                </a:lnTo>
                <a:lnTo>
                  <a:pt x="235" y="169"/>
                </a:lnTo>
                <a:lnTo>
                  <a:pt x="235" y="168"/>
                </a:lnTo>
                <a:lnTo>
                  <a:pt x="235" y="166"/>
                </a:lnTo>
                <a:lnTo>
                  <a:pt x="237" y="166"/>
                </a:lnTo>
                <a:lnTo>
                  <a:pt x="237" y="164"/>
                </a:lnTo>
                <a:lnTo>
                  <a:pt x="237" y="162"/>
                </a:lnTo>
                <a:lnTo>
                  <a:pt x="235" y="161"/>
                </a:lnTo>
                <a:lnTo>
                  <a:pt x="235" y="159"/>
                </a:lnTo>
                <a:lnTo>
                  <a:pt x="233" y="157"/>
                </a:lnTo>
                <a:lnTo>
                  <a:pt x="233" y="155"/>
                </a:lnTo>
                <a:lnTo>
                  <a:pt x="232" y="154"/>
                </a:lnTo>
                <a:lnTo>
                  <a:pt x="232" y="152"/>
                </a:lnTo>
                <a:lnTo>
                  <a:pt x="230" y="150"/>
                </a:lnTo>
                <a:lnTo>
                  <a:pt x="232" y="148"/>
                </a:lnTo>
                <a:lnTo>
                  <a:pt x="233" y="147"/>
                </a:lnTo>
                <a:lnTo>
                  <a:pt x="233" y="145"/>
                </a:lnTo>
                <a:lnTo>
                  <a:pt x="233" y="143"/>
                </a:lnTo>
                <a:lnTo>
                  <a:pt x="233" y="141"/>
                </a:lnTo>
                <a:lnTo>
                  <a:pt x="235" y="140"/>
                </a:lnTo>
                <a:lnTo>
                  <a:pt x="235" y="138"/>
                </a:lnTo>
                <a:lnTo>
                  <a:pt x="237" y="138"/>
                </a:lnTo>
                <a:lnTo>
                  <a:pt x="237" y="136"/>
                </a:lnTo>
                <a:lnTo>
                  <a:pt x="237" y="134"/>
                </a:lnTo>
                <a:lnTo>
                  <a:pt x="239" y="134"/>
                </a:lnTo>
                <a:lnTo>
                  <a:pt x="239" y="133"/>
                </a:lnTo>
                <a:lnTo>
                  <a:pt x="240" y="133"/>
                </a:lnTo>
                <a:lnTo>
                  <a:pt x="239" y="133"/>
                </a:lnTo>
                <a:lnTo>
                  <a:pt x="237" y="133"/>
                </a:lnTo>
                <a:lnTo>
                  <a:pt x="235" y="133"/>
                </a:lnTo>
                <a:lnTo>
                  <a:pt x="233" y="133"/>
                </a:lnTo>
                <a:lnTo>
                  <a:pt x="232" y="133"/>
                </a:lnTo>
                <a:lnTo>
                  <a:pt x="230" y="134"/>
                </a:lnTo>
                <a:lnTo>
                  <a:pt x="228" y="134"/>
                </a:lnTo>
                <a:lnTo>
                  <a:pt x="226" y="134"/>
                </a:lnTo>
                <a:lnTo>
                  <a:pt x="225" y="136"/>
                </a:lnTo>
                <a:lnTo>
                  <a:pt x="223" y="136"/>
                </a:lnTo>
                <a:lnTo>
                  <a:pt x="221" y="136"/>
                </a:lnTo>
                <a:lnTo>
                  <a:pt x="221" y="134"/>
                </a:lnTo>
                <a:lnTo>
                  <a:pt x="219" y="134"/>
                </a:lnTo>
                <a:lnTo>
                  <a:pt x="218" y="133"/>
                </a:lnTo>
                <a:lnTo>
                  <a:pt x="218" y="131"/>
                </a:lnTo>
                <a:lnTo>
                  <a:pt x="218" y="129"/>
                </a:lnTo>
                <a:lnTo>
                  <a:pt x="218" y="127"/>
                </a:lnTo>
                <a:lnTo>
                  <a:pt x="219" y="126"/>
                </a:lnTo>
                <a:lnTo>
                  <a:pt x="221" y="124"/>
                </a:lnTo>
                <a:lnTo>
                  <a:pt x="223" y="124"/>
                </a:lnTo>
                <a:lnTo>
                  <a:pt x="223" y="122"/>
                </a:lnTo>
                <a:lnTo>
                  <a:pt x="225" y="120"/>
                </a:lnTo>
                <a:lnTo>
                  <a:pt x="225" y="119"/>
                </a:lnTo>
                <a:lnTo>
                  <a:pt x="225" y="117"/>
                </a:lnTo>
                <a:lnTo>
                  <a:pt x="223" y="117"/>
                </a:lnTo>
                <a:lnTo>
                  <a:pt x="223" y="115"/>
                </a:lnTo>
                <a:lnTo>
                  <a:pt x="221" y="115"/>
                </a:lnTo>
                <a:lnTo>
                  <a:pt x="221" y="113"/>
                </a:lnTo>
                <a:lnTo>
                  <a:pt x="219" y="113"/>
                </a:lnTo>
                <a:lnTo>
                  <a:pt x="219" y="112"/>
                </a:lnTo>
                <a:lnTo>
                  <a:pt x="218" y="112"/>
                </a:lnTo>
                <a:lnTo>
                  <a:pt x="218" y="110"/>
                </a:lnTo>
                <a:lnTo>
                  <a:pt x="218" y="108"/>
                </a:lnTo>
                <a:lnTo>
                  <a:pt x="216" y="108"/>
                </a:lnTo>
                <a:lnTo>
                  <a:pt x="216" y="107"/>
                </a:lnTo>
                <a:lnTo>
                  <a:pt x="216" y="105"/>
                </a:lnTo>
                <a:lnTo>
                  <a:pt x="216" y="103"/>
                </a:lnTo>
                <a:lnTo>
                  <a:pt x="216" y="101"/>
                </a:lnTo>
                <a:lnTo>
                  <a:pt x="216" y="100"/>
                </a:lnTo>
                <a:lnTo>
                  <a:pt x="216" y="98"/>
                </a:lnTo>
                <a:lnTo>
                  <a:pt x="218" y="98"/>
                </a:lnTo>
                <a:lnTo>
                  <a:pt x="216" y="96"/>
                </a:lnTo>
                <a:lnTo>
                  <a:pt x="216" y="94"/>
                </a:lnTo>
                <a:lnTo>
                  <a:pt x="216" y="93"/>
                </a:lnTo>
                <a:lnTo>
                  <a:pt x="214" y="91"/>
                </a:lnTo>
                <a:lnTo>
                  <a:pt x="214" y="89"/>
                </a:lnTo>
                <a:lnTo>
                  <a:pt x="214" y="87"/>
                </a:lnTo>
                <a:lnTo>
                  <a:pt x="214" y="86"/>
                </a:lnTo>
                <a:lnTo>
                  <a:pt x="212" y="86"/>
                </a:lnTo>
                <a:lnTo>
                  <a:pt x="212" y="84"/>
                </a:lnTo>
                <a:lnTo>
                  <a:pt x="211" y="82"/>
                </a:lnTo>
                <a:lnTo>
                  <a:pt x="211" y="80"/>
                </a:lnTo>
                <a:lnTo>
                  <a:pt x="211" y="79"/>
                </a:lnTo>
                <a:lnTo>
                  <a:pt x="211" y="77"/>
                </a:lnTo>
                <a:lnTo>
                  <a:pt x="209" y="77"/>
                </a:lnTo>
                <a:lnTo>
                  <a:pt x="209" y="75"/>
                </a:lnTo>
                <a:lnTo>
                  <a:pt x="209" y="73"/>
                </a:lnTo>
                <a:lnTo>
                  <a:pt x="209" y="72"/>
                </a:lnTo>
                <a:lnTo>
                  <a:pt x="209" y="70"/>
                </a:lnTo>
                <a:lnTo>
                  <a:pt x="209" y="68"/>
                </a:lnTo>
                <a:lnTo>
                  <a:pt x="209" y="66"/>
                </a:lnTo>
                <a:lnTo>
                  <a:pt x="209" y="65"/>
                </a:lnTo>
                <a:lnTo>
                  <a:pt x="209" y="63"/>
                </a:lnTo>
                <a:lnTo>
                  <a:pt x="211" y="61"/>
                </a:lnTo>
                <a:lnTo>
                  <a:pt x="211" y="59"/>
                </a:lnTo>
                <a:lnTo>
                  <a:pt x="212" y="58"/>
                </a:lnTo>
                <a:lnTo>
                  <a:pt x="212" y="56"/>
                </a:lnTo>
                <a:lnTo>
                  <a:pt x="214" y="54"/>
                </a:lnTo>
                <a:lnTo>
                  <a:pt x="214" y="52"/>
                </a:lnTo>
                <a:lnTo>
                  <a:pt x="216" y="51"/>
                </a:lnTo>
                <a:lnTo>
                  <a:pt x="218" y="49"/>
                </a:lnTo>
                <a:lnTo>
                  <a:pt x="218" y="47"/>
                </a:lnTo>
                <a:lnTo>
                  <a:pt x="219" y="45"/>
                </a:lnTo>
                <a:lnTo>
                  <a:pt x="219" y="42"/>
                </a:lnTo>
                <a:lnTo>
                  <a:pt x="221" y="42"/>
                </a:lnTo>
                <a:lnTo>
                  <a:pt x="221" y="40"/>
                </a:lnTo>
                <a:lnTo>
                  <a:pt x="223" y="38"/>
                </a:lnTo>
                <a:lnTo>
                  <a:pt x="223" y="37"/>
                </a:lnTo>
                <a:lnTo>
                  <a:pt x="223" y="35"/>
                </a:lnTo>
                <a:lnTo>
                  <a:pt x="225" y="33"/>
                </a:lnTo>
                <a:lnTo>
                  <a:pt x="225" y="31"/>
                </a:lnTo>
                <a:lnTo>
                  <a:pt x="225" y="30"/>
                </a:lnTo>
                <a:lnTo>
                  <a:pt x="226" y="28"/>
                </a:lnTo>
                <a:lnTo>
                  <a:pt x="226" y="26"/>
                </a:lnTo>
                <a:lnTo>
                  <a:pt x="228" y="24"/>
                </a:lnTo>
                <a:lnTo>
                  <a:pt x="228" y="23"/>
                </a:lnTo>
                <a:lnTo>
                  <a:pt x="230" y="23"/>
                </a:lnTo>
                <a:lnTo>
                  <a:pt x="230" y="21"/>
                </a:lnTo>
                <a:lnTo>
                  <a:pt x="232" y="19"/>
                </a:lnTo>
                <a:lnTo>
                  <a:pt x="233" y="19"/>
                </a:lnTo>
                <a:lnTo>
                  <a:pt x="235" y="19"/>
                </a:lnTo>
                <a:lnTo>
                  <a:pt x="237" y="19"/>
                </a:lnTo>
                <a:lnTo>
                  <a:pt x="239" y="19"/>
                </a:lnTo>
                <a:lnTo>
                  <a:pt x="240" y="19"/>
                </a:lnTo>
                <a:lnTo>
                  <a:pt x="240" y="17"/>
                </a:lnTo>
                <a:lnTo>
                  <a:pt x="242" y="17"/>
                </a:lnTo>
                <a:lnTo>
                  <a:pt x="242" y="16"/>
                </a:lnTo>
                <a:lnTo>
                  <a:pt x="244" y="16"/>
                </a:lnTo>
                <a:lnTo>
                  <a:pt x="244" y="14"/>
                </a:lnTo>
                <a:lnTo>
                  <a:pt x="246" y="12"/>
                </a:lnTo>
                <a:lnTo>
                  <a:pt x="246" y="11"/>
                </a:lnTo>
                <a:lnTo>
                  <a:pt x="247" y="11"/>
                </a:lnTo>
                <a:lnTo>
                  <a:pt x="247" y="9"/>
                </a:lnTo>
                <a:lnTo>
                  <a:pt x="249" y="7"/>
                </a:lnTo>
                <a:lnTo>
                  <a:pt x="251" y="7"/>
                </a:lnTo>
                <a:lnTo>
                  <a:pt x="253" y="7"/>
                </a:lnTo>
                <a:lnTo>
                  <a:pt x="254" y="7"/>
                </a:lnTo>
                <a:lnTo>
                  <a:pt x="256" y="7"/>
                </a:lnTo>
                <a:lnTo>
                  <a:pt x="258" y="7"/>
                </a:lnTo>
                <a:lnTo>
                  <a:pt x="260" y="5"/>
                </a:lnTo>
                <a:lnTo>
                  <a:pt x="261" y="5"/>
                </a:lnTo>
                <a:lnTo>
                  <a:pt x="263" y="4"/>
                </a:lnTo>
                <a:lnTo>
                  <a:pt x="265" y="2"/>
                </a:lnTo>
                <a:lnTo>
                  <a:pt x="267" y="0"/>
                </a:lnTo>
                <a:lnTo>
                  <a:pt x="268" y="0"/>
                </a:lnTo>
                <a:lnTo>
                  <a:pt x="270" y="0"/>
                </a:lnTo>
                <a:lnTo>
                  <a:pt x="272" y="0"/>
                </a:lnTo>
                <a:lnTo>
                  <a:pt x="273" y="0"/>
                </a:lnTo>
                <a:lnTo>
                  <a:pt x="275" y="0"/>
                </a:lnTo>
                <a:lnTo>
                  <a:pt x="277" y="0"/>
                </a:lnTo>
                <a:lnTo>
                  <a:pt x="279" y="0"/>
                </a:lnTo>
                <a:lnTo>
                  <a:pt x="280" y="2"/>
                </a:lnTo>
                <a:lnTo>
                  <a:pt x="280" y="4"/>
                </a:lnTo>
                <a:lnTo>
                  <a:pt x="280" y="5"/>
                </a:lnTo>
                <a:lnTo>
                  <a:pt x="280" y="7"/>
                </a:lnTo>
                <a:lnTo>
                  <a:pt x="280" y="9"/>
                </a:lnTo>
                <a:lnTo>
                  <a:pt x="282" y="11"/>
                </a:lnTo>
                <a:lnTo>
                  <a:pt x="282" y="12"/>
                </a:lnTo>
                <a:lnTo>
                  <a:pt x="282" y="14"/>
                </a:lnTo>
                <a:lnTo>
                  <a:pt x="282" y="16"/>
                </a:lnTo>
                <a:lnTo>
                  <a:pt x="284" y="16"/>
                </a:lnTo>
                <a:lnTo>
                  <a:pt x="284" y="17"/>
                </a:lnTo>
                <a:lnTo>
                  <a:pt x="284" y="19"/>
                </a:lnTo>
                <a:lnTo>
                  <a:pt x="284" y="21"/>
                </a:lnTo>
                <a:lnTo>
                  <a:pt x="286" y="23"/>
                </a:lnTo>
                <a:lnTo>
                  <a:pt x="286" y="24"/>
                </a:lnTo>
                <a:lnTo>
                  <a:pt x="286" y="26"/>
                </a:lnTo>
                <a:lnTo>
                  <a:pt x="286" y="28"/>
                </a:lnTo>
                <a:lnTo>
                  <a:pt x="286" y="30"/>
                </a:lnTo>
                <a:lnTo>
                  <a:pt x="286" y="31"/>
                </a:lnTo>
                <a:lnTo>
                  <a:pt x="287" y="33"/>
                </a:lnTo>
                <a:lnTo>
                  <a:pt x="287" y="35"/>
                </a:lnTo>
                <a:lnTo>
                  <a:pt x="287" y="37"/>
                </a:lnTo>
                <a:lnTo>
                  <a:pt x="286" y="37"/>
                </a:lnTo>
                <a:lnTo>
                  <a:pt x="286" y="38"/>
                </a:lnTo>
                <a:lnTo>
                  <a:pt x="286" y="40"/>
                </a:lnTo>
                <a:lnTo>
                  <a:pt x="284" y="42"/>
                </a:lnTo>
                <a:lnTo>
                  <a:pt x="284" y="44"/>
                </a:lnTo>
                <a:lnTo>
                  <a:pt x="284" y="45"/>
                </a:lnTo>
                <a:lnTo>
                  <a:pt x="284" y="47"/>
                </a:lnTo>
                <a:lnTo>
                  <a:pt x="282" y="49"/>
                </a:lnTo>
                <a:lnTo>
                  <a:pt x="282" y="51"/>
                </a:lnTo>
                <a:lnTo>
                  <a:pt x="282" y="52"/>
                </a:lnTo>
                <a:lnTo>
                  <a:pt x="280" y="54"/>
                </a:lnTo>
                <a:lnTo>
                  <a:pt x="280" y="56"/>
                </a:lnTo>
                <a:lnTo>
                  <a:pt x="282" y="56"/>
                </a:lnTo>
                <a:lnTo>
                  <a:pt x="282" y="58"/>
                </a:lnTo>
                <a:lnTo>
                  <a:pt x="282" y="59"/>
                </a:lnTo>
                <a:lnTo>
                  <a:pt x="284" y="61"/>
                </a:lnTo>
                <a:lnTo>
                  <a:pt x="286" y="63"/>
                </a:lnTo>
                <a:lnTo>
                  <a:pt x="287" y="63"/>
                </a:lnTo>
                <a:lnTo>
                  <a:pt x="289" y="63"/>
                </a:lnTo>
                <a:lnTo>
                  <a:pt x="291" y="65"/>
                </a:lnTo>
                <a:lnTo>
                  <a:pt x="293" y="65"/>
                </a:lnTo>
                <a:lnTo>
                  <a:pt x="294" y="65"/>
                </a:lnTo>
                <a:lnTo>
                  <a:pt x="296" y="66"/>
                </a:lnTo>
                <a:lnTo>
                  <a:pt x="298" y="66"/>
                </a:lnTo>
                <a:lnTo>
                  <a:pt x="300" y="66"/>
                </a:lnTo>
                <a:lnTo>
                  <a:pt x="300" y="68"/>
                </a:lnTo>
                <a:lnTo>
                  <a:pt x="301" y="68"/>
                </a:lnTo>
                <a:lnTo>
                  <a:pt x="301" y="70"/>
                </a:lnTo>
                <a:lnTo>
                  <a:pt x="303" y="70"/>
                </a:lnTo>
                <a:lnTo>
                  <a:pt x="303" y="72"/>
                </a:lnTo>
                <a:lnTo>
                  <a:pt x="305" y="72"/>
                </a:lnTo>
                <a:lnTo>
                  <a:pt x="307" y="73"/>
                </a:lnTo>
                <a:lnTo>
                  <a:pt x="308" y="73"/>
                </a:lnTo>
                <a:lnTo>
                  <a:pt x="308" y="75"/>
                </a:lnTo>
                <a:lnTo>
                  <a:pt x="310" y="75"/>
                </a:lnTo>
                <a:lnTo>
                  <a:pt x="312" y="77"/>
                </a:lnTo>
                <a:lnTo>
                  <a:pt x="314" y="79"/>
                </a:lnTo>
                <a:lnTo>
                  <a:pt x="315" y="79"/>
                </a:lnTo>
                <a:lnTo>
                  <a:pt x="317" y="80"/>
                </a:lnTo>
                <a:lnTo>
                  <a:pt x="319" y="82"/>
                </a:lnTo>
                <a:lnTo>
                  <a:pt x="321" y="82"/>
                </a:lnTo>
                <a:lnTo>
                  <a:pt x="321" y="84"/>
                </a:lnTo>
                <a:lnTo>
                  <a:pt x="322" y="84"/>
                </a:lnTo>
                <a:lnTo>
                  <a:pt x="324" y="86"/>
                </a:lnTo>
                <a:lnTo>
                  <a:pt x="326" y="86"/>
                </a:lnTo>
                <a:lnTo>
                  <a:pt x="328" y="87"/>
                </a:lnTo>
                <a:lnTo>
                  <a:pt x="329" y="87"/>
                </a:lnTo>
                <a:lnTo>
                  <a:pt x="331" y="87"/>
                </a:lnTo>
                <a:lnTo>
                  <a:pt x="333" y="87"/>
                </a:lnTo>
                <a:lnTo>
                  <a:pt x="335" y="87"/>
                </a:lnTo>
                <a:lnTo>
                  <a:pt x="335" y="86"/>
                </a:lnTo>
                <a:lnTo>
                  <a:pt x="335" y="84"/>
                </a:lnTo>
                <a:lnTo>
                  <a:pt x="335" y="82"/>
                </a:lnTo>
                <a:lnTo>
                  <a:pt x="335" y="80"/>
                </a:lnTo>
                <a:lnTo>
                  <a:pt x="335" y="79"/>
                </a:lnTo>
                <a:lnTo>
                  <a:pt x="335" y="77"/>
                </a:lnTo>
                <a:lnTo>
                  <a:pt x="336" y="75"/>
                </a:lnTo>
                <a:lnTo>
                  <a:pt x="336" y="73"/>
                </a:lnTo>
                <a:lnTo>
                  <a:pt x="335" y="73"/>
                </a:lnTo>
                <a:lnTo>
                  <a:pt x="333" y="73"/>
                </a:lnTo>
                <a:lnTo>
                  <a:pt x="331" y="73"/>
                </a:lnTo>
                <a:lnTo>
                  <a:pt x="329" y="73"/>
                </a:lnTo>
                <a:lnTo>
                  <a:pt x="328" y="73"/>
                </a:lnTo>
                <a:lnTo>
                  <a:pt x="326" y="73"/>
                </a:lnTo>
                <a:lnTo>
                  <a:pt x="324" y="73"/>
                </a:lnTo>
                <a:lnTo>
                  <a:pt x="324" y="72"/>
                </a:lnTo>
                <a:lnTo>
                  <a:pt x="324" y="70"/>
                </a:lnTo>
                <a:lnTo>
                  <a:pt x="324" y="68"/>
                </a:lnTo>
                <a:lnTo>
                  <a:pt x="326" y="66"/>
                </a:lnTo>
                <a:lnTo>
                  <a:pt x="326" y="65"/>
                </a:lnTo>
                <a:lnTo>
                  <a:pt x="326" y="63"/>
                </a:lnTo>
                <a:lnTo>
                  <a:pt x="328" y="61"/>
                </a:lnTo>
                <a:lnTo>
                  <a:pt x="328" y="59"/>
                </a:lnTo>
                <a:lnTo>
                  <a:pt x="328" y="58"/>
                </a:lnTo>
                <a:lnTo>
                  <a:pt x="329" y="56"/>
                </a:lnTo>
                <a:lnTo>
                  <a:pt x="329" y="54"/>
                </a:lnTo>
                <a:lnTo>
                  <a:pt x="329" y="52"/>
                </a:lnTo>
                <a:lnTo>
                  <a:pt x="329" y="51"/>
                </a:lnTo>
                <a:lnTo>
                  <a:pt x="329" y="49"/>
                </a:lnTo>
                <a:lnTo>
                  <a:pt x="331" y="47"/>
                </a:lnTo>
                <a:lnTo>
                  <a:pt x="331" y="45"/>
                </a:lnTo>
                <a:lnTo>
                  <a:pt x="331" y="44"/>
                </a:lnTo>
                <a:lnTo>
                  <a:pt x="331" y="42"/>
                </a:lnTo>
                <a:lnTo>
                  <a:pt x="329" y="40"/>
                </a:lnTo>
                <a:lnTo>
                  <a:pt x="329" y="38"/>
                </a:lnTo>
                <a:lnTo>
                  <a:pt x="331" y="38"/>
                </a:lnTo>
                <a:lnTo>
                  <a:pt x="333" y="38"/>
                </a:lnTo>
                <a:lnTo>
                  <a:pt x="335" y="38"/>
                </a:lnTo>
                <a:lnTo>
                  <a:pt x="335" y="40"/>
                </a:lnTo>
                <a:lnTo>
                  <a:pt x="336" y="40"/>
                </a:lnTo>
                <a:lnTo>
                  <a:pt x="338" y="40"/>
                </a:lnTo>
                <a:lnTo>
                  <a:pt x="340" y="42"/>
                </a:lnTo>
                <a:lnTo>
                  <a:pt x="342" y="44"/>
                </a:lnTo>
                <a:lnTo>
                  <a:pt x="343" y="44"/>
                </a:lnTo>
                <a:lnTo>
                  <a:pt x="345" y="42"/>
                </a:lnTo>
                <a:lnTo>
                  <a:pt x="347" y="42"/>
                </a:lnTo>
                <a:lnTo>
                  <a:pt x="349" y="42"/>
                </a:lnTo>
                <a:lnTo>
                  <a:pt x="349" y="40"/>
                </a:lnTo>
                <a:lnTo>
                  <a:pt x="350" y="38"/>
                </a:lnTo>
                <a:lnTo>
                  <a:pt x="352" y="37"/>
                </a:lnTo>
                <a:lnTo>
                  <a:pt x="354" y="37"/>
                </a:lnTo>
                <a:lnTo>
                  <a:pt x="354" y="35"/>
                </a:lnTo>
                <a:lnTo>
                  <a:pt x="354" y="33"/>
                </a:lnTo>
                <a:lnTo>
                  <a:pt x="356" y="33"/>
                </a:lnTo>
                <a:lnTo>
                  <a:pt x="356" y="31"/>
                </a:lnTo>
                <a:lnTo>
                  <a:pt x="357" y="31"/>
                </a:lnTo>
                <a:lnTo>
                  <a:pt x="357" y="30"/>
                </a:lnTo>
                <a:lnTo>
                  <a:pt x="357" y="28"/>
                </a:lnTo>
                <a:lnTo>
                  <a:pt x="359" y="26"/>
                </a:lnTo>
                <a:lnTo>
                  <a:pt x="359" y="24"/>
                </a:lnTo>
                <a:lnTo>
                  <a:pt x="359" y="23"/>
                </a:lnTo>
                <a:lnTo>
                  <a:pt x="361" y="21"/>
                </a:lnTo>
                <a:lnTo>
                  <a:pt x="362" y="21"/>
                </a:lnTo>
                <a:lnTo>
                  <a:pt x="364" y="21"/>
                </a:lnTo>
                <a:lnTo>
                  <a:pt x="364" y="23"/>
                </a:lnTo>
                <a:lnTo>
                  <a:pt x="366" y="23"/>
                </a:lnTo>
                <a:lnTo>
                  <a:pt x="368" y="24"/>
                </a:lnTo>
                <a:lnTo>
                  <a:pt x="369" y="24"/>
                </a:lnTo>
                <a:lnTo>
                  <a:pt x="371" y="24"/>
                </a:lnTo>
                <a:lnTo>
                  <a:pt x="373" y="24"/>
                </a:lnTo>
                <a:lnTo>
                  <a:pt x="375" y="24"/>
                </a:lnTo>
                <a:lnTo>
                  <a:pt x="376" y="24"/>
                </a:lnTo>
                <a:lnTo>
                  <a:pt x="378" y="24"/>
                </a:lnTo>
                <a:lnTo>
                  <a:pt x="380" y="24"/>
                </a:lnTo>
                <a:lnTo>
                  <a:pt x="382" y="24"/>
                </a:lnTo>
                <a:lnTo>
                  <a:pt x="383" y="23"/>
                </a:lnTo>
                <a:lnTo>
                  <a:pt x="385" y="23"/>
                </a:lnTo>
                <a:lnTo>
                  <a:pt x="387" y="21"/>
                </a:lnTo>
                <a:lnTo>
                  <a:pt x="389" y="19"/>
                </a:lnTo>
                <a:lnTo>
                  <a:pt x="389" y="17"/>
                </a:lnTo>
                <a:lnTo>
                  <a:pt x="396" y="19"/>
                </a:lnTo>
                <a:lnTo>
                  <a:pt x="396" y="21"/>
                </a:lnTo>
                <a:lnTo>
                  <a:pt x="397" y="21"/>
                </a:lnTo>
                <a:lnTo>
                  <a:pt x="397" y="23"/>
                </a:lnTo>
                <a:lnTo>
                  <a:pt x="399" y="23"/>
                </a:lnTo>
                <a:lnTo>
                  <a:pt x="401" y="23"/>
                </a:lnTo>
                <a:lnTo>
                  <a:pt x="401" y="24"/>
                </a:lnTo>
                <a:lnTo>
                  <a:pt x="403" y="24"/>
                </a:lnTo>
                <a:lnTo>
                  <a:pt x="403" y="26"/>
                </a:lnTo>
                <a:lnTo>
                  <a:pt x="404" y="28"/>
                </a:lnTo>
                <a:lnTo>
                  <a:pt x="406" y="30"/>
                </a:lnTo>
                <a:lnTo>
                  <a:pt x="408" y="31"/>
                </a:lnTo>
                <a:lnTo>
                  <a:pt x="410" y="33"/>
                </a:lnTo>
                <a:lnTo>
                  <a:pt x="413" y="35"/>
                </a:lnTo>
                <a:lnTo>
                  <a:pt x="413" y="37"/>
                </a:lnTo>
                <a:lnTo>
                  <a:pt x="415" y="37"/>
                </a:lnTo>
                <a:lnTo>
                  <a:pt x="417" y="38"/>
                </a:lnTo>
                <a:lnTo>
                  <a:pt x="418" y="40"/>
                </a:lnTo>
                <a:lnTo>
                  <a:pt x="420" y="40"/>
                </a:lnTo>
                <a:lnTo>
                  <a:pt x="418" y="42"/>
                </a:lnTo>
                <a:lnTo>
                  <a:pt x="418" y="44"/>
                </a:lnTo>
                <a:lnTo>
                  <a:pt x="418" y="45"/>
                </a:lnTo>
                <a:lnTo>
                  <a:pt x="418" y="47"/>
                </a:lnTo>
                <a:lnTo>
                  <a:pt x="418" y="49"/>
                </a:lnTo>
                <a:lnTo>
                  <a:pt x="418" y="51"/>
                </a:lnTo>
                <a:lnTo>
                  <a:pt x="418" y="52"/>
                </a:lnTo>
                <a:lnTo>
                  <a:pt x="420" y="52"/>
                </a:lnTo>
                <a:lnTo>
                  <a:pt x="420" y="54"/>
                </a:lnTo>
                <a:lnTo>
                  <a:pt x="422" y="56"/>
                </a:lnTo>
                <a:lnTo>
                  <a:pt x="424" y="56"/>
                </a:lnTo>
                <a:lnTo>
                  <a:pt x="425" y="56"/>
                </a:lnTo>
                <a:lnTo>
                  <a:pt x="427" y="54"/>
                </a:lnTo>
                <a:lnTo>
                  <a:pt x="429" y="54"/>
                </a:lnTo>
                <a:lnTo>
                  <a:pt x="431" y="54"/>
                </a:lnTo>
                <a:lnTo>
                  <a:pt x="432" y="56"/>
                </a:lnTo>
                <a:lnTo>
                  <a:pt x="434" y="56"/>
                </a:lnTo>
                <a:lnTo>
                  <a:pt x="436" y="56"/>
                </a:lnTo>
                <a:lnTo>
                  <a:pt x="438" y="56"/>
                </a:lnTo>
                <a:lnTo>
                  <a:pt x="439" y="58"/>
                </a:lnTo>
                <a:lnTo>
                  <a:pt x="441" y="59"/>
                </a:lnTo>
                <a:lnTo>
                  <a:pt x="441" y="61"/>
                </a:lnTo>
                <a:lnTo>
                  <a:pt x="443" y="63"/>
                </a:lnTo>
                <a:lnTo>
                  <a:pt x="445" y="63"/>
                </a:lnTo>
                <a:lnTo>
                  <a:pt x="446" y="65"/>
                </a:lnTo>
                <a:lnTo>
                  <a:pt x="448" y="65"/>
                </a:lnTo>
                <a:lnTo>
                  <a:pt x="450" y="65"/>
                </a:lnTo>
                <a:lnTo>
                  <a:pt x="451" y="65"/>
                </a:lnTo>
                <a:lnTo>
                  <a:pt x="453" y="65"/>
                </a:lnTo>
                <a:lnTo>
                  <a:pt x="455" y="65"/>
                </a:lnTo>
                <a:lnTo>
                  <a:pt x="457" y="65"/>
                </a:lnTo>
                <a:lnTo>
                  <a:pt x="458" y="65"/>
                </a:lnTo>
                <a:lnTo>
                  <a:pt x="460" y="66"/>
                </a:lnTo>
                <a:lnTo>
                  <a:pt x="462" y="68"/>
                </a:lnTo>
                <a:lnTo>
                  <a:pt x="464" y="68"/>
                </a:lnTo>
                <a:lnTo>
                  <a:pt x="465" y="70"/>
                </a:lnTo>
                <a:lnTo>
                  <a:pt x="465" y="72"/>
                </a:lnTo>
                <a:lnTo>
                  <a:pt x="467" y="72"/>
                </a:lnTo>
                <a:lnTo>
                  <a:pt x="467" y="73"/>
                </a:lnTo>
                <a:lnTo>
                  <a:pt x="469" y="73"/>
                </a:lnTo>
                <a:lnTo>
                  <a:pt x="469" y="75"/>
                </a:lnTo>
                <a:lnTo>
                  <a:pt x="471" y="75"/>
                </a:lnTo>
                <a:lnTo>
                  <a:pt x="472" y="77"/>
                </a:lnTo>
                <a:lnTo>
                  <a:pt x="474" y="79"/>
                </a:lnTo>
                <a:lnTo>
                  <a:pt x="476" y="79"/>
                </a:lnTo>
                <a:lnTo>
                  <a:pt x="478" y="79"/>
                </a:lnTo>
                <a:lnTo>
                  <a:pt x="479" y="80"/>
                </a:lnTo>
                <a:lnTo>
                  <a:pt x="479" y="79"/>
                </a:lnTo>
                <a:lnTo>
                  <a:pt x="481" y="79"/>
                </a:lnTo>
                <a:lnTo>
                  <a:pt x="483" y="79"/>
                </a:lnTo>
                <a:lnTo>
                  <a:pt x="485" y="80"/>
                </a:lnTo>
                <a:lnTo>
                  <a:pt x="486" y="80"/>
                </a:lnTo>
                <a:lnTo>
                  <a:pt x="488" y="80"/>
                </a:lnTo>
                <a:lnTo>
                  <a:pt x="490" y="80"/>
                </a:lnTo>
                <a:lnTo>
                  <a:pt x="492" y="79"/>
                </a:lnTo>
                <a:lnTo>
                  <a:pt x="492" y="77"/>
                </a:lnTo>
                <a:lnTo>
                  <a:pt x="492" y="75"/>
                </a:lnTo>
                <a:lnTo>
                  <a:pt x="493" y="73"/>
                </a:lnTo>
                <a:lnTo>
                  <a:pt x="495" y="72"/>
                </a:lnTo>
                <a:lnTo>
                  <a:pt x="497" y="72"/>
                </a:lnTo>
                <a:lnTo>
                  <a:pt x="497" y="70"/>
                </a:lnTo>
                <a:lnTo>
                  <a:pt x="499" y="68"/>
                </a:lnTo>
                <a:lnTo>
                  <a:pt x="500" y="68"/>
                </a:lnTo>
                <a:lnTo>
                  <a:pt x="500" y="66"/>
                </a:lnTo>
                <a:lnTo>
                  <a:pt x="502" y="66"/>
                </a:lnTo>
                <a:lnTo>
                  <a:pt x="502" y="65"/>
                </a:lnTo>
                <a:lnTo>
                  <a:pt x="502" y="63"/>
                </a:lnTo>
                <a:lnTo>
                  <a:pt x="504" y="63"/>
                </a:lnTo>
                <a:lnTo>
                  <a:pt x="504" y="59"/>
                </a:lnTo>
                <a:lnTo>
                  <a:pt x="506" y="58"/>
                </a:lnTo>
                <a:lnTo>
                  <a:pt x="506" y="56"/>
                </a:lnTo>
                <a:lnTo>
                  <a:pt x="506" y="54"/>
                </a:lnTo>
                <a:lnTo>
                  <a:pt x="506" y="52"/>
                </a:lnTo>
                <a:lnTo>
                  <a:pt x="507" y="51"/>
                </a:lnTo>
                <a:lnTo>
                  <a:pt x="507" y="49"/>
                </a:lnTo>
                <a:lnTo>
                  <a:pt x="509" y="47"/>
                </a:lnTo>
                <a:lnTo>
                  <a:pt x="509" y="45"/>
                </a:lnTo>
                <a:lnTo>
                  <a:pt x="511" y="45"/>
                </a:lnTo>
                <a:lnTo>
                  <a:pt x="511" y="44"/>
                </a:lnTo>
                <a:lnTo>
                  <a:pt x="513" y="42"/>
                </a:lnTo>
                <a:lnTo>
                  <a:pt x="514" y="40"/>
                </a:lnTo>
                <a:lnTo>
                  <a:pt x="516" y="40"/>
                </a:lnTo>
                <a:lnTo>
                  <a:pt x="518" y="40"/>
                </a:lnTo>
                <a:lnTo>
                  <a:pt x="520" y="40"/>
                </a:lnTo>
                <a:lnTo>
                  <a:pt x="521" y="38"/>
                </a:lnTo>
                <a:lnTo>
                  <a:pt x="523" y="38"/>
                </a:lnTo>
                <a:lnTo>
                  <a:pt x="525" y="40"/>
                </a:lnTo>
                <a:lnTo>
                  <a:pt x="527" y="40"/>
                </a:lnTo>
                <a:lnTo>
                  <a:pt x="528" y="40"/>
                </a:lnTo>
                <a:lnTo>
                  <a:pt x="530" y="40"/>
                </a:lnTo>
                <a:lnTo>
                  <a:pt x="532" y="40"/>
                </a:lnTo>
                <a:lnTo>
                  <a:pt x="534" y="42"/>
                </a:lnTo>
                <a:lnTo>
                  <a:pt x="535" y="42"/>
                </a:lnTo>
                <a:lnTo>
                  <a:pt x="537" y="42"/>
                </a:lnTo>
                <a:lnTo>
                  <a:pt x="539" y="44"/>
                </a:lnTo>
                <a:lnTo>
                  <a:pt x="540" y="44"/>
                </a:lnTo>
                <a:lnTo>
                  <a:pt x="542" y="44"/>
                </a:lnTo>
                <a:lnTo>
                  <a:pt x="544" y="44"/>
                </a:lnTo>
                <a:lnTo>
                  <a:pt x="546" y="44"/>
                </a:lnTo>
                <a:lnTo>
                  <a:pt x="547" y="44"/>
                </a:lnTo>
                <a:lnTo>
                  <a:pt x="549" y="44"/>
                </a:lnTo>
                <a:lnTo>
                  <a:pt x="551" y="44"/>
                </a:lnTo>
                <a:lnTo>
                  <a:pt x="551" y="42"/>
                </a:lnTo>
                <a:lnTo>
                  <a:pt x="553" y="40"/>
                </a:lnTo>
                <a:lnTo>
                  <a:pt x="554" y="40"/>
                </a:lnTo>
                <a:lnTo>
                  <a:pt x="554" y="38"/>
                </a:lnTo>
                <a:lnTo>
                  <a:pt x="556" y="38"/>
                </a:lnTo>
                <a:lnTo>
                  <a:pt x="558" y="37"/>
                </a:lnTo>
                <a:lnTo>
                  <a:pt x="560" y="37"/>
                </a:lnTo>
                <a:lnTo>
                  <a:pt x="561" y="37"/>
                </a:lnTo>
                <a:lnTo>
                  <a:pt x="563" y="37"/>
                </a:lnTo>
                <a:lnTo>
                  <a:pt x="565" y="37"/>
                </a:lnTo>
                <a:lnTo>
                  <a:pt x="565" y="38"/>
                </a:lnTo>
                <a:lnTo>
                  <a:pt x="567" y="38"/>
                </a:lnTo>
                <a:lnTo>
                  <a:pt x="568" y="37"/>
                </a:lnTo>
                <a:lnTo>
                  <a:pt x="570" y="37"/>
                </a:lnTo>
                <a:lnTo>
                  <a:pt x="572" y="37"/>
                </a:lnTo>
                <a:lnTo>
                  <a:pt x="574" y="37"/>
                </a:lnTo>
                <a:lnTo>
                  <a:pt x="575" y="37"/>
                </a:lnTo>
                <a:lnTo>
                  <a:pt x="577" y="37"/>
                </a:lnTo>
                <a:lnTo>
                  <a:pt x="577" y="35"/>
                </a:lnTo>
                <a:lnTo>
                  <a:pt x="579" y="35"/>
                </a:lnTo>
                <a:lnTo>
                  <a:pt x="579" y="33"/>
                </a:lnTo>
                <a:lnTo>
                  <a:pt x="581" y="33"/>
                </a:lnTo>
                <a:lnTo>
                  <a:pt x="581" y="31"/>
                </a:lnTo>
                <a:lnTo>
                  <a:pt x="582" y="31"/>
                </a:lnTo>
                <a:lnTo>
                  <a:pt x="584" y="31"/>
                </a:lnTo>
                <a:lnTo>
                  <a:pt x="586" y="31"/>
                </a:lnTo>
                <a:lnTo>
                  <a:pt x="588" y="31"/>
                </a:lnTo>
                <a:lnTo>
                  <a:pt x="589" y="31"/>
                </a:lnTo>
                <a:lnTo>
                  <a:pt x="591" y="31"/>
                </a:lnTo>
                <a:lnTo>
                  <a:pt x="593" y="31"/>
                </a:lnTo>
                <a:lnTo>
                  <a:pt x="595" y="31"/>
                </a:lnTo>
                <a:lnTo>
                  <a:pt x="596" y="31"/>
                </a:lnTo>
                <a:lnTo>
                  <a:pt x="598" y="31"/>
                </a:lnTo>
                <a:lnTo>
                  <a:pt x="600" y="31"/>
                </a:lnTo>
                <a:lnTo>
                  <a:pt x="602" y="31"/>
                </a:lnTo>
                <a:lnTo>
                  <a:pt x="603" y="31"/>
                </a:lnTo>
                <a:lnTo>
                  <a:pt x="605" y="31"/>
                </a:lnTo>
                <a:lnTo>
                  <a:pt x="607" y="31"/>
                </a:lnTo>
                <a:lnTo>
                  <a:pt x="609" y="30"/>
                </a:lnTo>
                <a:lnTo>
                  <a:pt x="610" y="30"/>
                </a:lnTo>
                <a:lnTo>
                  <a:pt x="612" y="30"/>
                </a:lnTo>
                <a:lnTo>
                  <a:pt x="614" y="30"/>
                </a:lnTo>
                <a:lnTo>
                  <a:pt x="616" y="30"/>
                </a:lnTo>
                <a:lnTo>
                  <a:pt x="617" y="3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7" name="Freeform 445"/>
          <p:cNvSpPr>
            <a:spLocks/>
          </p:cNvSpPr>
          <p:nvPr/>
        </p:nvSpPr>
        <p:spPr bwMode="auto">
          <a:xfrm>
            <a:off x="4037013" y="2546350"/>
            <a:ext cx="996950" cy="1976438"/>
          </a:xfrm>
          <a:custGeom>
            <a:avLst/>
            <a:gdLst>
              <a:gd name="T0" fmla="*/ 506 w 628"/>
              <a:gd name="T1" fmla="*/ 116 h 1245"/>
              <a:gd name="T2" fmla="*/ 483 w 628"/>
              <a:gd name="T3" fmla="*/ 159 h 1245"/>
              <a:gd name="T4" fmla="*/ 469 w 628"/>
              <a:gd name="T5" fmla="*/ 206 h 1245"/>
              <a:gd name="T6" fmla="*/ 514 w 628"/>
              <a:gd name="T7" fmla="*/ 240 h 1245"/>
              <a:gd name="T8" fmla="*/ 546 w 628"/>
              <a:gd name="T9" fmla="*/ 278 h 1245"/>
              <a:gd name="T10" fmla="*/ 565 w 628"/>
              <a:gd name="T11" fmla="*/ 322 h 1245"/>
              <a:gd name="T12" fmla="*/ 605 w 628"/>
              <a:gd name="T13" fmla="*/ 348 h 1245"/>
              <a:gd name="T14" fmla="*/ 621 w 628"/>
              <a:gd name="T15" fmla="*/ 379 h 1245"/>
              <a:gd name="T16" fmla="*/ 565 w 628"/>
              <a:gd name="T17" fmla="*/ 419 h 1245"/>
              <a:gd name="T18" fmla="*/ 535 w 628"/>
              <a:gd name="T19" fmla="*/ 458 h 1245"/>
              <a:gd name="T20" fmla="*/ 548 w 628"/>
              <a:gd name="T21" fmla="*/ 503 h 1245"/>
              <a:gd name="T22" fmla="*/ 565 w 628"/>
              <a:gd name="T23" fmla="*/ 552 h 1245"/>
              <a:gd name="T24" fmla="*/ 596 w 628"/>
              <a:gd name="T25" fmla="*/ 590 h 1245"/>
              <a:gd name="T26" fmla="*/ 628 w 628"/>
              <a:gd name="T27" fmla="*/ 636 h 1245"/>
              <a:gd name="T28" fmla="*/ 607 w 628"/>
              <a:gd name="T29" fmla="*/ 679 h 1245"/>
              <a:gd name="T30" fmla="*/ 582 w 628"/>
              <a:gd name="T31" fmla="*/ 725 h 1245"/>
              <a:gd name="T32" fmla="*/ 577 w 628"/>
              <a:gd name="T33" fmla="*/ 782 h 1245"/>
              <a:gd name="T34" fmla="*/ 584 w 628"/>
              <a:gd name="T35" fmla="*/ 838 h 1245"/>
              <a:gd name="T36" fmla="*/ 577 w 628"/>
              <a:gd name="T37" fmla="*/ 885 h 1245"/>
              <a:gd name="T38" fmla="*/ 579 w 628"/>
              <a:gd name="T39" fmla="*/ 943 h 1245"/>
              <a:gd name="T40" fmla="*/ 562 w 628"/>
              <a:gd name="T41" fmla="*/ 983 h 1245"/>
              <a:gd name="T42" fmla="*/ 535 w 628"/>
              <a:gd name="T43" fmla="*/ 1002 h 1245"/>
              <a:gd name="T44" fmla="*/ 535 w 628"/>
              <a:gd name="T45" fmla="*/ 1049 h 1245"/>
              <a:gd name="T46" fmla="*/ 483 w 628"/>
              <a:gd name="T47" fmla="*/ 1039 h 1245"/>
              <a:gd name="T48" fmla="*/ 434 w 628"/>
              <a:gd name="T49" fmla="*/ 1070 h 1245"/>
              <a:gd name="T50" fmla="*/ 425 w 628"/>
              <a:gd name="T51" fmla="*/ 1123 h 1245"/>
              <a:gd name="T52" fmla="*/ 371 w 628"/>
              <a:gd name="T53" fmla="*/ 1138 h 1245"/>
              <a:gd name="T54" fmla="*/ 315 w 628"/>
              <a:gd name="T55" fmla="*/ 1151 h 1245"/>
              <a:gd name="T56" fmla="*/ 286 w 628"/>
              <a:gd name="T57" fmla="*/ 1187 h 1245"/>
              <a:gd name="T58" fmla="*/ 235 w 628"/>
              <a:gd name="T59" fmla="*/ 1182 h 1245"/>
              <a:gd name="T60" fmla="*/ 199 w 628"/>
              <a:gd name="T61" fmla="*/ 1219 h 1245"/>
              <a:gd name="T62" fmla="*/ 150 w 628"/>
              <a:gd name="T63" fmla="*/ 1243 h 1245"/>
              <a:gd name="T64" fmla="*/ 113 w 628"/>
              <a:gd name="T65" fmla="*/ 1215 h 1245"/>
              <a:gd name="T66" fmla="*/ 87 w 628"/>
              <a:gd name="T67" fmla="*/ 1175 h 1245"/>
              <a:gd name="T68" fmla="*/ 54 w 628"/>
              <a:gd name="T69" fmla="*/ 1133 h 1245"/>
              <a:gd name="T70" fmla="*/ 22 w 628"/>
              <a:gd name="T71" fmla="*/ 1097 h 1245"/>
              <a:gd name="T72" fmla="*/ 0 w 628"/>
              <a:gd name="T73" fmla="*/ 1056 h 1245"/>
              <a:gd name="T74" fmla="*/ 15 w 628"/>
              <a:gd name="T75" fmla="*/ 1004 h 1245"/>
              <a:gd name="T76" fmla="*/ 21 w 628"/>
              <a:gd name="T77" fmla="*/ 948 h 1245"/>
              <a:gd name="T78" fmla="*/ 62 w 628"/>
              <a:gd name="T79" fmla="*/ 913 h 1245"/>
              <a:gd name="T80" fmla="*/ 103 w 628"/>
              <a:gd name="T81" fmla="*/ 873 h 1245"/>
              <a:gd name="T82" fmla="*/ 141 w 628"/>
              <a:gd name="T83" fmla="*/ 840 h 1245"/>
              <a:gd name="T84" fmla="*/ 178 w 628"/>
              <a:gd name="T85" fmla="*/ 805 h 1245"/>
              <a:gd name="T86" fmla="*/ 176 w 628"/>
              <a:gd name="T87" fmla="*/ 748 h 1245"/>
              <a:gd name="T88" fmla="*/ 193 w 628"/>
              <a:gd name="T89" fmla="*/ 692 h 1245"/>
              <a:gd name="T90" fmla="*/ 209 w 628"/>
              <a:gd name="T91" fmla="*/ 641 h 1245"/>
              <a:gd name="T92" fmla="*/ 197 w 628"/>
              <a:gd name="T93" fmla="*/ 596 h 1245"/>
              <a:gd name="T94" fmla="*/ 235 w 628"/>
              <a:gd name="T95" fmla="*/ 556 h 1245"/>
              <a:gd name="T96" fmla="*/ 233 w 628"/>
              <a:gd name="T97" fmla="*/ 515 h 1245"/>
              <a:gd name="T98" fmla="*/ 192 w 628"/>
              <a:gd name="T99" fmla="*/ 477 h 1245"/>
              <a:gd name="T100" fmla="*/ 150 w 628"/>
              <a:gd name="T101" fmla="*/ 446 h 1245"/>
              <a:gd name="T102" fmla="*/ 155 w 628"/>
              <a:gd name="T103" fmla="*/ 395 h 1245"/>
              <a:gd name="T104" fmla="*/ 151 w 628"/>
              <a:gd name="T105" fmla="*/ 339 h 1245"/>
              <a:gd name="T106" fmla="*/ 157 w 628"/>
              <a:gd name="T107" fmla="*/ 281 h 1245"/>
              <a:gd name="T108" fmla="*/ 167 w 628"/>
              <a:gd name="T109" fmla="*/ 226 h 1245"/>
              <a:gd name="T110" fmla="*/ 199 w 628"/>
              <a:gd name="T111" fmla="*/ 186 h 1245"/>
              <a:gd name="T112" fmla="*/ 226 w 628"/>
              <a:gd name="T113" fmla="*/ 135 h 1245"/>
              <a:gd name="T114" fmla="*/ 263 w 628"/>
              <a:gd name="T115" fmla="*/ 116 h 1245"/>
              <a:gd name="T116" fmla="*/ 281 w 628"/>
              <a:gd name="T117" fmla="*/ 69 h 1245"/>
              <a:gd name="T118" fmla="*/ 322 w 628"/>
              <a:gd name="T119" fmla="*/ 48 h 1245"/>
              <a:gd name="T120" fmla="*/ 375 w 628"/>
              <a:gd name="T121" fmla="*/ 28 h 1245"/>
              <a:gd name="T122" fmla="*/ 418 w 628"/>
              <a:gd name="T123" fmla="*/ 2 h 1245"/>
              <a:gd name="T124" fmla="*/ 460 w 628"/>
              <a:gd name="T125" fmla="*/ 27 h 1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28" h="1245">
                <a:moveTo>
                  <a:pt x="473" y="35"/>
                </a:moveTo>
                <a:lnTo>
                  <a:pt x="473" y="37"/>
                </a:lnTo>
                <a:lnTo>
                  <a:pt x="474" y="37"/>
                </a:lnTo>
                <a:lnTo>
                  <a:pt x="474" y="41"/>
                </a:lnTo>
                <a:lnTo>
                  <a:pt x="474" y="42"/>
                </a:lnTo>
                <a:lnTo>
                  <a:pt x="478" y="46"/>
                </a:lnTo>
                <a:lnTo>
                  <a:pt x="481" y="51"/>
                </a:lnTo>
                <a:lnTo>
                  <a:pt x="485" y="56"/>
                </a:lnTo>
                <a:lnTo>
                  <a:pt x="488" y="62"/>
                </a:lnTo>
                <a:lnTo>
                  <a:pt x="490" y="65"/>
                </a:lnTo>
                <a:lnTo>
                  <a:pt x="493" y="67"/>
                </a:lnTo>
                <a:lnTo>
                  <a:pt x="495" y="70"/>
                </a:lnTo>
                <a:lnTo>
                  <a:pt x="500" y="77"/>
                </a:lnTo>
                <a:lnTo>
                  <a:pt x="502" y="79"/>
                </a:lnTo>
                <a:lnTo>
                  <a:pt x="504" y="81"/>
                </a:lnTo>
                <a:lnTo>
                  <a:pt x="506" y="83"/>
                </a:lnTo>
                <a:lnTo>
                  <a:pt x="511" y="90"/>
                </a:lnTo>
                <a:lnTo>
                  <a:pt x="516" y="95"/>
                </a:lnTo>
                <a:lnTo>
                  <a:pt x="516" y="96"/>
                </a:lnTo>
                <a:lnTo>
                  <a:pt x="520" y="100"/>
                </a:lnTo>
                <a:lnTo>
                  <a:pt x="520" y="102"/>
                </a:lnTo>
                <a:lnTo>
                  <a:pt x="518" y="102"/>
                </a:lnTo>
                <a:lnTo>
                  <a:pt x="518" y="103"/>
                </a:lnTo>
                <a:lnTo>
                  <a:pt x="516" y="103"/>
                </a:lnTo>
                <a:lnTo>
                  <a:pt x="516" y="105"/>
                </a:lnTo>
                <a:lnTo>
                  <a:pt x="514" y="107"/>
                </a:lnTo>
                <a:lnTo>
                  <a:pt x="513" y="109"/>
                </a:lnTo>
                <a:lnTo>
                  <a:pt x="511" y="109"/>
                </a:lnTo>
                <a:lnTo>
                  <a:pt x="511" y="110"/>
                </a:lnTo>
                <a:lnTo>
                  <a:pt x="509" y="110"/>
                </a:lnTo>
                <a:lnTo>
                  <a:pt x="509" y="112"/>
                </a:lnTo>
                <a:lnTo>
                  <a:pt x="507" y="114"/>
                </a:lnTo>
                <a:lnTo>
                  <a:pt x="507" y="116"/>
                </a:lnTo>
                <a:lnTo>
                  <a:pt x="506" y="116"/>
                </a:lnTo>
                <a:lnTo>
                  <a:pt x="506" y="117"/>
                </a:lnTo>
                <a:lnTo>
                  <a:pt x="504" y="117"/>
                </a:lnTo>
                <a:lnTo>
                  <a:pt x="504" y="119"/>
                </a:lnTo>
                <a:lnTo>
                  <a:pt x="502" y="119"/>
                </a:lnTo>
                <a:lnTo>
                  <a:pt x="502" y="121"/>
                </a:lnTo>
                <a:lnTo>
                  <a:pt x="500" y="121"/>
                </a:lnTo>
                <a:lnTo>
                  <a:pt x="500" y="123"/>
                </a:lnTo>
                <a:lnTo>
                  <a:pt x="499" y="124"/>
                </a:lnTo>
                <a:lnTo>
                  <a:pt x="499" y="126"/>
                </a:lnTo>
                <a:lnTo>
                  <a:pt x="497" y="128"/>
                </a:lnTo>
                <a:lnTo>
                  <a:pt x="497" y="130"/>
                </a:lnTo>
                <a:lnTo>
                  <a:pt x="495" y="131"/>
                </a:lnTo>
                <a:lnTo>
                  <a:pt x="495" y="133"/>
                </a:lnTo>
                <a:lnTo>
                  <a:pt x="495" y="135"/>
                </a:lnTo>
                <a:lnTo>
                  <a:pt x="493" y="135"/>
                </a:lnTo>
                <a:lnTo>
                  <a:pt x="493" y="137"/>
                </a:lnTo>
                <a:lnTo>
                  <a:pt x="493" y="138"/>
                </a:lnTo>
                <a:lnTo>
                  <a:pt x="492" y="138"/>
                </a:lnTo>
                <a:lnTo>
                  <a:pt x="492" y="140"/>
                </a:lnTo>
                <a:lnTo>
                  <a:pt x="492" y="142"/>
                </a:lnTo>
                <a:lnTo>
                  <a:pt x="490" y="142"/>
                </a:lnTo>
                <a:lnTo>
                  <a:pt x="490" y="144"/>
                </a:lnTo>
                <a:lnTo>
                  <a:pt x="490" y="145"/>
                </a:lnTo>
                <a:lnTo>
                  <a:pt x="488" y="145"/>
                </a:lnTo>
                <a:lnTo>
                  <a:pt x="488" y="147"/>
                </a:lnTo>
                <a:lnTo>
                  <a:pt x="488" y="149"/>
                </a:lnTo>
                <a:lnTo>
                  <a:pt x="486" y="151"/>
                </a:lnTo>
                <a:lnTo>
                  <a:pt x="486" y="152"/>
                </a:lnTo>
                <a:lnTo>
                  <a:pt x="486" y="154"/>
                </a:lnTo>
                <a:lnTo>
                  <a:pt x="485" y="154"/>
                </a:lnTo>
                <a:lnTo>
                  <a:pt x="485" y="156"/>
                </a:lnTo>
                <a:lnTo>
                  <a:pt x="483" y="156"/>
                </a:lnTo>
                <a:lnTo>
                  <a:pt x="483" y="158"/>
                </a:lnTo>
                <a:lnTo>
                  <a:pt x="483" y="159"/>
                </a:lnTo>
                <a:lnTo>
                  <a:pt x="481" y="159"/>
                </a:lnTo>
                <a:lnTo>
                  <a:pt x="481" y="161"/>
                </a:lnTo>
                <a:lnTo>
                  <a:pt x="481" y="163"/>
                </a:lnTo>
                <a:lnTo>
                  <a:pt x="479" y="165"/>
                </a:lnTo>
                <a:lnTo>
                  <a:pt x="479" y="166"/>
                </a:lnTo>
                <a:lnTo>
                  <a:pt x="478" y="168"/>
                </a:lnTo>
                <a:lnTo>
                  <a:pt x="478" y="170"/>
                </a:lnTo>
                <a:lnTo>
                  <a:pt x="476" y="172"/>
                </a:lnTo>
                <a:lnTo>
                  <a:pt x="476" y="173"/>
                </a:lnTo>
                <a:lnTo>
                  <a:pt x="474" y="175"/>
                </a:lnTo>
                <a:lnTo>
                  <a:pt x="474" y="177"/>
                </a:lnTo>
                <a:lnTo>
                  <a:pt x="473" y="177"/>
                </a:lnTo>
                <a:lnTo>
                  <a:pt x="473" y="179"/>
                </a:lnTo>
                <a:lnTo>
                  <a:pt x="473" y="180"/>
                </a:lnTo>
                <a:lnTo>
                  <a:pt x="471" y="182"/>
                </a:lnTo>
                <a:lnTo>
                  <a:pt x="471" y="184"/>
                </a:lnTo>
                <a:lnTo>
                  <a:pt x="471" y="186"/>
                </a:lnTo>
                <a:lnTo>
                  <a:pt x="469" y="186"/>
                </a:lnTo>
                <a:lnTo>
                  <a:pt x="469" y="187"/>
                </a:lnTo>
                <a:lnTo>
                  <a:pt x="467" y="189"/>
                </a:lnTo>
                <a:lnTo>
                  <a:pt x="467" y="191"/>
                </a:lnTo>
                <a:lnTo>
                  <a:pt x="466" y="192"/>
                </a:lnTo>
                <a:lnTo>
                  <a:pt x="466" y="194"/>
                </a:lnTo>
                <a:lnTo>
                  <a:pt x="466" y="196"/>
                </a:lnTo>
                <a:lnTo>
                  <a:pt x="464" y="196"/>
                </a:lnTo>
                <a:lnTo>
                  <a:pt x="464" y="198"/>
                </a:lnTo>
                <a:lnTo>
                  <a:pt x="464" y="199"/>
                </a:lnTo>
                <a:lnTo>
                  <a:pt x="462" y="199"/>
                </a:lnTo>
                <a:lnTo>
                  <a:pt x="462" y="201"/>
                </a:lnTo>
                <a:lnTo>
                  <a:pt x="462" y="203"/>
                </a:lnTo>
                <a:lnTo>
                  <a:pt x="464" y="203"/>
                </a:lnTo>
                <a:lnTo>
                  <a:pt x="466" y="205"/>
                </a:lnTo>
                <a:lnTo>
                  <a:pt x="467" y="205"/>
                </a:lnTo>
                <a:lnTo>
                  <a:pt x="469" y="206"/>
                </a:lnTo>
                <a:lnTo>
                  <a:pt x="471" y="206"/>
                </a:lnTo>
                <a:lnTo>
                  <a:pt x="473" y="208"/>
                </a:lnTo>
                <a:lnTo>
                  <a:pt x="474" y="208"/>
                </a:lnTo>
                <a:lnTo>
                  <a:pt x="476" y="210"/>
                </a:lnTo>
                <a:lnTo>
                  <a:pt x="478" y="210"/>
                </a:lnTo>
                <a:lnTo>
                  <a:pt x="479" y="210"/>
                </a:lnTo>
                <a:lnTo>
                  <a:pt x="479" y="212"/>
                </a:lnTo>
                <a:lnTo>
                  <a:pt x="481" y="212"/>
                </a:lnTo>
                <a:lnTo>
                  <a:pt x="483" y="212"/>
                </a:lnTo>
                <a:lnTo>
                  <a:pt x="483" y="213"/>
                </a:lnTo>
                <a:lnTo>
                  <a:pt x="485" y="213"/>
                </a:lnTo>
                <a:lnTo>
                  <a:pt x="486" y="213"/>
                </a:lnTo>
                <a:lnTo>
                  <a:pt x="486" y="215"/>
                </a:lnTo>
                <a:lnTo>
                  <a:pt x="488" y="215"/>
                </a:lnTo>
                <a:lnTo>
                  <a:pt x="490" y="215"/>
                </a:lnTo>
                <a:lnTo>
                  <a:pt x="492" y="217"/>
                </a:lnTo>
                <a:lnTo>
                  <a:pt x="493" y="217"/>
                </a:lnTo>
                <a:lnTo>
                  <a:pt x="495" y="219"/>
                </a:lnTo>
                <a:lnTo>
                  <a:pt x="497" y="219"/>
                </a:lnTo>
                <a:lnTo>
                  <a:pt x="499" y="220"/>
                </a:lnTo>
                <a:lnTo>
                  <a:pt x="500" y="220"/>
                </a:lnTo>
                <a:lnTo>
                  <a:pt x="500" y="222"/>
                </a:lnTo>
                <a:lnTo>
                  <a:pt x="502" y="222"/>
                </a:lnTo>
                <a:lnTo>
                  <a:pt x="502" y="224"/>
                </a:lnTo>
                <a:lnTo>
                  <a:pt x="504" y="226"/>
                </a:lnTo>
                <a:lnTo>
                  <a:pt x="506" y="227"/>
                </a:lnTo>
                <a:lnTo>
                  <a:pt x="506" y="229"/>
                </a:lnTo>
                <a:lnTo>
                  <a:pt x="507" y="229"/>
                </a:lnTo>
                <a:lnTo>
                  <a:pt x="507" y="231"/>
                </a:lnTo>
                <a:lnTo>
                  <a:pt x="511" y="234"/>
                </a:lnTo>
                <a:lnTo>
                  <a:pt x="513" y="236"/>
                </a:lnTo>
                <a:lnTo>
                  <a:pt x="513" y="238"/>
                </a:lnTo>
                <a:lnTo>
                  <a:pt x="514" y="238"/>
                </a:lnTo>
                <a:lnTo>
                  <a:pt x="514" y="240"/>
                </a:lnTo>
                <a:lnTo>
                  <a:pt x="516" y="240"/>
                </a:lnTo>
                <a:lnTo>
                  <a:pt x="516" y="241"/>
                </a:lnTo>
                <a:lnTo>
                  <a:pt x="518" y="243"/>
                </a:lnTo>
                <a:lnTo>
                  <a:pt x="520" y="243"/>
                </a:lnTo>
                <a:lnTo>
                  <a:pt x="521" y="245"/>
                </a:lnTo>
                <a:lnTo>
                  <a:pt x="523" y="245"/>
                </a:lnTo>
                <a:lnTo>
                  <a:pt x="523" y="247"/>
                </a:lnTo>
                <a:lnTo>
                  <a:pt x="523" y="248"/>
                </a:lnTo>
                <a:lnTo>
                  <a:pt x="525" y="250"/>
                </a:lnTo>
                <a:lnTo>
                  <a:pt x="525" y="252"/>
                </a:lnTo>
                <a:lnTo>
                  <a:pt x="525" y="254"/>
                </a:lnTo>
                <a:lnTo>
                  <a:pt x="527" y="254"/>
                </a:lnTo>
                <a:lnTo>
                  <a:pt x="527" y="255"/>
                </a:lnTo>
                <a:lnTo>
                  <a:pt x="527" y="257"/>
                </a:lnTo>
                <a:lnTo>
                  <a:pt x="528" y="257"/>
                </a:lnTo>
                <a:lnTo>
                  <a:pt x="528" y="259"/>
                </a:lnTo>
                <a:lnTo>
                  <a:pt x="528" y="261"/>
                </a:lnTo>
                <a:lnTo>
                  <a:pt x="530" y="262"/>
                </a:lnTo>
                <a:lnTo>
                  <a:pt x="530" y="264"/>
                </a:lnTo>
                <a:lnTo>
                  <a:pt x="532" y="266"/>
                </a:lnTo>
                <a:lnTo>
                  <a:pt x="532" y="268"/>
                </a:lnTo>
                <a:lnTo>
                  <a:pt x="532" y="269"/>
                </a:lnTo>
                <a:lnTo>
                  <a:pt x="534" y="269"/>
                </a:lnTo>
                <a:lnTo>
                  <a:pt x="534" y="271"/>
                </a:lnTo>
                <a:lnTo>
                  <a:pt x="534" y="273"/>
                </a:lnTo>
                <a:lnTo>
                  <a:pt x="535" y="275"/>
                </a:lnTo>
                <a:lnTo>
                  <a:pt x="535" y="276"/>
                </a:lnTo>
                <a:lnTo>
                  <a:pt x="537" y="276"/>
                </a:lnTo>
                <a:lnTo>
                  <a:pt x="539" y="276"/>
                </a:lnTo>
                <a:lnTo>
                  <a:pt x="541" y="276"/>
                </a:lnTo>
                <a:lnTo>
                  <a:pt x="541" y="278"/>
                </a:lnTo>
                <a:lnTo>
                  <a:pt x="542" y="278"/>
                </a:lnTo>
                <a:lnTo>
                  <a:pt x="544" y="278"/>
                </a:lnTo>
                <a:lnTo>
                  <a:pt x="546" y="278"/>
                </a:lnTo>
                <a:lnTo>
                  <a:pt x="548" y="280"/>
                </a:lnTo>
                <a:lnTo>
                  <a:pt x="549" y="280"/>
                </a:lnTo>
                <a:lnTo>
                  <a:pt x="551" y="280"/>
                </a:lnTo>
                <a:lnTo>
                  <a:pt x="553" y="280"/>
                </a:lnTo>
                <a:lnTo>
                  <a:pt x="555" y="281"/>
                </a:lnTo>
                <a:lnTo>
                  <a:pt x="556" y="281"/>
                </a:lnTo>
                <a:lnTo>
                  <a:pt x="556" y="283"/>
                </a:lnTo>
                <a:lnTo>
                  <a:pt x="558" y="283"/>
                </a:lnTo>
                <a:lnTo>
                  <a:pt x="558" y="285"/>
                </a:lnTo>
                <a:lnTo>
                  <a:pt x="558" y="287"/>
                </a:lnTo>
                <a:lnTo>
                  <a:pt x="558" y="288"/>
                </a:lnTo>
                <a:lnTo>
                  <a:pt x="558" y="290"/>
                </a:lnTo>
                <a:lnTo>
                  <a:pt x="558" y="292"/>
                </a:lnTo>
                <a:lnTo>
                  <a:pt x="560" y="292"/>
                </a:lnTo>
                <a:lnTo>
                  <a:pt x="560" y="294"/>
                </a:lnTo>
                <a:lnTo>
                  <a:pt x="560" y="295"/>
                </a:lnTo>
                <a:lnTo>
                  <a:pt x="560" y="297"/>
                </a:lnTo>
                <a:lnTo>
                  <a:pt x="560" y="299"/>
                </a:lnTo>
                <a:lnTo>
                  <a:pt x="558" y="301"/>
                </a:lnTo>
                <a:lnTo>
                  <a:pt x="558" y="302"/>
                </a:lnTo>
                <a:lnTo>
                  <a:pt x="558" y="304"/>
                </a:lnTo>
                <a:lnTo>
                  <a:pt x="558" y="306"/>
                </a:lnTo>
                <a:lnTo>
                  <a:pt x="558" y="308"/>
                </a:lnTo>
                <a:lnTo>
                  <a:pt x="558" y="309"/>
                </a:lnTo>
                <a:lnTo>
                  <a:pt x="558" y="311"/>
                </a:lnTo>
                <a:lnTo>
                  <a:pt x="560" y="311"/>
                </a:lnTo>
                <a:lnTo>
                  <a:pt x="560" y="313"/>
                </a:lnTo>
                <a:lnTo>
                  <a:pt x="560" y="315"/>
                </a:lnTo>
                <a:lnTo>
                  <a:pt x="560" y="316"/>
                </a:lnTo>
                <a:lnTo>
                  <a:pt x="562" y="316"/>
                </a:lnTo>
                <a:lnTo>
                  <a:pt x="562" y="318"/>
                </a:lnTo>
                <a:lnTo>
                  <a:pt x="562" y="320"/>
                </a:lnTo>
                <a:lnTo>
                  <a:pt x="563" y="322"/>
                </a:lnTo>
                <a:lnTo>
                  <a:pt x="565" y="322"/>
                </a:lnTo>
                <a:lnTo>
                  <a:pt x="565" y="323"/>
                </a:lnTo>
                <a:lnTo>
                  <a:pt x="567" y="323"/>
                </a:lnTo>
                <a:lnTo>
                  <a:pt x="568" y="323"/>
                </a:lnTo>
                <a:lnTo>
                  <a:pt x="570" y="322"/>
                </a:lnTo>
                <a:lnTo>
                  <a:pt x="572" y="322"/>
                </a:lnTo>
                <a:lnTo>
                  <a:pt x="574" y="322"/>
                </a:lnTo>
                <a:lnTo>
                  <a:pt x="574" y="320"/>
                </a:lnTo>
                <a:lnTo>
                  <a:pt x="575" y="320"/>
                </a:lnTo>
                <a:lnTo>
                  <a:pt x="575" y="318"/>
                </a:lnTo>
                <a:lnTo>
                  <a:pt x="577" y="318"/>
                </a:lnTo>
                <a:lnTo>
                  <a:pt x="579" y="318"/>
                </a:lnTo>
                <a:lnTo>
                  <a:pt x="581" y="318"/>
                </a:lnTo>
                <a:lnTo>
                  <a:pt x="582" y="318"/>
                </a:lnTo>
                <a:lnTo>
                  <a:pt x="584" y="318"/>
                </a:lnTo>
                <a:lnTo>
                  <a:pt x="586" y="318"/>
                </a:lnTo>
                <a:lnTo>
                  <a:pt x="588" y="318"/>
                </a:lnTo>
                <a:lnTo>
                  <a:pt x="589" y="320"/>
                </a:lnTo>
                <a:lnTo>
                  <a:pt x="589" y="322"/>
                </a:lnTo>
                <a:lnTo>
                  <a:pt x="591" y="322"/>
                </a:lnTo>
                <a:lnTo>
                  <a:pt x="593" y="323"/>
                </a:lnTo>
                <a:lnTo>
                  <a:pt x="593" y="325"/>
                </a:lnTo>
                <a:lnTo>
                  <a:pt x="595" y="327"/>
                </a:lnTo>
                <a:lnTo>
                  <a:pt x="596" y="329"/>
                </a:lnTo>
                <a:lnTo>
                  <a:pt x="598" y="330"/>
                </a:lnTo>
                <a:lnTo>
                  <a:pt x="598" y="332"/>
                </a:lnTo>
                <a:lnTo>
                  <a:pt x="600" y="334"/>
                </a:lnTo>
                <a:lnTo>
                  <a:pt x="600" y="336"/>
                </a:lnTo>
                <a:lnTo>
                  <a:pt x="602" y="337"/>
                </a:lnTo>
                <a:lnTo>
                  <a:pt x="602" y="339"/>
                </a:lnTo>
                <a:lnTo>
                  <a:pt x="603" y="341"/>
                </a:lnTo>
                <a:lnTo>
                  <a:pt x="603" y="343"/>
                </a:lnTo>
                <a:lnTo>
                  <a:pt x="603" y="344"/>
                </a:lnTo>
                <a:lnTo>
                  <a:pt x="605" y="346"/>
                </a:lnTo>
                <a:lnTo>
                  <a:pt x="605" y="348"/>
                </a:lnTo>
                <a:lnTo>
                  <a:pt x="605" y="350"/>
                </a:lnTo>
                <a:lnTo>
                  <a:pt x="607" y="350"/>
                </a:lnTo>
                <a:lnTo>
                  <a:pt x="609" y="351"/>
                </a:lnTo>
                <a:lnTo>
                  <a:pt x="610" y="351"/>
                </a:lnTo>
                <a:lnTo>
                  <a:pt x="610" y="353"/>
                </a:lnTo>
                <a:lnTo>
                  <a:pt x="612" y="353"/>
                </a:lnTo>
                <a:lnTo>
                  <a:pt x="612" y="355"/>
                </a:lnTo>
                <a:lnTo>
                  <a:pt x="612" y="357"/>
                </a:lnTo>
                <a:lnTo>
                  <a:pt x="614" y="357"/>
                </a:lnTo>
                <a:lnTo>
                  <a:pt x="614" y="358"/>
                </a:lnTo>
                <a:lnTo>
                  <a:pt x="616" y="358"/>
                </a:lnTo>
                <a:lnTo>
                  <a:pt x="617" y="358"/>
                </a:lnTo>
                <a:lnTo>
                  <a:pt x="619" y="358"/>
                </a:lnTo>
                <a:lnTo>
                  <a:pt x="621" y="358"/>
                </a:lnTo>
                <a:lnTo>
                  <a:pt x="621" y="357"/>
                </a:lnTo>
                <a:lnTo>
                  <a:pt x="623" y="357"/>
                </a:lnTo>
                <a:lnTo>
                  <a:pt x="624" y="357"/>
                </a:lnTo>
                <a:lnTo>
                  <a:pt x="626" y="355"/>
                </a:lnTo>
                <a:lnTo>
                  <a:pt x="626" y="357"/>
                </a:lnTo>
                <a:lnTo>
                  <a:pt x="626" y="358"/>
                </a:lnTo>
                <a:lnTo>
                  <a:pt x="628" y="360"/>
                </a:lnTo>
                <a:lnTo>
                  <a:pt x="626" y="362"/>
                </a:lnTo>
                <a:lnTo>
                  <a:pt x="626" y="364"/>
                </a:lnTo>
                <a:lnTo>
                  <a:pt x="626" y="365"/>
                </a:lnTo>
                <a:lnTo>
                  <a:pt x="626" y="367"/>
                </a:lnTo>
                <a:lnTo>
                  <a:pt x="626" y="369"/>
                </a:lnTo>
                <a:lnTo>
                  <a:pt x="624" y="369"/>
                </a:lnTo>
                <a:lnTo>
                  <a:pt x="624" y="371"/>
                </a:lnTo>
                <a:lnTo>
                  <a:pt x="624" y="372"/>
                </a:lnTo>
                <a:lnTo>
                  <a:pt x="624" y="374"/>
                </a:lnTo>
                <a:lnTo>
                  <a:pt x="623" y="374"/>
                </a:lnTo>
                <a:lnTo>
                  <a:pt x="623" y="376"/>
                </a:lnTo>
                <a:lnTo>
                  <a:pt x="621" y="377"/>
                </a:lnTo>
                <a:lnTo>
                  <a:pt x="621" y="379"/>
                </a:lnTo>
                <a:lnTo>
                  <a:pt x="619" y="379"/>
                </a:lnTo>
                <a:lnTo>
                  <a:pt x="619" y="381"/>
                </a:lnTo>
                <a:lnTo>
                  <a:pt x="619" y="383"/>
                </a:lnTo>
                <a:lnTo>
                  <a:pt x="617" y="384"/>
                </a:lnTo>
                <a:lnTo>
                  <a:pt x="617" y="386"/>
                </a:lnTo>
                <a:lnTo>
                  <a:pt x="617" y="388"/>
                </a:lnTo>
                <a:lnTo>
                  <a:pt x="616" y="388"/>
                </a:lnTo>
                <a:lnTo>
                  <a:pt x="614" y="390"/>
                </a:lnTo>
                <a:lnTo>
                  <a:pt x="609" y="393"/>
                </a:lnTo>
                <a:lnTo>
                  <a:pt x="603" y="397"/>
                </a:lnTo>
                <a:lnTo>
                  <a:pt x="598" y="400"/>
                </a:lnTo>
                <a:lnTo>
                  <a:pt x="595" y="404"/>
                </a:lnTo>
                <a:lnTo>
                  <a:pt x="593" y="405"/>
                </a:lnTo>
                <a:lnTo>
                  <a:pt x="591" y="405"/>
                </a:lnTo>
                <a:lnTo>
                  <a:pt x="591" y="407"/>
                </a:lnTo>
                <a:lnTo>
                  <a:pt x="589" y="407"/>
                </a:lnTo>
                <a:lnTo>
                  <a:pt x="588" y="407"/>
                </a:lnTo>
                <a:lnTo>
                  <a:pt x="586" y="409"/>
                </a:lnTo>
                <a:lnTo>
                  <a:pt x="584" y="409"/>
                </a:lnTo>
                <a:lnTo>
                  <a:pt x="584" y="411"/>
                </a:lnTo>
                <a:lnTo>
                  <a:pt x="582" y="411"/>
                </a:lnTo>
                <a:lnTo>
                  <a:pt x="581" y="411"/>
                </a:lnTo>
                <a:lnTo>
                  <a:pt x="581" y="412"/>
                </a:lnTo>
                <a:lnTo>
                  <a:pt x="579" y="412"/>
                </a:lnTo>
                <a:lnTo>
                  <a:pt x="577" y="414"/>
                </a:lnTo>
                <a:lnTo>
                  <a:pt x="575" y="414"/>
                </a:lnTo>
                <a:lnTo>
                  <a:pt x="574" y="416"/>
                </a:lnTo>
                <a:lnTo>
                  <a:pt x="572" y="416"/>
                </a:lnTo>
                <a:lnTo>
                  <a:pt x="570" y="416"/>
                </a:lnTo>
                <a:lnTo>
                  <a:pt x="570" y="418"/>
                </a:lnTo>
                <a:lnTo>
                  <a:pt x="568" y="418"/>
                </a:lnTo>
                <a:lnTo>
                  <a:pt x="568" y="419"/>
                </a:lnTo>
                <a:lnTo>
                  <a:pt x="567" y="419"/>
                </a:lnTo>
                <a:lnTo>
                  <a:pt x="565" y="419"/>
                </a:lnTo>
                <a:lnTo>
                  <a:pt x="563" y="421"/>
                </a:lnTo>
                <a:lnTo>
                  <a:pt x="563" y="423"/>
                </a:lnTo>
                <a:lnTo>
                  <a:pt x="562" y="423"/>
                </a:lnTo>
                <a:lnTo>
                  <a:pt x="560" y="425"/>
                </a:lnTo>
                <a:lnTo>
                  <a:pt x="558" y="426"/>
                </a:lnTo>
                <a:lnTo>
                  <a:pt x="556" y="426"/>
                </a:lnTo>
                <a:lnTo>
                  <a:pt x="556" y="428"/>
                </a:lnTo>
                <a:lnTo>
                  <a:pt x="555" y="428"/>
                </a:lnTo>
                <a:lnTo>
                  <a:pt x="555" y="430"/>
                </a:lnTo>
                <a:lnTo>
                  <a:pt x="553" y="430"/>
                </a:lnTo>
                <a:lnTo>
                  <a:pt x="551" y="432"/>
                </a:lnTo>
                <a:lnTo>
                  <a:pt x="551" y="433"/>
                </a:lnTo>
                <a:lnTo>
                  <a:pt x="549" y="433"/>
                </a:lnTo>
                <a:lnTo>
                  <a:pt x="549" y="435"/>
                </a:lnTo>
                <a:lnTo>
                  <a:pt x="548" y="435"/>
                </a:lnTo>
                <a:lnTo>
                  <a:pt x="546" y="437"/>
                </a:lnTo>
                <a:lnTo>
                  <a:pt x="544" y="439"/>
                </a:lnTo>
                <a:lnTo>
                  <a:pt x="542" y="440"/>
                </a:lnTo>
                <a:lnTo>
                  <a:pt x="541" y="440"/>
                </a:lnTo>
                <a:lnTo>
                  <a:pt x="541" y="442"/>
                </a:lnTo>
                <a:lnTo>
                  <a:pt x="539" y="442"/>
                </a:lnTo>
                <a:lnTo>
                  <a:pt x="539" y="444"/>
                </a:lnTo>
                <a:lnTo>
                  <a:pt x="537" y="444"/>
                </a:lnTo>
                <a:lnTo>
                  <a:pt x="535" y="444"/>
                </a:lnTo>
                <a:lnTo>
                  <a:pt x="534" y="446"/>
                </a:lnTo>
                <a:lnTo>
                  <a:pt x="532" y="446"/>
                </a:lnTo>
                <a:lnTo>
                  <a:pt x="532" y="447"/>
                </a:lnTo>
                <a:lnTo>
                  <a:pt x="534" y="449"/>
                </a:lnTo>
                <a:lnTo>
                  <a:pt x="534" y="451"/>
                </a:lnTo>
                <a:lnTo>
                  <a:pt x="534" y="453"/>
                </a:lnTo>
                <a:lnTo>
                  <a:pt x="534" y="454"/>
                </a:lnTo>
                <a:lnTo>
                  <a:pt x="534" y="456"/>
                </a:lnTo>
                <a:lnTo>
                  <a:pt x="535" y="456"/>
                </a:lnTo>
                <a:lnTo>
                  <a:pt x="535" y="458"/>
                </a:lnTo>
                <a:lnTo>
                  <a:pt x="535" y="460"/>
                </a:lnTo>
                <a:lnTo>
                  <a:pt x="537" y="460"/>
                </a:lnTo>
                <a:lnTo>
                  <a:pt x="537" y="461"/>
                </a:lnTo>
                <a:lnTo>
                  <a:pt x="539" y="461"/>
                </a:lnTo>
                <a:lnTo>
                  <a:pt x="541" y="461"/>
                </a:lnTo>
                <a:lnTo>
                  <a:pt x="542" y="463"/>
                </a:lnTo>
                <a:lnTo>
                  <a:pt x="542" y="465"/>
                </a:lnTo>
                <a:lnTo>
                  <a:pt x="542" y="467"/>
                </a:lnTo>
                <a:lnTo>
                  <a:pt x="541" y="467"/>
                </a:lnTo>
                <a:lnTo>
                  <a:pt x="541" y="468"/>
                </a:lnTo>
                <a:lnTo>
                  <a:pt x="541" y="470"/>
                </a:lnTo>
                <a:lnTo>
                  <a:pt x="541" y="472"/>
                </a:lnTo>
                <a:lnTo>
                  <a:pt x="541" y="473"/>
                </a:lnTo>
                <a:lnTo>
                  <a:pt x="542" y="473"/>
                </a:lnTo>
                <a:lnTo>
                  <a:pt x="542" y="475"/>
                </a:lnTo>
                <a:lnTo>
                  <a:pt x="542" y="477"/>
                </a:lnTo>
                <a:lnTo>
                  <a:pt x="542" y="479"/>
                </a:lnTo>
                <a:lnTo>
                  <a:pt x="542" y="480"/>
                </a:lnTo>
                <a:lnTo>
                  <a:pt x="542" y="482"/>
                </a:lnTo>
                <a:lnTo>
                  <a:pt x="542" y="484"/>
                </a:lnTo>
                <a:lnTo>
                  <a:pt x="542" y="486"/>
                </a:lnTo>
                <a:lnTo>
                  <a:pt x="541" y="486"/>
                </a:lnTo>
                <a:lnTo>
                  <a:pt x="541" y="487"/>
                </a:lnTo>
                <a:lnTo>
                  <a:pt x="541" y="489"/>
                </a:lnTo>
                <a:lnTo>
                  <a:pt x="541" y="491"/>
                </a:lnTo>
                <a:lnTo>
                  <a:pt x="541" y="493"/>
                </a:lnTo>
                <a:lnTo>
                  <a:pt x="541" y="494"/>
                </a:lnTo>
                <a:lnTo>
                  <a:pt x="542" y="496"/>
                </a:lnTo>
                <a:lnTo>
                  <a:pt x="542" y="498"/>
                </a:lnTo>
                <a:lnTo>
                  <a:pt x="544" y="498"/>
                </a:lnTo>
                <a:lnTo>
                  <a:pt x="544" y="500"/>
                </a:lnTo>
                <a:lnTo>
                  <a:pt x="546" y="501"/>
                </a:lnTo>
                <a:lnTo>
                  <a:pt x="546" y="503"/>
                </a:lnTo>
                <a:lnTo>
                  <a:pt x="548" y="503"/>
                </a:lnTo>
                <a:lnTo>
                  <a:pt x="548" y="505"/>
                </a:lnTo>
                <a:lnTo>
                  <a:pt x="548" y="507"/>
                </a:lnTo>
                <a:lnTo>
                  <a:pt x="548" y="508"/>
                </a:lnTo>
                <a:lnTo>
                  <a:pt x="548" y="510"/>
                </a:lnTo>
                <a:lnTo>
                  <a:pt x="549" y="512"/>
                </a:lnTo>
                <a:lnTo>
                  <a:pt x="549" y="514"/>
                </a:lnTo>
                <a:lnTo>
                  <a:pt x="551" y="515"/>
                </a:lnTo>
                <a:lnTo>
                  <a:pt x="551" y="517"/>
                </a:lnTo>
                <a:lnTo>
                  <a:pt x="553" y="517"/>
                </a:lnTo>
                <a:lnTo>
                  <a:pt x="553" y="519"/>
                </a:lnTo>
                <a:lnTo>
                  <a:pt x="553" y="521"/>
                </a:lnTo>
                <a:lnTo>
                  <a:pt x="553" y="522"/>
                </a:lnTo>
                <a:lnTo>
                  <a:pt x="553" y="524"/>
                </a:lnTo>
                <a:lnTo>
                  <a:pt x="553" y="526"/>
                </a:lnTo>
                <a:lnTo>
                  <a:pt x="553" y="528"/>
                </a:lnTo>
                <a:lnTo>
                  <a:pt x="553" y="529"/>
                </a:lnTo>
                <a:lnTo>
                  <a:pt x="553" y="531"/>
                </a:lnTo>
                <a:lnTo>
                  <a:pt x="555" y="533"/>
                </a:lnTo>
                <a:lnTo>
                  <a:pt x="555" y="535"/>
                </a:lnTo>
                <a:lnTo>
                  <a:pt x="556" y="536"/>
                </a:lnTo>
                <a:lnTo>
                  <a:pt x="556" y="538"/>
                </a:lnTo>
                <a:lnTo>
                  <a:pt x="556" y="540"/>
                </a:lnTo>
                <a:lnTo>
                  <a:pt x="556" y="542"/>
                </a:lnTo>
                <a:lnTo>
                  <a:pt x="558" y="542"/>
                </a:lnTo>
                <a:lnTo>
                  <a:pt x="558" y="543"/>
                </a:lnTo>
                <a:lnTo>
                  <a:pt x="560" y="543"/>
                </a:lnTo>
                <a:lnTo>
                  <a:pt x="560" y="545"/>
                </a:lnTo>
                <a:lnTo>
                  <a:pt x="562" y="545"/>
                </a:lnTo>
                <a:lnTo>
                  <a:pt x="562" y="547"/>
                </a:lnTo>
                <a:lnTo>
                  <a:pt x="562" y="549"/>
                </a:lnTo>
                <a:lnTo>
                  <a:pt x="562" y="550"/>
                </a:lnTo>
                <a:lnTo>
                  <a:pt x="563" y="550"/>
                </a:lnTo>
                <a:lnTo>
                  <a:pt x="563" y="552"/>
                </a:lnTo>
                <a:lnTo>
                  <a:pt x="565" y="552"/>
                </a:lnTo>
                <a:lnTo>
                  <a:pt x="567" y="552"/>
                </a:lnTo>
                <a:lnTo>
                  <a:pt x="567" y="554"/>
                </a:lnTo>
                <a:lnTo>
                  <a:pt x="568" y="554"/>
                </a:lnTo>
                <a:lnTo>
                  <a:pt x="570" y="556"/>
                </a:lnTo>
                <a:lnTo>
                  <a:pt x="570" y="557"/>
                </a:lnTo>
                <a:lnTo>
                  <a:pt x="572" y="557"/>
                </a:lnTo>
                <a:lnTo>
                  <a:pt x="574" y="559"/>
                </a:lnTo>
                <a:lnTo>
                  <a:pt x="574" y="561"/>
                </a:lnTo>
                <a:lnTo>
                  <a:pt x="575" y="563"/>
                </a:lnTo>
                <a:lnTo>
                  <a:pt x="575" y="564"/>
                </a:lnTo>
                <a:lnTo>
                  <a:pt x="577" y="566"/>
                </a:lnTo>
                <a:lnTo>
                  <a:pt x="575" y="568"/>
                </a:lnTo>
                <a:lnTo>
                  <a:pt x="577" y="568"/>
                </a:lnTo>
                <a:lnTo>
                  <a:pt x="577" y="569"/>
                </a:lnTo>
                <a:lnTo>
                  <a:pt x="577" y="571"/>
                </a:lnTo>
                <a:lnTo>
                  <a:pt x="577" y="573"/>
                </a:lnTo>
                <a:lnTo>
                  <a:pt x="577" y="575"/>
                </a:lnTo>
                <a:lnTo>
                  <a:pt x="579" y="576"/>
                </a:lnTo>
                <a:lnTo>
                  <a:pt x="579" y="578"/>
                </a:lnTo>
                <a:lnTo>
                  <a:pt x="581" y="578"/>
                </a:lnTo>
                <a:lnTo>
                  <a:pt x="581" y="580"/>
                </a:lnTo>
                <a:lnTo>
                  <a:pt x="582" y="580"/>
                </a:lnTo>
                <a:lnTo>
                  <a:pt x="584" y="582"/>
                </a:lnTo>
                <a:lnTo>
                  <a:pt x="586" y="582"/>
                </a:lnTo>
                <a:lnTo>
                  <a:pt x="586" y="583"/>
                </a:lnTo>
                <a:lnTo>
                  <a:pt x="588" y="583"/>
                </a:lnTo>
                <a:lnTo>
                  <a:pt x="589" y="583"/>
                </a:lnTo>
                <a:lnTo>
                  <a:pt x="589" y="585"/>
                </a:lnTo>
                <a:lnTo>
                  <a:pt x="591" y="585"/>
                </a:lnTo>
                <a:lnTo>
                  <a:pt x="593" y="587"/>
                </a:lnTo>
                <a:lnTo>
                  <a:pt x="593" y="589"/>
                </a:lnTo>
                <a:lnTo>
                  <a:pt x="593" y="590"/>
                </a:lnTo>
                <a:lnTo>
                  <a:pt x="595" y="590"/>
                </a:lnTo>
                <a:lnTo>
                  <a:pt x="596" y="590"/>
                </a:lnTo>
                <a:lnTo>
                  <a:pt x="598" y="590"/>
                </a:lnTo>
                <a:lnTo>
                  <a:pt x="598" y="592"/>
                </a:lnTo>
                <a:lnTo>
                  <a:pt x="600" y="592"/>
                </a:lnTo>
                <a:lnTo>
                  <a:pt x="602" y="592"/>
                </a:lnTo>
                <a:lnTo>
                  <a:pt x="602" y="594"/>
                </a:lnTo>
                <a:lnTo>
                  <a:pt x="602" y="596"/>
                </a:lnTo>
                <a:lnTo>
                  <a:pt x="600" y="597"/>
                </a:lnTo>
                <a:lnTo>
                  <a:pt x="600" y="599"/>
                </a:lnTo>
                <a:lnTo>
                  <a:pt x="600" y="601"/>
                </a:lnTo>
                <a:lnTo>
                  <a:pt x="600" y="603"/>
                </a:lnTo>
                <a:lnTo>
                  <a:pt x="600" y="604"/>
                </a:lnTo>
                <a:lnTo>
                  <a:pt x="602" y="604"/>
                </a:lnTo>
                <a:lnTo>
                  <a:pt x="602" y="606"/>
                </a:lnTo>
                <a:lnTo>
                  <a:pt x="603" y="608"/>
                </a:lnTo>
                <a:lnTo>
                  <a:pt x="603" y="610"/>
                </a:lnTo>
                <a:lnTo>
                  <a:pt x="605" y="611"/>
                </a:lnTo>
                <a:lnTo>
                  <a:pt x="607" y="613"/>
                </a:lnTo>
                <a:lnTo>
                  <a:pt x="609" y="615"/>
                </a:lnTo>
                <a:lnTo>
                  <a:pt x="610" y="617"/>
                </a:lnTo>
                <a:lnTo>
                  <a:pt x="610" y="618"/>
                </a:lnTo>
                <a:lnTo>
                  <a:pt x="612" y="618"/>
                </a:lnTo>
                <a:lnTo>
                  <a:pt x="612" y="620"/>
                </a:lnTo>
                <a:lnTo>
                  <a:pt x="614" y="622"/>
                </a:lnTo>
                <a:lnTo>
                  <a:pt x="616" y="624"/>
                </a:lnTo>
                <a:lnTo>
                  <a:pt x="617" y="625"/>
                </a:lnTo>
                <a:lnTo>
                  <a:pt x="617" y="627"/>
                </a:lnTo>
                <a:lnTo>
                  <a:pt x="619" y="627"/>
                </a:lnTo>
                <a:lnTo>
                  <a:pt x="619" y="629"/>
                </a:lnTo>
                <a:lnTo>
                  <a:pt x="621" y="631"/>
                </a:lnTo>
                <a:lnTo>
                  <a:pt x="623" y="632"/>
                </a:lnTo>
                <a:lnTo>
                  <a:pt x="624" y="634"/>
                </a:lnTo>
                <a:lnTo>
                  <a:pt x="626" y="634"/>
                </a:lnTo>
                <a:lnTo>
                  <a:pt x="626" y="636"/>
                </a:lnTo>
                <a:lnTo>
                  <a:pt x="628" y="636"/>
                </a:lnTo>
                <a:lnTo>
                  <a:pt x="626" y="636"/>
                </a:lnTo>
                <a:lnTo>
                  <a:pt x="624" y="638"/>
                </a:lnTo>
                <a:lnTo>
                  <a:pt x="624" y="639"/>
                </a:lnTo>
                <a:lnTo>
                  <a:pt x="624" y="641"/>
                </a:lnTo>
                <a:lnTo>
                  <a:pt x="624" y="643"/>
                </a:lnTo>
                <a:lnTo>
                  <a:pt x="624" y="645"/>
                </a:lnTo>
                <a:lnTo>
                  <a:pt x="623" y="645"/>
                </a:lnTo>
                <a:lnTo>
                  <a:pt x="621" y="646"/>
                </a:lnTo>
                <a:lnTo>
                  <a:pt x="619" y="646"/>
                </a:lnTo>
                <a:lnTo>
                  <a:pt x="619" y="648"/>
                </a:lnTo>
                <a:lnTo>
                  <a:pt x="617" y="648"/>
                </a:lnTo>
                <a:lnTo>
                  <a:pt x="617" y="650"/>
                </a:lnTo>
                <a:lnTo>
                  <a:pt x="616" y="650"/>
                </a:lnTo>
                <a:lnTo>
                  <a:pt x="616" y="652"/>
                </a:lnTo>
                <a:lnTo>
                  <a:pt x="614" y="652"/>
                </a:lnTo>
                <a:lnTo>
                  <a:pt x="612" y="652"/>
                </a:lnTo>
                <a:lnTo>
                  <a:pt x="610" y="653"/>
                </a:lnTo>
                <a:lnTo>
                  <a:pt x="609" y="653"/>
                </a:lnTo>
                <a:lnTo>
                  <a:pt x="609" y="655"/>
                </a:lnTo>
                <a:lnTo>
                  <a:pt x="609" y="657"/>
                </a:lnTo>
                <a:lnTo>
                  <a:pt x="607" y="657"/>
                </a:lnTo>
                <a:lnTo>
                  <a:pt x="605" y="658"/>
                </a:lnTo>
                <a:lnTo>
                  <a:pt x="603" y="660"/>
                </a:lnTo>
                <a:lnTo>
                  <a:pt x="603" y="662"/>
                </a:lnTo>
                <a:lnTo>
                  <a:pt x="603" y="664"/>
                </a:lnTo>
                <a:lnTo>
                  <a:pt x="605" y="665"/>
                </a:lnTo>
                <a:lnTo>
                  <a:pt x="605" y="667"/>
                </a:lnTo>
                <a:lnTo>
                  <a:pt x="605" y="669"/>
                </a:lnTo>
                <a:lnTo>
                  <a:pt x="605" y="671"/>
                </a:lnTo>
                <a:lnTo>
                  <a:pt x="605" y="672"/>
                </a:lnTo>
                <a:lnTo>
                  <a:pt x="605" y="674"/>
                </a:lnTo>
                <a:lnTo>
                  <a:pt x="605" y="676"/>
                </a:lnTo>
                <a:lnTo>
                  <a:pt x="607" y="678"/>
                </a:lnTo>
                <a:lnTo>
                  <a:pt x="607" y="679"/>
                </a:lnTo>
                <a:lnTo>
                  <a:pt x="607" y="681"/>
                </a:lnTo>
                <a:lnTo>
                  <a:pt x="607" y="683"/>
                </a:lnTo>
                <a:lnTo>
                  <a:pt x="605" y="683"/>
                </a:lnTo>
                <a:lnTo>
                  <a:pt x="603" y="683"/>
                </a:lnTo>
                <a:lnTo>
                  <a:pt x="602" y="683"/>
                </a:lnTo>
                <a:lnTo>
                  <a:pt x="600" y="683"/>
                </a:lnTo>
                <a:lnTo>
                  <a:pt x="598" y="683"/>
                </a:lnTo>
                <a:lnTo>
                  <a:pt x="598" y="685"/>
                </a:lnTo>
                <a:lnTo>
                  <a:pt x="596" y="685"/>
                </a:lnTo>
                <a:lnTo>
                  <a:pt x="596" y="686"/>
                </a:lnTo>
                <a:lnTo>
                  <a:pt x="596" y="688"/>
                </a:lnTo>
                <a:lnTo>
                  <a:pt x="596" y="690"/>
                </a:lnTo>
                <a:lnTo>
                  <a:pt x="595" y="692"/>
                </a:lnTo>
                <a:lnTo>
                  <a:pt x="595" y="693"/>
                </a:lnTo>
                <a:lnTo>
                  <a:pt x="595" y="695"/>
                </a:lnTo>
                <a:lnTo>
                  <a:pt x="593" y="697"/>
                </a:lnTo>
                <a:lnTo>
                  <a:pt x="593" y="699"/>
                </a:lnTo>
                <a:lnTo>
                  <a:pt x="591" y="700"/>
                </a:lnTo>
                <a:lnTo>
                  <a:pt x="591" y="702"/>
                </a:lnTo>
                <a:lnTo>
                  <a:pt x="589" y="704"/>
                </a:lnTo>
                <a:lnTo>
                  <a:pt x="589" y="706"/>
                </a:lnTo>
                <a:lnTo>
                  <a:pt x="589" y="707"/>
                </a:lnTo>
                <a:lnTo>
                  <a:pt x="588" y="707"/>
                </a:lnTo>
                <a:lnTo>
                  <a:pt x="586" y="709"/>
                </a:lnTo>
                <a:lnTo>
                  <a:pt x="586" y="711"/>
                </a:lnTo>
                <a:lnTo>
                  <a:pt x="584" y="713"/>
                </a:lnTo>
                <a:lnTo>
                  <a:pt x="584" y="714"/>
                </a:lnTo>
                <a:lnTo>
                  <a:pt x="582" y="716"/>
                </a:lnTo>
                <a:lnTo>
                  <a:pt x="582" y="718"/>
                </a:lnTo>
                <a:lnTo>
                  <a:pt x="582" y="720"/>
                </a:lnTo>
                <a:lnTo>
                  <a:pt x="584" y="721"/>
                </a:lnTo>
                <a:lnTo>
                  <a:pt x="584" y="723"/>
                </a:lnTo>
                <a:lnTo>
                  <a:pt x="582" y="723"/>
                </a:lnTo>
                <a:lnTo>
                  <a:pt x="582" y="725"/>
                </a:lnTo>
                <a:lnTo>
                  <a:pt x="582" y="727"/>
                </a:lnTo>
                <a:lnTo>
                  <a:pt x="581" y="727"/>
                </a:lnTo>
                <a:lnTo>
                  <a:pt x="581" y="728"/>
                </a:lnTo>
                <a:lnTo>
                  <a:pt x="581" y="730"/>
                </a:lnTo>
                <a:lnTo>
                  <a:pt x="581" y="732"/>
                </a:lnTo>
                <a:lnTo>
                  <a:pt x="581" y="734"/>
                </a:lnTo>
                <a:lnTo>
                  <a:pt x="581" y="735"/>
                </a:lnTo>
                <a:lnTo>
                  <a:pt x="581" y="737"/>
                </a:lnTo>
                <a:lnTo>
                  <a:pt x="581" y="739"/>
                </a:lnTo>
                <a:lnTo>
                  <a:pt x="582" y="741"/>
                </a:lnTo>
                <a:lnTo>
                  <a:pt x="582" y="742"/>
                </a:lnTo>
                <a:lnTo>
                  <a:pt x="582" y="744"/>
                </a:lnTo>
                <a:lnTo>
                  <a:pt x="582" y="746"/>
                </a:lnTo>
                <a:lnTo>
                  <a:pt x="582" y="748"/>
                </a:lnTo>
                <a:lnTo>
                  <a:pt x="582" y="749"/>
                </a:lnTo>
                <a:lnTo>
                  <a:pt x="582" y="751"/>
                </a:lnTo>
                <a:lnTo>
                  <a:pt x="582" y="753"/>
                </a:lnTo>
                <a:lnTo>
                  <a:pt x="582" y="754"/>
                </a:lnTo>
                <a:lnTo>
                  <a:pt x="581" y="756"/>
                </a:lnTo>
                <a:lnTo>
                  <a:pt x="581" y="758"/>
                </a:lnTo>
                <a:lnTo>
                  <a:pt x="581" y="760"/>
                </a:lnTo>
                <a:lnTo>
                  <a:pt x="581" y="761"/>
                </a:lnTo>
                <a:lnTo>
                  <a:pt x="581" y="763"/>
                </a:lnTo>
                <a:lnTo>
                  <a:pt x="581" y="765"/>
                </a:lnTo>
                <a:lnTo>
                  <a:pt x="579" y="767"/>
                </a:lnTo>
                <a:lnTo>
                  <a:pt x="579" y="768"/>
                </a:lnTo>
                <a:lnTo>
                  <a:pt x="579" y="770"/>
                </a:lnTo>
                <a:lnTo>
                  <a:pt x="579" y="772"/>
                </a:lnTo>
                <a:lnTo>
                  <a:pt x="577" y="774"/>
                </a:lnTo>
                <a:lnTo>
                  <a:pt x="577" y="775"/>
                </a:lnTo>
                <a:lnTo>
                  <a:pt x="577" y="777"/>
                </a:lnTo>
                <a:lnTo>
                  <a:pt x="577" y="779"/>
                </a:lnTo>
                <a:lnTo>
                  <a:pt x="577" y="781"/>
                </a:lnTo>
                <a:lnTo>
                  <a:pt x="577" y="782"/>
                </a:lnTo>
                <a:lnTo>
                  <a:pt x="575" y="782"/>
                </a:lnTo>
                <a:lnTo>
                  <a:pt x="575" y="784"/>
                </a:lnTo>
                <a:lnTo>
                  <a:pt x="575" y="786"/>
                </a:lnTo>
                <a:lnTo>
                  <a:pt x="575" y="788"/>
                </a:lnTo>
                <a:lnTo>
                  <a:pt x="575" y="789"/>
                </a:lnTo>
                <a:lnTo>
                  <a:pt x="575" y="791"/>
                </a:lnTo>
                <a:lnTo>
                  <a:pt x="574" y="793"/>
                </a:lnTo>
                <a:lnTo>
                  <a:pt x="574" y="795"/>
                </a:lnTo>
                <a:lnTo>
                  <a:pt x="574" y="796"/>
                </a:lnTo>
                <a:lnTo>
                  <a:pt x="574" y="798"/>
                </a:lnTo>
                <a:lnTo>
                  <a:pt x="572" y="800"/>
                </a:lnTo>
                <a:lnTo>
                  <a:pt x="572" y="802"/>
                </a:lnTo>
                <a:lnTo>
                  <a:pt x="572" y="803"/>
                </a:lnTo>
                <a:lnTo>
                  <a:pt x="572" y="805"/>
                </a:lnTo>
                <a:lnTo>
                  <a:pt x="572" y="807"/>
                </a:lnTo>
                <a:lnTo>
                  <a:pt x="572" y="809"/>
                </a:lnTo>
                <a:lnTo>
                  <a:pt x="570" y="810"/>
                </a:lnTo>
                <a:lnTo>
                  <a:pt x="570" y="812"/>
                </a:lnTo>
                <a:lnTo>
                  <a:pt x="570" y="814"/>
                </a:lnTo>
                <a:lnTo>
                  <a:pt x="570" y="816"/>
                </a:lnTo>
                <a:lnTo>
                  <a:pt x="572" y="817"/>
                </a:lnTo>
                <a:lnTo>
                  <a:pt x="572" y="819"/>
                </a:lnTo>
                <a:lnTo>
                  <a:pt x="572" y="821"/>
                </a:lnTo>
                <a:lnTo>
                  <a:pt x="574" y="823"/>
                </a:lnTo>
                <a:lnTo>
                  <a:pt x="575" y="824"/>
                </a:lnTo>
                <a:lnTo>
                  <a:pt x="577" y="826"/>
                </a:lnTo>
                <a:lnTo>
                  <a:pt x="579" y="828"/>
                </a:lnTo>
                <a:lnTo>
                  <a:pt x="581" y="830"/>
                </a:lnTo>
                <a:lnTo>
                  <a:pt x="582" y="831"/>
                </a:lnTo>
                <a:lnTo>
                  <a:pt x="582" y="833"/>
                </a:lnTo>
                <a:lnTo>
                  <a:pt x="582" y="835"/>
                </a:lnTo>
                <a:lnTo>
                  <a:pt x="584" y="835"/>
                </a:lnTo>
                <a:lnTo>
                  <a:pt x="584" y="837"/>
                </a:lnTo>
                <a:lnTo>
                  <a:pt x="584" y="838"/>
                </a:lnTo>
                <a:lnTo>
                  <a:pt x="586" y="840"/>
                </a:lnTo>
                <a:lnTo>
                  <a:pt x="586" y="842"/>
                </a:lnTo>
                <a:lnTo>
                  <a:pt x="586" y="844"/>
                </a:lnTo>
                <a:lnTo>
                  <a:pt x="586" y="845"/>
                </a:lnTo>
                <a:lnTo>
                  <a:pt x="586" y="847"/>
                </a:lnTo>
                <a:lnTo>
                  <a:pt x="586" y="849"/>
                </a:lnTo>
                <a:lnTo>
                  <a:pt x="586" y="850"/>
                </a:lnTo>
                <a:lnTo>
                  <a:pt x="586" y="852"/>
                </a:lnTo>
                <a:lnTo>
                  <a:pt x="586" y="854"/>
                </a:lnTo>
                <a:lnTo>
                  <a:pt x="586" y="856"/>
                </a:lnTo>
                <a:lnTo>
                  <a:pt x="588" y="856"/>
                </a:lnTo>
                <a:lnTo>
                  <a:pt x="588" y="857"/>
                </a:lnTo>
                <a:lnTo>
                  <a:pt x="588" y="859"/>
                </a:lnTo>
                <a:lnTo>
                  <a:pt x="589" y="859"/>
                </a:lnTo>
                <a:lnTo>
                  <a:pt x="589" y="861"/>
                </a:lnTo>
                <a:lnTo>
                  <a:pt x="591" y="863"/>
                </a:lnTo>
                <a:lnTo>
                  <a:pt x="589" y="863"/>
                </a:lnTo>
                <a:lnTo>
                  <a:pt x="588" y="863"/>
                </a:lnTo>
                <a:lnTo>
                  <a:pt x="586" y="864"/>
                </a:lnTo>
                <a:lnTo>
                  <a:pt x="584" y="864"/>
                </a:lnTo>
                <a:lnTo>
                  <a:pt x="582" y="866"/>
                </a:lnTo>
                <a:lnTo>
                  <a:pt x="581" y="866"/>
                </a:lnTo>
                <a:lnTo>
                  <a:pt x="581" y="868"/>
                </a:lnTo>
                <a:lnTo>
                  <a:pt x="579" y="868"/>
                </a:lnTo>
                <a:lnTo>
                  <a:pt x="579" y="870"/>
                </a:lnTo>
                <a:lnTo>
                  <a:pt x="579" y="871"/>
                </a:lnTo>
                <a:lnTo>
                  <a:pt x="577" y="873"/>
                </a:lnTo>
                <a:lnTo>
                  <a:pt x="577" y="875"/>
                </a:lnTo>
                <a:lnTo>
                  <a:pt x="577" y="877"/>
                </a:lnTo>
                <a:lnTo>
                  <a:pt x="577" y="878"/>
                </a:lnTo>
                <a:lnTo>
                  <a:pt x="577" y="880"/>
                </a:lnTo>
                <a:lnTo>
                  <a:pt x="577" y="882"/>
                </a:lnTo>
                <a:lnTo>
                  <a:pt x="577" y="884"/>
                </a:lnTo>
                <a:lnTo>
                  <a:pt x="577" y="885"/>
                </a:lnTo>
                <a:lnTo>
                  <a:pt x="577" y="887"/>
                </a:lnTo>
                <a:lnTo>
                  <a:pt x="577" y="889"/>
                </a:lnTo>
                <a:lnTo>
                  <a:pt x="577" y="891"/>
                </a:lnTo>
                <a:lnTo>
                  <a:pt x="577" y="892"/>
                </a:lnTo>
                <a:lnTo>
                  <a:pt x="577" y="894"/>
                </a:lnTo>
                <a:lnTo>
                  <a:pt x="577" y="896"/>
                </a:lnTo>
                <a:lnTo>
                  <a:pt x="577" y="898"/>
                </a:lnTo>
                <a:lnTo>
                  <a:pt x="579" y="899"/>
                </a:lnTo>
                <a:lnTo>
                  <a:pt x="579" y="901"/>
                </a:lnTo>
                <a:lnTo>
                  <a:pt x="579" y="903"/>
                </a:lnTo>
                <a:lnTo>
                  <a:pt x="579" y="905"/>
                </a:lnTo>
                <a:lnTo>
                  <a:pt x="579" y="906"/>
                </a:lnTo>
                <a:lnTo>
                  <a:pt x="579" y="908"/>
                </a:lnTo>
                <a:lnTo>
                  <a:pt x="579" y="910"/>
                </a:lnTo>
                <a:lnTo>
                  <a:pt x="579" y="912"/>
                </a:lnTo>
                <a:lnTo>
                  <a:pt x="579" y="913"/>
                </a:lnTo>
                <a:lnTo>
                  <a:pt x="581" y="913"/>
                </a:lnTo>
                <a:lnTo>
                  <a:pt x="581" y="915"/>
                </a:lnTo>
                <a:lnTo>
                  <a:pt x="579" y="917"/>
                </a:lnTo>
                <a:lnTo>
                  <a:pt x="579" y="919"/>
                </a:lnTo>
                <a:lnTo>
                  <a:pt x="581" y="920"/>
                </a:lnTo>
                <a:lnTo>
                  <a:pt x="581" y="922"/>
                </a:lnTo>
                <a:lnTo>
                  <a:pt x="581" y="924"/>
                </a:lnTo>
                <a:lnTo>
                  <a:pt x="581" y="926"/>
                </a:lnTo>
                <a:lnTo>
                  <a:pt x="581" y="927"/>
                </a:lnTo>
                <a:lnTo>
                  <a:pt x="581" y="929"/>
                </a:lnTo>
                <a:lnTo>
                  <a:pt x="581" y="931"/>
                </a:lnTo>
                <a:lnTo>
                  <a:pt x="581" y="933"/>
                </a:lnTo>
                <a:lnTo>
                  <a:pt x="581" y="934"/>
                </a:lnTo>
                <a:lnTo>
                  <a:pt x="579" y="936"/>
                </a:lnTo>
                <a:lnTo>
                  <a:pt x="581" y="938"/>
                </a:lnTo>
                <a:lnTo>
                  <a:pt x="579" y="939"/>
                </a:lnTo>
                <a:lnTo>
                  <a:pt x="579" y="941"/>
                </a:lnTo>
                <a:lnTo>
                  <a:pt x="579" y="943"/>
                </a:lnTo>
                <a:lnTo>
                  <a:pt x="579" y="945"/>
                </a:lnTo>
                <a:lnTo>
                  <a:pt x="581" y="946"/>
                </a:lnTo>
                <a:lnTo>
                  <a:pt x="581" y="948"/>
                </a:lnTo>
                <a:lnTo>
                  <a:pt x="581" y="950"/>
                </a:lnTo>
                <a:lnTo>
                  <a:pt x="581" y="952"/>
                </a:lnTo>
                <a:lnTo>
                  <a:pt x="581" y="953"/>
                </a:lnTo>
                <a:lnTo>
                  <a:pt x="581" y="955"/>
                </a:lnTo>
                <a:lnTo>
                  <a:pt x="581" y="957"/>
                </a:lnTo>
                <a:lnTo>
                  <a:pt x="581" y="959"/>
                </a:lnTo>
                <a:lnTo>
                  <a:pt x="581" y="960"/>
                </a:lnTo>
                <a:lnTo>
                  <a:pt x="581" y="962"/>
                </a:lnTo>
                <a:lnTo>
                  <a:pt x="582" y="962"/>
                </a:lnTo>
                <a:lnTo>
                  <a:pt x="582" y="964"/>
                </a:lnTo>
                <a:lnTo>
                  <a:pt x="582" y="966"/>
                </a:lnTo>
                <a:lnTo>
                  <a:pt x="582" y="967"/>
                </a:lnTo>
                <a:lnTo>
                  <a:pt x="581" y="969"/>
                </a:lnTo>
                <a:lnTo>
                  <a:pt x="581" y="971"/>
                </a:lnTo>
                <a:lnTo>
                  <a:pt x="581" y="973"/>
                </a:lnTo>
                <a:lnTo>
                  <a:pt x="579" y="973"/>
                </a:lnTo>
                <a:lnTo>
                  <a:pt x="579" y="974"/>
                </a:lnTo>
                <a:lnTo>
                  <a:pt x="579" y="976"/>
                </a:lnTo>
                <a:lnTo>
                  <a:pt x="577" y="976"/>
                </a:lnTo>
                <a:lnTo>
                  <a:pt x="577" y="978"/>
                </a:lnTo>
                <a:lnTo>
                  <a:pt x="575" y="978"/>
                </a:lnTo>
                <a:lnTo>
                  <a:pt x="575" y="980"/>
                </a:lnTo>
                <a:lnTo>
                  <a:pt x="574" y="980"/>
                </a:lnTo>
                <a:lnTo>
                  <a:pt x="574" y="981"/>
                </a:lnTo>
                <a:lnTo>
                  <a:pt x="572" y="981"/>
                </a:lnTo>
                <a:lnTo>
                  <a:pt x="570" y="983"/>
                </a:lnTo>
                <a:lnTo>
                  <a:pt x="568" y="983"/>
                </a:lnTo>
                <a:lnTo>
                  <a:pt x="567" y="983"/>
                </a:lnTo>
                <a:lnTo>
                  <a:pt x="565" y="983"/>
                </a:lnTo>
                <a:lnTo>
                  <a:pt x="563" y="983"/>
                </a:lnTo>
                <a:lnTo>
                  <a:pt x="562" y="983"/>
                </a:lnTo>
                <a:lnTo>
                  <a:pt x="560" y="983"/>
                </a:lnTo>
                <a:lnTo>
                  <a:pt x="558" y="983"/>
                </a:lnTo>
                <a:lnTo>
                  <a:pt x="556" y="983"/>
                </a:lnTo>
                <a:lnTo>
                  <a:pt x="555" y="983"/>
                </a:lnTo>
                <a:lnTo>
                  <a:pt x="553" y="983"/>
                </a:lnTo>
                <a:lnTo>
                  <a:pt x="551" y="983"/>
                </a:lnTo>
                <a:lnTo>
                  <a:pt x="549" y="983"/>
                </a:lnTo>
                <a:lnTo>
                  <a:pt x="548" y="983"/>
                </a:lnTo>
                <a:lnTo>
                  <a:pt x="546" y="983"/>
                </a:lnTo>
                <a:lnTo>
                  <a:pt x="546" y="981"/>
                </a:lnTo>
                <a:lnTo>
                  <a:pt x="544" y="981"/>
                </a:lnTo>
                <a:lnTo>
                  <a:pt x="542" y="981"/>
                </a:lnTo>
                <a:lnTo>
                  <a:pt x="541" y="981"/>
                </a:lnTo>
                <a:lnTo>
                  <a:pt x="539" y="981"/>
                </a:lnTo>
                <a:lnTo>
                  <a:pt x="537" y="981"/>
                </a:lnTo>
                <a:lnTo>
                  <a:pt x="535" y="981"/>
                </a:lnTo>
                <a:lnTo>
                  <a:pt x="534" y="980"/>
                </a:lnTo>
                <a:lnTo>
                  <a:pt x="532" y="980"/>
                </a:lnTo>
                <a:lnTo>
                  <a:pt x="530" y="980"/>
                </a:lnTo>
                <a:lnTo>
                  <a:pt x="528" y="980"/>
                </a:lnTo>
                <a:lnTo>
                  <a:pt x="528" y="981"/>
                </a:lnTo>
                <a:lnTo>
                  <a:pt x="528" y="983"/>
                </a:lnTo>
                <a:lnTo>
                  <a:pt x="530" y="985"/>
                </a:lnTo>
                <a:lnTo>
                  <a:pt x="530" y="987"/>
                </a:lnTo>
                <a:lnTo>
                  <a:pt x="530" y="988"/>
                </a:lnTo>
                <a:lnTo>
                  <a:pt x="530" y="990"/>
                </a:lnTo>
                <a:lnTo>
                  <a:pt x="532" y="992"/>
                </a:lnTo>
                <a:lnTo>
                  <a:pt x="532" y="994"/>
                </a:lnTo>
                <a:lnTo>
                  <a:pt x="532" y="995"/>
                </a:lnTo>
                <a:lnTo>
                  <a:pt x="534" y="995"/>
                </a:lnTo>
                <a:lnTo>
                  <a:pt x="534" y="997"/>
                </a:lnTo>
                <a:lnTo>
                  <a:pt x="534" y="999"/>
                </a:lnTo>
                <a:lnTo>
                  <a:pt x="534" y="1001"/>
                </a:lnTo>
                <a:lnTo>
                  <a:pt x="535" y="1002"/>
                </a:lnTo>
                <a:lnTo>
                  <a:pt x="535" y="1004"/>
                </a:lnTo>
                <a:lnTo>
                  <a:pt x="535" y="1006"/>
                </a:lnTo>
                <a:lnTo>
                  <a:pt x="535" y="1008"/>
                </a:lnTo>
                <a:lnTo>
                  <a:pt x="537" y="1009"/>
                </a:lnTo>
                <a:lnTo>
                  <a:pt x="537" y="1011"/>
                </a:lnTo>
                <a:lnTo>
                  <a:pt x="537" y="1013"/>
                </a:lnTo>
                <a:lnTo>
                  <a:pt x="537" y="1015"/>
                </a:lnTo>
                <a:lnTo>
                  <a:pt x="537" y="1016"/>
                </a:lnTo>
                <a:lnTo>
                  <a:pt x="537" y="1018"/>
                </a:lnTo>
                <a:lnTo>
                  <a:pt x="537" y="1020"/>
                </a:lnTo>
                <a:lnTo>
                  <a:pt x="537" y="1022"/>
                </a:lnTo>
                <a:lnTo>
                  <a:pt x="537" y="1023"/>
                </a:lnTo>
                <a:lnTo>
                  <a:pt x="539" y="1023"/>
                </a:lnTo>
                <a:lnTo>
                  <a:pt x="539" y="1025"/>
                </a:lnTo>
                <a:lnTo>
                  <a:pt x="539" y="1027"/>
                </a:lnTo>
                <a:lnTo>
                  <a:pt x="539" y="1029"/>
                </a:lnTo>
                <a:lnTo>
                  <a:pt x="539" y="1030"/>
                </a:lnTo>
                <a:lnTo>
                  <a:pt x="539" y="1032"/>
                </a:lnTo>
                <a:lnTo>
                  <a:pt x="539" y="1034"/>
                </a:lnTo>
                <a:lnTo>
                  <a:pt x="539" y="1035"/>
                </a:lnTo>
                <a:lnTo>
                  <a:pt x="539" y="1037"/>
                </a:lnTo>
                <a:lnTo>
                  <a:pt x="539" y="1039"/>
                </a:lnTo>
                <a:lnTo>
                  <a:pt x="539" y="1041"/>
                </a:lnTo>
                <a:lnTo>
                  <a:pt x="537" y="1042"/>
                </a:lnTo>
                <a:lnTo>
                  <a:pt x="539" y="1042"/>
                </a:lnTo>
                <a:lnTo>
                  <a:pt x="537" y="1044"/>
                </a:lnTo>
                <a:lnTo>
                  <a:pt x="537" y="1046"/>
                </a:lnTo>
                <a:lnTo>
                  <a:pt x="537" y="1048"/>
                </a:lnTo>
                <a:lnTo>
                  <a:pt x="537" y="1049"/>
                </a:lnTo>
                <a:lnTo>
                  <a:pt x="539" y="1049"/>
                </a:lnTo>
                <a:lnTo>
                  <a:pt x="539" y="1051"/>
                </a:lnTo>
                <a:lnTo>
                  <a:pt x="539" y="1049"/>
                </a:lnTo>
                <a:lnTo>
                  <a:pt x="537" y="1049"/>
                </a:lnTo>
                <a:lnTo>
                  <a:pt x="535" y="1049"/>
                </a:lnTo>
                <a:lnTo>
                  <a:pt x="534" y="1048"/>
                </a:lnTo>
                <a:lnTo>
                  <a:pt x="532" y="1048"/>
                </a:lnTo>
                <a:lnTo>
                  <a:pt x="530" y="1048"/>
                </a:lnTo>
                <a:lnTo>
                  <a:pt x="528" y="1046"/>
                </a:lnTo>
                <a:lnTo>
                  <a:pt x="527" y="1044"/>
                </a:lnTo>
                <a:lnTo>
                  <a:pt x="525" y="1044"/>
                </a:lnTo>
                <a:lnTo>
                  <a:pt x="523" y="1042"/>
                </a:lnTo>
                <a:lnTo>
                  <a:pt x="523" y="1044"/>
                </a:lnTo>
                <a:lnTo>
                  <a:pt x="521" y="1044"/>
                </a:lnTo>
                <a:lnTo>
                  <a:pt x="520" y="1044"/>
                </a:lnTo>
                <a:lnTo>
                  <a:pt x="518" y="1044"/>
                </a:lnTo>
                <a:lnTo>
                  <a:pt x="516" y="1044"/>
                </a:lnTo>
                <a:lnTo>
                  <a:pt x="514" y="1044"/>
                </a:lnTo>
                <a:lnTo>
                  <a:pt x="513" y="1042"/>
                </a:lnTo>
                <a:lnTo>
                  <a:pt x="511" y="1042"/>
                </a:lnTo>
                <a:lnTo>
                  <a:pt x="509" y="1042"/>
                </a:lnTo>
                <a:lnTo>
                  <a:pt x="507" y="1042"/>
                </a:lnTo>
                <a:lnTo>
                  <a:pt x="506" y="1042"/>
                </a:lnTo>
                <a:lnTo>
                  <a:pt x="504" y="1044"/>
                </a:lnTo>
                <a:lnTo>
                  <a:pt x="502" y="1044"/>
                </a:lnTo>
                <a:lnTo>
                  <a:pt x="500" y="1044"/>
                </a:lnTo>
                <a:lnTo>
                  <a:pt x="500" y="1042"/>
                </a:lnTo>
                <a:lnTo>
                  <a:pt x="499" y="1042"/>
                </a:lnTo>
                <a:lnTo>
                  <a:pt x="497" y="1042"/>
                </a:lnTo>
                <a:lnTo>
                  <a:pt x="497" y="1041"/>
                </a:lnTo>
                <a:lnTo>
                  <a:pt x="495" y="1041"/>
                </a:lnTo>
                <a:lnTo>
                  <a:pt x="495" y="1039"/>
                </a:lnTo>
                <a:lnTo>
                  <a:pt x="493" y="1039"/>
                </a:lnTo>
                <a:lnTo>
                  <a:pt x="492" y="1039"/>
                </a:lnTo>
                <a:lnTo>
                  <a:pt x="490" y="1039"/>
                </a:lnTo>
                <a:lnTo>
                  <a:pt x="488" y="1039"/>
                </a:lnTo>
                <a:lnTo>
                  <a:pt x="486" y="1039"/>
                </a:lnTo>
                <a:lnTo>
                  <a:pt x="485" y="1039"/>
                </a:lnTo>
                <a:lnTo>
                  <a:pt x="483" y="1039"/>
                </a:lnTo>
                <a:lnTo>
                  <a:pt x="483" y="1041"/>
                </a:lnTo>
                <a:lnTo>
                  <a:pt x="481" y="1041"/>
                </a:lnTo>
                <a:lnTo>
                  <a:pt x="481" y="1042"/>
                </a:lnTo>
                <a:lnTo>
                  <a:pt x="479" y="1044"/>
                </a:lnTo>
                <a:lnTo>
                  <a:pt x="478" y="1046"/>
                </a:lnTo>
                <a:lnTo>
                  <a:pt x="476" y="1048"/>
                </a:lnTo>
                <a:lnTo>
                  <a:pt x="474" y="1048"/>
                </a:lnTo>
                <a:lnTo>
                  <a:pt x="473" y="1049"/>
                </a:lnTo>
                <a:lnTo>
                  <a:pt x="471" y="1049"/>
                </a:lnTo>
                <a:lnTo>
                  <a:pt x="469" y="1049"/>
                </a:lnTo>
                <a:lnTo>
                  <a:pt x="467" y="1049"/>
                </a:lnTo>
                <a:lnTo>
                  <a:pt x="466" y="1051"/>
                </a:lnTo>
                <a:lnTo>
                  <a:pt x="464" y="1053"/>
                </a:lnTo>
                <a:lnTo>
                  <a:pt x="462" y="1055"/>
                </a:lnTo>
                <a:lnTo>
                  <a:pt x="460" y="1055"/>
                </a:lnTo>
                <a:lnTo>
                  <a:pt x="459" y="1056"/>
                </a:lnTo>
                <a:lnTo>
                  <a:pt x="457" y="1056"/>
                </a:lnTo>
                <a:lnTo>
                  <a:pt x="455" y="1056"/>
                </a:lnTo>
                <a:lnTo>
                  <a:pt x="455" y="1058"/>
                </a:lnTo>
                <a:lnTo>
                  <a:pt x="453" y="1060"/>
                </a:lnTo>
                <a:lnTo>
                  <a:pt x="452" y="1060"/>
                </a:lnTo>
                <a:lnTo>
                  <a:pt x="452" y="1062"/>
                </a:lnTo>
                <a:lnTo>
                  <a:pt x="450" y="1062"/>
                </a:lnTo>
                <a:lnTo>
                  <a:pt x="448" y="1063"/>
                </a:lnTo>
                <a:lnTo>
                  <a:pt x="446" y="1063"/>
                </a:lnTo>
                <a:lnTo>
                  <a:pt x="445" y="1063"/>
                </a:lnTo>
                <a:lnTo>
                  <a:pt x="443" y="1065"/>
                </a:lnTo>
                <a:lnTo>
                  <a:pt x="441" y="1065"/>
                </a:lnTo>
                <a:lnTo>
                  <a:pt x="441" y="1067"/>
                </a:lnTo>
                <a:lnTo>
                  <a:pt x="439" y="1067"/>
                </a:lnTo>
                <a:lnTo>
                  <a:pt x="438" y="1067"/>
                </a:lnTo>
                <a:lnTo>
                  <a:pt x="438" y="1069"/>
                </a:lnTo>
                <a:lnTo>
                  <a:pt x="436" y="1069"/>
                </a:lnTo>
                <a:lnTo>
                  <a:pt x="434" y="1070"/>
                </a:lnTo>
                <a:lnTo>
                  <a:pt x="434" y="1072"/>
                </a:lnTo>
                <a:lnTo>
                  <a:pt x="432" y="1074"/>
                </a:lnTo>
                <a:lnTo>
                  <a:pt x="432" y="1076"/>
                </a:lnTo>
                <a:lnTo>
                  <a:pt x="431" y="1076"/>
                </a:lnTo>
                <a:lnTo>
                  <a:pt x="431" y="1077"/>
                </a:lnTo>
                <a:lnTo>
                  <a:pt x="431" y="1079"/>
                </a:lnTo>
                <a:lnTo>
                  <a:pt x="431" y="1081"/>
                </a:lnTo>
                <a:lnTo>
                  <a:pt x="431" y="1083"/>
                </a:lnTo>
                <a:lnTo>
                  <a:pt x="431" y="1084"/>
                </a:lnTo>
                <a:lnTo>
                  <a:pt x="431" y="1086"/>
                </a:lnTo>
                <a:lnTo>
                  <a:pt x="429" y="1086"/>
                </a:lnTo>
                <a:lnTo>
                  <a:pt x="429" y="1088"/>
                </a:lnTo>
                <a:lnTo>
                  <a:pt x="429" y="1090"/>
                </a:lnTo>
                <a:lnTo>
                  <a:pt x="429" y="1091"/>
                </a:lnTo>
                <a:lnTo>
                  <a:pt x="429" y="1093"/>
                </a:lnTo>
                <a:lnTo>
                  <a:pt x="429" y="1095"/>
                </a:lnTo>
                <a:lnTo>
                  <a:pt x="429" y="1097"/>
                </a:lnTo>
                <a:lnTo>
                  <a:pt x="429" y="1098"/>
                </a:lnTo>
                <a:lnTo>
                  <a:pt x="429" y="1100"/>
                </a:lnTo>
                <a:lnTo>
                  <a:pt x="429" y="1102"/>
                </a:lnTo>
                <a:lnTo>
                  <a:pt x="429" y="1104"/>
                </a:lnTo>
                <a:lnTo>
                  <a:pt x="427" y="1104"/>
                </a:lnTo>
                <a:lnTo>
                  <a:pt x="427" y="1105"/>
                </a:lnTo>
                <a:lnTo>
                  <a:pt x="427" y="1107"/>
                </a:lnTo>
                <a:lnTo>
                  <a:pt x="427" y="1109"/>
                </a:lnTo>
                <a:lnTo>
                  <a:pt x="427" y="1111"/>
                </a:lnTo>
                <a:lnTo>
                  <a:pt x="427" y="1112"/>
                </a:lnTo>
                <a:lnTo>
                  <a:pt x="427" y="1114"/>
                </a:lnTo>
                <a:lnTo>
                  <a:pt x="427" y="1116"/>
                </a:lnTo>
                <a:lnTo>
                  <a:pt x="427" y="1118"/>
                </a:lnTo>
                <a:lnTo>
                  <a:pt x="427" y="1119"/>
                </a:lnTo>
                <a:lnTo>
                  <a:pt x="425" y="1119"/>
                </a:lnTo>
                <a:lnTo>
                  <a:pt x="425" y="1121"/>
                </a:lnTo>
                <a:lnTo>
                  <a:pt x="425" y="1123"/>
                </a:lnTo>
                <a:lnTo>
                  <a:pt x="425" y="1125"/>
                </a:lnTo>
                <a:lnTo>
                  <a:pt x="425" y="1126"/>
                </a:lnTo>
                <a:lnTo>
                  <a:pt x="424" y="1128"/>
                </a:lnTo>
                <a:lnTo>
                  <a:pt x="422" y="1128"/>
                </a:lnTo>
                <a:lnTo>
                  <a:pt x="420" y="1128"/>
                </a:lnTo>
                <a:lnTo>
                  <a:pt x="418" y="1128"/>
                </a:lnTo>
                <a:lnTo>
                  <a:pt x="417" y="1128"/>
                </a:lnTo>
                <a:lnTo>
                  <a:pt x="415" y="1128"/>
                </a:lnTo>
                <a:lnTo>
                  <a:pt x="413" y="1130"/>
                </a:lnTo>
                <a:lnTo>
                  <a:pt x="411" y="1130"/>
                </a:lnTo>
                <a:lnTo>
                  <a:pt x="410" y="1130"/>
                </a:lnTo>
                <a:lnTo>
                  <a:pt x="408" y="1130"/>
                </a:lnTo>
                <a:lnTo>
                  <a:pt x="406" y="1130"/>
                </a:lnTo>
                <a:lnTo>
                  <a:pt x="404" y="1130"/>
                </a:lnTo>
                <a:lnTo>
                  <a:pt x="403" y="1130"/>
                </a:lnTo>
                <a:lnTo>
                  <a:pt x="401" y="1130"/>
                </a:lnTo>
                <a:lnTo>
                  <a:pt x="401" y="1131"/>
                </a:lnTo>
                <a:lnTo>
                  <a:pt x="399" y="1131"/>
                </a:lnTo>
                <a:lnTo>
                  <a:pt x="397" y="1131"/>
                </a:lnTo>
                <a:lnTo>
                  <a:pt x="396" y="1133"/>
                </a:lnTo>
                <a:lnTo>
                  <a:pt x="394" y="1133"/>
                </a:lnTo>
                <a:lnTo>
                  <a:pt x="392" y="1135"/>
                </a:lnTo>
                <a:lnTo>
                  <a:pt x="390" y="1135"/>
                </a:lnTo>
                <a:lnTo>
                  <a:pt x="389" y="1135"/>
                </a:lnTo>
                <a:lnTo>
                  <a:pt x="387" y="1135"/>
                </a:lnTo>
                <a:lnTo>
                  <a:pt x="385" y="1135"/>
                </a:lnTo>
                <a:lnTo>
                  <a:pt x="384" y="1137"/>
                </a:lnTo>
                <a:lnTo>
                  <a:pt x="382" y="1137"/>
                </a:lnTo>
                <a:lnTo>
                  <a:pt x="380" y="1137"/>
                </a:lnTo>
                <a:lnTo>
                  <a:pt x="378" y="1137"/>
                </a:lnTo>
                <a:lnTo>
                  <a:pt x="377" y="1137"/>
                </a:lnTo>
                <a:lnTo>
                  <a:pt x="375" y="1137"/>
                </a:lnTo>
                <a:lnTo>
                  <a:pt x="373" y="1138"/>
                </a:lnTo>
                <a:lnTo>
                  <a:pt x="371" y="1138"/>
                </a:lnTo>
                <a:lnTo>
                  <a:pt x="370" y="1138"/>
                </a:lnTo>
                <a:lnTo>
                  <a:pt x="370" y="1140"/>
                </a:lnTo>
                <a:lnTo>
                  <a:pt x="368" y="1140"/>
                </a:lnTo>
                <a:lnTo>
                  <a:pt x="366" y="1140"/>
                </a:lnTo>
                <a:lnTo>
                  <a:pt x="364" y="1140"/>
                </a:lnTo>
                <a:lnTo>
                  <a:pt x="363" y="1140"/>
                </a:lnTo>
                <a:lnTo>
                  <a:pt x="361" y="1142"/>
                </a:lnTo>
                <a:lnTo>
                  <a:pt x="359" y="1142"/>
                </a:lnTo>
                <a:lnTo>
                  <a:pt x="357" y="1140"/>
                </a:lnTo>
                <a:lnTo>
                  <a:pt x="356" y="1140"/>
                </a:lnTo>
                <a:lnTo>
                  <a:pt x="354" y="1140"/>
                </a:lnTo>
                <a:lnTo>
                  <a:pt x="352" y="1142"/>
                </a:lnTo>
                <a:lnTo>
                  <a:pt x="350" y="1142"/>
                </a:lnTo>
                <a:lnTo>
                  <a:pt x="349" y="1142"/>
                </a:lnTo>
                <a:lnTo>
                  <a:pt x="347" y="1142"/>
                </a:lnTo>
                <a:lnTo>
                  <a:pt x="345" y="1142"/>
                </a:lnTo>
                <a:lnTo>
                  <a:pt x="343" y="1144"/>
                </a:lnTo>
                <a:lnTo>
                  <a:pt x="342" y="1144"/>
                </a:lnTo>
                <a:lnTo>
                  <a:pt x="340" y="1144"/>
                </a:lnTo>
                <a:lnTo>
                  <a:pt x="338" y="1144"/>
                </a:lnTo>
                <a:lnTo>
                  <a:pt x="336" y="1145"/>
                </a:lnTo>
                <a:lnTo>
                  <a:pt x="335" y="1145"/>
                </a:lnTo>
                <a:lnTo>
                  <a:pt x="333" y="1147"/>
                </a:lnTo>
                <a:lnTo>
                  <a:pt x="331" y="1147"/>
                </a:lnTo>
                <a:lnTo>
                  <a:pt x="329" y="1147"/>
                </a:lnTo>
                <a:lnTo>
                  <a:pt x="329" y="1149"/>
                </a:lnTo>
                <a:lnTo>
                  <a:pt x="328" y="1149"/>
                </a:lnTo>
                <a:lnTo>
                  <a:pt x="326" y="1149"/>
                </a:lnTo>
                <a:lnTo>
                  <a:pt x="324" y="1149"/>
                </a:lnTo>
                <a:lnTo>
                  <a:pt x="322" y="1149"/>
                </a:lnTo>
                <a:lnTo>
                  <a:pt x="321" y="1151"/>
                </a:lnTo>
                <a:lnTo>
                  <a:pt x="319" y="1151"/>
                </a:lnTo>
                <a:lnTo>
                  <a:pt x="317" y="1151"/>
                </a:lnTo>
                <a:lnTo>
                  <a:pt x="315" y="1151"/>
                </a:lnTo>
                <a:lnTo>
                  <a:pt x="314" y="1152"/>
                </a:lnTo>
                <a:lnTo>
                  <a:pt x="312" y="1152"/>
                </a:lnTo>
                <a:lnTo>
                  <a:pt x="310" y="1154"/>
                </a:lnTo>
                <a:lnTo>
                  <a:pt x="308" y="1156"/>
                </a:lnTo>
                <a:lnTo>
                  <a:pt x="307" y="1156"/>
                </a:lnTo>
                <a:lnTo>
                  <a:pt x="305" y="1158"/>
                </a:lnTo>
                <a:lnTo>
                  <a:pt x="305" y="1159"/>
                </a:lnTo>
                <a:lnTo>
                  <a:pt x="303" y="1161"/>
                </a:lnTo>
                <a:lnTo>
                  <a:pt x="303" y="1163"/>
                </a:lnTo>
                <a:lnTo>
                  <a:pt x="301" y="1165"/>
                </a:lnTo>
                <a:lnTo>
                  <a:pt x="301" y="1166"/>
                </a:lnTo>
                <a:lnTo>
                  <a:pt x="301" y="1168"/>
                </a:lnTo>
                <a:lnTo>
                  <a:pt x="301" y="1170"/>
                </a:lnTo>
                <a:lnTo>
                  <a:pt x="301" y="1172"/>
                </a:lnTo>
                <a:lnTo>
                  <a:pt x="301" y="1173"/>
                </a:lnTo>
                <a:lnTo>
                  <a:pt x="301" y="1175"/>
                </a:lnTo>
                <a:lnTo>
                  <a:pt x="301" y="1177"/>
                </a:lnTo>
                <a:lnTo>
                  <a:pt x="301" y="1179"/>
                </a:lnTo>
                <a:lnTo>
                  <a:pt x="301" y="1180"/>
                </a:lnTo>
                <a:lnTo>
                  <a:pt x="301" y="1182"/>
                </a:lnTo>
                <a:lnTo>
                  <a:pt x="301" y="1184"/>
                </a:lnTo>
                <a:lnTo>
                  <a:pt x="303" y="1184"/>
                </a:lnTo>
                <a:lnTo>
                  <a:pt x="303" y="1186"/>
                </a:lnTo>
                <a:lnTo>
                  <a:pt x="301" y="1186"/>
                </a:lnTo>
                <a:lnTo>
                  <a:pt x="300" y="1186"/>
                </a:lnTo>
                <a:lnTo>
                  <a:pt x="298" y="1186"/>
                </a:lnTo>
                <a:lnTo>
                  <a:pt x="298" y="1184"/>
                </a:lnTo>
                <a:lnTo>
                  <a:pt x="296" y="1184"/>
                </a:lnTo>
                <a:lnTo>
                  <a:pt x="294" y="1186"/>
                </a:lnTo>
                <a:lnTo>
                  <a:pt x="293" y="1186"/>
                </a:lnTo>
                <a:lnTo>
                  <a:pt x="291" y="1187"/>
                </a:lnTo>
                <a:lnTo>
                  <a:pt x="289" y="1187"/>
                </a:lnTo>
                <a:lnTo>
                  <a:pt x="288" y="1187"/>
                </a:lnTo>
                <a:lnTo>
                  <a:pt x="286" y="1187"/>
                </a:lnTo>
                <a:lnTo>
                  <a:pt x="284" y="1189"/>
                </a:lnTo>
                <a:lnTo>
                  <a:pt x="282" y="1189"/>
                </a:lnTo>
                <a:lnTo>
                  <a:pt x="281" y="1189"/>
                </a:lnTo>
                <a:lnTo>
                  <a:pt x="279" y="1189"/>
                </a:lnTo>
                <a:lnTo>
                  <a:pt x="279" y="1187"/>
                </a:lnTo>
                <a:lnTo>
                  <a:pt x="277" y="1187"/>
                </a:lnTo>
                <a:lnTo>
                  <a:pt x="275" y="1187"/>
                </a:lnTo>
                <a:lnTo>
                  <a:pt x="274" y="1186"/>
                </a:lnTo>
                <a:lnTo>
                  <a:pt x="272" y="1187"/>
                </a:lnTo>
                <a:lnTo>
                  <a:pt x="270" y="1187"/>
                </a:lnTo>
                <a:lnTo>
                  <a:pt x="268" y="1189"/>
                </a:lnTo>
                <a:lnTo>
                  <a:pt x="267" y="1189"/>
                </a:lnTo>
                <a:lnTo>
                  <a:pt x="265" y="1189"/>
                </a:lnTo>
                <a:lnTo>
                  <a:pt x="265" y="1187"/>
                </a:lnTo>
                <a:lnTo>
                  <a:pt x="263" y="1187"/>
                </a:lnTo>
                <a:lnTo>
                  <a:pt x="261" y="1187"/>
                </a:lnTo>
                <a:lnTo>
                  <a:pt x="260" y="1186"/>
                </a:lnTo>
                <a:lnTo>
                  <a:pt x="258" y="1186"/>
                </a:lnTo>
                <a:lnTo>
                  <a:pt x="256" y="1186"/>
                </a:lnTo>
                <a:lnTo>
                  <a:pt x="254" y="1186"/>
                </a:lnTo>
                <a:lnTo>
                  <a:pt x="254" y="1184"/>
                </a:lnTo>
                <a:lnTo>
                  <a:pt x="253" y="1184"/>
                </a:lnTo>
                <a:lnTo>
                  <a:pt x="251" y="1184"/>
                </a:lnTo>
                <a:lnTo>
                  <a:pt x="249" y="1182"/>
                </a:lnTo>
                <a:lnTo>
                  <a:pt x="247" y="1182"/>
                </a:lnTo>
                <a:lnTo>
                  <a:pt x="246" y="1182"/>
                </a:lnTo>
                <a:lnTo>
                  <a:pt x="244" y="1180"/>
                </a:lnTo>
                <a:lnTo>
                  <a:pt x="242" y="1180"/>
                </a:lnTo>
                <a:lnTo>
                  <a:pt x="240" y="1180"/>
                </a:lnTo>
                <a:lnTo>
                  <a:pt x="240" y="1179"/>
                </a:lnTo>
                <a:lnTo>
                  <a:pt x="239" y="1179"/>
                </a:lnTo>
                <a:lnTo>
                  <a:pt x="237" y="1179"/>
                </a:lnTo>
                <a:lnTo>
                  <a:pt x="235" y="1180"/>
                </a:lnTo>
                <a:lnTo>
                  <a:pt x="235" y="1182"/>
                </a:lnTo>
                <a:lnTo>
                  <a:pt x="233" y="1182"/>
                </a:lnTo>
                <a:lnTo>
                  <a:pt x="233" y="1184"/>
                </a:lnTo>
                <a:lnTo>
                  <a:pt x="232" y="1184"/>
                </a:lnTo>
                <a:lnTo>
                  <a:pt x="230" y="1184"/>
                </a:lnTo>
                <a:lnTo>
                  <a:pt x="228" y="1186"/>
                </a:lnTo>
                <a:lnTo>
                  <a:pt x="226" y="1186"/>
                </a:lnTo>
                <a:lnTo>
                  <a:pt x="226" y="1187"/>
                </a:lnTo>
                <a:lnTo>
                  <a:pt x="225" y="1189"/>
                </a:lnTo>
                <a:lnTo>
                  <a:pt x="225" y="1191"/>
                </a:lnTo>
                <a:lnTo>
                  <a:pt x="223" y="1193"/>
                </a:lnTo>
                <a:lnTo>
                  <a:pt x="223" y="1194"/>
                </a:lnTo>
                <a:lnTo>
                  <a:pt x="221" y="1196"/>
                </a:lnTo>
                <a:lnTo>
                  <a:pt x="221" y="1198"/>
                </a:lnTo>
                <a:lnTo>
                  <a:pt x="219" y="1198"/>
                </a:lnTo>
                <a:lnTo>
                  <a:pt x="219" y="1200"/>
                </a:lnTo>
                <a:lnTo>
                  <a:pt x="218" y="1200"/>
                </a:lnTo>
                <a:lnTo>
                  <a:pt x="218" y="1201"/>
                </a:lnTo>
                <a:lnTo>
                  <a:pt x="216" y="1201"/>
                </a:lnTo>
                <a:lnTo>
                  <a:pt x="216" y="1203"/>
                </a:lnTo>
                <a:lnTo>
                  <a:pt x="216" y="1205"/>
                </a:lnTo>
                <a:lnTo>
                  <a:pt x="214" y="1207"/>
                </a:lnTo>
                <a:lnTo>
                  <a:pt x="212" y="1207"/>
                </a:lnTo>
                <a:lnTo>
                  <a:pt x="212" y="1208"/>
                </a:lnTo>
                <a:lnTo>
                  <a:pt x="211" y="1208"/>
                </a:lnTo>
                <a:lnTo>
                  <a:pt x="211" y="1210"/>
                </a:lnTo>
                <a:lnTo>
                  <a:pt x="209" y="1210"/>
                </a:lnTo>
                <a:lnTo>
                  <a:pt x="207" y="1212"/>
                </a:lnTo>
                <a:lnTo>
                  <a:pt x="205" y="1214"/>
                </a:lnTo>
                <a:lnTo>
                  <a:pt x="204" y="1214"/>
                </a:lnTo>
                <a:lnTo>
                  <a:pt x="202" y="1215"/>
                </a:lnTo>
                <a:lnTo>
                  <a:pt x="200" y="1215"/>
                </a:lnTo>
                <a:lnTo>
                  <a:pt x="199" y="1215"/>
                </a:lnTo>
                <a:lnTo>
                  <a:pt x="199" y="1217"/>
                </a:lnTo>
                <a:lnTo>
                  <a:pt x="199" y="1219"/>
                </a:lnTo>
                <a:lnTo>
                  <a:pt x="197" y="1219"/>
                </a:lnTo>
                <a:lnTo>
                  <a:pt x="195" y="1220"/>
                </a:lnTo>
                <a:lnTo>
                  <a:pt x="193" y="1220"/>
                </a:lnTo>
                <a:lnTo>
                  <a:pt x="193" y="1222"/>
                </a:lnTo>
                <a:lnTo>
                  <a:pt x="192" y="1222"/>
                </a:lnTo>
                <a:lnTo>
                  <a:pt x="190" y="1222"/>
                </a:lnTo>
                <a:lnTo>
                  <a:pt x="188" y="1224"/>
                </a:lnTo>
                <a:lnTo>
                  <a:pt x="186" y="1226"/>
                </a:lnTo>
                <a:lnTo>
                  <a:pt x="185" y="1226"/>
                </a:lnTo>
                <a:lnTo>
                  <a:pt x="183" y="1227"/>
                </a:lnTo>
                <a:lnTo>
                  <a:pt x="181" y="1227"/>
                </a:lnTo>
                <a:lnTo>
                  <a:pt x="181" y="1229"/>
                </a:lnTo>
                <a:lnTo>
                  <a:pt x="179" y="1229"/>
                </a:lnTo>
                <a:lnTo>
                  <a:pt x="178" y="1229"/>
                </a:lnTo>
                <a:lnTo>
                  <a:pt x="178" y="1231"/>
                </a:lnTo>
                <a:lnTo>
                  <a:pt x="176" y="1231"/>
                </a:lnTo>
                <a:lnTo>
                  <a:pt x="174" y="1233"/>
                </a:lnTo>
                <a:lnTo>
                  <a:pt x="172" y="1233"/>
                </a:lnTo>
                <a:lnTo>
                  <a:pt x="172" y="1234"/>
                </a:lnTo>
                <a:lnTo>
                  <a:pt x="171" y="1234"/>
                </a:lnTo>
                <a:lnTo>
                  <a:pt x="169" y="1234"/>
                </a:lnTo>
                <a:lnTo>
                  <a:pt x="169" y="1236"/>
                </a:lnTo>
                <a:lnTo>
                  <a:pt x="167" y="1236"/>
                </a:lnTo>
                <a:lnTo>
                  <a:pt x="165" y="1238"/>
                </a:lnTo>
                <a:lnTo>
                  <a:pt x="164" y="1238"/>
                </a:lnTo>
                <a:lnTo>
                  <a:pt x="162" y="1240"/>
                </a:lnTo>
                <a:lnTo>
                  <a:pt x="160" y="1240"/>
                </a:lnTo>
                <a:lnTo>
                  <a:pt x="158" y="1241"/>
                </a:lnTo>
                <a:lnTo>
                  <a:pt x="157" y="1241"/>
                </a:lnTo>
                <a:lnTo>
                  <a:pt x="157" y="1243"/>
                </a:lnTo>
                <a:lnTo>
                  <a:pt x="155" y="1243"/>
                </a:lnTo>
                <a:lnTo>
                  <a:pt x="153" y="1245"/>
                </a:lnTo>
                <a:lnTo>
                  <a:pt x="151" y="1243"/>
                </a:lnTo>
                <a:lnTo>
                  <a:pt x="150" y="1243"/>
                </a:lnTo>
                <a:lnTo>
                  <a:pt x="148" y="1243"/>
                </a:lnTo>
                <a:lnTo>
                  <a:pt x="148" y="1241"/>
                </a:lnTo>
                <a:lnTo>
                  <a:pt x="146" y="1241"/>
                </a:lnTo>
                <a:lnTo>
                  <a:pt x="144" y="1240"/>
                </a:lnTo>
                <a:lnTo>
                  <a:pt x="143" y="1240"/>
                </a:lnTo>
                <a:lnTo>
                  <a:pt x="143" y="1238"/>
                </a:lnTo>
                <a:lnTo>
                  <a:pt x="141" y="1238"/>
                </a:lnTo>
                <a:lnTo>
                  <a:pt x="141" y="1236"/>
                </a:lnTo>
                <a:lnTo>
                  <a:pt x="139" y="1236"/>
                </a:lnTo>
                <a:lnTo>
                  <a:pt x="137" y="1234"/>
                </a:lnTo>
                <a:lnTo>
                  <a:pt x="136" y="1233"/>
                </a:lnTo>
                <a:lnTo>
                  <a:pt x="134" y="1233"/>
                </a:lnTo>
                <a:lnTo>
                  <a:pt x="134" y="1231"/>
                </a:lnTo>
                <a:lnTo>
                  <a:pt x="132" y="1231"/>
                </a:lnTo>
                <a:lnTo>
                  <a:pt x="132" y="1229"/>
                </a:lnTo>
                <a:lnTo>
                  <a:pt x="130" y="1229"/>
                </a:lnTo>
                <a:lnTo>
                  <a:pt x="129" y="1229"/>
                </a:lnTo>
                <a:lnTo>
                  <a:pt x="129" y="1227"/>
                </a:lnTo>
                <a:lnTo>
                  <a:pt x="127" y="1227"/>
                </a:lnTo>
                <a:lnTo>
                  <a:pt x="125" y="1227"/>
                </a:lnTo>
                <a:lnTo>
                  <a:pt x="123" y="1226"/>
                </a:lnTo>
                <a:lnTo>
                  <a:pt x="122" y="1226"/>
                </a:lnTo>
                <a:lnTo>
                  <a:pt x="120" y="1226"/>
                </a:lnTo>
                <a:lnTo>
                  <a:pt x="118" y="1226"/>
                </a:lnTo>
                <a:lnTo>
                  <a:pt x="116" y="1226"/>
                </a:lnTo>
                <a:lnTo>
                  <a:pt x="115" y="1226"/>
                </a:lnTo>
                <a:lnTo>
                  <a:pt x="113" y="1226"/>
                </a:lnTo>
                <a:lnTo>
                  <a:pt x="111" y="1224"/>
                </a:lnTo>
                <a:lnTo>
                  <a:pt x="111" y="1222"/>
                </a:lnTo>
                <a:lnTo>
                  <a:pt x="111" y="1220"/>
                </a:lnTo>
                <a:lnTo>
                  <a:pt x="111" y="1219"/>
                </a:lnTo>
                <a:lnTo>
                  <a:pt x="111" y="1217"/>
                </a:lnTo>
                <a:lnTo>
                  <a:pt x="111" y="1215"/>
                </a:lnTo>
                <a:lnTo>
                  <a:pt x="113" y="1215"/>
                </a:lnTo>
                <a:lnTo>
                  <a:pt x="113" y="1214"/>
                </a:lnTo>
                <a:lnTo>
                  <a:pt x="111" y="1212"/>
                </a:lnTo>
                <a:lnTo>
                  <a:pt x="111" y="1210"/>
                </a:lnTo>
                <a:lnTo>
                  <a:pt x="111" y="1208"/>
                </a:lnTo>
                <a:lnTo>
                  <a:pt x="110" y="1208"/>
                </a:lnTo>
                <a:lnTo>
                  <a:pt x="110" y="1207"/>
                </a:lnTo>
                <a:lnTo>
                  <a:pt x="110" y="1205"/>
                </a:lnTo>
                <a:lnTo>
                  <a:pt x="108" y="1203"/>
                </a:lnTo>
                <a:lnTo>
                  <a:pt x="108" y="1201"/>
                </a:lnTo>
                <a:lnTo>
                  <a:pt x="108" y="1200"/>
                </a:lnTo>
                <a:lnTo>
                  <a:pt x="106" y="1198"/>
                </a:lnTo>
                <a:lnTo>
                  <a:pt x="106" y="1196"/>
                </a:lnTo>
                <a:lnTo>
                  <a:pt x="104" y="1194"/>
                </a:lnTo>
                <a:lnTo>
                  <a:pt x="104" y="1193"/>
                </a:lnTo>
                <a:lnTo>
                  <a:pt x="106" y="1193"/>
                </a:lnTo>
                <a:lnTo>
                  <a:pt x="106" y="1191"/>
                </a:lnTo>
                <a:lnTo>
                  <a:pt x="106" y="1189"/>
                </a:lnTo>
                <a:lnTo>
                  <a:pt x="106" y="1187"/>
                </a:lnTo>
                <a:lnTo>
                  <a:pt x="104" y="1187"/>
                </a:lnTo>
                <a:lnTo>
                  <a:pt x="104" y="1186"/>
                </a:lnTo>
                <a:lnTo>
                  <a:pt x="103" y="1186"/>
                </a:lnTo>
                <a:lnTo>
                  <a:pt x="103" y="1184"/>
                </a:lnTo>
                <a:lnTo>
                  <a:pt x="103" y="1182"/>
                </a:lnTo>
                <a:lnTo>
                  <a:pt x="103" y="1180"/>
                </a:lnTo>
                <a:lnTo>
                  <a:pt x="103" y="1179"/>
                </a:lnTo>
                <a:lnTo>
                  <a:pt x="101" y="1179"/>
                </a:lnTo>
                <a:lnTo>
                  <a:pt x="99" y="1177"/>
                </a:lnTo>
                <a:lnTo>
                  <a:pt x="97" y="1177"/>
                </a:lnTo>
                <a:lnTo>
                  <a:pt x="96" y="1177"/>
                </a:lnTo>
                <a:lnTo>
                  <a:pt x="94" y="1177"/>
                </a:lnTo>
                <a:lnTo>
                  <a:pt x="92" y="1177"/>
                </a:lnTo>
                <a:lnTo>
                  <a:pt x="90" y="1175"/>
                </a:lnTo>
                <a:lnTo>
                  <a:pt x="89" y="1175"/>
                </a:lnTo>
                <a:lnTo>
                  <a:pt x="87" y="1175"/>
                </a:lnTo>
                <a:lnTo>
                  <a:pt x="85" y="1173"/>
                </a:lnTo>
                <a:lnTo>
                  <a:pt x="83" y="1173"/>
                </a:lnTo>
                <a:lnTo>
                  <a:pt x="82" y="1172"/>
                </a:lnTo>
                <a:lnTo>
                  <a:pt x="80" y="1172"/>
                </a:lnTo>
                <a:lnTo>
                  <a:pt x="78" y="1172"/>
                </a:lnTo>
                <a:lnTo>
                  <a:pt x="78" y="1170"/>
                </a:lnTo>
                <a:lnTo>
                  <a:pt x="78" y="1168"/>
                </a:lnTo>
                <a:lnTo>
                  <a:pt x="76" y="1168"/>
                </a:lnTo>
                <a:lnTo>
                  <a:pt x="76" y="1166"/>
                </a:lnTo>
                <a:lnTo>
                  <a:pt x="76" y="1165"/>
                </a:lnTo>
                <a:lnTo>
                  <a:pt x="75" y="1165"/>
                </a:lnTo>
                <a:lnTo>
                  <a:pt x="73" y="1165"/>
                </a:lnTo>
                <a:lnTo>
                  <a:pt x="73" y="1163"/>
                </a:lnTo>
                <a:lnTo>
                  <a:pt x="71" y="1163"/>
                </a:lnTo>
                <a:lnTo>
                  <a:pt x="71" y="1161"/>
                </a:lnTo>
                <a:lnTo>
                  <a:pt x="69" y="1161"/>
                </a:lnTo>
                <a:lnTo>
                  <a:pt x="69" y="1159"/>
                </a:lnTo>
                <a:lnTo>
                  <a:pt x="68" y="1159"/>
                </a:lnTo>
                <a:lnTo>
                  <a:pt x="68" y="1158"/>
                </a:lnTo>
                <a:lnTo>
                  <a:pt x="66" y="1156"/>
                </a:lnTo>
                <a:lnTo>
                  <a:pt x="66" y="1154"/>
                </a:lnTo>
                <a:lnTo>
                  <a:pt x="66" y="1152"/>
                </a:lnTo>
                <a:lnTo>
                  <a:pt x="66" y="1151"/>
                </a:lnTo>
                <a:lnTo>
                  <a:pt x="64" y="1149"/>
                </a:lnTo>
                <a:lnTo>
                  <a:pt x="62" y="1147"/>
                </a:lnTo>
                <a:lnTo>
                  <a:pt x="62" y="1145"/>
                </a:lnTo>
                <a:lnTo>
                  <a:pt x="61" y="1144"/>
                </a:lnTo>
                <a:lnTo>
                  <a:pt x="59" y="1142"/>
                </a:lnTo>
                <a:lnTo>
                  <a:pt x="57" y="1140"/>
                </a:lnTo>
                <a:lnTo>
                  <a:pt x="57" y="1138"/>
                </a:lnTo>
                <a:lnTo>
                  <a:pt x="57" y="1137"/>
                </a:lnTo>
                <a:lnTo>
                  <a:pt x="55" y="1137"/>
                </a:lnTo>
                <a:lnTo>
                  <a:pt x="55" y="1135"/>
                </a:lnTo>
                <a:lnTo>
                  <a:pt x="54" y="1133"/>
                </a:lnTo>
                <a:lnTo>
                  <a:pt x="52" y="1131"/>
                </a:lnTo>
                <a:lnTo>
                  <a:pt x="50" y="1131"/>
                </a:lnTo>
                <a:lnTo>
                  <a:pt x="48" y="1131"/>
                </a:lnTo>
                <a:lnTo>
                  <a:pt x="47" y="1131"/>
                </a:lnTo>
                <a:lnTo>
                  <a:pt x="45" y="1133"/>
                </a:lnTo>
                <a:lnTo>
                  <a:pt x="41" y="1133"/>
                </a:lnTo>
                <a:lnTo>
                  <a:pt x="41" y="1131"/>
                </a:lnTo>
                <a:lnTo>
                  <a:pt x="40" y="1131"/>
                </a:lnTo>
                <a:lnTo>
                  <a:pt x="40" y="1130"/>
                </a:lnTo>
                <a:lnTo>
                  <a:pt x="38" y="1130"/>
                </a:lnTo>
                <a:lnTo>
                  <a:pt x="36" y="1130"/>
                </a:lnTo>
                <a:lnTo>
                  <a:pt x="36" y="1128"/>
                </a:lnTo>
                <a:lnTo>
                  <a:pt x="34" y="1128"/>
                </a:lnTo>
                <a:lnTo>
                  <a:pt x="33" y="1126"/>
                </a:lnTo>
                <a:lnTo>
                  <a:pt x="33" y="1125"/>
                </a:lnTo>
                <a:lnTo>
                  <a:pt x="31" y="1125"/>
                </a:lnTo>
                <a:lnTo>
                  <a:pt x="31" y="1123"/>
                </a:lnTo>
                <a:lnTo>
                  <a:pt x="29" y="1123"/>
                </a:lnTo>
                <a:lnTo>
                  <a:pt x="29" y="1121"/>
                </a:lnTo>
                <a:lnTo>
                  <a:pt x="27" y="1119"/>
                </a:lnTo>
                <a:lnTo>
                  <a:pt x="27" y="1118"/>
                </a:lnTo>
                <a:lnTo>
                  <a:pt x="26" y="1116"/>
                </a:lnTo>
                <a:lnTo>
                  <a:pt x="26" y="1114"/>
                </a:lnTo>
                <a:lnTo>
                  <a:pt x="27" y="1114"/>
                </a:lnTo>
                <a:lnTo>
                  <a:pt x="26" y="1112"/>
                </a:lnTo>
                <a:lnTo>
                  <a:pt x="26" y="1111"/>
                </a:lnTo>
                <a:lnTo>
                  <a:pt x="26" y="1109"/>
                </a:lnTo>
                <a:lnTo>
                  <a:pt x="26" y="1107"/>
                </a:lnTo>
                <a:lnTo>
                  <a:pt x="26" y="1105"/>
                </a:lnTo>
                <a:lnTo>
                  <a:pt x="24" y="1104"/>
                </a:lnTo>
                <a:lnTo>
                  <a:pt x="24" y="1102"/>
                </a:lnTo>
                <a:lnTo>
                  <a:pt x="22" y="1100"/>
                </a:lnTo>
                <a:lnTo>
                  <a:pt x="22" y="1098"/>
                </a:lnTo>
                <a:lnTo>
                  <a:pt x="22" y="1097"/>
                </a:lnTo>
                <a:lnTo>
                  <a:pt x="22" y="1095"/>
                </a:lnTo>
                <a:lnTo>
                  <a:pt x="21" y="1095"/>
                </a:lnTo>
                <a:lnTo>
                  <a:pt x="21" y="1093"/>
                </a:lnTo>
                <a:lnTo>
                  <a:pt x="22" y="1091"/>
                </a:lnTo>
                <a:lnTo>
                  <a:pt x="22" y="1090"/>
                </a:lnTo>
                <a:lnTo>
                  <a:pt x="22" y="1088"/>
                </a:lnTo>
                <a:lnTo>
                  <a:pt x="22" y="1086"/>
                </a:lnTo>
                <a:lnTo>
                  <a:pt x="24" y="1086"/>
                </a:lnTo>
                <a:lnTo>
                  <a:pt x="24" y="1084"/>
                </a:lnTo>
                <a:lnTo>
                  <a:pt x="24" y="1083"/>
                </a:lnTo>
                <a:lnTo>
                  <a:pt x="22" y="1083"/>
                </a:lnTo>
                <a:lnTo>
                  <a:pt x="22" y="1081"/>
                </a:lnTo>
                <a:lnTo>
                  <a:pt x="21" y="1081"/>
                </a:lnTo>
                <a:lnTo>
                  <a:pt x="21" y="1079"/>
                </a:lnTo>
                <a:lnTo>
                  <a:pt x="21" y="1077"/>
                </a:lnTo>
                <a:lnTo>
                  <a:pt x="19" y="1077"/>
                </a:lnTo>
                <a:lnTo>
                  <a:pt x="19" y="1076"/>
                </a:lnTo>
                <a:lnTo>
                  <a:pt x="17" y="1076"/>
                </a:lnTo>
                <a:lnTo>
                  <a:pt x="17" y="1074"/>
                </a:lnTo>
                <a:lnTo>
                  <a:pt x="17" y="1072"/>
                </a:lnTo>
                <a:lnTo>
                  <a:pt x="17" y="1070"/>
                </a:lnTo>
                <a:lnTo>
                  <a:pt x="15" y="1069"/>
                </a:lnTo>
                <a:lnTo>
                  <a:pt x="14" y="1067"/>
                </a:lnTo>
                <a:lnTo>
                  <a:pt x="14" y="1065"/>
                </a:lnTo>
                <a:lnTo>
                  <a:pt x="12" y="1065"/>
                </a:lnTo>
                <a:lnTo>
                  <a:pt x="12" y="1063"/>
                </a:lnTo>
                <a:lnTo>
                  <a:pt x="12" y="1062"/>
                </a:lnTo>
                <a:lnTo>
                  <a:pt x="10" y="1062"/>
                </a:lnTo>
                <a:lnTo>
                  <a:pt x="8" y="1060"/>
                </a:lnTo>
                <a:lnTo>
                  <a:pt x="7" y="1060"/>
                </a:lnTo>
                <a:lnTo>
                  <a:pt x="5" y="1060"/>
                </a:lnTo>
                <a:lnTo>
                  <a:pt x="3" y="1058"/>
                </a:lnTo>
                <a:lnTo>
                  <a:pt x="1" y="1058"/>
                </a:lnTo>
                <a:lnTo>
                  <a:pt x="0" y="1056"/>
                </a:lnTo>
                <a:lnTo>
                  <a:pt x="1" y="1056"/>
                </a:lnTo>
                <a:lnTo>
                  <a:pt x="3" y="1056"/>
                </a:lnTo>
                <a:lnTo>
                  <a:pt x="5" y="1055"/>
                </a:lnTo>
                <a:lnTo>
                  <a:pt x="7" y="1053"/>
                </a:lnTo>
                <a:lnTo>
                  <a:pt x="7" y="1051"/>
                </a:lnTo>
                <a:lnTo>
                  <a:pt x="8" y="1051"/>
                </a:lnTo>
                <a:lnTo>
                  <a:pt x="8" y="1049"/>
                </a:lnTo>
                <a:lnTo>
                  <a:pt x="8" y="1048"/>
                </a:lnTo>
                <a:lnTo>
                  <a:pt x="10" y="1048"/>
                </a:lnTo>
                <a:lnTo>
                  <a:pt x="10" y="1046"/>
                </a:lnTo>
                <a:lnTo>
                  <a:pt x="12" y="1044"/>
                </a:lnTo>
                <a:lnTo>
                  <a:pt x="12" y="1042"/>
                </a:lnTo>
                <a:lnTo>
                  <a:pt x="14" y="1041"/>
                </a:lnTo>
                <a:lnTo>
                  <a:pt x="14" y="1039"/>
                </a:lnTo>
                <a:lnTo>
                  <a:pt x="14" y="1037"/>
                </a:lnTo>
                <a:lnTo>
                  <a:pt x="15" y="1035"/>
                </a:lnTo>
                <a:lnTo>
                  <a:pt x="15" y="1034"/>
                </a:lnTo>
                <a:lnTo>
                  <a:pt x="15" y="1032"/>
                </a:lnTo>
                <a:lnTo>
                  <a:pt x="15" y="1030"/>
                </a:lnTo>
                <a:lnTo>
                  <a:pt x="15" y="1029"/>
                </a:lnTo>
                <a:lnTo>
                  <a:pt x="15" y="1027"/>
                </a:lnTo>
                <a:lnTo>
                  <a:pt x="15" y="1025"/>
                </a:lnTo>
                <a:lnTo>
                  <a:pt x="15" y="1023"/>
                </a:lnTo>
                <a:lnTo>
                  <a:pt x="15" y="1022"/>
                </a:lnTo>
                <a:lnTo>
                  <a:pt x="15" y="1020"/>
                </a:lnTo>
                <a:lnTo>
                  <a:pt x="15" y="1018"/>
                </a:lnTo>
                <a:lnTo>
                  <a:pt x="15" y="1016"/>
                </a:lnTo>
                <a:lnTo>
                  <a:pt x="15" y="1015"/>
                </a:lnTo>
                <a:lnTo>
                  <a:pt x="15" y="1013"/>
                </a:lnTo>
                <a:lnTo>
                  <a:pt x="15" y="1011"/>
                </a:lnTo>
                <a:lnTo>
                  <a:pt x="15" y="1009"/>
                </a:lnTo>
                <a:lnTo>
                  <a:pt x="15" y="1008"/>
                </a:lnTo>
                <a:lnTo>
                  <a:pt x="15" y="1006"/>
                </a:lnTo>
                <a:lnTo>
                  <a:pt x="15" y="1004"/>
                </a:lnTo>
                <a:lnTo>
                  <a:pt x="15" y="1002"/>
                </a:lnTo>
                <a:lnTo>
                  <a:pt x="15" y="1001"/>
                </a:lnTo>
                <a:lnTo>
                  <a:pt x="15" y="999"/>
                </a:lnTo>
                <a:lnTo>
                  <a:pt x="15" y="997"/>
                </a:lnTo>
                <a:lnTo>
                  <a:pt x="15" y="995"/>
                </a:lnTo>
                <a:lnTo>
                  <a:pt x="15" y="994"/>
                </a:lnTo>
                <a:lnTo>
                  <a:pt x="15" y="992"/>
                </a:lnTo>
                <a:lnTo>
                  <a:pt x="14" y="990"/>
                </a:lnTo>
                <a:lnTo>
                  <a:pt x="14" y="988"/>
                </a:lnTo>
                <a:lnTo>
                  <a:pt x="14" y="987"/>
                </a:lnTo>
                <a:lnTo>
                  <a:pt x="14" y="985"/>
                </a:lnTo>
                <a:lnTo>
                  <a:pt x="14" y="983"/>
                </a:lnTo>
                <a:lnTo>
                  <a:pt x="14" y="981"/>
                </a:lnTo>
                <a:lnTo>
                  <a:pt x="14" y="980"/>
                </a:lnTo>
                <a:lnTo>
                  <a:pt x="14" y="978"/>
                </a:lnTo>
                <a:lnTo>
                  <a:pt x="14" y="976"/>
                </a:lnTo>
                <a:lnTo>
                  <a:pt x="14" y="974"/>
                </a:lnTo>
                <a:lnTo>
                  <a:pt x="14" y="973"/>
                </a:lnTo>
                <a:lnTo>
                  <a:pt x="14" y="971"/>
                </a:lnTo>
                <a:lnTo>
                  <a:pt x="14" y="969"/>
                </a:lnTo>
                <a:lnTo>
                  <a:pt x="15" y="967"/>
                </a:lnTo>
                <a:lnTo>
                  <a:pt x="15" y="966"/>
                </a:lnTo>
                <a:lnTo>
                  <a:pt x="15" y="964"/>
                </a:lnTo>
                <a:lnTo>
                  <a:pt x="17" y="962"/>
                </a:lnTo>
                <a:lnTo>
                  <a:pt x="17" y="960"/>
                </a:lnTo>
                <a:lnTo>
                  <a:pt x="17" y="959"/>
                </a:lnTo>
                <a:lnTo>
                  <a:pt x="17" y="957"/>
                </a:lnTo>
                <a:lnTo>
                  <a:pt x="17" y="955"/>
                </a:lnTo>
                <a:lnTo>
                  <a:pt x="19" y="955"/>
                </a:lnTo>
                <a:lnTo>
                  <a:pt x="19" y="953"/>
                </a:lnTo>
                <a:lnTo>
                  <a:pt x="21" y="953"/>
                </a:lnTo>
                <a:lnTo>
                  <a:pt x="21" y="952"/>
                </a:lnTo>
                <a:lnTo>
                  <a:pt x="21" y="950"/>
                </a:lnTo>
                <a:lnTo>
                  <a:pt x="21" y="948"/>
                </a:lnTo>
                <a:lnTo>
                  <a:pt x="22" y="948"/>
                </a:lnTo>
                <a:lnTo>
                  <a:pt x="22" y="946"/>
                </a:lnTo>
                <a:lnTo>
                  <a:pt x="22" y="945"/>
                </a:lnTo>
                <a:lnTo>
                  <a:pt x="24" y="943"/>
                </a:lnTo>
                <a:lnTo>
                  <a:pt x="24" y="941"/>
                </a:lnTo>
                <a:lnTo>
                  <a:pt x="26" y="941"/>
                </a:lnTo>
                <a:lnTo>
                  <a:pt x="26" y="939"/>
                </a:lnTo>
                <a:lnTo>
                  <a:pt x="27" y="939"/>
                </a:lnTo>
                <a:lnTo>
                  <a:pt x="27" y="938"/>
                </a:lnTo>
                <a:lnTo>
                  <a:pt x="29" y="936"/>
                </a:lnTo>
                <a:lnTo>
                  <a:pt x="31" y="934"/>
                </a:lnTo>
                <a:lnTo>
                  <a:pt x="33" y="933"/>
                </a:lnTo>
                <a:lnTo>
                  <a:pt x="33" y="931"/>
                </a:lnTo>
                <a:lnTo>
                  <a:pt x="34" y="931"/>
                </a:lnTo>
                <a:lnTo>
                  <a:pt x="34" y="929"/>
                </a:lnTo>
                <a:lnTo>
                  <a:pt x="36" y="929"/>
                </a:lnTo>
                <a:lnTo>
                  <a:pt x="36" y="927"/>
                </a:lnTo>
                <a:lnTo>
                  <a:pt x="38" y="927"/>
                </a:lnTo>
                <a:lnTo>
                  <a:pt x="40" y="926"/>
                </a:lnTo>
                <a:lnTo>
                  <a:pt x="41" y="926"/>
                </a:lnTo>
                <a:lnTo>
                  <a:pt x="43" y="924"/>
                </a:lnTo>
                <a:lnTo>
                  <a:pt x="45" y="924"/>
                </a:lnTo>
                <a:lnTo>
                  <a:pt x="47" y="924"/>
                </a:lnTo>
                <a:lnTo>
                  <a:pt x="48" y="922"/>
                </a:lnTo>
                <a:lnTo>
                  <a:pt x="50" y="922"/>
                </a:lnTo>
                <a:lnTo>
                  <a:pt x="52" y="922"/>
                </a:lnTo>
                <a:lnTo>
                  <a:pt x="54" y="922"/>
                </a:lnTo>
                <a:lnTo>
                  <a:pt x="54" y="920"/>
                </a:lnTo>
                <a:lnTo>
                  <a:pt x="55" y="920"/>
                </a:lnTo>
                <a:lnTo>
                  <a:pt x="57" y="919"/>
                </a:lnTo>
                <a:lnTo>
                  <a:pt x="57" y="917"/>
                </a:lnTo>
                <a:lnTo>
                  <a:pt x="59" y="917"/>
                </a:lnTo>
                <a:lnTo>
                  <a:pt x="61" y="915"/>
                </a:lnTo>
                <a:lnTo>
                  <a:pt x="62" y="913"/>
                </a:lnTo>
                <a:lnTo>
                  <a:pt x="64" y="913"/>
                </a:lnTo>
                <a:lnTo>
                  <a:pt x="66" y="912"/>
                </a:lnTo>
                <a:lnTo>
                  <a:pt x="68" y="910"/>
                </a:lnTo>
                <a:lnTo>
                  <a:pt x="68" y="908"/>
                </a:lnTo>
                <a:lnTo>
                  <a:pt x="69" y="906"/>
                </a:lnTo>
                <a:lnTo>
                  <a:pt x="69" y="905"/>
                </a:lnTo>
                <a:lnTo>
                  <a:pt x="71" y="903"/>
                </a:lnTo>
                <a:lnTo>
                  <a:pt x="71" y="901"/>
                </a:lnTo>
                <a:lnTo>
                  <a:pt x="71" y="899"/>
                </a:lnTo>
                <a:lnTo>
                  <a:pt x="73" y="898"/>
                </a:lnTo>
                <a:lnTo>
                  <a:pt x="75" y="896"/>
                </a:lnTo>
                <a:lnTo>
                  <a:pt x="76" y="896"/>
                </a:lnTo>
                <a:lnTo>
                  <a:pt x="76" y="894"/>
                </a:lnTo>
                <a:lnTo>
                  <a:pt x="78" y="892"/>
                </a:lnTo>
                <a:lnTo>
                  <a:pt x="80" y="892"/>
                </a:lnTo>
                <a:lnTo>
                  <a:pt x="82" y="891"/>
                </a:lnTo>
                <a:lnTo>
                  <a:pt x="83" y="891"/>
                </a:lnTo>
                <a:lnTo>
                  <a:pt x="85" y="889"/>
                </a:lnTo>
                <a:lnTo>
                  <a:pt x="87" y="889"/>
                </a:lnTo>
                <a:lnTo>
                  <a:pt x="89" y="887"/>
                </a:lnTo>
                <a:lnTo>
                  <a:pt x="89" y="885"/>
                </a:lnTo>
                <a:lnTo>
                  <a:pt x="90" y="885"/>
                </a:lnTo>
                <a:lnTo>
                  <a:pt x="90" y="884"/>
                </a:lnTo>
                <a:lnTo>
                  <a:pt x="92" y="882"/>
                </a:lnTo>
                <a:lnTo>
                  <a:pt x="94" y="882"/>
                </a:lnTo>
                <a:lnTo>
                  <a:pt x="96" y="880"/>
                </a:lnTo>
                <a:lnTo>
                  <a:pt x="97" y="880"/>
                </a:lnTo>
                <a:lnTo>
                  <a:pt x="99" y="882"/>
                </a:lnTo>
                <a:lnTo>
                  <a:pt x="99" y="880"/>
                </a:lnTo>
                <a:lnTo>
                  <a:pt x="101" y="880"/>
                </a:lnTo>
                <a:lnTo>
                  <a:pt x="101" y="878"/>
                </a:lnTo>
                <a:lnTo>
                  <a:pt x="103" y="877"/>
                </a:lnTo>
                <a:lnTo>
                  <a:pt x="103" y="875"/>
                </a:lnTo>
                <a:lnTo>
                  <a:pt x="103" y="873"/>
                </a:lnTo>
                <a:lnTo>
                  <a:pt x="103" y="871"/>
                </a:lnTo>
                <a:lnTo>
                  <a:pt x="104" y="870"/>
                </a:lnTo>
                <a:lnTo>
                  <a:pt x="106" y="868"/>
                </a:lnTo>
                <a:lnTo>
                  <a:pt x="108" y="868"/>
                </a:lnTo>
                <a:lnTo>
                  <a:pt x="110" y="868"/>
                </a:lnTo>
                <a:lnTo>
                  <a:pt x="111" y="868"/>
                </a:lnTo>
                <a:lnTo>
                  <a:pt x="113" y="866"/>
                </a:lnTo>
                <a:lnTo>
                  <a:pt x="115" y="866"/>
                </a:lnTo>
                <a:lnTo>
                  <a:pt x="116" y="866"/>
                </a:lnTo>
                <a:lnTo>
                  <a:pt x="118" y="866"/>
                </a:lnTo>
                <a:lnTo>
                  <a:pt x="120" y="866"/>
                </a:lnTo>
                <a:lnTo>
                  <a:pt x="120" y="864"/>
                </a:lnTo>
                <a:lnTo>
                  <a:pt x="122" y="864"/>
                </a:lnTo>
                <a:lnTo>
                  <a:pt x="122" y="863"/>
                </a:lnTo>
                <a:lnTo>
                  <a:pt x="123" y="863"/>
                </a:lnTo>
                <a:lnTo>
                  <a:pt x="125" y="861"/>
                </a:lnTo>
                <a:lnTo>
                  <a:pt x="127" y="861"/>
                </a:lnTo>
                <a:lnTo>
                  <a:pt x="129" y="861"/>
                </a:lnTo>
                <a:lnTo>
                  <a:pt x="129" y="859"/>
                </a:lnTo>
                <a:lnTo>
                  <a:pt x="130" y="859"/>
                </a:lnTo>
                <a:lnTo>
                  <a:pt x="132" y="857"/>
                </a:lnTo>
                <a:lnTo>
                  <a:pt x="132" y="856"/>
                </a:lnTo>
                <a:lnTo>
                  <a:pt x="132" y="854"/>
                </a:lnTo>
                <a:lnTo>
                  <a:pt x="134" y="854"/>
                </a:lnTo>
                <a:lnTo>
                  <a:pt x="134" y="852"/>
                </a:lnTo>
                <a:lnTo>
                  <a:pt x="136" y="850"/>
                </a:lnTo>
                <a:lnTo>
                  <a:pt x="136" y="849"/>
                </a:lnTo>
                <a:lnTo>
                  <a:pt x="137" y="847"/>
                </a:lnTo>
                <a:lnTo>
                  <a:pt x="139" y="845"/>
                </a:lnTo>
                <a:lnTo>
                  <a:pt x="139" y="844"/>
                </a:lnTo>
                <a:lnTo>
                  <a:pt x="141" y="844"/>
                </a:lnTo>
                <a:lnTo>
                  <a:pt x="141" y="842"/>
                </a:lnTo>
                <a:lnTo>
                  <a:pt x="143" y="842"/>
                </a:lnTo>
                <a:lnTo>
                  <a:pt x="141" y="840"/>
                </a:lnTo>
                <a:lnTo>
                  <a:pt x="141" y="838"/>
                </a:lnTo>
                <a:lnTo>
                  <a:pt x="143" y="838"/>
                </a:lnTo>
                <a:lnTo>
                  <a:pt x="143" y="837"/>
                </a:lnTo>
                <a:lnTo>
                  <a:pt x="144" y="837"/>
                </a:lnTo>
                <a:lnTo>
                  <a:pt x="146" y="837"/>
                </a:lnTo>
                <a:lnTo>
                  <a:pt x="148" y="837"/>
                </a:lnTo>
                <a:lnTo>
                  <a:pt x="150" y="835"/>
                </a:lnTo>
                <a:lnTo>
                  <a:pt x="151" y="835"/>
                </a:lnTo>
                <a:lnTo>
                  <a:pt x="153" y="833"/>
                </a:lnTo>
                <a:lnTo>
                  <a:pt x="155" y="833"/>
                </a:lnTo>
                <a:lnTo>
                  <a:pt x="157" y="831"/>
                </a:lnTo>
                <a:lnTo>
                  <a:pt x="158" y="830"/>
                </a:lnTo>
                <a:lnTo>
                  <a:pt x="160" y="830"/>
                </a:lnTo>
                <a:lnTo>
                  <a:pt x="162" y="828"/>
                </a:lnTo>
                <a:lnTo>
                  <a:pt x="164" y="828"/>
                </a:lnTo>
                <a:lnTo>
                  <a:pt x="165" y="826"/>
                </a:lnTo>
                <a:lnTo>
                  <a:pt x="165" y="824"/>
                </a:lnTo>
                <a:lnTo>
                  <a:pt x="167" y="824"/>
                </a:lnTo>
                <a:lnTo>
                  <a:pt x="167" y="823"/>
                </a:lnTo>
                <a:lnTo>
                  <a:pt x="169" y="823"/>
                </a:lnTo>
                <a:lnTo>
                  <a:pt x="169" y="821"/>
                </a:lnTo>
                <a:lnTo>
                  <a:pt x="171" y="821"/>
                </a:lnTo>
                <a:lnTo>
                  <a:pt x="171" y="819"/>
                </a:lnTo>
                <a:lnTo>
                  <a:pt x="172" y="819"/>
                </a:lnTo>
                <a:lnTo>
                  <a:pt x="174" y="817"/>
                </a:lnTo>
                <a:lnTo>
                  <a:pt x="176" y="817"/>
                </a:lnTo>
                <a:lnTo>
                  <a:pt x="178" y="816"/>
                </a:lnTo>
                <a:lnTo>
                  <a:pt x="179" y="816"/>
                </a:lnTo>
                <a:lnTo>
                  <a:pt x="181" y="814"/>
                </a:lnTo>
                <a:lnTo>
                  <a:pt x="181" y="812"/>
                </a:lnTo>
                <a:lnTo>
                  <a:pt x="179" y="810"/>
                </a:lnTo>
                <a:lnTo>
                  <a:pt x="179" y="809"/>
                </a:lnTo>
                <a:lnTo>
                  <a:pt x="178" y="807"/>
                </a:lnTo>
                <a:lnTo>
                  <a:pt x="178" y="805"/>
                </a:lnTo>
                <a:lnTo>
                  <a:pt x="176" y="803"/>
                </a:lnTo>
                <a:lnTo>
                  <a:pt x="176" y="802"/>
                </a:lnTo>
                <a:lnTo>
                  <a:pt x="176" y="800"/>
                </a:lnTo>
                <a:lnTo>
                  <a:pt x="174" y="800"/>
                </a:lnTo>
                <a:lnTo>
                  <a:pt x="174" y="798"/>
                </a:lnTo>
                <a:lnTo>
                  <a:pt x="174" y="796"/>
                </a:lnTo>
                <a:lnTo>
                  <a:pt x="174" y="795"/>
                </a:lnTo>
                <a:lnTo>
                  <a:pt x="174" y="793"/>
                </a:lnTo>
                <a:lnTo>
                  <a:pt x="174" y="791"/>
                </a:lnTo>
                <a:lnTo>
                  <a:pt x="174" y="789"/>
                </a:lnTo>
                <a:lnTo>
                  <a:pt x="174" y="788"/>
                </a:lnTo>
                <a:lnTo>
                  <a:pt x="174" y="786"/>
                </a:lnTo>
                <a:lnTo>
                  <a:pt x="174" y="784"/>
                </a:lnTo>
                <a:lnTo>
                  <a:pt x="174" y="782"/>
                </a:lnTo>
                <a:lnTo>
                  <a:pt x="174" y="781"/>
                </a:lnTo>
                <a:lnTo>
                  <a:pt x="174" y="779"/>
                </a:lnTo>
                <a:lnTo>
                  <a:pt x="174" y="777"/>
                </a:lnTo>
                <a:lnTo>
                  <a:pt x="174" y="775"/>
                </a:lnTo>
                <a:lnTo>
                  <a:pt x="174" y="774"/>
                </a:lnTo>
                <a:lnTo>
                  <a:pt x="174" y="772"/>
                </a:lnTo>
                <a:lnTo>
                  <a:pt x="174" y="770"/>
                </a:lnTo>
                <a:lnTo>
                  <a:pt x="174" y="768"/>
                </a:lnTo>
                <a:lnTo>
                  <a:pt x="174" y="767"/>
                </a:lnTo>
                <a:lnTo>
                  <a:pt x="174" y="765"/>
                </a:lnTo>
                <a:lnTo>
                  <a:pt x="176" y="763"/>
                </a:lnTo>
                <a:lnTo>
                  <a:pt x="176" y="761"/>
                </a:lnTo>
                <a:lnTo>
                  <a:pt x="176" y="760"/>
                </a:lnTo>
                <a:lnTo>
                  <a:pt x="176" y="758"/>
                </a:lnTo>
                <a:lnTo>
                  <a:pt x="176" y="756"/>
                </a:lnTo>
                <a:lnTo>
                  <a:pt x="176" y="754"/>
                </a:lnTo>
                <a:lnTo>
                  <a:pt x="176" y="753"/>
                </a:lnTo>
                <a:lnTo>
                  <a:pt x="176" y="751"/>
                </a:lnTo>
                <a:lnTo>
                  <a:pt x="176" y="749"/>
                </a:lnTo>
                <a:lnTo>
                  <a:pt x="176" y="748"/>
                </a:lnTo>
                <a:lnTo>
                  <a:pt x="178" y="746"/>
                </a:lnTo>
                <a:lnTo>
                  <a:pt x="178" y="744"/>
                </a:lnTo>
                <a:lnTo>
                  <a:pt x="178" y="742"/>
                </a:lnTo>
                <a:lnTo>
                  <a:pt x="179" y="741"/>
                </a:lnTo>
                <a:lnTo>
                  <a:pt x="179" y="739"/>
                </a:lnTo>
                <a:lnTo>
                  <a:pt x="179" y="737"/>
                </a:lnTo>
                <a:lnTo>
                  <a:pt x="181" y="735"/>
                </a:lnTo>
                <a:lnTo>
                  <a:pt x="181" y="734"/>
                </a:lnTo>
                <a:lnTo>
                  <a:pt x="181" y="732"/>
                </a:lnTo>
                <a:lnTo>
                  <a:pt x="181" y="730"/>
                </a:lnTo>
                <a:lnTo>
                  <a:pt x="183" y="728"/>
                </a:lnTo>
                <a:lnTo>
                  <a:pt x="183" y="727"/>
                </a:lnTo>
                <a:lnTo>
                  <a:pt x="183" y="725"/>
                </a:lnTo>
                <a:lnTo>
                  <a:pt x="185" y="723"/>
                </a:lnTo>
                <a:lnTo>
                  <a:pt x="185" y="721"/>
                </a:lnTo>
                <a:lnTo>
                  <a:pt x="185" y="720"/>
                </a:lnTo>
                <a:lnTo>
                  <a:pt x="186" y="718"/>
                </a:lnTo>
                <a:lnTo>
                  <a:pt x="186" y="716"/>
                </a:lnTo>
                <a:lnTo>
                  <a:pt x="186" y="714"/>
                </a:lnTo>
                <a:lnTo>
                  <a:pt x="188" y="713"/>
                </a:lnTo>
                <a:lnTo>
                  <a:pt x="188" y="711"/>
                </a:lnTo>
                <a:lnTo>
                  <a:pt x="190" y="709"/>
                </a:lnTo>
                <a:lnTo>
                  <a:pt x="190" y="707"/>
                </a:lnTo>
                <a:lnTo>
                  <a:pt x="190" y="706"/>
                </a:lnTo>
                <a:lnTo>
                  <a:pt x="192" y="706"/>
                </a:lnTo>
                <a:lnTo>
                  <a:pt x="192" y="704"/>
                </a:lnTo>
                <a:lnTo>
                  <a:pt x="193" y="704"/>
                </a:lnTo>
                <a:lnTo>
                  <a:pt x="193" y="702"/>
                </a:lnTo>
                <a:lnTo>
                  <a:pt x="193" y="700"/>
                </a:lnTo>
                <a:lnTo>
                  <a:pt x="193" y="699"/>
                </a:lnTo>
                <a:lnTo>
                  <a:pt x="193" y="697"/>
                </a:lnTo>
                <a:lnTo>
                  <a:pt x="193" y="695"/>
                </a:lnTo>
                <a:lnTo>
                  <a:pt x="193" y="693"/>
                </a:lnTo>
                <a:lnTo>
                  <a:pt x="193" y="692"/>
                </a:lnTo>
                <a:lnTo>
                  <a:pt x="193" y="690"/>
                </a:lnTo>
                <a:lnTo>
                  <a:pt x="193" y="688"/>
                </a:lnTo>
                <a:lnTo>
                  <a:pt x="193" y="686"/>
                </a:lnTo>
                <a:lnTo>
                  <a:pt x="193" y="685"/>
                </a:lnTo>
                <a:lnTo>
                  <a:pt x="193" y="683"/>
                </a:lnTo>
                <a:lnTo>
                  <a:pt x="193" y="681"/>
                </a:lnTo>
                <a:lnTo>
                  <a:pt x="193" y="679"/>
                </a:lnTo>
                <a:lnTo>
                  <a:pt x="193" y="678"/>
                </a:lnTo>
                <a:lnTo>
                  <a:pt x="193" y="676"/>
                </a:lnTo>
                <a:lnTo>
                  <a:pt x="193" y="674"/>
                </a:lnTo>
                <a:lnTo>
                  <a:pt x="193" y="672"/>
                </a:lnTo>
                <a:lnTo>
                  <a:pt x="193" y="671"/>
                </a:lnTo>
                <a:lnTo>
                  <a:pt x="193" y="669"/>
                </a:lnTo>
                <a:lnTo>
                  <a:pt x="195" y="667"/>
                </a:lnTo>
                <a:lnTo>
                  <a:pt x="193" y="665"/>
                </a:lnTo>
                <a:lnTo>
                  <a:pt x="195" y="664"/>
                </a:lnTo>
                <a:lnTo>
                  <a:pt x="195" y="662"/>
                </a:lnTo>
                <a:lnTo>
                  <a:pt x="195" y="660"/>
                </a:lnTo>
                <a:lnTo>
                  <a:pt x="195" y="658"/>
                </a:lnTo>
                <a:lnTo>
                  <a:pt x="195" y="657"/>
                </a:lnTo>
                <a:lnTo>
                  <a:pt x="193" y="655"/>
                </a:lnTo>
                <a:lnTo>
                  <a:pt x="195" y="655"/>
                </a:lnTo>
                <a:lnTo>
                  <a:pt x="197" y="655"/>
                </a:lnTo>
                <a:lnTo>
                  <a:pt x="199" y="655"/>
                </a:lnTo>
                <a:lnTo>
                  <a:pt x="200" y="653"/>
                </a:lnTo>
                <a:lnTo>
                  <a:pt x="202" y="653"/>
                </a:lnTo>
                <a:lnTo>
                  <a:pt x="202" y="652"/>
                </a:lnTo>
                <a:lnTo>
                  <a:pt x="204" y="652"/>
                </a:lnTo>
                <a:lnTo>
                  <a:pt x="204" y="650"/>
                </a:lnTo>
                <a:lnTo>
                  <a:pt x="205" y="648"/>
                </a:lnTo>
                <a:lnTo>
                  <a:pt x="205" y="646"/>
                </a:lnTo>
                <a:lnTo>
                  <a:pt x="207" y="645"/>
                </a:lnTo>
                <a:lnTo>
                  <a:pt x="209" y="643"/>
                </a:lnTo>
                <a:lnTo>
                  <a:pt x="209" y="641"/>
                </a:lnTo>
                <a:lnTo>
                  <a:pt x="209" y="639"/>
                </a:lnTo>
                <a:lnTo>
                  <a:pt x="211" y="638"/>
                </a:lnTo>
                <a:lnTo>
                  <a:pt x="211" y="636"/>
                </a:lnTo>
                <a:lnTo>
                  <a:pt x="212" y="634"/>
                </a:lnTo>
                <a:lnTo>
                  <a:pt x="212" y="632"/>
                </a:lnTo>
                <a:lnTo>
                  <a:pt x="212" y="631"/>
                </a:lnTo>
                <a:lnTo>
                  <a:pt x="212" y="629"/>
                </a:lnTo>
                <a:lnTo>
                  <a:pt x="212" y="627"/>
                </a:lnTo>
                <a:lnTo>
                  <a:pt x="212" y="625"/>
                </a:lnTo>
                <a:lnTo>
                  <a:pt x="212" y="624"/>
                </a:lnTo>
                <a:lnTo>
                  <a:pt x="212" y="622"/>
                </a:lnTo>
                <a:lnTo>
                  <a:pt x="212" y="620"/>
                </a:lnTo>
                <a:lnTo>
                  <a:pt x="212" y="618"/>
                </a:lnTo>
                <a:lnTo>
                  <a:pt x="211" y="618"/>
                </a:lnTo>
                <a:lnTo>
                  <a:pt x="209" y="618"/>
                </a:lnTo>
                <a:lnTo>
                  <a:pt x="207" y="617"/>
                </a:lnTo>
                <a:lnTo>
                  <a:pt x="205" y="615"/>
                </a:lnTo>
                <a:lnTo>
                  <a:pt x="205" y="613"/>
                </a:lnTo>
                <a:lnTo>
                  <a:pt x="204" y="613"/>
                </a:lnTo>
                <a:lnTo>
                  <a:pt x="202" y="613"/>
                </a:lnTo>
                <a:lnTo>
                  <a:pt x="202" y="611"/>
                </a:lnTo>
                <a:lnTo>
                  <a:pt x="200" y="611"/>
                </a:lnTo>
                <a:lnTo>
                  <a:pt x="199" y="611"/>
                </a:lnTo>
                <a:lnTo>
                  <a:pt x="197" y="610"/>
                </a:lnTo>
                <a:lnTo>
                  <a:pt x="195" y="610"/>
                </a:lnTo>
                <a:lnTo>
                  <a:pt x="195" y="608"/>
                </a:lnTo>
                <a:lnTo>
                  <a:pt x="193" y="608"/>
                </a:lnTo>
                <a:lnTo>
                  <a:pt x="193" y="606"/>
                </a:lnTo>
                <a:lnTo>
                  <a:pt x="192" y="604"/>
                </a:lnTo>
                <a:lnTo>
                  <a:pt x="192" y="603"/>
                </a:lnTo>
                <a:lnTo>
                  <a:pt x="193" y="601"/>
                </a:lnTo>
                <a:lnTo>
                  <a:pt x="195" y="599"/>
                </a:lnTo>
                <a:lnTo>
                  <a:pt x="197" y="597"/>
                </a:lnTo>
                <a:lnTo>
                  <a:pt x="197" y="596"/>
                </a:lnTo>
                <a:lnTo>
                  <a:pt x="199" y="596"/>
                </a:lnTo>
                <a:lnTo>
                  <a:pt x="199" y="594"/>
                </a:lnTo>
                <a:lnTo>
                  <a:pt x="199" y="592"/>
                </a:lnTo>
                <a:lnTo>
                  <a:pt x="200" y="592"/>
                </a:lnTo>
                <a:lnTo>
                  <a:pt x="200" y="590"/>
                </a:lnTo>
                <a:lnTo>
                  <a:pt x="202" y="589"/>
                </a:lnTo>
                <a:lnTo>
                  <a:pt x="204" y="587"/>
                </a:lnTo>
                <a:lnTo>
                  <a:pt x="205" y="585"/>
                </a:lnTo>
                <a:lnTo>
                  <a:pt x="205" y="583"/>
                </a:lnTo>
                <a:lnTo>
                  <a:pt x="207" y="582"/>
                </a:lnTo>
                <a:lnTo>
                  <a:pt x="209" y="582"/>
                </a:lnTo>
                <a:lnTo>
                  <a:pt x="209" y="580"/>
                </a:lnTo>
                <a:lnTo>
                  <a:pt x="211" y="578"/>
                </a:lnTo>
                <a:lnTo>
                  <a:pt x="212" y="578"/>
                </a:lnTo>
                <a:lnTo>
                  <a:pt x="212" y="576"/>
                </a:lnTo>
                <a:lnTo>
                  <a:pt x="214" y="576"/>
                </a:lnTo>
                <a:lnTo>
                  <a:pt x="216" y="575"/>
                </a:lnTo>
                <a:lnTo>
                  <a:pt x="218" y="575"/>
                </a:lnTo>
                <a:lnTo>
                  <a:pt x="218" y="573"/>
                </a:lnTo>
                <a:lnTo>
                  <a:pt x="219" y="573"/>
                </a:lnTo>
                <a:lnTo>
                  <a:pt x="221" y="571"/>
                </a:lnTo>
                <a:lnTo>
                  <a:pt x="221" y="569"/>
                </a:lnTo>
                <a:lnTo>
                  <a:pt x="223" y="569"/>
                </a:lnTo>
                <a:lnTo>
                  <a:pt x="225" y="568"/>
                </a:lnTo>
                <a:lnTo>
                  <a:pt x="225" y="566"/>
                </a:lnTo>
                <a:lnTo>
                  <a:pt x="226" y="566"/>
                </a:lnTo>
                <a:lnTo>
                  <a:pt x="226" y="564"/>
                </a:lnTo>
                <a:lnTo>
                  <a:pt x="228" y="564"/>
                </a:lnTo>
                <a:lnTo>
                  <a:pt x="228" y="563"/>
                </a:lnTo>
                <a:lnTo>
                  <a:pt x="230" y="561"/>
                </a:lnTo>
                <a:lnTo>
                  <a:pt x="232" y="559"/>
                </a:lnTo>
                <a:lnTo>
                  <a:pt x="233" y="557"/>
                </a:lnTo>
                <a:lnTo>
                  <a:pt x="235" y="557"/>
                </a:lnTo>
                <a:lnTo>
                  <a:pt x="235" y="556"/>
                </a:lnTo>
                <a:lnTo>
                  <a:pt x="237" y="554"/>
                </a:lnTo>
                <a:lnTo>
                  <a:pt x="239" y="552"/>
                </a:lnTo>
                <a:lnTo>
                  <a:pt x="240" y="550"/>
                </a:lnTo>
                <a:lnTo>
                  <a:pt x="242" y="549"/>
                </a:lnTo>
                <a:lnTo>
                  <a:pt x="242" y="547"/>
                </a:lnTo>
                <a:lnTo>
                  <a:pt x="244" y="545"/>
                </a:lnTo>
                <a:lnTo>
                  <a:pt x="246" y="545"/>
                </a:lnTo>
                <a:lnTo>
                  <a:pt x="246" y="543"/>
                </a:lnTo>
                <a:lnTo>
                  <a:pt x="247" y="543"/>
                </a:lnTo>
                <a:lnTo>
                  <a:pt x="247" y="542"/>
                </a:lnTo>
                <a:lnTo>
                  <a:pt x="249" y="542"/>
                </a:lnTo>
                <a:lnTo>
                  <a:pt x="249" y="540"/>
                </a:lnTo>
                <a:lnTo>
                  <a:pt x="251" y="538"/>
                </a:lnTo>
                <a:lnTo>
                  <a:pt x="253" y="536"/>
                </a:lnTo>
                <a:lnTo>
                  <a:pt x="253" y="535"/>
                </a:lnTo>
                <a:lnTo>
                  <a:pt x="253" y="533"/>
                </a:lnTo>
                <a:lnTo>
                  <a:pt x="251" y="531"/>
                </a:lnTo>
                <a:lnTo>
                  <a:pt x="251" y="529"/>
                </a:lnTo>
                <a:lnTo>
                  <a:pt x="249" y="529"/>
                </a:lnTo>
                <a:lnTo>
                  <a:pt x="247" y="529"/>
                </a:lnTo>
                <a:lnTo>
                  <a:pt x="247" y="528"/>
                </a:lnTo>
                <a:lnTo>
                  <a:pt x="246" y="528"/>
                </a:lnTo>
                <a:lnTo>
                  <a:pt x="244" y="528"/>
                </a:lnTo>
                <a:lnTo>
                  <a:pt x="244" y="526"/>
                </a:lnTo>
                <a:lnTo>
                  <a:pt x="242" y="526"/>
                </a:lnTo>
                <a:lnTo>
                  <a:pt x="242" y="524"/>
                </a:lnTo>
                <a:lnTo>
                  <a:pt x="240" y="524"/>
                </a:lnTo>
                <a:lnTo>
                  <a:pt x="240" y="522"/>
                </a:lnTo>
                <a:lnTo>
                  <a:pt x="239" y="521"/>
                </a:lnTo>
                <a:lnTo>
                  <a:pt x="237" y="519"/>
                </a:lnTo>
                <a:lnTo>
                  <a:pt x="237" y="517"/>
                </a:lnTo>
                <a:lnTo>
                  <a:pt x="235" y="517"/>
                </a:lnTo>
                <a:lnTo>
                  <a:pt x="235" y="515"/>
                </a:lnTo>
                <a:lnTo>
                  <a:pt x="233" y="515"/>
                </a:lnTo>
                <a:lnTo>
                  <a:pt x="233" y="514"/>
                </a:lnTo>
                <a:lnTo>
                  <a:pt x="232" y="514"/>
                </a:lnTo>
                <a:lnTo>
                  <a:pt x="230" y="512"/>
                </a:lnTo>
                <a:lnTo>
                  <a:pt x="228" y="510"/>
                </a:lnTo>
                <a:lnTo>
                  <a:pt x="226" y="510"/>
                </a:lnTo>
                <a:lnTo>
                  <a:pt x="225" y="508"/>
                </a:lnTo>
                <a:lnTo>
                  <a:pt x="223" y="507"/>
                </a:lnTo>
                <a:lnTo>
                  <a:pt x="221" y="505"/>
                </a:lnTo>
                <a:lnTo>
                  <a:pt x="219" y="503"/>
                </a:lnTo>
                <a:lnTo>
                  <a:pt x="219" y="501"/>
                </a:lnTo>
                <a:lnTo>
                  <a:pt x="219" y="500"/>
                </a:lnTo>
                <a:lnTo>
                  <a:pt x="218" y="500"/>
                </a:lnTo>
                <a:lnTo>
                  <a:pt x="218" y="498"/>
                </a:lnTo>
                <a:lnTo>
                  <a:pt x="218" y="496"/>
                </a:lnTo>
                <a:lnTo>
                  <a:pt x="216" y="496"/>
                </a:lnTo>
                <a:lnTo>
                  <a:pt x="214" y="494"/>
                </a:lnTo>
                <a:lnTo>
                  <a:pt x="212" y="493"/>
                </a:lnTo>
                <a:lnTo>
                  <a:pt x="211" y="493"/>
                </a:lnTo>
                <a:lnTo>
                  <a:pt x="209" y="491"/>
                </a:lnTo>
                <a:lnTo>
                  <a:pt x="207" y="491"/>
                </a:lnTo>
                <a:lnTo>
                  <a:pt x="205" y="491"/>
                </a:lnTo>
                <a:lnTo>
                  <a:pt x="204" y="491"/>
                </a:lnTo>
                <a:lnTo>
                  <a:pt x="204" y="489"/>
                </a:lnTo>
                <a:lnTo>
                  <a:pt x="202" y="489"/>
                </a:lnTo>
                <a:lnTo>
                  <a:pt x="200" y="489"/>
                </a:lnTo>
                <a:lnTo>
                  <a:pt x="199" y="489"/>
                </a:lnTo>
                <a:lnTo>
                  <a:pt x="199" y="487"/>
                </a:lnTo>
                <a:lnTo>
                  <a:pt x="197" y="486"/>
                </a:lnTo>
                <a:lnTo>
                  <a:pt x="195" y="484"/>
                </a:lnTo>
                <a:lnTo>
                  <a:pt x="195" y="482"/>
                </a:lnTo>
                <a:lnTo>
                  <a:pt x="193" y="480"/>
                </a:lnTo>
                <a:lnTo>
                  <a:pt x="193" y="479"/>
                </a:lnTo>
                <a:lnTo>
                  <a:pt x="192" y="479"/>
                </a:lnTo>
                <a:lnTo>
                  <a:pt x="192" y="477"/>
                </a:lnTo>
                <a:lnTo>
                  <a:pt x="190" y="477"/>
                </a:lnTo>
                <a:lnTo>
                  <a:pt x="188" y="477"/>
                </a:lnTo>
                <a:lnTo>
                  <a:pt x="188" y="475"/>
                </a:lnTo>
                <a:lnTo>
                  <a:pt x="186" y="475"/>
                </a:lnTo>
                <a:lnTo>
                  <a:pt x="185" y="473"/>
                </a:lnTo>
                <a:lnTo>
                  <a:pt x="183" y="473"/>
                </a:lnTo>
                <a:lnTo>
                  <a:pt x="181" y="473"/>
                </a:lnTo>
                <a:lnTo>
                  <a:pt x="179" y="472"/>
                </a:lnTo>
                <a:lnTo>
                  <a:pt x="178" y="472"/>
                </a:lnTo>
                <a:lnTo>
                  <a:pt x="176" y="472"/>
                </a:lnTo>
                <a:lnTo>
                  <a:pt x="174" y="472"/>
                </a:lnTo>
                <a:lnTo>
                  <a:pt x="172" y="470"/>
                </a:lnTo>
                <a:lnTo>
                  <a:pt x="171" y="470"/>
                </a:lnTo>
                <a:lnTo>
                  <a:pt x="169" y="468"/>
                </a:lnTo>
                <a:lnTo>
                  <a:pt x="167" y="467"/>
                </a:lnTo>
                <a:lnTo>
                  <a:pt x="165" y="467"/>
                </a:lnTo>
                <a:lnTo>
                  <a:pt x="165" y="465"/>
                </a:lnTo>
                <a:lnTo>
                  <a:pt x="164" y="465"/>
                </a:lnTo>
                <a:lnTo>
                  <a:pt x="162" y="463"/>
                </a:lnTo>
                <a:lnTo>
                  <a:pt x="160" y="463"/>
                </a:lnTo>
                <a:lnTo>
                  <a:pt x="158" y="461"/>
                </a:lnTo>
                <a:lnTo>
                  <a:pt x="157" y="461"/>
                </a:lnTo>
                <a:lnTo>
                  <a:pt x="155" y="461"/>
                </a:lnTo>
                <a:lnTo>
                  <a:pt x="153" y="461"/>
                </a:lnTo>
                <a:lnTo>
                  <a:pt x="153" y="460"/>
                </a:lnTo>
                <a:lnTo>
                  <a:pt x="151" y="460"/>
                </a:lnTo>
                <a:lnTo>
                  <a:pt x="151" y="458"/>
                </a:lnTo>
                <a:lnTo>
                  <a:pt x="151" y="456"/>
                </a:lnTo>
                <a:lnTo>
                  <a:pt x="150" y="454"/>
                </a:lnTo>
                <a:lnTo>
                  <a:pt x="150" y="453"/>
                </a:lnTo>
                <a:lnTo>
                  <a:pt x="150" y="451"/>
                </a:lnTo>
                <a:lnTo>
                  <a:pt x="150" y="449"/>
                </a:lnTo>
                <a:lnTo>
                  <a:pt x="150" y="447"/>
                </a:lnTo>
                <a:lnTo>
                  <a:pt x="150" y="446"/>
                </a:lnTo>
                <a:lnTo>
                  <a:pt x="148" y="444"/>
                </a:lnTo>
                <a:lnTo>
                  <a:pt x="148" y="442"/>
                </a:lnTo>
                <a:lnTo>
                  <a:pt x="148" y="440"/>
                </a:lnTo>
                <a:lnTo>
                  <a:pt x="146" y="439"/>
                </a:lnTo>
                <a:lnTo>
                  <a:pt x="146" y="437"/>
                </a:lnTo>
                <a:lnTo>
                  <a:pt x="146" y="435"/>
                </a:lnTo>
                <a:lnTo>
                  <a:pt x="146" y="433"/>
                </a:lnTo>
                <a:lnTo>
                  <a:pt x="144" y="432"/>
                </a:lnTo>
                <a:lnTo>
                  <a:pt x="144" y="430"/>
                </a:lnTo>
                <a:lnTo>
                  <a:pt x="144" y="428"/>
                </a:lnTo>
                <a:lnTo>
                  <a:pt x="144" y="426"/>
                </a:lnTo>
                <a:lnTo>
                  <a:pt x="144" y="425"/>
                </a:lnTo>
                <a:lnTo>
                  <a:pt x="144" y="423"/>
                </a:lnTo>
                <a:lnTo>
                  <a:pt x="146" y="421"/>
                </a:lnTo>
                <a:lnTo>
                  <a:pt x="148" y="419"/>
                </a:lnTo>
                <a:lnTo>
                  <a:pt x="148" y="418"/>
                </a:lnTo>
                <a:lnTo>
                  <a:pt x="148" y="416"/>
                </a:lnTo>
                <a:lnTo>
                  <a:pt x="150" y="416"/>
                </a:lnTo>
                <a:lnTo>
                  <a:pt x="150" y="414"/>
                </a:lnTo>
                <a:lnTo>
                  <a:pt x="150" y="412"/>
                </a:lnTo>
                <a:lnTo>
                  <a:pt x="151" y="412"/>
                </a:lnTo>
                <a:lnTo>
                  <a:pt x="151" y="411"/>
                </a:lnTo>
                <a:lnTo>
                  <a:pt x="151" y="409"/>
                </a:lnTo>
                <a:lnTo>
                  <a:pt x="153" y="409"/>
                </a:lnTo>
                <a:lnTo>
                  <a:pt x="153" y="407"/>
                </a:lnTo>
                <a:lnTo>
                  <a:pt x="153" y="405"/>
                </a:lnTo>
                <a:lnTo>
                  <a:pt x="155" y="404"/>
                </a:lnTo>
                <a:lnTo>
                  <a:pt x="155" y="402"/>
                </a:lnTo>
                <a:lnTo>
                  <a:pt x="157" y="400"/>
                </a:lnTo>
                <a:lnTo>
                  <a:pt x="157" y="398"/>
                </a:lnTo>
                <a:lnTo>
                  <a:pt x="158" y="397"/>
                </a:lnTo>
                <a:lnTo>
                  <a:pt x="157" y="397"/>
                </a:lnTo>
                <a:lnTo>
                  <a:pt x="157" y="395"/>
                </a:lnTo>
                <a:lnTo>
                  <a:pt x="155" y="395"/>
                </a:lnTo>
                <a:lnTo>
                  <a:pt x="155" y="393"/>
                </a:lnTo>
                <a:lnTo>
                  <a:pt x="153" y="391"/>
                </a:lnTo>
                <a:lnTo>
                  <a:pt x="153" y="390"/>
                </a:lnTo>
                <a:lnTo>
                  <a:pt x="151" y="388"/>
                </a:lnTo>
                <a:lnTo>
                  <a:pt x="151" y="386"/>
                </a:lnTo>
                <a:lnTo>
                  <a:pt x="151" y="384"/>
                </a:lnTo>
                <a:lnTo>
                  <a:pt x="151" y="383"/>
                </a:lnTo>
                <a:lnTo>
                  <a:pt x="150" y="381"/>
                </a:lnTo>
                <a:lnTo>
                  <a:pt x="150" y="379"/>
                </a:lnTo>
                <a:lnTo>
                  <a:pt x="148" y="377"/>
                </a:lnTo>
                <a:lnTo>
                  <a:pt x="148" y="376"/>
                </a:lnTo>
                <a:lnTo>
                  <a:pt x="146" y="374"/>
                </a:lnTo>
                <a:lnTo>
                  <a:pt x="146" y="372"/>
                </a:lnTo>
                <a:lnTo>
                  <a:pt x="146" y="371"/>
                </a:lnTo>
                <a:lnTo>
                  <a:pt x="146" y="369"/>
                </a:lnTo>
                <a:lnTo>
                  <a:pt x="146" y="367"/>
                </a:lnTo>
                <a:lnTo>
                  <a:pt x="146" y="365"/>
                </a:lnTo>
                <a:lnTo>
                  <a:pt x="144" y="364"/>
                </a:lnTo>
                <a:lnTo>
                  <a:pt x="144" y="362"/>
                </a:lnTo>
                <a:lnTo>
                  <a:pt x="144" y="360"/>
                </a:lnTo>
                <a:lnTo>
                  <a:pt x="144" y="358"/>
                </a:lnTo>
                <a:lnTo>
                  <a:pt x="144" y="357"/>
                </a:lnTo>
                <a:lnTo>
                  <a:pt x="144" y="355"/>
                </a:lnTo>
                <a:lnTo>
                  <a:pt x="146" y="355"/>
                </a:lnTo>
                <a:lnTo>
                  <a:pt x="146" y="353"/>
                </a:lnTo>
                <a:lnTo>
                  <a:pt x="146" y="351"/>
                </a:lnTo>
                <a:lnTo>
                  <a:pt x="148" y="350"/>
                </a:lnTo>
                <a:lnTo>
                  <a:pt x="148" y="348"/>
                </a:lnTo>
                <a:lnTo>
                  <a:pt x="148" y="346"/>
                </a:lnTo>
                <a:lnTo>
                  <a:pt x="148" y="344"/>
                </a:lnTo>
                <a:lnTo>
                  <a:pt x="150" y="344"/>
                </a:lnTo>
                <a:lnTo>
                  <a:pt x="150" y="343"/>
                </a:lnTo>
                <a:lnTo>
                  <a:pt x="150" y="341"/>
                </a:lnTo>
                <a:lnTo>
                  <a:pt x="151" y="339"/>
                </a:lnTo>
                <a:lnTo>
                  <a:pt x="151" y="337"/>
                </a:lnTo>
                <a:lnTo>
                  <a:pt x="151" y="336"/>
                </a:lnTo>
                <a:lnTo>
                  <a:pt x="153" y="334"/>
                </a:lnTo>
                <a:lnTo>
                  <a:pt x="155" y="332"/>
                </a:lnTo>
                <a:lnTo>
                  <a:pt x="155" y="330"/>
                </a:lnTo>
                <a:lnTo>
                  <a:pt x="157" y="329"/>
                </a:lnTo>
                <a:lnTo>
                  <a:pt x="157" y="327"/>
                </a:lnTo>
                <a:lnTo>
                  <a:pt x="157" y="325"/>
                </a:lnTo>
                <a:lnTo>
                  <a:pt x="158" y="323"/>
                </a:lnTo>
                <a:lnTo>
                  <a:pt x="158" y="322"/>
                </a:lnTo>
                <a:lnTo>
                  <a:pt x="158" y="320"/>
                </a:lnTo>
                <a:lnTo>
                  <a:pt x="158" y="318"/>
                </a:lnTo>
                <a:lnTo>
                  <a:pt x="158" y="316"/>
                </a:lnTo>
                <a:lnTo>
                  <a:pt x="158" y="315"/>
                </a:lnTo>
                <a:lnTo>
                  <a:pt x="158" y="313"/>
                </a:lnTo>
                <a:lnTo>
                  <a:pt x="158" y="311"/>
                </a:lnTo>
                <a:lnTo>
                  <a:pt x="158" y="309"/>
                </a:lnTo>
                <a:lnTo>
                  <a:pt x="158" y="308"/>
                </a:lnTo>
                <a:lnTo>
                  <a:pt x="158" y="306"/>
                </a:lnTo>
                <a:lnTo>
                  <a:pt x="157" y="306"/>
                </a:lnTo>
                <a:lnTo>
                  <a:pt x="157" y="304"/>
                </a:lnTo>
                <a:lnTo>
                  <a:pt x="157" y="302"/>
                </a:lnTo>
                <a:lnTo>
                  <a:pt x="157" y="301"/>
                </a:lnTo>
                <a:lnTo>
                  <a:pt x="157" y="299"/>
                </a:lnTo>
                <a:lnTo>
                  <a:pt x="158" y="297"/>
                </a:lnTo>
                <a:lnTo>
                  <a:pt x="158" y="295"/>
                </a:lnTo>
                <a:lnTo>
                  <a:pt x="158" y="294"/>
                </a:lnTo>
                <a:lnTo>
                  <a:pt x="158" y="292"/>
                </a:lnTo>
                <a:lnTo>
                  <a:pt x="158" y="290"/>
                </a:lnTo>
                <a:lnTo>
                  <a:pt x="158" y="288"/>
                </a:lnTo>
                <a:lnTo>
                  <a:pt x="158" y="287"/>
                </a:lnTo>
                <a:lnTo>
                  <a:pt x="158" y="285"/>
                </a:lnTo>
                <a:lnTo>
                  <a:pt x="157" y="283"/>
                </a:lnTo>
                <a:lnTo>
                  <a:pt x="157" y="281"/>
                </a:lnTo>
                <a:lnTo>
                  <a:pt x="157" y="280"/>
                </a:lnTo>
                <a:lnTo>
                  <a:pt x="157" y="278"/>
                </a:lnTo>
                <a:lnTo>
                  <a:pt x="157" y="276"/>
                </a:lnTo>
                <a:lnTo>
                  <a:pt x="155" y="276"/>
                </a:lnTo>
                <a:lnTo>
                  <a:pt x="155" y="275"/>
                </a:lnTo>
                <a:lnTo>
                  <a:pt x="153" y="273"/>
                </a:lnTo>
                <a:lnTo>
                  <a:pt x="153" y="271"/>
                </a:lnTo>
                <a:lnTo>
                  <a:pt x="153" y="269"/>
                </a:lnTo>
                <a:lnTo>
                  <a:pt x="153" y="268"/>
                </a:lnTo>
                <a:lnTo>
                  <a:pt x="153" y="266"/>
                </a:lnTo>
                <a:lnTo>
                  <a:pt x="153" y="264"/>
                </a:lnTo>
                <a:lnTo>
                  <a:pt x="153" y="262"/>
                </a:lnTo>
                <a:lnTo>
                  <a:pt x="155" y="261"/>
                </a:lnTo>
                <a:lnTo>
                  <a:pt x="155" y="259"/>
                </a:lnTo>
                <a:lnTo>
                  <a:pt x="155" y="257"/>
                </a:lnTo>
                <a:lnTo>
                  <a:pt x="155" y="255"/>
                </a:lnTo>
                <a:lnTo>
                  <a:pt x="155" y="254"/>
                </a:lnTo>
                <a:lnTo>
                  <a:pt x="155" y="252"/>
                </a:lnTo>
                <a:lnTo>
                  <a:pt x="155" y="250"/>
                </a:lnTo>
                <a:lnTo>
                  <a:pt x="155" y="248"/>
                </a:lnTo>
                <a:lnTo>
                  <a:pt x="155" y="247"/>
                </a:lnTo>
                <a:lnTo>
                  <a:pt x="155" y="245"/>
                </a:lnTo>
                <a:lnTo>
                  <a:pt x="157" y="245"/>
                </a:lnTo>
                <a:lnTo>
                  <a:pt x="155" y="243"/>
                </a:lnTo>
                <a:lnTo>
                  <a:pt x="157" y="241"/>
                </a:lnTo>
                <a:lnTo>
                  <a:pt x="157" y="240"/>
                </a:lnTo>
                <a:lnTo>
                  <a:pt x="158" y="238"/>
                </a:lnTo>
                <a:lnTo>
                  <a:pt x="158" y="236"/>
                </a:lnTo>
                <a:lnTo>
                  <a:pt x="160" y="234"/>
                </a:lnTo>
                <a:lnTo>
                  <a:pt x="162" y="233"/>
                </a:lnTo>
                <a:lnTo>
                  <a:pt x="164" y="229"/>
                </a:lnTo>
                <a:lnTo>
                  <a:pt x="165" y="227"/>
                </a:lnTo>
                <a:lnTo>
                  <a:pt x="165" y="226"/>
                </a:lnTo>
                <a:lnTo>
                  <a:pt x="167" y="226"/>
                </a:lnTo>
                <a:lnTo>
                  <a:pt x="167" y="224"/>
                </a:lnTo>
                <a:lnTo>
                  <a:pt x="169" y="224"/>
                </a:lnTo>
                <a:lnTo>
                  <a:pt x="169" y="222"/>
                </a:lnTo>
                <a:lnTo>
                  <a:pt x="169" y="220"/>
                </a:lnTo>
                <a:lnTo>
                  <a:pt x="171" y="219"/>
                </a:lnTo>
                <a:lnTo>
                  <a:pt x="171" y="217"/>
                </a:lnTo>
                <a:lnTo>
                  <a:pt x="172" y="217"/>
                </a:lnTo>
                <a:lnTo>
                  <a:pt x="174" y="215"/>
                </a:lnTo>
                <a:lnTo>
                  <a:pt x="176" y="215"/>
                </a:lnTo>
                <a:lnTo>
                  <a:pt x="178" y="215"/>
                </a:lnTo>
                <a:lnTo>
                  <a:pt x="178" y="213"/>
                </a:lnTo>
                <a:lnTo>
                  <a:pt x="179" y="213"/>
                </a:lnTo>
                <a:lnTo>
                  <a:pt x="179" y="212"/>
                </a:lnTo>
                <a:lnTo>
                  <a:pt x="181" y="210"/>
                </a:lnTo>
                <a:lnTo>
                  <a:pt x="183" y="210"/>
                </a:lnTo>
                <a:lnTo>
                  <a:pt x="185" y="208"/>
                </a:lnTo>
                <a:lnTo>
                  <a:pt x="186" y="206"/>
                </a:lnTo>
                <a:lnTo>
                  <a:pt x="188" y="205"/>
                </a:lnTo>
                <a:lnTo>
                  <a:pt x="190" y="205"/>
                </a:lnTo>
                <a:lnTo>
                  <a:pt x="190" y="203"/>
                </a:lnTo>
                <a:lnTo>
                  <a:pt x="192" y="203"/>
                </a:lnTo>
                <a:lnTo>
                  <a:pt x="192" y="201"/>
                </a:lnTo>
                <a:lnTo>
                  <a:pt x="192" y="199"/>
                </a:lnTo>
                <a:lnTo>
                  <a:pt x="193" y="199"/>
                </a:lnTo>
                <a:lnTo>
                  <a:pt x="193" y="198"/>
                </a:lnTo>
                <a:lnTo>
                  <a:pt x="195" y="198"/>
                </a:lnTo>
                <a:lnTo>
                  <a:pt x="195" y="196"/>
                </a:lnTo>
                <a:lnTo>
                  <a:pt x="195" y="194"/>
                </a:lnTo>
                <a:lnTo>
                  <a:pt x="195" y="192"/>
                </a:lnTo>
                <a:lnTo>
                  <a:pt x="195" y="191"/>
                </a:lnTo>
                <a:lnTo>
                  <a:pt x="195" y="189"/>
                </a:lnTo>
                <a:lnTo>
                  <a:pt x="197" y="189"/>
                </a:lnTo>
                <a:lnTo>
                  <a:pt x="197" y="187"/>
                </a:lnTo>
                <a:lnTo>
                  <a:pt x="199" y="186"/>
                </a:lnTo>
                <a:lnTo>
                  <a:pt x="199" y="184"/>
                </a:lnTo>
                <a:lnTo>
                  <a:pt x="200" y="182"/>
                </a:lnTo>
                <a:lnTo>
                  <a:pt x="202" y="180"/>
                </a:lnTo>
                <a:lnTo>
                  <a:pt x="202" y="179"/>
                </a:lnTo>
                <a:lnTo>
                  <a:pt x="204" y="177"/>
                </a:lnTo>
                <a:lnTo>
                  <a:pt x="204" y="175"/>
                </a:lnTo>
                <a:lnTo>
                  <a:pt x="205" y="173"/>
                </a:lnTo>
                <a:lnTo>
                  <a:pt x="205" y="172"/>
                </a:lnTo>
                <a:lnTo>
                  <a:pt x="205" y="170"/>
                </a:lnTo>
                <a:lnTo>
                  <a:pt x="207" y="170"/>
                </a:lnTo>
                <a:lnTo>
                  <a:pt x="207" y="168"/>
                </a:lnTo>
                <a:lnTo>
                  <a:pt x="207" y="166"/>
                </a:lnTo>
                <a:lnTo>
                  <a:pt x="209" y="166"/>
                </a:lnTo>
                <a:lnTo>
                  <a:pt x="209" y="165"/>
                </a:lnTo>
                <a:lnTo>
                  <a:pt x="211" y="163"/>
                </a:lnTo>
                <a:lnTo>
                  <a:pt x="211" y="161"/>
                </a:lnTo>
                <a:lnTo>
                  <a:pt x="211" y="159"/>
                </a:lnTo>
                <a:lnTo>
                  <a:pt x="212" y="158"/>
                </a:lnTo>
                <a:lnTo>
                  <a:pt x="212" y="156"/>
                </a:lnTo>
                <a:lnTo>
                  <a:pt x="212" y="154"/>
                </a:lnTo>
                <a:lnTo>
                  <a:pt x="214" y="154"/>
                </a:lnTo>
                <a:lnTo>
                  <a:pt x="214" y="152"/>
                </a:lnTo>
                <a:lnTo>
                  <a:pt x="216" y="151"/>
                </a:lnTo>
                <a:lnTo>
                  <a:pt x="216" y="149"/>
                </a:lnTo>
                <a:lnTo>
                  <a:pt x="216" y="147"/>
                </a:lnTo>
                <a:lnTo>
                  <a:pt x="218" y="147"/>
                </a:lnTo>
                <a:lnTo>
                  <a:pt x="218" y="145"/>
                </a:lnTo>
                <a:lnTo>
                  <a:pt x="219" y="144"/>
                </a:lnTo>
                <a:lnTo>
                  <a:pt x="221" y="144"/>
                </a:lnTo>
                <a:lnTo>
                  <a:pt x="221" y="142"/>
                </a:lnTo>
                <a:lnTo>
                  <a:pt x="223" y="140"/>
                </a:lnTo>
                <a:lnTo>
                  <a:pt x="225" y="138"/>
                </a:lnTo>
                <a:lnTo>
                  <a:pt x="225" y="137"/>
                </a:lnTo>
                <a:lnTo>
                  <a:pt x="226" y="135"/>
                </a:lnTo>
                <a:lnTo>
                  <a:pt x="228" y="133"/>
                </a:lnTo>
                <a:lnTo>
                  <a:pt x="228" y="131"/>
                </a:lnTo>
                <a:lnTo>
                  <a:pt x="230" y="131"/>
                </a:lnTo>
                <a:lnTo>
                  <a:pt x="230" y="130"/>
                </a:lnTo>
                <a:lnTo>
                  <a:pt x="232" y="130"/>
                </a:lnTo>
                <a:lnTo>
                  <a:pt x="232" y="128"/>
                </a:lnTo>
                <a:lnTo>
                  <a:pt x="232" y="126"/>
                </a:lnTo>
                <a:lnTo>
                  <a:pt x="232" y="124"/>
                </a:lnTo>
                <a:lnTo>
                  <a:pt x="233" y="124"/>
                </a:lnTo>
                <a:lnTo>
                  <a:pt x="233" y="123"/>
                </a:lnTo>
                <a:lnTo>
                  <a:pt x="233" y="121"/>
                </a:lnTo>
                <a:lnTo>
                  <a:pt x="233" y="119"/>
                </a:lnTo>
                <a:lnTo>
                  <a:pt x="233" y="117"/>
                </a:lnTo>
                <a:lnTo>
                  <a:pt x="233" y="116"/>
                </a:lnTo>
                <a:lnTo>
                  <a:pt x="235" y="114"/>
                </a:lnTo>
                <a:lnTo>
                  <a:pt x="237" y="112"/>
                </a:lnTo>
                <a:lnTo>
                  <a:pt x="239" y="112"/>
                </a:lnTo>
                <a:lnTo>
                  <a:pt x="240" y="112"/>
                </a:lnTo>
                <a:lnTo>
                  <a:pt x="240" y="114"/>
                </a:lnTo>
                <a:lnTo>
                  <a:pt x="242" y="114"/>
                </a:lnTo>
                <a:lnTo>
                  <a:pt x="244" y="116"/>
                </a:lnTo>
                <a:lnTo>
                  <a:pt x="246" y="116"/>
                </a:lnTo>
                <a:lnTo>
                  <a:pt x="247" y="117"/>
                </a:lnTo>
                <a:lnTo>
                  <a:pt x="247" y="116"/>
                </a:lnTo>
                <a:lnTo>
                  <a:pt x="249" y="116"/>
                </a:lnTo>
                <a:lnTo>
                  <a:pt x="251" y="116"/>
                </a:lnTo>
                <a:lnTo>
                  <a:pt x="253" y="117"/>
                </a:lnTo>
                <a:lnTo>
                  <a:pt x="254" y="117"/>
                </a:lnTo>
                <a:lnTo>
                  <a:pt x="256" y="117"/>
                </a:lnTo>
                <a:lnTo>
                  <a:pt x="258" y="117"/>
                </a:lnTo>
                <a:lnTo>
                  <a:pt x="260" y="119"/>
                </a:lnTo>
                <a:lnTo>
                  <a:pt x="261" y="117"/>
                </a:lnTo>
                <a:lnTo>
                  <a:pt x="263" y="117"/>
                </a:lnTo>
                <a:lnTo>
                  <a:pt x="263" y="116"/>
                </a:lnTo>
                <a:lnTo>
                  <a:pt x="265" y="116"/>
                </a:lnTo>
                <a:lnTo>
                  <a:pt x="265" y="114"/>
                </a:lnTo>
                <a:lnTo>
                  <a:pt x="265" y="112"/>
                </a:lnTo>
                <a:lnTo>
                  <a:pt x="265" y="110"/>
                </a:lnTo>
                <a:lnTo>
                  <a:pt x="265" y="109"/>
                </a:lnTo>
                <a:lnTo>
                  <a:pt x="263" y="107"/>
                </a:lnTo>
                <a:lnTo>
                  <a:pt x="265" y="105"/>
                </a:lnTo>
                <a:lnTo>
                  <a:pt x="267" y="105"/>
                </a:lnTo>
                <a:lnTo>
                  <a:pt x="268" y="103"/>
                </a:lnTo>
                <a:lnTo>
                  <a:pt x="268" y="102"/>
                </a:lnTo>
                <a:lnTo>
                  <a:pt x="268" y="100"/>
                </a:lnTo>
                <a:lnTo>
                  <a:pt x="270" y="98"/>
                </a:lnTo>
                <a:lnTo>
                  <a:pt x="270" y="96"/>
                </a:lnTo>
                <a:lnTo>
                  <a:pt x="270" y="95"/>
                </a:lnTo>
                <a:lnTo>
                  <a:pt x="270" y="93"/>
                </a:lnTo>
                <a:lnTo>
                  <a:pt x="270" y="91"/>
                </a:lnTo>
                <a:lnTo>
                  <a:pt x="268" y="90"/>
                </a:lnTo>
                <a:lnTo>
                  <a:pt x="270" y="88"/>
                </a:lnTo>
                <a:lnTo>
                  <a:pt x="270" y="86"/>
                </a:lnTo>
                <a:lnTo>
                  <a:pt x="270" y="84"/>
                </a:lnTo>
                <a:lnTo>
                  <a:pt x="272" y="83"/>
                </a:lnTo>
                <a:lnTo>
                  <a:pt x="272" y="81"/>
                </a:lnTo>
                <a:lnTo>
                  <a:pt x="272" y="79"/>
                </a:lnTo>
                <a:lnTo>
                  <a:pt x="272" y="77"/>
                </a:lnTo>
                <a:lnTo>
                  <a:pt x="272" y="76"/>
                </a:lnTo>
                <a:lnTo>
                  <a:pt x="272" y="74"/>
                </a:lnTo>
                <a:lnTo>
                  <a:pt x="274" y="74"/>
                </a:lnTo>
                <a:lnTo>
                  <a:pt x="274" y="72"/>
                </a:lnTo>
                <a:lnTo>
                  <a:pt x="275" y="72"/>
                </a:lnTo>
                <a:lnTo>
                  <a:pt x="277" y="72"/>
                </a:lnTo>
                <a:lnTo>
                  <a:pt x="277" y="70"/>
                </a:lnTo>
                <a:lnTo>
                  <a:pt x="279" y="70"/>
                </a:lnTo>
                <a:lnTo>
                  <a:pt x="281" y="70"/>
                </a:lnTo>
                <a:lnTo>
                  <a:pt x="281" y="69"/>
                </a:lnTo>
                <a:lnTo>
                  <a:pt x="282" y="69"/>
                </a:lnTo>
                <a:lnTo>
                  <a:pt x="284" y="69"/>
                </a:lnTo>
                <a:lnTo>
                  <a:pt x="286" y="69"/>
                </a:lnTo>
                <a:lnTo>
                  <a:pt x="286" y="67"/>
                </a:lnTo>
                <a:lnTo>
                  <a:pt x="288" y="67"/>
                </a:lnTo>
                <a:lnTo>
                  <a:pt x="289" y="67"/>
                </a:lnTo>
                <a:lnTo>
                  <a:pt x="291" y="67"/>
                </a:lnTo>
                <a:lnTo>
                  <a:pt x="293" y="67"/>
                </a:lnTo>
                <a:lnTo>
                  <a:pt x="294" y="67"/>
                </a:lnTo>
                <a:lnTo>
                  <a:pt x="296" y="69"/>
                </a:lnTo>
                <a:lnTo>
                  <a:pt x="298" y="69"/>
                </a:lnTo>
                <a:lnTo>
                  <a:pt x="300" y="69"/>
                </a:lnTo>
                <a:lnTo>
                  <a:pt x="301" y="69"/>
                </a:lnTo>
                <a:lnTo>
                  <a:pt x="303" y="69"/>
                </a:lnTo>
                <a:lnTo>
                  <a:pt x="303" y="67"/>
                </a:lnTo>
                <a:lnTo>
                  <a:pt x="303" y="65"/>
                </a:lnTo>
                <a:lnTo>
                  <a:pt x="305" y="63"/>
                </a:lnTo>
                <a:lnTo>
                  <a:pt x="305" y="62"/>
                </a:lnTo>
                <a:lnTo>
                  <a:pt x="305" y="60"/>
                </a:lnTo>
                <a:lnTo>
                  <a:pt x="307" y="60"/>
                </a:lnTo>
                <a:lnTo>
                  <a:pt x="308" y="58"/>
                </a:lnTo>
                <a:lnTo>
                  <a:pt x="310" y="56"/>
                </a:lnTo>
                <a:lnTo>
                  <a:pt x="312" y="56"/>
                </a:lnTo>
                <a:lnTo>
                  <a:pt x="312" y="55"/>
                </a:lnTo>
                <a:lnTo>
                  <a:pt x="314" y="55"/>
                </a:lnTo>
                <a:lnTo>
                  <a:pt x="315" y="55"/>
                </a:lnTo>
                <a:lnTo>
                  <a:pt x="315" y="53"/>
                </a:lnTo>
                <a:lnTo>
                  <a:pt x="317" y="53"/>
                </a:lnTo>
                <a:lnTo>
                  <a:pt x="317" y="51"/>
                </a:lnTo>
                <a:lnTo>
                  <a:pt x="319" y="51"/>
                </a:lnTo>
                <a:lnTo>
                  <a:pt x="319" y="49"/>
                </a:lnTo>
                <a:lnTo>
                  <a:pt x="321" y="49"/>
                </a:lnTo>
                <a:lnTo>
                  <a:pt x="321" y="48"/>
                </a:lnTo>
                <a:lnTo>
                  <a:pt x="322" y="48"/>
                </a:lnTo>
                <a:lnTo>
                  <a:pt x="324" y="46"/>
                </a:lnTo>
                <a:lnTo>
                  <a:pt x="326" y="46"/>
                </a:lnTo>
                <a:lnTo>
                  <a:pt x="328" y="46"/>
                </a:lnTo>
                <a:lnTo>
                  <a:pt x="329" y="44"/>
                </a:lnTo>
                <a:lnTo>
                  <a:pt x="331" y="44"/>
                </a:lnTo>
                <a:lnTo>
                  <a:pt x="333" y="44"/>
                </a:lnTo>
                <a:lnTo>
                  <a:pt x="333" y="42"/>
                </a:lnTo>
                <a:lnTo>
                  <a:pt x="335" y="42"/>
                </a:lnTo>
                <a:lnTo>
                  <a:pt x="336" y="42"/>
                </a:lnTo>
                <a:lnTo>
                  <a:pt x="338" y="42"/>
                </a:lnTo>
                <a:lnTo>
                  <a:pt x="340" y="42"/>
                </a:lnTo>
                <a:lnTo>
                  <a:pt x="342" y="41"/>
                </a:lnTo>
                <a:lnTo>
                  <a:pt x="343" y="42"/>
                </a:lnTo>
                <a:lnTo>
                  <a:pt x="345" y="42"/>
                </a:lnTo>
                <a:lnTo>
                  <a:pt x="347" y="41"/>
                </a:lnTo>
                <a:lnTo>
                  <a:pt x="349" y="41"/>
                </a:lnTo>
                <a:lnTo>
                  <a:pt x="350" y="39"/>
                </a:lnTo>
                <a:lnTo>
                  <a:pt x="352" y="39"/>
                </a:lnTo>
                <a:lnTo>
                  <a:pt x="352" y="37"/>
                </a:lnTo>
                <a:lnTo>
                  <a:pt x="354" y="37"/>
                </a:lnTo>
                <a:lnTo>
                  <a:pt x="354" y="35"/>
                </a:lnTo>
                <a:lnTo>
                  <a:pt x="356" y="35"/>
                </a:lnTo>
                <a:lnTo>
                  <a:pt x="356" y="34"/>
                </a:lnTo>
                <a:lnTo>
                  <a:pt x="357" y="34"/>
                </a:lnTo>
                <a:lnTo>
                  <a:pt x="359" y="32"/>
                </a:lnTo>
                <a:lnTo>
                  <a:pt x="361" y="32"/>
                </a:lnTo>
                <a:lnTo>
                  <a:pt x="363" y="32"/>
                </a:lnTo>
                <a:lnTo>
                  <a:pt x="364" y="32"/>
                </a:lnTo>
                <a:lnTo>
                  <a:pt x="366" y="32"/>
                </a:lnTo>
                <a:lnTo>
                  <a:pt x="368" y="30"/>
                </a:lnTo>
                <a:lnTo>
                  <a:pt x="370" y="30"/>
                </a:lnTo>
                <a:lnTo>
                  <a:pt x="371" y="30"/>
                </a:lnTo>
                <a:lnTo>
                  <a:pt x="373" y="30"/>
                </a:lnTo>
                <a:lnTo>
                  <a:pt x="375" y="28"/>
                </a:lnTo>
                <a:lnTo>
                  <a:pt x="377" y="28"/>
                </a:lnTo>
                <a:lnTo>
                  <a:pt x="378" y="28"/>
                </a:lnTo>
                <a:lnTo>
                  <a:pt x="380" y="28"/>
                </a:lnTo>
                <a:lnTo>
                  <a:pt x="382" y="28"/>
                </a:lnTo>
                <a:lnTo>
                  <a:pt x="384" y="27"/>
                </a:lnTo>
                <a:lnTo>
                  <a:pt x="385" y="27"/>
                </a:lnTo>
                <a:lnTo>
                  <a:pt x="387" y="27"/>
                </a:lnTo>
                <a:lnTo>
                  <a:pt x="389" y="25"/>
                </a:lnTo>
                <a:lnTo>
                  <a:pt x="389" y="23"/>
                </a:lnTo>
                <a:lnTo>
                  <a:pt x="390" y="23"/>
                </a:lnTo>
                <a:lnTo>
                  <a:pt x="392" y="21"/>
                </a:lnTo>
                <a:lnTo>
                  <a:pt x="394" y="21"/>
                </a:lnTo>
                <a:lnTo>
                  <a:pt x="394" y="20"/>
                </a:lnTo>
                <a:lnTo>
                  <a:pt x="396" y="20"/>
                </a:lnTo>
                <a:lnTo>
                  <a:pt x="397" y="20"/>
                </a:lnTo>
                <a:lnTo>
                  <a:pt x="399" y="20"/>
                </a:lnTo>
                <a:lnTo>
                  <a:pt x="401" y="20"/>
                </a:lnTo>
                <a:lnTo>
                  <a:pt x="403" y="20"/>
                </a:lnTo>
                <a:lnTo>
                  <a:pt x="404" y="18"/>
                </a:lnTo>
                <a:lnTo>
                  <a:pt x="406" y="18"/>
                </a:lnTo>
                <a:lnTo>
                  <a:pt x="408" y="18"/>
                </a:lnTo>
                <a:lnTo>
                  <a:pt x="408" y="16"/>
                </a:lnTo>
                <a:lnTo>
                  <a:pt x="410" y="16"/>
                </a:lnTo>
                <a:lnTo>
                  <a:pt x="410" y="14"/>
                </a:lnTo>
                <a:lnTo>
                  <a:pt x="410" y="13"/>
                </a:lnTo>
                <a:lnTo>
                  <a:pt x="410" y="11"/>
                </a:lnTo>
                <a:lnTo>
                  <a:pt x="410" y="9"/>
                </a:lnTo>
                <a:lnTo>
                  <a:pt x="411" y="9"/>
                </a:lnTo>
                <a:lnTo>
                  <a:pt x="411" y="7"/>
                </a:lnTo>
                <a:lnTo>
                  <a:pt x="411" y="6"/>
                </a:lnTo>
                <a:lnTo>
                  <a:pt x="413" y="4"/>
                </a:lnTo>
                <a:lnTo>
                  <a:pt x="415" y="4"/>
                </a:lnTo>
                <a:lnTo>
                  <a:pt x="417" y="2"/>
                </a:lnTo>
                <a:lnTo>
                  <a:pt x="418" y="2"/>
                </a:lnTo>
                <a:lnTo>
                  <a:pt x="422" y="2"/>
                </a:lnTo>
                <a:lnTo>
                  <a:pt x="424" y="2"/>
                </a:lnTo>
                <a:lnTo>
                  <a:pt x="425" y="2"/>
                </a:lnTo>
                <a:lnTo>
                  <a:pt x="427" y="2"/>
                </a:lnTo>
                <a:lnTo>
                  <a:pt x="429" y="2"/>
                </a:lnTo>
                <a:lnTo>
                  <a:pt x="431" y="0"/>
                </a:lnTo>
                <a:lnTo>
                  <a:pt x="431" y="2"/>
                </a:lnTo>
                <a:lnTo>
                  <a:pt x="432" y="2"/>
                </a:lnTo>
                <a:lnTo>
                  <a:pt x="432" y="4"/>
                </a:lnTo>
                <a:lnTo>
                  <a:pt x="434" y="4"/>
                </a:lnTo>
                <a:lnTo>
                  <a:pt x="436" y="6"/>
                </a:lnTo>
                <a:lnTo>
                  <a:pt x="438" y="6"/>
                </a:lnTo>
                <a:lnTo>
                  <a:pt x="438" y="7"/>
                </a:lnTo>
                <a:lnTo>
                  <a:pt x="439" y="7"/>
                </a:lnTo>
                <a:lnTo>
                  <a:pt x="439" y="9"/>
                </a:lnTo>
                <a:lnTo>
                  <a:pt x="441" y="9"/>
                </a:lnTo>
                <a:lnTo>
                  <a:pt x="443" y="11"/>
                </a:lnTo>
                <a:lnTo>
                  <a:pt x="445" y="13"/>
                </a:lnTo>
                <a:lnTo>
                  <a:pt x="446" y="13"/>
                </a:lnTo>
                <a:lnTo>
                  <a:pt x="446" y="14"/>
                </a:lnTo>
                <a:lnTo>
                  <a:pt x="448" y="14"/>
                </a:lnTo>
                <a:lnTo>
                  <a:pt x="448" y="16"/>
                </a:lnTo>
                <a:lnTo>
                  <a:pt x="450" y="16"/>
                </a:lnTo>
                <a:lnTo>
                  <a:pt x="450" y="18"/>
                </a:lnTo>
                <a:lnTo>
                  <a:pt x="452" y="18"/>
                </a:lnTo>
                <a:lnTo>
                  <a:pt x="453" y="20"/>
                </a:lnTo>
                <a:lnTo>
                  <a:pt x="453" y="21"/>
                </a:lnTo>
                <a:lnTo>
                  <a:pt x="455" y="21"/>
                </a:lnTo>
                <a:lnTo>
                  <a:pt x="455" y="23"/>
                </a:lnTo>
                <a:lnTo>
                  <a:pt x="457" y="23"/>
                </a:lnTo>
                <a:lnTo>
                  <a:pt x="457" y="25"/>
                </a:lnTo>
                <a:lnTo>
                  <a:pt x="459" y="25"/>
                </a:lnTo>
                <a:lnTo>
                  <a:pt x="460" y="25"/>
                </a:lnTo>
                <a:lnTo>
                  <a:pt x="460" y="27"/>
                </a:lnTo>
                <a:lnTo>
                  <a:pt x="462" y="28"/>
                </a:lnTo>
                <a:lnTo>
                  <a:pt x="464" y="28"/>
                </a:lnTo>
                <a:lnTo>
                  <a:pt x="466" y="30"/>
                </a:lnTo>
                <a:lnTo>
                  <a:pt x="467" y="32"/>
                </a:lnTo>
                <a:lnTo>
                  <a:pt x="469" y="34"/>
                </a:lnTo>
                <a:lnTo>
                  <a:pt x="471" y="35"/>
                </a:lnTo>
                <a:lnTo>
                  <a:pt x="473" y="35"/>
                </a:lnTo>
                <a:close/>
              </a:path>
            </a:pathLst>
          </a:custGeom>
          <a:solidFill>
            <a:schemeClr val="tx2">
              <a:lumMod val="40000"/>
              <a:lumOff val="60000"/>
            </a:schemeClr>
          </a:solidFill>
          <a:ln>
            <a:noFill/>
          </a:ln>
        </p:spPr>
        <p:txBody>
          <a:bodyPr/>
          <a:lstStyle/>
          <a:p>
            <a:pPr>
              <a:defRPr/>
            </a:pPr>
            <a:endParaRPr lang="en-US">
              <a:latin typeface="Calibri" pitchFamily="34" charset="0"/>
              <a:cs typeface="Arial" charset="0"/>
            </a:endParaRPr>
          </a:p>
        </p:txBody>
      </p:sp>
      <p:sp>
        <p:nvSpPr>
          <p:cNvPr id="26750" name="Freeform 446"/>
          <p:cNvSpPr>
            <a:spLocks/>
          </p:cNvSpPr>
          <p:nvPr/>
        </p:nvSpPr>
        <p:spPr bwMode="auto">
          <a:xfrm>
            <a:off x="4402138" y="2601913"/>
            <a:ext cx="631825" cy="1831975"/>
          </a:xfrm>
          <a:custGeom>
            <a:avLst/>
            <a:gdLst>
              <a:gd name="T0" fmla="*/ 2147483647 w 398"/>
              <a:gd name="T1" fmla="*/ 2147483647 h 1154"/>
              <a:gd name="T2" fmla="*/ 2147483647 w 398"/>
              <a:gd name="T3" fmla="*/ 2147483647 h 1154"/>
              <a:gd name="T4" fmla="*/ 2147483647 w 398"/>
              <a:gd name="T5" fmla="*/ 2147483647 h 1154"/>
              <a:gd name="T6" fmla="*/ 2147483647 w 398"/>
              <a:gd name="T7" fmla="*/ 2147483647 h 1154"/>
              <a:gd name="T8" fmla="*/ 2147483647 w 398"/>
              <a:gd name="T9" fmla="*/ 2147483647 h 1154"/>
              <a:gd name="T10" fmla="*/ 2147483647 w 398"/>
              <a:gd name="T11" fmla="*/ 2147483647 h 1154"/>
              <a:gd name="T12" fmla="*/ 2147483647 w 398"/>
              <a:gd name="T13" fmla="*/ 2147483647 h 1154"/>
              <a:gd name="T14" fmla="*/ 2147483647 w 398"/>
              <a:gd name="T15" fmla="*/ 2147483647 h 1154"/>
              <a:gd name="T16" fmla="*/ 2147483647 w 398"/>
              <a:gd name="T17" fmla="*/ 2147483647 h 1154"/>
              <a:gd name="T18" fmla="*/ 2147483647 w 398"/>
              <a:gd name="T19" fmla="*/ 2147483647 h 1154"/>
              <a:gd name="T20" fmla="*/ 2147483647 w 398"/>
              <a:gd name="T21" fmla="*/ 2147483647 h 1154"/>
              <a:gd name="T22" fmla="*/ 2147483647 w 398"/>
              <a:gd name="T23" fmla="*/ 2147483647 h 1154"/>
              <a:gd name="T24" fmla="*/ 2147483647 w 398"/>
              <a:gd name="T25" fmla="*/ 2147483647 h 1154"/>
              <a:gd name="T26" fmla="*/ 2147483647 w 398"/>
              <a:gd name="T27" fmla="*/ 2147483647 h 1154"/>
              <a:gd name="T28" fmla="*/ 2147483647 w 398"/>
              <a:gd name="T29" fmla="*/ 2147483647 h 1154"/>
              <a:gd name="T30" fmla="*/ 2147483647 w 398"/>
              <a:gd name="T31" fmla="*/ 2147483647 h 1154"/>
              <a:gd name="T32" fmla="*/ 2147483647 w 398"/>
              <a:gd name="T33" fmla="*/ 2147483647 h 1154"/>
              <a:gd name="T34" fmla="*/ 2147483647 w 398"/>
              <a:gd name="T35" fmla="*/ 2147483647 h 1154"/>
              <a:gd name="T36" fmla="*/ 2147483647 w 398"/>
              <a:gd name="T37" fmla="*/ 2147483647 h 1154"/>
              <a:gd name="T38" fmla="*/ 2147483647 w 398"/>
              <a:gd name="T39" fmla="*/ 2147483647 h 1154"/>
              <a:gd name="T40" fmla="*/ 2147483647 w 398"/>
              <a:gd name="T41" fmla="*/ 2147483647 h 1154"/>
              <a:gd name="T42" fmla="*/ 2147483647 w 398"/>
              <a:gd name="T43" fmla="*/ 2147483647 h 1154"/>
              <a:gd name="T44" fmla="*/ 2147483647 w 398"/>
              <a:gd name="T45" fmla="*/ 2147483647 h 1154"/>
              <a:gd name="T46" fmla="*/ 2147483647 w 398"/>
              <a:gd name="T47" fmla="*/ 2147483647 h 1154"/>
              <a:gd name="T48" fmla="*/ 2147483647 w 398"/>
              <a:gd name="T49" fmla="*/ 2147483647 h 1154"/>
              <a:gd name="T50" fmla="*/ 2147483647 w 398"/>
              <a:gd name="T51" fmla="*/ 2147483647 h 1154"/>
              <a:gd name="T52" fmla="*/ 2147483647 w 398"/>
              <a:gd name="T53" fmla="*/ 2147483647 h 1154"/>
              <a:gd name="T54" fmla="*/ 2147483647 w 398"/>
              <a:gd name="T55" fmla="*/ 2147483647 h 1154"/>
              <a:gd name="T56" fmla="*/ 2147483647 w 398"/>
              <a:gd name="T57" fmla="*/ 2147483647 h 1154"/>
              <a:gd name="T58" fmla="*/ 2147483647 w 398"/>
              <a:gd name="T59" fmla="*/ 2147483647 h 1154"/>
              <a:gd name="T60" fmla="*/ 2147483647 w 398"/>
              <a:gd name="T61" fmla="*/ 2147483647 h 1154"/>
              <a:gd name="T62" fmla="*/ 2147483647 w 398"/>
              <a:gd name="T63" fmla="*/ 2147483647 h 1154"/>
              <a:gd name="T64" fmla="*/ 2147483647 w 398"/>
              <a:gd name="T65" fmla="*/ 2147483647 h 1154"/>
              <a:gd name="T66" fmla="*/ 2147483647 w 398"/>
              <a:gd name="T67" fmla="*/ 2147483647 h 1154"/>
              <a:gd name="T68" fmla="*/ 2147483647 w 398"/>
              <a:gd name="T69" fmla="*/ 2147483647 h 1154"/>
              <a:gd name="T70" fmla="*/ 2147483647 w 398"/>
              <a:gd name="T71" fmla="*/ 2147483647 h 1154"/>
              <a:gd name="T72" fmla="*/ 2147483647 w 398"/>
              <a:gd name="T73" fmla="*/ 2147483647 h 1154"/>
              <a:gd name="T74" fmla="*/ 2147483647 w 398"/>
              <a:gd name="T75" fmla="*/ 2147483647 h 1154"/>
              <a:gd name="T76" fmla="*/ 2147483647 w 398"/>
              <a:gd name="T77" fmla="*/ 2147483647 h 1154"/>
              <a:gd name="T78" fmla="*/ 2147483647 w 398"/>
              <a:gd name="T79" fmla="*/ 2147483647 h 1154"/>
              <a:gd name="T80" fmla="*/ 2147483647 w 398"/>
              <a:gd name="T81" fmla="*/ 2147483647 h 1154"/>
              <a:gd name="T82" fmla="*/ 2147483647 w 398"/>
              <a:gd name="T83" fmla="*/ 2147483647 h 1154"/>
              <a:gd name="T84" fmla="*/ 2147483647 w 398"/>
              <a:gd name="T85" fmla="*/ 2147483647 h 1154"/>
              <a:gd name="T86" fmla="*/ 2147483647 w 398"/>
              <a:gd name="T87" fmla="*/ 2147483647 h 1154"/>
              <a:gd name="T88" fmla="*/ 2147483647 w 398"/>
              <a:gd name="T89" fmla="*/ 2147483647 h 1154"/>
              <a:gd name="T90" fmla="*/ 2147483647 w 398"/>
              <a:gd name="T91" fmla="*/ 2147483647 h 1154"/>
              <a:gd name="T92" fmla="*/ 2147483647 w 398"/>
              <a:gd name="T93" fmla="*/ 2147483647 h 1154"/>
              <a:gd name="T94" fmla="*/ 2147483647 w 398"/>
              <a:gd name="T95" fmla="*/ 2147483647 h 1154"/>
              <a:gd name="T96" fmla="*/ 2147483647 w 398"/>
              <a:gd name="T97" fmla="*/ 2147483647 h 1154"/>
              <a:gd name="T98" fmla="*/ 2147483647 w 398"/>
              <a:gd name="T99" fmla="*/ 2147483647 h 1154"/>
              <a:gd name="T100" fmla="*/ 2147483647 w 398"/>
              <a:gd name="T101" fmla="*/ 2147483647 h 1154"/>
              <a:gd name="T102" fmla="*/ 2147483647 w 398"/>
              <a:gd name="T103" fmla="*/ 2147483647 h 1154"/>
              <a:gd name="T104" fmla="*/ 2147483647 w 398"/>
              <a:gd name="T105" fmla="*/ 2147483647 h 1154"/>
              <a:gd name="T106" fmla="*/ 2147483647 w 398"/>
              <a:gd name="T107" fmla="*/ 2147483647 h 1154"/>
              <a:gd name="T108" fmla="*/ 2147483647 w 398"/>
              <a:gd name="T109" fmla="*/ 2147483647 h 1154"/>
              <a:gd name="T110" fmla="*/ 2147483647 w 398"/>
              <a:gd name="T111" fmla="*/ 2147483647 h 1154"/>
              <a:gd name="T112" fmla="*/ 2147483647 w 398"/>
              <a:gd name="T113" fmla="*/ 2147483647 h 1154"/>
              <a:gd name="T114" fmla="*/ 2147483647 w 398"/>
              <a:gd name="T115" fmla="*/ 2147483647 h 1154"/>
              <a:gd name="T116" fmla="*/ 2147483647 w 398"/>
              <a:gd name="T117" fmla="*/ 2147483647 h 1154"/>
              <a:gd name="T118" fmla="*/ 2147483647 w 398"/>
              <a:gd name="T119" fmla="*/ 2147483647 h 115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98"/>
              <a:gd name="T181" fmla="*/ 0 h 1154"/>
              <a:gd name="T182" fmla="*/ 398 w 398"/>
              <a:gd name="T183" fmla="*/ 1154 h 115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98" h="1154">
                <a:moveTo>
                  <a:pt x="243" y="0"/>
                </a:moveTo>
                <a:lnTo>
                  <a:pt x="243" y="2"/>
                </a:lnTo>
                <a:lnTo>
                  <a:pt x="244" y="2"/>
                </a:lnTo>
                <a:lnTo>
                  <a:pt x="244" y="6"/>
                </a:lnTo>
                <a:lnTo>
                  <a:pt x="244" y="7"/>
                </a:lnTo>
                <a:lnTo>
                  <a:pt x="248" y="11"/>
                </a:lnTo>
                <a:lnTo>
                  <a:pt x="251" y="16"/>
                </a:lnTo>
                <a:lnTo>
                  <a:pt x="255" y="21"/>
                </a:lnTo>
                <a:lnTo>
                  <a:pt x="258" y="27"/>
                </a:lnTo>
                <a:lnTo>
                  <a:pt x="260" y="30"/>
                </a:lnTo>
                <a:lnTo>
                  <a:pt x="263" y="32"/>
                </a:lnTo>
                <a:lnTo>
                  <a:pt x="265" y="35"/>
                </a:lnTo>
                <a:lnTo>
                  <a:pt x="270" y="42"/>
                </a:lnTo>
                <a:lnTo>
                  <a:pt x="272" y="44"/>
                </a:lnTo>
                <a:lnTo>
                  <a:pt x="274" y="46"/>
                </a:lnTo>
                <a:lnTo>
                  <a:pt x="276" y="48"/>
                </a:lnTo>
                <a:lnTo>
                  <a:pt x="281" y="55"/>
                </a:lnTo>
                <a:lnTo>
                  <a:pt x="286" y="60"/>
                </a:lnTo>
                <a:lnTo>
                  <a:pt x="286" y="61"/>
                </a:lnTo>
                <a:lnTo>
                  <a:pt x="290" y="65"/>
                </a:lnTo>
                <a:lnTo>
                  <a:pt x="290" y="67"/>
                </a:lnTo>
                <a:lnTo>
                  <a:pt x="288" y="67"/>
                </a:lnTo>
                <a:lnTo>
                  <a:pt x="288" y="68"/>
                </a:lnTo>
                <a:lnTo>
                  <a:pt x="286" y="68"/>
                </a:lnTo>
                <a:lnTo>
                  <a:pt x="286" y="70"/>
                </a:lnTo>
                <a:lnTo>
                  <a:pt x="284" y="72"/>
                </a:lnTo>
                <a:lnTo>
                  <a:pt x="283" y="74"/>
                </a:lnTo>
                <a:lnTo>
                  <a:pt x="281" y="74"/>
                </a:lnTo>
                <a:lnTo>
                  <a:pt x="281" y="75"/>
                </a:lnTo>
                <a:lnTo>
                  <a:pt x="279" y="75"/>
                </a:lnTo>
                <a:lnTo>
                  <a:pt x="279" y="77"/>
                </a:lnTo>
                <a:lnTo>
                  <a:pt x="277" y="79"/>
                </a:lnTo>
                <a:lnTo>
                  <a:pt x="277" y="81"/>
                </a:lnTo>
                <a:lnTo>
                  <a:pt x="276" y="81"/>
                </a:lnTo>
                <a:lnTo>
                  <a:pt x="276" y="82"/>
                </a:lnTo>
                <a:lnTo>
                  <a:pt x="274" y="82"/>
                </a:lnTo>
                <a:lnTo>
                  <a:pt x="274" y="84"/>
                </a:lnTo>
                <a:lnTo>
                  <a:pt x="272" y="84"/>
                </a:lnTo>
                <a:lnTo>
                  <a:pt x="272" y="86"/>
                </a:lnTo>
                <a:lnTo>
                  <a:pt x="270" y="86"/>
                </a:lnTo>
                <a:lnTo>
                  <a:pt x="270" y="88"/>
                </a:lnTo>
                <a:lnTo>
                  <a:pt x="269" y="89"/>
                </a:lnTo>
                <a:lnTo>
                  <a:pt x="269" y="91"/>
                </a:lnTo>
                <a:lnTo>
                  <a:pt x="267" y="93"/>
                </a:lnTo>
                <a:lnTo>
                  <a:pt x="267" y="95"/>
                </a:lnTo>
                <a:lnTo>
                  <a:pt x="265" y="96"/>
                </a:lnTo>
                <a:lnTo>
                  <a:pt x="265" y="98"/>
                </a:lnTo>
                <a:lnTo>
                  <a:pt x="265" y="100"/>
                </a:lnTo>
                <a:lnTo>
                  <a:pt x="263" y="100"/>
                </a:lnTo>
                <a:lnTo>
                  <a:pt x="263" y="102"/>
                </a:lnTo>
                <a:lnTo>
                  <a:pt x="263" y="103"/>
                </a:lnTo>
                <a:lnTo>
                  <a:pt x="262" y="103"/>
                </a:lnTo>
                <a:lnTo>
                  <a:pt x="262" y="105"/>
                </a:lnTo>
                <a:lnTo>
                  <a:pt x="262" y="107"/>
                </a:lnTo>
                <a:lnTo>
                  <a:pt x="260" y="107"/>
                </a:lnTo>
                <a:lnTo>
                  <a:pt x="260" y="109"/>
                </a:lnTo>
                <a:lnTo>
                  <a:pt x="260" y="110"/>
                </a:lnTo>
                <a:lnTo>
                  <a:pt x="258" y="110"/>
                </a:lnTo>
                <a:lnTo>
                  <a:pt x="258" y="112"/>
                </a:lnTo>
                <a:lnTo>
                  <a:pt x="258" y="114"/>
                </a:lnTo>
                <a:lnTo>
                  <a:pt x="256" y="116"/>
                </a:lnTo>
                <a:lnTo>
                  <a:pt x="256" y="117"/>
                </a:lnTo>
                <a:lnTo>
                  <a:pt x="256" y="119"/>
                </a:lnTo>
                <a:lnTo>
                  <a:pt x="255" y="119"/>
                </a:lnTo>
                <a:lnTo>
                  <a:pt x="255" y="121"/>
                </a:lnTo>
                <a:lnTo>
                  <a:pt x="253" y="121"/>
                </a:lnTo>
                <a:lnTo>
                  <a:pt x="253" y="123"/>
                </a:lnTo>
                <a:lnTo>
                  <a:pt x="253" y="124"/>
                </a:lnTo>
                <a:lnTo>
                  <a:pt x="251" y="124"/>
                </a:lnTo>
                <a:lnTo>
                  <a:pt x="251" y="126"/>
                </a:lnTo>
                <a:lnTo>
                  <a:pt x="251" y="128"/>
                </a:lnTo>
                <a:lnTo>
                  <a:pt x="249" y="130"/>
                </a:lnTo>
                <a:lnTo>
                  <a:pt x="249" y="131"/>
                </a:lnTo>
                <a:lnTo>
                  <a:pt x="248" y="133"/>
                </a:lnTo>
                <a:lnTo>
                  <a:pt x="248" y="135"/>
                </a:lnTo>
                <a:lnTo>
                  <a:pt x="246" y="137"/>
                </a:lnTo>
                <a:lnTo>
                  <a:pt x="246" y="138"/>
                </a:lnTo>
                <a:lnTo>
                  <a:pt x="244" y="140"/>
                </a:lnTo>
                <a:lnTo>
                  <a:pt x="244" y="142"/>
                </a:lnTo>
                <a:lnTo>
                  <a:pt x="243" y="142"/>
                </a:lnTo>
                <a:lnTo>
                  <a:pt x="243" y="144"/>
                </a:lnTo>
                <a:lnTo>
                  <a:pt x="243" y="145"/>
                </a:lnTo>
                <a:lnTo>
                  <a:pt x="241" y="147"/>
                </a:lnTo>
                <a:lnTo>
                  <a:pt x="241" y="149"/>
                </a:lnTo>
                <a:lnTo>
                  <a:pt x="241" y="151"/>
                </a:lnTo>
                <a:lnTo>
                  <a:pt x="239" y="151"/>
                </a:lnTo>
                <a:lnTo>
                  <a:pt x="239" y="152"/>
                </a:lnTo>
                <a:lnTo>
                  <a:pt x="237" y="154"/>
                </a:lnTo>
                <a:lnTo>
                  <a:pt x="237" y="156"/>
                </a:lnTo>
                <a:lnTo>
                  <a:pt x="236" y="157"/>
                </a:lnTo>
                <a:lnTo>
                  <a:pt x="236" y="159"/>
                </a:lnTo>
                <a:lnTo>
                  <a:pt x="236" y="161"/>
                </a:lnTo>
                <a:lnTo>
                  <a:pt x="234" y="161"/>
                </a:lnTo>
                <a:lnTo>
                  <a:pt x="234" y="163"/>
                </a:lnTo>
                <a:lnTo>
                  <a:pt x="234" y="164"/>
                </a:lnTo>
                <a:lnTo>
                  <a:pt x="232" y="164"/>
                </a:lnTo>
                <a:lnTo>
                  <a:pt x="232" y="166"/>
                </a:lnTo>
                <a:lnTo>
                  <a:pt x="232" y="168"/>
                </a:lnTo>
                <a:lnTo>
                  <a:pt x="234" y="168"/>
                </a:lnTo>
                <a:lnTo>
                  <a:pt x="236" y="170"/>
                </a:lnTo>
                <a:lnTo>
                  <a:pt x="237" y="170"/>
                </a:lnTo>
                <a:lnTo>
                  <a:pt x="239" y="171"/>
                </a:lnTo>
                <a:lnTo>
                  <a:pt x="241" y="171"/>
                </a:lnTo>
                <a:lnTo>
                  <a:pt x="243" y="173"/>
                </a:lnTo>
                <a:lnTo>
                  <a:pt x="244" y="173"/>
                </a:lnTo>
                <a:lnTo>
                  <a:pt x="246" y="175"/>
                </a:lnTo>
                <a:lnTo>
                  <a:pt x="248" y="175"/>
                </a:lnTo>
                <a:lnTo>
                  <a:pt x="249" y="175"/>
                </a:lnTo>
                <a:lnTo>
                  <a:pt x="249" y="177"/>
                </a:lnTo>
                <a:lnTo>
                  <a:pt x="251" y="177"/>
                </a:lnTo>
                <a:lnTo>
                  <a:pt x="253" y="177"/>
                </a:lnTo>
                <a:lnTo>
                  <a:pt x="253" y="178"/>
                </a:lnTo>
                <a:lnTo>
                  <a:pt x="255" y="178"/>
                </a:lnTo>
                <a:lnTo>
                  <a:pt x="256" y="178"/>
                </a:lnTo>
                <a:lnTo>
                  <a:pt x="256" y="180"/>
                </a:lnTo>
                <a:lnTo>
                  <a:pt x="258" y="180"/>
                </a:lnTo>
                <a:lnTo>
                  <a:pt x="260" y="180"/>
                </a:lnTo>
                <a:lnTo>
                  <a:pt x="262" y="182"/>
                </a:lnTo>
                <a:lnTo>
                  <a:pt x="263" y="182"/>
                </a:lnTo>
                <a:lnTo>
                  <a:pt x="265" y="184"/>
                </a:lnTo>
                <a:lnTo>
                  <a:pt x="267" y="184"/>
                </a:lnTo>
                <a:lnTo>
                  <a:pt x="269" y="185"/>
                </a:lnTo>
                <a:lnTo>
                  <a:pt x="270" y="185"/>
                </a:lnTo>
                <a:lnTo>
                  <a:pt x="270" y="187"/>
                </a:lnTo>
                <a:lnTo>
                  <a:pt x="272" y="187"/>
                </a:lnTo>
                <a:lnTo>
                  <a:pt x="272" y="189"/>
                </a:lnTo>
                <a:lnTo>
                  <a:pt x="274" y="191"/>
                </a:lnTo>
                <a:lnTo>
                  <a:pt x="276" y="192"/>
                </a:lnTo>
                <a:lnTo>
                  <a:pt x="276" y="194"/>
                </a:lnTo>
                <a:lnTo>
                  <a:pt x="277" y="194"/>
                </a:lnTo>
                <a:lnTo>
                  <a:pt x="277" y="196"/>
                </a:lnTo>
                <a:lnTo>
                  <a:pt x="281" y="199"/>
                </a:lnTo>
                <a:lnTo>
                  <a:pt x="283" y="201"/>
                </a:lnTo>
                <a:lnTo>
                  <a:pt x="283" y="203"/>
                </a:lnTo>
                <a:lnTo>
                  <a:pt x="284" y="203"/>
                </a:lnTo>
                <a:lnTo>
                  <a:pt x="284" y="205"/>
                </a:lnTo>
                <a:lnTo>
                  <a:pt x="286" y="205"/>
                </a:lnTo>
                <a:lnTo>
                  <a:pt x="286" y="206"/>
                </a:lnTo>
                <a:lnTo>
                  <a:pt x="288" y="208"/>
                </a:lnTo>
                <a:lnTo>
                  <a:pt x="290" y="208"/>
                </a:lnTo>
                <a:lnTo>
                  <a:pt x="291" y="210"/>
                </a:lnTo>
                <a:lnTo>
                  <a:pt x="293" y="210"/>
                </a:lnTo>
                <a:lnTo>
                  <a:pt x="293" y="212"/>
                </a:lnTo>
                <a:lnTo>
                  <a:pt x="293" y="213"/>
                </a:lnTo>
                <a:lnTo>
                  <a:pt x="295" y="215"/>
                </a:lnTo>
                <a:lnTo>
                  <a:pt x="295" y="217"/>
                </a:lnTo>
                <a:lnTo>
                  <a:pt x="295" y="219"/>
                </a:lnTo>
                <a:lnTo>
                  <a:pt x="297" y="219"/>
                </a:lnTo>
                <a:lnTo>
                  <a:pt x="297" y="220"/>
                </a:lnTo>
                <a:lnTo>
                  <a:pt x="297" y="222"/>
                </a:lnTo>
                <a:lnTo>
                  <a:pt x="298" y="222"/>
                </a:lnTo>
                <a:lnTo>
                  <a:pt x="298" y="224"/>
                </a:lnTo>
                <a:lnTo>
                  <a:pt x="298" y="226"/>
                </a:lnTo>
                <a:lnTo>
                  <a:pt x="300" y="227"/>
                </a:lnTo>
                <a:lnTo>
                  <a:pt x="300" y="229"/>
                </a:lnTo>
                <a:lnTo>
                  <a:pt x="302" y="231"/>
                </a:lnTo>
                <a:lnTo>
                  <a:pt x="302" y="233"/>
                </a:lnTo>
                <a:lnTo>
                  <a:pt x="302" y="234"/>
                </a:lnTo>
                <a:lnTo>
                  <a:pt x="304" y="234"/>
                </a:lnTo>
                <a:lnTo>
                  <a:pt x="304" y="236"/>
                </a:lnTo>
                <a:lnTo>
                  <a:pt x="304" y="238"/>
                </a:lnTo>
                <a:lnTo>
                  <a:pt x="305" y="240"/>
                </a:lnTo>
                <a:lnTo>
                  <a:pt x="305" y="241"/>
                </a:lnTo>
                <a:lnTo>
                  <a:pt x="307" y="241"/>
                </a:lnTo>
                <a:lnTo>
                  <a:pt x="309" y="241"/>
                </a:lnTo>
                <a:lnTo>
                  <a:pt x="311" y="241"/>
                </a:lnTo>
                <a:lnTo>
                  <a:pt x="311" y="243"/>
                </a:lnTo>
                <a:lnTo>
                  <a:pt x="312" y="243"/>
                </a:lnTo>
                <a:lnTo>
                  <a:pt x="314" y="243"/>
                </a:lnTo>
                <a:lnTo>
                  <a:pt x="316" y="243"/>
                </a:lnTo>
                <a:lnTo>
                  <a:pt x="318" y="245"/>
                </a:lnTo>
                <a:lnTo>
                  <a:pt x="319" y="245"/>
                </a:lnTo>
                <a:lnTo>
                  <a:pt x="321" y="245"/>
                </a:lnTo>
                <a:lnTo>
                  <a:pt x="323" y="245"/>
                </a:lnTo>
                <a:lnTo>
                  <a:pt x="325" y="246"/>
                </a:lnTo>
                <a:lnTo>
                  <a:pt x="326" y="246"/>
                </a:lnTo>
                <a:lnTo>
                  <a:pt x="326" y="248"/>
                </a:lnTo>
                <a:lnTo>
                  <a:pt x="328" y="248"/>
                </a:lnTo>
                <a:lnTo>
                  <a:pt x="328" y="250"/>
                </a:lnTo>
                <a:lnTo>
                  <a:pt x="328" y="252"/>
                </a:lnTo>
                <a:lnTo>
                  <a:pt x="328" y="253"/>
                </a:lnTo>
                <a:lnTo>
                  <a:pt x="328" y="255"/>
                </a:lnTo>
                <a:lnTo>
                  <a:pt x="328" y="257"/>
                </a:lnTo>
                <a:lnTo>
                  <a:pt x="330" y="257"/>
                </a:lnTo>
                <a:lnTo>
                  <a:pt x="330" y="259"/>
                </a:lnTo>
                <a:lnTo>
                  <a:pt x="330" y="260"/>
                </a:lnTo>
                <a:lnTo>
                  <a:pt x="330" y="262"/>
                </a:lnTo>
                <a:lnTo>
                  <a:pt x="330" y="264"/>
                </a:lnTo>
                <a:lnTo>
                  <a:pt x="328" y="266"/>
                </a:lnTo>
                <a:lnTo>
                  <a:pt x="328" y="267"/>
                </a:lnTo>
                <a:lnTo>
                  <a:pt x="328" y="269"/>
                </a:lnTo>
                <a:lnTo>
                  <a:pt x="328" y="271"/>
                </a:lnTo>
                <a:lnTo>
                  <a:pt x="328" y="273"/>
                </a:lnTo>
                <a:lnTo>
                  <a:pt x="328" y="274"/>
                </a:lnTo>
                <a:lnTo>
                  <a:pt x="328" y="276"/>
                </a:lnTo>
                <a:lnTo>
                  <a:pt x="330" y="276"/>
                </a:lnTo>
                <a:lnTo>
                  <a:pt x="330" y="278"/>
                </a:lnTo>
                <a:lnTo>
                  <a:pt x="330" y="280"/>
                </a:lnTo>
                <a:lnTo>
                  <a:pt x="330" y="281"/>
                </a:lnTo>
                <a:lnTo>
                  <a:pt x="332" y="281"/>
                </a:lnTo>
                <a:lnTo>
                  <a:pt x="332" y="283"/>
                </a:lnTo>
                <a:lnTo>
                  <a:pt x="332" y="285"/>
                </a:lnTo>
                <a:lnTo>
                  <a:pt x="333" y="287"/>
                </a:lnTo>
                <a:lnTo>
                  <a:pt x="335" y="287"/>
                </a:lnTo>
                <a:lnTo>
                  <a:pt x="335" y="288"/>
                </a:lnTo>
                <a:lnTo>
                  <a:pt x="337" y="288"/>
                </a:lnTo>
                <a:lnTo>
                  <a:pt x="338" y="288"/>
                </a:lnTo>
                <a:lnTo>
                  <a:pt x="340" y="287"/>
                </a:lnTo>
                <a:lnTo>
                  <a:pt x="342" y="287"/>
                </a:lnTo>
                <a:lnTo>
                  <a:pt x="344" y="287"/>
                </a:lnTo>
                <a:lnTo>
                  <a:pt x="344" y="285"/>
                </a:lnTo>
                <a:lnTo>
                  <a:pt x="345" y="285"/>
                </a:lnTo>
                <a:lnTo>
                  <a:pt x="345" y="283"/>
                </a:lnTo>
                <a:lnTo>
                  <a:pt x="347" y="283"/>
                </a:lnTo>
                <a:lnTo>
                  <a:pt x="349" y="283"/>
                </a:lnTo>
                <a:lnTo>
                  <a:pt x="351" y="283"/>
                </a:lnTo>
                <a:lnTo>
                  <a:pt x="352" y="283"/>
                </a:lnTo>
                <a:lnTo>
                  <a:pt x="354" y="283"/>
                </a:lnTo>
                <a:lnTo>
                  <a:pt x="356" y="283"/>
                </a:lnTo>
                <a:lnTo>
                  <a:pt x="358" y="283"/>
                </a:lnTo>
                <a:lnTo>
                  <a:pt x="359" y="285"/>
                </a:lnTo>
                <a:lnTo>
                  <a:pt x="359" y="287"/>
                </a:lnTo>
                <a:lnTo>
                  <a:pt x="361" y="287"/>
                </a:lnTo>
                <a:lnTo>
                  <a:pt x="363" y="288"/>
                </a:lnTo>
                <a:lnTo>
                  <a:pt x="363" y="290"/>
                </a:lnTo>
                <a:lnTo>
                  <a:pt x="365" y="292"/>
                </a:lnTo>
                <a:lnTo>
                  <a:pt x="366" y="294"/>
                </a:lnTo>
                <a:lnTo>
                  <a:pt x="368" y="295"/>
                </a:lnTo>
                <a:lnTo>
                  <a:pt x="368" y="297"/>
                </a:lnTo>
                <a:lnTo>
                  <a:pt x="370" y="299"/>
                </a:lnTo>
                <a:lnTo>
                  <a:pt x="370" y="301"/>
                </a:lnTo>
                <a:lnTo>
                  <a:pt x="372" y="302"/>
                </a:lnTo>
                <a:lnTo>
                  <a:pt x="372" y="304"/>
                </a:lnTo>
                <a:lnTo>
                  <a:pt x="373" y="306"/>
                </a:lnTo>
                <a:lnTo>
                  <a:pt x="373" y="308"/>
                </a:lnTo>
                <a:lnTo>
                  <a:pt x="373" y="309"/>
                </a:lnTo>
                <a:lnTo>
                  <a:pt x="375" y="311"/>
                </a:lnTo>
                <a:lnTo>
                  <a:pt x="375" y="313"/>
                </a:lnTo>
                <a:lnTo>
                  <a:pt x="375" y="315"/>
                </a:lnTo>
                <a:lnTo>
                  <a:pt x="377" y="315"/>
                </a:lnTo>
                <a:lnTo>
                  <a:pt x="379" y="316"/>
                </a:lnTo>
                <a:lnTo>
                  <a:pt x="380" y="316"/>
                </a:lnTo>
                <a:lnTo>
                  <a:pt x="380" y="318"/>
                </a:lnTo>
                <a:lnTo>
                  <a:pt x="382" y="318"/>
                </a:lnTo>
                <a:lnTo>
                  <a:pt x="382" y="320"/>
                </a:lnTo>
                <a:lnTo>
                  <a:pt x="382" y="322"/>
                </a:lnTo>
                <a:lnTo>
                  <a:pt x="384" y="322"/>
                </a:lnTo>
                <a:lnTo>
                  <a:pt x="384" y="323"/>
                </a:lnTo>
                <a:lnTo>
                  <a:pt x="386" y="323"/>
                </a:lnTo>
                <a:lnTo>
                  <a:pt x="387" y="323"/>
                </a:lnTo>
                <a:lnTo>
                  <a:pt x="389" y="323"/>
                </a:lnTo>
                <a:lnTo>
                  <a:pt x="391" y="323"/>
                </a:lnTo>
                <a:lnTo>
                  <a:pt x="391" y="322"/>
                </a:lnTo>
                <a:lnTo>
                  <a:pt x="393" y="322"/>
                </a:lnTo>
                <a:lnTo>
                  <a:pt x="394" y="322"/>
                </a:lnTo>
                <a:lnTo>
                  <a:pt x="396" y="320"/>
                </a:lnTo>
                <a:lnTo>
                  <a:pt x="396" y="322"/>
                </a:lnTo>
                <a:lnTo>
                  <a:pt x="396" y="323"/>
                </a:lnTo>
                <a:lnTo>
                  <a:pt x="398" y="325"/>
                </a:lnTo>
                <a:lnTo>
                  <a:pt x="396" y="327"/>
                </a:lnTo>
                <a:lnTo>
                  <a:pt x="396" y="329"/>
                </a:lnTo>
                <a:lnTo>
                  <a:pt x="396" y="330"/>
                </a:lnTo>
                <a:lnTo>
                  <a:pt x="396" y="332"/>
                </a:lnTo>
                <a:lnTo>
                  <a:pt x="396" y="334"/>
                </a:lnTo>
                <a:lnTo>
                  <a:pt x="394" y="334"/>
                </a:lnTo>
                <a:lnTo>
                  <a:pt x="394" y="336"/>
                </a:lnTo>
                <a:lnTo>
                  <a:pt x="394" y="337"/>
                </a:lnTo>
                <a:lnTo>
                  <a:pt x="394" y="339"/>
                </a:lnTo>
                <a:lnTo>
                  <a:pt x="393" y="339"/>
                </a:lnTo>
                <a:lnTo>
                  <a:pt x="393" y="341"/>
                </a:lnTo>
                <a:lnTo>
                  <a:pt x="391" y="342"/>
                </a:lnTo>
                <a:lnTo>
                  <a:pt x="391" y="344"/>
                </a:lnTo>
                <a:lnTo>
                  <a:pt x="389" y="344"/>
                </a:lnTo>
                <a:lnTo>
                  <a:pt x="389" y="346"/>
                </a:lnTo>
                <a:lnTo>
                  <a:pt x="389" y="348"/>
                </a:lnTo>
                <a:lnTo>
                  <a:pt x="387" y="349"/>
                </a:lnTo>
                <a:lnTo>
                  <a:pt x="387" y="351"/>
                </a:lnTo>
                <a:lnTo>
                  <a:pt x="387" y="353"/>
                </a:lnTo>
                <a:lnTo>
                  <a:pt x="386" y="353"/>
                </a:lnTo>
                <a:lnTo>
                  <a:pt x="384" y="355"/>
                </a:lnTo>
                <a:lnTo>
                  <a:pt x="379" y="358"/>
                </a:lnTo>
                <a:lnTo>
                  <a:pt x="373" y="362"/>
                </a:lnTo>
                <a:lnTo>
                  <a:pt x="368" y="365"/>
                </a:lnTo>
                <a:lnTo>
                  <a:pt x="365" y="369"/>
                </a:lnTo>
                <a:lnTo>
                  <a:pt x="363" y="370"/>
                </a:lnTo>
                <a:lnTo>
                  <a:pt x="361" y="370"/>
                </a:lnTo>
                <a:lnTo>
                  <a:pt x="361" y="372"/>
                </a:lnTo>
                <a:lnTo>
                  <a:pt x="359" y="372"/>
                </a:lnTo>
                <a:lnTo>
                  <a:pt x="358" y="372"/>
                </a:lnTo>
                <a:lnTo>
                  <a:pt x="356" y="374"/>
                </a:lnTo>
                <a:lnTo>
                  <a:pt x="354" y="374"/>
                </a:lnTo>
                <a:lnTo>
                  <a:pt x="354" y="376"/>
                </a:lnTo>
                <a:lnTo>
                  <a:pt x="352" y="376"/>
                </a:lnTo>
                <a:lnTo>
                  <a:pt x="351" y="376"/>
                </a:lnTo>
                <a:lnTo>
                  <a:pt x="351" y="377"/>
                </a:lnTo>
                <a:lnTo>
                  <a:pt x="349" y="377"/>
                </a:lnTo>
                <a:lnTo>
                  <a:pt x="347" y="379"/>
                </a:lnTo>
                <a:lnTo>
                  <a:pt x="345" y="379"/>
                </a:lnTo>
                <a:lnTo>
                  <a:pt x="344" y="381"/>
                </a:lnTo>
                <a:lnTo>
                  <a:pt x="342" y="381"/>
                </a:lnTo>
                <a:lnTo>
                  <a:pt x="340" y="381"/>
                </a:lnTo>
                <a:lnTo>
                  <a:pt x="340" y="383"/>
                </a:lnTo>
                <a:lnTo>
                  <a:pt x="338" y="383"/>
                </a:lnTo>
                <a:lnTo>
                  <a:pt x="338" y="384"/>
                </a:lnTo>
                <a:lnTo>
                  <a:pt x="337" y="384"/>
                </a:lnTo>
                <a:lnTo>
                  <a:pt x="335" y="384"/>
                </a:lnTo>
                <a:lnTo>
                  <a:pt x="333" y="386"/>
                </a:lnTo>
                <a:lnTo>
                  <a:pt x="333" y="388"/>
                </a:lnTo>
                <a:lnTo>
                  <a:pt x="332" y="388"/>
                </a:lnTo>
                <a:lnTo>
                  <a:pt x="330" y="390"/>
                </a:lnTo>
                <a:lnTo>
                  <a:pt x="328" y="391"/>
                </a:lnTo>
                <a:lnTo>
                  <a:pt x="326" y="391"/>
                </a:lnTo>
                <a:lnTo>
                  <a:pt x="326" y="393"/>
                </a:lnTo>
                <a:lnTo>
                  <a:pt x="325" y="393"/>
                </a:lnTo>
                <a:lnTo>
                  <a:pt x="325" y="395"/>
                </a:lnTo>
                <a:lnTo>
                  <a:pt x="323" y="395"/>
                </a:lnTo>
                <a:lnTo>
                  <a:pt x="321" y="397"/>
                </a:lnTo>
                <a:lnTo>
                  <a:pt x="321" y="398"/>
                </a:lnTo>
                <a:lnTo>
                  <a:pt x="319" y="398"/>
                </a:lnTo>
                <a:lnTo>
                  <a:pt x="319" y="400"/>
                </a:lnTo>
                <a:lnTo>
                  <a:pt x="318" y="400"/>
                </a:lnTo>
                <a:lnTo>
                  <a:pt x="316" y="402"/>
                </a:lnTo>
                <a:lnTo>
                  <a:pt x="314" y="404"/>
                </a:lnTo>
                <a:lnTo>
                  <a:pt x="312" y="405"/>
                </a:lnTo>
                <a:lnTo>
                  <a:pt x="311" y="405"/>
                </a:lnTo>
                <a:lnTo>
                  <a:pt x="311" y="407"/>
                </a:lnTo>
                <a:lnTo>
                  <a:pt x="309" y="407"/>
                </a:lnTo>
                <a:lnTo>
                  <a:pt x="309" y="409"/>
                </a:lnTo>
                <a:lnTo>
                  <a:pt x="307" y="409"/>
                </a:lnTo>
                <a:lnTo>
                  <a:pt x="305" y="409"/>
                </a:lnTo>
                <a:lnTo>
                  <a:pt x="304" y="411"/>
                </a:lnTo>
                <a:lnTo>
                  <a:pt x="302" y="411"/>
                </a:lnTo>
                <a:lnTo>
                  <a:pt x="302" y="412"/>
                </a:lnTo>
                <a:lnTo>
                  <a:pt x="304" y="414"/>
                </a:lnTo>
                <a:lnTo>
                  <a:pt x="304" y="416"/>
                </a:lnTo>
                <a:lnTo>
                  <a:pt x="304" y="418"/>
                </a:lnTo>
                <a:lnTo>
                  <a:pt x="304" y="419"/>
                </a:lnTo>
                <a:lnTo>
                  <a:pt x="304" y="421"/>
                </a:lnTo>
                <a:lnTo>
                  <a:pt x="305" y="421"/>
                </a:lnTo>
                <a:lnTo>
                  <a:pt x="305" y="423"/>
                </a:lnTo>
                <a:lnTo>
                  <a:pt x="305" y="425"/>
                </a:lnTo>
                <a:lnTo>
                  <a:pt x="307" y="425"/>
                </a:lnTo>
                <a:lnTo>
                  <a:pt x="307" y="426"/>
                </a:lnTo>
                <a:lnTo>
                  <a:pt x="309" y="426"/>
                </a:lnTo>
                <a:lnTo>
                  <a:pt x="311" y="426"/>
                </a:lnTo>
                <a:lnTo>
                  <a:pt x="312" y="428"/>
                </a:lnTo>
                <a:lnTo>
                  <a:pt x="312" y="430"/>
                </a:lnTo>
                <a:lnTo>
                  <a:pt x="312" y="432"/>
                </a:lnTo>
                <a:lnTo>
                  <a:pt x="311" y="432"/>
                </a:lnTo>
                <a:lnTo>
                  <a:pt x="311" y="433"/>
                </a:lnTo>
                <a:lnTo>
                  <a:pt x="311" y="435"/>
                </a:lnTo>
                <a:lnTo>
                  <a:pt x="311" y="437"/>
                </a:lnTo>
                <a:lnTo>
                  <a:pt x="311" y="438"/>
                </a:lnTo>
                <a:lnTo>
                  <a:pt x="312" y="438"/>
                </a:lnTo>
                <a:lnTo>
                  <a:pt x="312" y="440"/>
                </a:lnTo>
                <a:lnTo>
                  <a:pt x="312" y="442"/>
                </a:lnTo>
                <a:lnTo>
                  <a:pt x="312" y="444"/>
                </a:lnTo>
                <a:lnTo>
                  <a:pt x="312" y="445"/>
                </a:lnTo>
                <a:lnTo>
                  <a:pt x="312" y="447"/>
                </a:lnTo>
                <a:lnTo>
                  <a:pt x="312" y="449"/>
                </a:lnTo>
                <a:lnTo>
                  <a:pt x="312" y="451"/>
                </a:lnTo>
                <a:lnTo>
                  <a:pt x="311" y="451"/>
                </a:lnTo>
                <a:lnTo>
                  <a:pt x="311" y="452"/>
                </a:lnTo>
                <a:lnTo>
                  <a:pt x="311" y="454"/>
                </a:lnTo>
                <a:lnTo>
                  <a:pt x="311" y="456"/>
                </a:lnTo>
                <a:lnTo>
                  <a:pt x="311" y="458"/>
                </a:lnTo>
                <a:lnTo>
                  <a:pt x="311" y="459"/>
                </a:lnTo>
                <a:lnTo>
                  <a:pt x="312" y="461"/>
                </a:lnTo>
                <a:lnTo>
                  <a:pt x="312" y="463"/>
                </a:lnTo>
                <a:lnTo>
                  <a:pt x="314" y="463"/>
                </a:lnTo>
                <a:lnTo>
                  <a:pt x="314" y="465"/>
                </a:lnTo>
                <a:lnTo>
                  <a:pt x="316" y="466"/>
                </a:lnTo>
                <a:lnTo>
                  <a:pt x="316" y="468"/>
                </a:lnTo>
                <a:lnTo>
                  <a:pt x="318" y="468"/>
                </a:lnTo>
                <a:lnTo>
                  <a:pt x="318" y="470"/>
                </a:lnTo>
                <a:lnTo>
                  <a:pt x="318" y="472"/>
                </a:lnTo>
                <a:lnTo>
                  <a:pt x="318" y="473"/>
                </a:lnTo>
                <a:lnTo>
                  <a:pt x="318" y="475"/>
                </a:lnTo>
                <a:lnTo>
                  <a:pt x="319" y="477"/>
                </a:lnTo>
                <a:lnTo>
                  <a:pt x="319" y="479"/>
                </a:lnTo>
                <a:lnTo>
                  <a:pt x="321" y="480"/>
                </a:lnTo>
                <a:lnTo>
                  <a:pt x="321" y="482"/>
                </a:lnTo>
                <a:lnTo>
                  <a:pt x="323" y="482"/>
                </a:lnTo>
                <a:lnTo>
                  <a:pt x="323" y="484"/>
                </a:lnTo>
                <a:lnTo>
                  <a:pt x="323" y="486"/>
                </a:lnTo>
                <a:lnTo>
                  <a:pt x="323" y="487"/>
                </a:lnTo>
                <a:lnTo>
                  <a:pt x="323" y="489"/>
                </a:lnTo>
                <a:lnTo>
                  <a:pt x="323" y="491"/>
                </a:lnTo>
                <a:lnTo>
                  <a:pt x="323" y="493"/>
                </a:lnTo>
                <a:lnTo>
                  <a:pt x="323" y="494"/>
                </a:lnTo>
                <a:lnTo>
                  <a:pt x="323" y="496"/>
                </a:lnTo>
                <a:lnTo>
                  <a:pt x="325" y="498"/>
                </a:lnTo>
                <a:lnTo>
                  <a:pt x="325" y="500"/>
                </a:lnTo>
                <a:lnTo>
                  <a:pt x="326" y="501"/>
                </a:lnTo>
                <a:lnTo>
                  <a:pt x="326" y="503"/>
                </a:lnTo>
                <a:lnTo>
                  <a:pt x="326" y="505"/>
                </a:lnTo>
                <a:lnTo>
                  <a:pt x="326" y="507"/>
                </a:lnTo>
                <a:lnTo>
                  <a:pt x="328" y="507"/>
                </a:lnTo>
                <a:lnTo>
                  <a:pt x="328" y="508"/>
                </a:lnTo>
                <a:lnTo>
                  <a:pt x="330" y="508"/>
                </a:lnTo>
                <a:lnTo>
                  <a:pt x="330" y="510"/>
                </a:lnTo>
                <a:lnTo>
                  <a:pt x="332" y="510"/>
                </a:lnTo>
                <a:lnTo>
                  <a:pt x="332" y="512"/>
                </a:lnTo>
                <a:lnTo>
                  <a:pt x="332" y="514"/>
                </a:lnTo>
                <a:lnTo>
                  <a:pt x="332" y="515"/>
                </a:lnTo>
                <a:lnTo>
                  <a:pt x="333" y="515"/>
                </a:lnTo>
                <a:lnTo>
                  <a:pt x="333" y="517"/>
                </a:lnTo>
                <a:lnTo>
                  <a:pt x="335" y="517"/>
                </a:lnTo>
                <a:lnTo>
                  <a:pt x="337" y="517"/>
                </a:lnTo>
                <a:lnTo>
                  <a:pt x="337" y="519"/>
                </a:lnTo>
                <a:lnTo>
                  <a:pt x="338" y="519"/>
                </a:lnTo>
                <a:lnTo>
                  <a:pt x="340" y="521"/>
                </a:lnTo>
                <a:lnTo>
                  <a:pt x="340" y="522"/>
                </a:lnTo>
                <a:lnTo>
                  <a:pt x="342" y="522"/>
                </a:lnTo>
                <a:lnTo>
                  <a:pt x="344" y="524"/>
                </a:lnTo>
                <a:lnTo>
                  <a:pt x="344" y="526"/>
                </a:lnTo>
                <a:lnTo>
                  <a:pt x="345" y="528"/>
                </a:lnTo>
                <a:lnTo>
                  <a:pt x="345" y="529"/>
                </a:lnTo>
                <a:lnTo>
                  <a:pt x="347" y="531"/>
                </a:lnTo>
                <a:lnTo>
                  <a:pt x="345" y="533"/>
                </a:lnTo>
                <a:lnTo>
                  <a:pt x="347" y="533"/>
                </a:lnTo>
                <a:lnTo>
                  <a:pt x="347" y="534"/>
                </a:lnTo>
                <a:lnTo>
                  <a:pt x="347" y="536"/>
                </a:lnTo>
                <a:lnTo>
                  <a:pt x="347" y="538"/>
                </a:lnTo>
                <a:lnTo>
                  <a:pt x="347" y="540"/>
                </a:lnTo>
                <a:lnTo>
                  <a:pt x="349" y="541"/>
                </a:lnTo>
                <a:lnTo>
                  <a:pt x="349" y="543"/>
                </a:lnTo>
                <a:lnTo>
                  <a:pt x="351" y="543"/>
                </a:lnTo>
                <a:lnTo>
                  <a:pt x="351" y="545"/>
                </a:lnTo>
                <a:lnTo>
                  <a:pt x="352" y="545"/>
                </a:lnTo>
                <a:lnTo>
                  <a:pt x="354" y="547"/>
                </a:lnTo>
                <a:lnTo>
                  <a:pt x="356" y="547"/>
                </a:lnTo>
                <a:lnTo>
                  <a:pt x="356" y="548"/>
                </a:lnTo>
                <a:lnTo>
                  <a:pt x="358" y="548"/>
                </a:lnTo>
                <a:lnTo>
                  <a:pt x="359" y="548"/>
                </a:lnTo>
                <a:lnTo>
                  <a:pt x="359" y="550"/>
                </a:lnTo>
                <a:lnTo>
                  <a:pt x="361" y="550"/>
                </a:lnTo>
                <a:lnTo>
                  <a:pt x="363" y="552"/>
                </a:lnTo>
                <a:lnTo>
                  <a:pt x="363" y="554"/>
                </a:lnTo>
                <a:lnTo>
                  <a:pt x="363" y="555"/>
                </a:lnTo>
                <a:lnTo>
                  <a:pt x="365" y="555"/>
                </a:lnTo>
                <a:lnTo>
                  <a:pt x="366" y="555"/>
                </a:lnTo>
                <a:lnTo>
                  <a:pt x="368" y="555"/>
                </a:lnTo>
                <a:lnTo>
                  <a:pt x="368" y="557"/>
                </a:lnTo>
                <a:lnTo>
                  <a:pt x="370" y="557"/>
                </a:lnTo>
                <a:lnTo>
                  <a:pt x="372" y="557"/>
                </a:lnTo>
                <a:lnTo>
                  <a:pt x="372" y="559"/>
                </a:lnTo>
                <a:lnTo>
                  <a:pt x="372" y="561"/>
                </a:lnTo>
                <a:lnTo>
                  <a:pt x="370" y="562"/>
                </a:lnTo>
                <a:lnTo>
                  <a:pt x="370" y="564"/>
                </a:lnTo>
                <a:lnTo>
                  <a:pt x="370" y="566"/>
                </a:lnTo>
                <a:lnTo>
                  <a:pt x="370" y="568"/>
                </a:lnTo>
                <a:lnTo>
                  <a:pt x="370" y="569"/>
                </a:lnTo>
                <a:lnTo>
                  <a:pt x="372" y="569"/>
                </a:lnTo>
                <a:lnTo>
                  <a:pt x="372" y="571"/>
                </a:lnTo>
                <a:lnTo>
                  <a:pt x="373" y="573"/>
                </a:lnTo>
                <a:lnTo>
                  <a:pt x="373" y="575"/>
                </a:lnTo>
                <a:lnTo>
                  <a:pt x="375" y="576"/>
                </a:lnTo>
                <a:lnTo>
                  <a:pt x="377" y="578"/>
                </a:lnTo>
                <a:lnTo>
                  <a:pt x="379" y="580"/>
                </a:lnTo>
                <a:lnTo>
                  <a:pt x="380" y="582"/>
                </a:lnTo>
                <a:lnTo>
                  <a:pt x="380" y="583"/>
                </a:lnTo>
                <a:lnTo>
                  <a:pt x="382" y="583"/>
                </a:lnTo>
                <a:lnTo>
                  <a:pt x="382" y="585"/>
                </a:lnTo>
                <a:lnTo>
                  <a:pt x="384" y="587"/>
                </a:lnTo>
                <a:lnTo>
                  <a:pt x="386" y="589"/>
                </a:lnTo>
                <a:lnTo>
                  <a:pt x="387" y="590"/>
                </a:lnTo>
                <a:lnTo>
                  <a:pt x="387" y="592"/>
                </a:lnTo>
                <a:lnTo>
                  <a:pt x="389" y="592"/>
                </a:lnTo>
                <a:lnTo>
                  <a:pt x="389" y="594"/>
                </a:lnTo>
                <a:lnTo>
                  <a:pt x="391" y="596"/>
                </a:lnTo>
                <a:lnTo>
                  <a:pt x="393" y="597"/>
                </a:lnTo>
                <a:lnTo>
                  <a:pt x="394" y="599"/>
                </a:lnTo>
                <a:lnTo>
                  <a:pt x="396" y="599"/>
                </a:lnTo>
                <a:lnTo>
                  <a:pt x="396" y="601"/>
                </a:lnTo>
                <a:lnTo>
                  <a:pt x="398" y="601"/>
                </a:lnTo>
                <a:lnTo>
                  <a:pt x="396" y="601"/>
                </a:lnTo>
                <a:lnTo>
                  <a:pt x="394" y="603"/>
                </a:lnTo>
                <a:lnTo>
                  <a:pt x="394" y="604"/>
                </a:lnTo>
                <a:lnTo>
                  <a:pt x="394" y="606"/>
                </a:lnTo>
                <a:lnTo>
                  <a:pt x="394" y="608"/>
                </a:lnTo>
                <a:lnTo>
                  <a:pt x="394" y="610"/>
                </a:lnTo>
                <a:lnTo>
                  <a:pt x="393" y="610"/>
                </a:lnTo>
                <a:lnTo>
                  <a:pt x="391" y="611"/>
                </a:lnTo>
                <a:lnTo>
                  <a:pt x="389" y="611"/>
                </a:lnTo>
                <a:lnTo>
                  <a:pt x="389" y="613"/>
                </a:lnTo>
                <a:lnTo>
                  <a:pt x="387" y="613"/>
                </a:lnTo>
                <a:lnTo>
                  <a:pt x="387" y="615"/>
                </a:lnTo>
                <a:lnTo>
                  <a:pt x="386" y="615"/>
                </a:lnTo>
                <a:lnTo>
                  <a:pt x="386" y="617"/>
                </a:lnTo>
                <a:lnTo>
                  <a:pt x="384" y="617"/>
                </a:lnTo>
                <a:lnTo>
                  <a:pt x="382" y="617"/>
                </a:lnTo>
                <a:lnTo>
                  <a:pt x="380" y="618"/>
                </a:lnTo>
                <a:lnTo>
                  <a:pt x="379" y="618"/>
                </a:lnTo>
                <a:lnTo>
                  <a:pt x="379" y="620"/>
                </a:lnTo>
                <a:lnTo>
                  <a:pt x="379" y="622"/>
                </a:lnTo>
                <a:lnTo>
                  <a:pt x="377" y="622"/>
                </a:lnTo>
                <a:lnTo>
                  <a:pt x="375" y="623"/>
                </a:lnTo>
                <a:lnTo>
                  <a:pt x="373" y="625"/>
                </a:lnTo>
                <a:lnTo>
                  <a:pt x="373" y="627"/>
                </a:lnTo>
                <a:lnTo>
                  <a:pt x="373" y="629"/>
                </a:lnTo>
                <a:lnTo>
                  <a:pt x="375" y="630"/>
                </a:lnTo>
                <a:lnTo>
                  <a:pt x="375" y="632"/>
                </a:lnTo>
                <a:lnTo>
                  <a:pt x="375" y="634"/>
                </a:lnTo>
                <a:lnTo>
                  <a:pt x="375" y="636"/>
                </a:lnTo>
                <a:lnTo>
                  <a:pt x="375" y="637"/>
                </a:lnTo>
                <a:lnTo>
                  <a:pt x="375" y="639"/>
                </a:lnTo>
                <a:lnTo>
                  <a:pt x="375" y="641"/>
                </a:lnTo>
                <a:lnTo>
                  <a:pt x="377" y="643"/>
                </a:lnTo>
                <a:lnTo>
                  <a:pt x="377" y="644"/>
                </a:lnTo>
                <a:lnTo>
                  <a:pt x="377" y="646"/>
                </a:lnTo>
                <a:lnTo>
                  <a:pt x="377" y="648"/>
                </a:lnTo>
                <a:lnTo>
                  <a:pt x="375" y="648"/>
                </a:lnTo>
                <a:lnTo>
                  <a:pt x="373" y="648"/>
                </a:lnTo>
                <a:lnTo>
                  <a:pt x="372" y="648"/>
                </a:lnTo>
                <a:lnTo>
                  <a:pt x="370" y="648"/>
                </a:lnTo>
                <a:lnTo>
                  <a:pt x="368" y="648"/>
                </a:lnTo>
                <a:lnTo>
                  <a:pt x="368" y="650"/>
                </a:lnTo>
                <a:lnTo>
                  <a:pt x="366" y="650"/>
                </a:lnTo>
                <a:lnTo>
                  <a:pt x="366" y="651"/>
                </a:lnTo>
                <a:lnTo>
                  <a:pt x="366" y="653"/>
                </a:lnTo>
                <a:lnTo>
                  <a:pt x="366" y="655"/>
                </a:lnTo>
                <a:lnTo>
                  <a:pt x="365" y="657"/>
                </a:lnTo>
                <a:lnTo>
                  <a:pt x="365" y="658"/>
                </a:lnTo>
                <a:lnTo>
                  <a:pt x="365" y="660"/>
                </a:lnTo>
                <a:lnTo>
                  <a:pt x="363" y="662"/>
                </a:lnTo>
                <a:lnTo>
                  <a:pt x="363" y="664"/>
                </a:lnTo>
                <a:lnTo>
                  <a:pt x="361" y="665"/>
                </a:lnTo>
                <a:lnTo>
                  <a:pt x="361" y="667"/>
                </a:lnTo>
                <a:lnTo>
                  <a:pt x="359" y="669"/>
                </a:lnTo>
                <a:lnTo>
                  <a:pt x="359" y="671"/>
                </a:lnTo>
                <a:lnTo>
                  <a:pt x="359" y="672"/>
                </a:lnTo>
                <a:lnTo>
                  <a:pt x="358" y="672"/>
                </a:lnTo>
                <a:lnTo>
                  <a:pt x="356" y="674"/>
                </a:lnTo>
                <a:lnTo>
                  <a:pt x="356" y="676"/>
                </a:lnTo>
                <a:lnTo>
                  <a:pt x="354" y="678"/>
                </a:lnTo>
                <a:lnTo>
                  <a:pt x="354" y="679"/>
                </a:lnTo>
                <a:lnTo>
                  <a:pt x="352" y="681"/>
                </a:lnTo>
                <a:lnTo>
                  <a:pt x="352" y="683"/>
                </a:lnTo>
                <a:lnTo>
                  <a:pt x="352" y="685"/>
                </a:lnTo>
                <a:lnTo>
                  <a:pt x="354" y="686"/>
                </a:lnTo>
                <a:lnTo>
                  <a:pt x="354" y="688"/>
                </a:lnTo>
                <a:lnTo>
                  <a:pt x="352" y="688"/>
                </a:lnTo>
                <a:lnTo>
                  <a:pt x="352" y="690"/>
                </a:lnTo>
                <a:lnTo>
                  <a:pt x="352" y="692"/>
                </a:lnTo>
                <a:lnTo>
                  <a:pt x="351" y="692"/>
                </a:lnTo>
                <a:lnTo>
                  <a:pt x="351" y="693"/>
                </a:lnTo>
                <a:lnTo>
                  <a:pt x="351" y="695"/>
                </a:lnTo>
                <a:lnTo>
                  <a:pt x="351" y="697"/>
                </a:lnTo>
                <a:lnTo>
                  <a:pt x="351" y="699"/>
                </a:lnTo>
                <a:lnTo>
                  <a:pt x="351" y="700"/>
                </a:lnTo>
                <a:lnTo>
                  <a:pt x="351" y="702"/>
                </a:lnTo>
                <a:lnTo>
                  <a:pt x="351" y="704"/>
                </a:lnTo>
                <a:lnTo>
                  <a:pt x="352" y="706"/>
                </a:lnTo>
                <a:lnTo>
                  <a:pt x="352" y="707"/>
                </a:lnTo>
                <a:lnTo>
                  <a:pt x="352" y="709"/>
                </a:lnTo>
                <a:lnTo>
                  <a:pt x="352" y="711"/>
                </a:lnTo>
                <a:lnTo>
                  <a:pt x="352" y="713"/>
                </a:lnTo>
                <a:lnTo>
                  <a:pt x="352" y="714"/>
                </a:lnTo>
                <a:lnTo>
                  <a:pt x="352" y="716"/>
                </a:lnTo>
                <a:lnTo>
                  <a:pt x="352" y="718"/>
                </a:lnTo>
                <a:lnTo>
                  <a:pt x="352" y="719"/>
                </a:lnTo>
                <a:lnTo>
                  <a:pt x="351" y="721"/>
                </a:lnTo>
                <a:lnTo>
                  <a:pt x="351" y="723"/>
                </a:lnTo>
                <a:lnTo>
                  <a:pt x="351" y="725"/>
                </a:lnTo>
                <a:lnTo>
                  <a:pt x="351" y="726"/>
                </a:lnTo>
                <a:lnTo>
                  <a:pt x="351" y="728"/>
                </a:lnTo>
                <a:lnTo>
                  <a:pt x="351" y="730"/>
                </a:lnTo>
                <a:lnTo>
                  <a:pt x="349" y="732"/>
                </a:lnTo>
                <a:lnTo>
                  <a:pt x="349" y="733"/>
                </a:lnTo>
                <a:lnTo>
                  <a:pt x="349" y="735"/>
                </a:lnTo>
                <a:lnTo>
                  <a:pt x="349" y="737"/>
                </a:lnTo>
                <a:lnTo>
                  <a:pt x="347" y="739"/>
                </a:lnTo>
                <a:lnTo>
                  <a:pt x="347" y="740"/>
                </a:lnTo>
                <a:lnTo>
                  <a:pt x="347" y="742"/>
                </a:lnTo>
                <a:lnTo>
                  <a:pt x="347" y="744"/>
                </a:lnTo>
                <a:lnTo>
                  <a:pt x="347" y="746"/>
                </a:lnTo>
                <a:lnTo>
                  <a:pt x="347" y="747"/>
                </a:lnTo>
                <a:lnTo>
                  <a:pt x="345" y="747"/>
                </a:lnTo>
                <a:lnTo>
                  <a:pt x="345" y="749"/>
                </a:lnTo>
                <a:lnTo>
                  <a:pt x="345" y="751"/>
                </a:lnTo>
                <a:lnTo>
                  <a:pt x="345" y="753"/>
                </a:lnTo>
                <a:lnTo>
                  <a:pt x="345" y="754"/>
                </a:lnTo>
                <a:lnTo>
                  <a:pt x="345" y="756"/>
                </a:lnTo>
                <a:lnTo>
                  <a:pt x="344" y="758"/>
                </a:lnTo>
                <a:lnTo>
                  <a:pt x="344" y="760"/>
                </a:lnTo>
                <a:lnTo>
                  <a:pt x="344" y="761"/>
                </a:lnTo>
                <a:lnTo>
                  <a:pt x="344" y="763"/>
                </a:lnTo>
                <a:lnTo>
                  <a:pt x="342" y="765"/>
                </a:lnTo>
                <a:lnTo>
                  <a:pt x="342" y="767"/>
                </a:lnTo>
                <a:lnTo>
                  <a:pt x="342" y="768"/>
                </a:lnTo>
                <a:lnTo>
                  <a:pt x="342" y="770"/>
                </a:lnTo>
                <a:lnTo>
                  <a:pt x="342" y="772"/>
                </a:lnTo>
                <a:lnTo>
                  <a:pt x="342" y="774"/>
                </a:lnTo>
                <a:lnTo>
                  <a:pt x="340" y="775"/>
                </a:lnTo>
                <a:lnTo>
                  <a:pt x="340" y="777"/>
                </a:lnTo>
                <a:lnTo>
                  <a:pt x="340" y="779"/>
                </a:lnTo>
                <a:lnTo>
                  <a:pt x="340" y="781"/>
                </a:lnTo>
                <a:lnTo>
                  <a:pt x="342" y="782"/>
                </a:lnTo>
                <a:lnTo>
                  <a:pt x="342" y="784"/>
                </a:lnTo>
                <a:lnTo>
                  <a:pt x="342" y="786"/>
                </a:lnTo>
                <a:lnTo>
                  <a:pt x="344" y="788"/>
                </a:lnTo>
                <a:lnTo>
                  <a:pt x="345" y="789"/>
                </a:lnTo>
                <a:lnTo>
                  <a:pt x="347" y="791"/>
                </a:lnTo>
                <a:lnTo>
                  <a:pt x="349" y="793"/>
                </a:lnTo>
                <a:lnTo>
                  <a:pt x="351" y="795"/>
                </a:lnTo>
                <a:lnTo>
                  <a:pt x="352" y="796"/>
                </a:lnTo>
                <a:lnTo>
                  <a:pt x="352" y="798"/>
                </a:lnTo>
                <a:lnTo>
                  <a:pt x="352" y="800"/>
                </a:lnTo>
                <a:lnTo>
                  <a:pt x="354" y="800"/>
                </a:lnTo>
                <a:lnTo>
                  <a:pt x="354" y="802"/>
                </a:lnTo>
                <a:lnTo>
                  <a:pt x="354" y="803"/>
                </a:lnTo>
                <a:lnTo>
                  <a:pt x="356" y="805"/>
                </a:lnTo>
                <a:lnTo>
                  <a:pt x="356" y="807"/>
                </a:lnTo>
                <a:lnTo>
                  <a:pt x="356" y="809"/>
                </a:lnTo>
                <a:lnTo>
                  <a:pt x="356" y="810"/>
                </a:lnTo>
                <a:lnTo>
                  <a:pt x="356" y="812"/>
                </a:lnTo>
                <a:lnTo>
                  <a:pt x="356" y="814"/>
                </a:lnTo>
                <a:lnTo>
                  <a:pt x="356" y="815"/>
                </a:lnTo>
                <a:lnTo>
                  <a:pt x="356" y="817"/>
                </a:lnTo>
                <a:lnTo>
                  <a:pt x="356" y="819"/>
                </a:lnTo>
                <a:lnTo>
                  <a:pt x="356" y="821"/>
                </a:lnTo>
                <a:lnTo>
                  <a:pt x="358" y="821"/>
                </a:lnTo>
                <a:lnTo>
                  <a:pt x="358" y="822"/>
                </a:lnTo>
                <a:lnTo>
                  <a:pt x="358" y="824"/>
                </a:lnTo>
                <a:lnTo>
                  <a:pt x="359" y="824"/>
                </a:lnTo>
                <a:lnTo>
                  <a:pt x="359" y="826"/>
                </a:lnTo>
                <a:lnTo>
                  <a:pt x="361" y="828"/>
                </a:lnTo>
                <a:lnTo>
                  <a:pt x="359" y="828"/>
                </a:lnTo>
                <a:lnTo>
                  <a:pt x="358" y="828"/>
                </a:lnTo>
                <a:lnTo>
                  <a:pt x="356" y="829"/>
                </a:lnTo>
                <a:lnTo>
                  <a:pt x="354" y="829"/>
                </a:lnTo>
                <a:lnTo>
                  <a:pt x="352" y="831"/>
                </a:lnTo>
                <a:lnTo>
                  <a:pt x="351" y="831"/>
                </a:lnTo>
                <a:lnTo>
                  <a:pt x="351" y="833"/>
                </a:lnTo>
                <a:lnTo>
                  <a:pt x="349" y="833"/>
                </a:lnTo>
                <a:lnTo>
                  <a:pt x="349" y="835"/>
                </a:lnTo>
                <a:lnTo>
                  <a:pt x="349" y="836"/>
                </a:lnTo>
                <a:lnTo>
                  <a:pt x="347" y="838"/>
                </a:lnTo>
                <a:lnTo>
                  <a:pt x="347" y="840"/>
                </a:lnTo>
                <a:lnTo>
                  <a:pt x="347" y="842"/>
                </a:lnTo>
                <a:lnTo>
                  <a:pt x="347" y="843"/>
                </a:lnTo>
                <a:lnTo>
                  <a:pt x="347" y="845"/>
                </a:lnTo>
                <a:lnTo>
                  <a:pt x="347" y="847"/>
                </a:lnTo>
                <a:lnTo>
                  <a:pt x="347" y="849"/>
                </a:lnTo>
                <a:lnTo>
                  <a:pt x="347" y="850"/>
                </a:lnTo>
                <a:lnTo>
                  <a:pt x="347" y="852"/>
                </a:lnTo>
                <a:lnTo>
                  <a:pt x="347" y="854"/>
                </a:lnTo>
                <a:lnTo>
                  <a:pt x="347" y="856"/>
                </a:lnTo>
                <a:lnTo>
                  <a:pt x="347" y="857"/>
                </a:lnTo>
                <a:lnTo>
                  <a:pt x="347" y="859"/>
                </a:lnTo>
                <a:lnTo>
                  <a:pt x="347" y="861"/>
                </a:lnTo>
                <a:lnTo>
                  <a:pt x="347" y="863"/>
                </a:lnTo>
                <a:lnTo>
                  <a:pt x="349" y="864"/>
                </a:lnTo>
                <a:lnTo>
                  <a:pt x="349" y="866"/>
                </a:lnTo>
                <a:lnTo>
                  <a:pt x="349" y="868"/>
                </a:lnTo>
                <a:lnTo>
                  <a:pt x="349" y="870"/>
                </a:lnTo>
                <a:lnTo>
                  <a:pt x="349" y="871"/>
                </a:lnTo>
                <a:lnTo>
                  <a:pt x="349" y="873"/>
                </a:lnTo>
                <a:lnTo>
                  <a:pt x="349" y="875"/>
                </a:lnTo>
                <a:lnTo>
                  <a:pt x="349" y="877"/>
                </a:lnTo>
                <a:lnTo>
                  <a:pt x="349" y="878"/>
                </a:lnTo>
                <a:lnTo>
                  <a:pt x="351" y="878"/>
                </a:lnTo>
                <a:lnTo>
                  <a:pt x="351" y="880"/>
                </a:lnTo>
                <a:lnTo>
                  <a:pt x="349" y="882"/>
                </a:lnTo>
                <a:lnTo>
                  <a:pt x="349" y="884"/>
                </a:lnTo>
                <a:lnTo>
                  <a:pt x="351" y="885"/>
                </a:lnTo>
                <a:lnTo>
                  <a:pt x="351" y="887"/>
                </a:lnTo>
                <a:lnTo>
                  <a:pt x="351" y="889"/>
                </a:lnTo>
                <a:lnTo>
                  <a:pt x="351" y="891"/>
                </a:lnTo>
                <a:lnTo>
                  <a:pt x="351" y="892"/>
                </a:lnTo>
                <a:lnTo>
                  <a:pt x="351" y="894"/>
                </a:lnTo>
                <a:lnTo>
                  <a:pt x="351" y="896"/>
                </a:lnTo>
                <a:lnTo>
                  <a:pt x="351" y="898"/>
                </a:lnTo>
                <a:lnTo>
                  <a:pt x="351" y="899"/>
                </a:lnTo>
                <a:lnTo>
                  <a:pt x="349" y="901"/>
                </a:lnTo>
                <a:lnTo>
                  <a:pt x="351" y="903"/>
                </a:lnTo>
                <a:lnTo>
                  <a:pt x="349" y="904"/>
                </a:lnTo>
                <a:lnTo>
                  <a:pt x="349" y="906"/>
                </a:lnTo>
                <a:lnTo>
                  <a:pt x="349" y="908"/>
                </a:lnTo>
                <a:lnTo>
                  <a:pt x="349" y="910"/>
                </a:lnTo>
                <a:lnTo>
                  <a:pt x="351" y="911"/>
                </a:lnTo>
                <a:lnTo>
                  <a:pt x="351" y="913"/>
                </a:lnTo>
                <a:lnTo>
                  <a:pt x="351" y="915"/>
                </a:lnTo>
                <a:lnTo>
                  <a:pt x="351" y="917"/>
                </a:lnTo>
                <a:lnTo>
                  <a:pt x="351" y="918"/>
                </a:lnTo>
                <a:lnTo>
                  <a:pt x="351" y="920"/>
                </a:lnTo>
                <a:lnTo>
                  <a:pt x="351" y="922"/>
                </a:lnTo>
                <a:lnTo>
                  <a:pt x="351" y="924"/>
                </a:lnTo>
                <a:lnTo>
                  <a:pt x="351" y="925"/>
                </a:lnTo>
                <a:lnTo>
                  <a:pt x="351" y="927"/>
                </a:lnTo>
                <a:lnTo>
                  <a:pt x="352" y="927"/>
                </a:lnTo>
                <a:lnTo>
                  <a:pt x="352" y="929"/>
                </a:lnTo>
                <a:lnTo>
                  <a:pt x="352" y="931"/>
                </a:lnTo>
                <a:lnTo>
                  <a:pt x="352" y="932"/>
                </a:lnTo>
                <a:lnTo>
                  <a:pt x="351" y="934"/>
                </a:lnTo>
                <a:lnTo>
                  <a:pt x="351" y="936"/>
                </a:lnTo>
                <a:lnTo>
                  <a:pt x="351" y="938"/>
                </a:lnTo>
                <a:lnTo>
                  <a:pt x="349" y="938"/>
                </a:lnTo>
                <a:lnTo>
                  <a:pt x="349" y="939"/>
                </a:lnTo>
                <a:lnTo>
                  <a:pt x="349" y="941"/>
                </a:lnTo>
                <a:lnTo>
                  <a:pt x="347" y="941"/>
                </a:lnTo>
                <a:lnTo>
                  <a:pt x="347" y="943"/>
                </a:lnTo>
                <a:lnTo>
                  <a:pt x="345" y="943"/>
                </a:lnTo>
                <a:lnTo>
                  <a:pt x="345" y="945"/>
                </a:lnTo>
                <a:lnTo>
                  <a:pt x="344" y="945"/>
                </a:lnTo>
                <a:lnTo>
                  <a:pt x="344" y="946"/>
                </a:lnTo>
                <a:lnTo>
                  <a:pt x="342" y="946"/>
                </a:lnTo>
                <a:lnTo>
                  <a:pt x="340" y="948"/>
                </a:lnTo>
                <a:lnTo>
                  <a:pt x="338" y="948"/>
                </a:lnTo>
                <a:lnTo>
                  <a:pt x="337" y="948"/>
                </a:lnTo>
                <a:lnTo>
                  <a:pt x="335" y="948"/>
                </a:lnTo>
                <a:lnTo>
                  <a:pt x="333" y="948"/>
                </a:lnTo>
                <a:lnTo>
                  <a:pt x="332" y="948"/>
                </a:lnTo>
                <a:lnTo>
                  <a:pt x="330" y="948"/>
                </a:lnTo>
                <a:lnTo>
                  <a:pt x="328" y="948"/>
                </a:lnTo>
                <a:lnTo>
                  <a:pt x="326" y="948"/>
                </a:lnTo>
                <a:lnTo>
                  <a:pt x="325" y="948"/>
                </a:lnTo>
                <a:lnTo>
                  <a:pt x="323" y="948"/>
                </a:lnTo>
                <a:lnTo>
                  <a:pt x="321" y="948"/>
                </a:lnTo>
                <a:lnTo>
                  <a:pt x="319" y="948"/>
                </a:lnTo>
                <a:lnTo>
                  <a:pt x="318" y="948"/>
                </a:lnTo>
                <a:lnTo>
                  <a:pt x="316" y="948"/>
                </a:lnTo>
                <a:lnTo>
                  <a:pt x="316" y="946"/>
                </a:lnTo>
                <a:lnTo>
                  <a:pt x="314" y="946"/>
                </a:lnTo>
                <a:lnTo>
                  <a:pt x="312" y="946"/>
                </a:lnTo>
                <a:lnTo>
                  <a:pt x="311" y="946"/>
                </a:lnTo>
                <a:lnTo>
                  <a:pt x="309" y="946"/>
                </a:lnTo>
                <a:lnTo>
                  <a:pt x="307" y="946"/>
                </a:lnTo>
                <a:lnTo>
                  <a:pt x="305" y="946"/>
                </a:lnTo>
                <a:lnTo>
                  <a:pt x="304" y="945"/>
                </a:lnTo>
                <a:lnTo>
                  <a:pt x="302" y="945"/>
                </a:lnTo>
                <a:lnTo>
                  <a:pt x="300" y="945"/>
                </a:lnTo>
                <a:lnTo>
                  <a:pt x="298" y="945"/>
                </a:lnTo>
                <a:lnTo>
                  <a:pt x="298" y="946"/>
                </a:lnTo>
                <a:lnTo>
                  <a:pt x="298" y="948"/>
                </a:lnTo>
                <a:lnTo>
                  <a:pt x="300" y="950"/>
                </a:lnTo>
                <a:lnTo>
                  <a:pt x="300" y="952"/>
                </a:lnTo>
                <a:lnTo>
                  <a:pt x="300" y="953"/>
                </a:lnTo>
                <a:lnTo>
                  <a:pt x="300" y="955"/>
                </a:lnTo>
                <a:lnTo>
                  <a:pt x="302" y="957"/>
                </a:lnTo>
                <a:lnTo>
                  <a:pt x="302" y="959"/>
                </a:lnTo>
                <a:lnTo>
                  <a:pt x="302" y="960"/>
                </a:lnTo>
                <a:lnTo>
                  <a:pt x="304" y="960"/>
                </a:lnTo>
                <a:lnTo>
                  <a:pt x="304" y="962"/>
                </a:lnTo>
                <a:lnTo>
                  <a:pt x="304" y="964"/>
                </a:lnTo>
                <a:lnTo>
                  <a:pt x="304" y="966"/>
                </a:lnTo>
                <a:lnTo>
                  <a:pt x="305" y="967"/>
                </a:lnTo>
                <a:lnTo>
                  <a:pt x="305" y="969"/>
                </a:lnTo>
                <a:lnTo>
                  <a:pt x="305" y="971"/>
                </a:lnTo>
                <a:lnTo>
                  <a:pt x="305" y="973"/>
                </a:lnTo>
                <a:lnTo>
                  <a:pt x="307" y="974"/>
                </a:lnTo>
                <a:lnTo>
                  <a:pt x="307" y="976"/>
                </a:lnTo>
                <a:lnTo>
                  <a:pt x="307" y="978"/>
                </a:lnTo>
                <a:lnTo>
                  <a:pt x="307" y="980"/>
                </a:lnTo>
                <a:lnTo>
                  <a:pt x="307" y="981"/>
                </a:lnTo>
                <a:lnTo>
                  <a:pt x="307" y="983"/>
                </a:lnTo>
                <a:lnTo>
                  <a:pt x="307" y="985"/>
                </a:lnTo>
                <a:lnTo>
                  <a:pt x="307" y="987"/>
                </a:lnTo>
                <a:lnTo>
                  <a:pt x="307" y="988"/>
                </a:lnTo>
                <a:lnTo>
                  <a:pt x="309" y="988"/>
                </a:lnTo>
                <a:lnTo>
                  <a:pt x="309" y="990"/>
                </a:lnTo>
                <a:lnTo>
                  <a:pt x="309" y="992"/>
                </a:lnTo>
                <a:lnTo>
                  <a:pt x="309" y="994"/>
                </a:lnTo>
                <a:lnTo>
                  <a:pt x="309" y="995"/>
                </a:lnTo>
                <a:lnTo>
                  <a:pt x="309" y="997"/>
                </a:lnTo>
                <a:lnTo>
                  <a:pt x="309" y="999"/>
                </a:lnTo>
                <a:lnTo>
                  <a:pt x="309" y="1000"/>
                </a:lnTo>
                <a:lnTo>
                  <a:pt x="309" y="1002"/>
                </a:lnTo>
                <a:lnTo>
                  <a:pt x="309" y="1004"/>
                </a:lnTo>
                <a:lnTo>
                  <a:pt x="309" y="1006"/>
                </a:lnTo>
                <a:lnTo>
                  <a:pt x="307" y="1007"/>
                </a:lnTo>
                <a:lnTo>
                  <a:pt x="309" y="1007"/>
                </a:lnTo>
                <a:lnTo>
                  <a:pt x="307" y="1009"/>
                </a:lnTo>
                <a:lnTo>
                  <a:pt x="307" y="1011"/>
                </a:lnTo>
                <a:lnTo>
                  <a:pt x="307" y="1013"/>
                </a:lnTo>
                <a:lnTo>
                  <a:pt x="307" y="1014"/>
                </a:lnTo>
                <a:lnTo>
                  <a:pt x="309" y="1014"/>
                </a:lnTo>
                <a:lnTo>
                  <a:pt x="309" y="1016"/>
                </a:lnTo>
                <a:lnTo>
                  <a:pt x="309" y="1014"/>
                </a:lnTo>
                <a:lnTo>
                  <a:pt x="307" y="1014"/>
                </a:lnTo>
                <a:lnTo>
                  <a:pt x="305" y="1014"/>
                </a:lnTo>
                <a:lnTo>
                  <a:pt x="304" y="1013"/>
                </a:lnTo>
                <a:lnTo>
                  <a:pt x="302" y="1013"/>
                </a:lnTo>
                <a:lnTo>
                  <a:pt x="300" y="1013"/>
                </a:lnTo>
                <a:lnTo>
                  <a:pt x="298" y="1011"/>
                </a:lnTo>
                <a:lnTo>
                  <a:pt x="297" y="1009"/>
                </a:lnTo>
                <a:lnTo>
                  <a:pt x="295" y="1009"/>
                </a:lnTo>
                <a:lnTo>
                  <a:pt x="293" y="1007"/>
                </a:lnTo>
                <a:lnTo>
                  <a:pt x="293" y="1009"/>
                </a:lnTo>
                <a:lnTo>
                  <a:pt x="291" y="1009"/>
                </a:lnTo>
                <a:lnTo>
                  <a:pt x="290" y="1009"/>
                </a:lnTo>
                <a:lnTo>
                  <a:pt x="288" y="1009"/>
                </a:lnTo>
                <a:lnTo>
                  <a:pt x="286" y="1009"/>
                </a:lnTo>
                <a:lnTo>
                  <a:pt x="284" y="1009"/>
                </a:lnTo>
                <a:lnTo>
                  <a:pt x="283" y="1007"/>
                </a:lnTo>
                <a:lnTo>
                  <a:pt x="281" y="1007"/>
                </a:lnTo>
                <a:lnTo>
                  <a:pt x="279" y="1007"/>
                </a:lnTo>
                <a:lnTo>
                  <a:pt x="277" y="1007"/>
                </a:lnTo>
                <a:lnTo>
                  <a:pt x="276" y="1007"/>
                </a:lnTo>
                <a:lnTo>
                  <a:pt x="274" y="1009"/>
                </a:lnTo>
                <a:lnTo>
                  <a:pt x="272" y="1009"/>
                </a:lnTo>
                <a:lnTo>
                  <a:pt x="270" y="1009"/>
                </a:lnTo>
                <a:lnTo>
                  <a:pt x="270" y="1007"/>
                </a:lnTo>
                <a:lnTo>
                  <a:pt x="269" y="1007"/>
                </a:lnTo>
                <a:lnTo>
                  <a:pt x="267" y="1007"/>
                </a:lnTo>
                <a:lnTo>
                  <a:pt x="267" y="1006"/>
                </a:lnTo>
                <a:lnTo>
                  <a:pt x="265" y="1006"/>
                </a:lnTo>
                <a:lnTo>
                  <a:pt x="265" y="1004"/>
                </a:lnTo>
                <a:lnTo>
                  <a:pt x="263" y="1004"/>
                </a:lnTo>
                <a:lnTo>
                  <a:pt x="262" y="1004"/>
                </a:lnTo>
                <a:lnTo>
                  <a:pt x="260" y="1004"/>
                </a:lnTo>
                <a:lnTo>
                  <a:pt x="258" y="1004"/>
                </a:lnTo>
                <a:lnTo>
                  <a:pt x="256" y="1004"/>
                </a:lnTo>
                <a:lnTo>
                  <a:pt x="255" y="1004"/>
                </a:lnTo>
                <a:lnTo>
                  <a:pt x="253" y="1004"/>
                </a:lnTo>
                <a:lnTo>
                  <a:pt x="253" y="1006"/>
                </a:lnTo>
                <a:lnTo>
                  <a:pt x="251" y="1006"/>
                </a:lnTo>
                <a:lnTo>
                  <a:pt x="251" y="1007"/>
                </a:lnTo>
                <a:lnTo>
                  <a:pt x="249" y="1009"/>
                </a:lnTo>
                <a:lnTo>
                  <a:pt x="248" y="1011"/>
                </a:lnTo>
                <a:lnTo>
                  <a:pt x="246" y="1013"/>
                </a:lnTo>
                <a:lnTo>
                  <a:pt x="244" y="1013"/>
                </a:lnTo>
                <a:lnTo>
                  <a:pt x="243" y="1014"/>
                </a:lnTo>
                <a:lnTo>
                  <a:pt x="241" y="1014"/>
                </a:lnTo>
                <a:lnTo>
                  <a:pt x="239" y="1014"/>
                </a:lnTo>
                <a:lnTo>
                  <a:pt x="237" y="1014"/>
                </a:lnTo>
                <a:lnTo>
                  <a:pt x="236" y="1016"/>
                </a:lnTo>
                <a:lnTo>
                  <a:pt x="234" y="1018"/>
                </a:lnTo>
                <a:lnTo>
                  <a:pt x="232" y="1020"/>
                </a:lnTo>
                <a:lnTo>
                  <a:pt x="230" y="1020"/>
                </a:lnTo>
                <a:lnTo>
                  <a:pt x="229" y="1021"/>
                </a:lnTo>
                <a:lnTo>
                  <a:pt x="227" y="1021"/>
                </a:lnTo>
                <a:lnTo>
                  <a:pt x="225" y="1021"/>
                </a:lnTo>
                <a:lnTo>
                  <a:pt x="225" y="1023"/>
                </a:lnTo>
                <a:lnTo>
                  <a:pt x="223" y="1025"/>
                </a:lnTo>
                <a:lnTo>
                  <a:pt x="222" y="1025"/>
                </a:lnTo>
                <a:lnTo>
                  <a:pt x="222" y="1027"/>
                </a:lnTo>
                <a:lnTo>
                  <a:pt x="220" y="1027"/>
                </a:lnTo>
                <a:lnTo>
                  <a:pt x="218" y="1028"/>
                </a:lnTo>
                <a:lnTo>
                  <a:pt x="216" y="1028"/>
                </a:lnTo>
                <a:lnTo>
                  <a:pt x="215" y="1028"/>
                </a:lnTo>
                <a:lnTo>
                  <a:pt x="213" y="1030"/>
                </a:lnTo>
                <a:lnTo>
                  <a:pt x="211" y="1030"/>
                </a:lnTo>
                <a:lnTo>
                  <a:pt x="211" y="1032"/>
                </a:lnTo>
                <a:lnTo>
                  <a:pt x="209" y="1032"/>
                </a:lnTo>
                <a:lnTo>
                  <a:pt x="208" y="1032"/>
                </a:lnTo>
                <a:lnTo>
                  <a:pt x="208" y="1034"/>
                </a:lnTo>
                <a:lnTo>
                  <a:pt x="206" y="1034"/>
                </a:lnTo>
                <a:lnTo>
                  <a:pt x="204" y="1035"/>
                </a:lnTo>
                <a:lnTo>
                  <a:pt x="204" y="1037"/>
                </a:lnTo>
                <a:lnTo>
                  <a:pt x="202" y="1039"/>
                </a:lnTo>
                <a:lnTo>
                  <a:pt x="202" y="1041"/>
                </a:lnTo>
                <a:lnTo>
                  <a:pt x="201" y="1041"/>
                </a:lnTo>
                <a:lnTo>
                  <a:pt x="201" y="1042"/>
                </a:lnTo>
                <a:lnTo>
                  <a:pt x="201" y="1044"/>
                </a:lnTo>
                <a:lnTo>
                  <a:pt x="201" y="1046"/>
                </a:lnTo>
                <a:lnTo>
                  <a:pt x="201" y="1048"/>
                </a:lnTo>
                <a:lnTo>
                  <a:pt x="201" y="1049"/>
                </a:lnTo>
                <a:lnTo>
                  <a:pt x="201" y="1051"/>
                </a:lnTo>
                <a:lnTo>
                  <a:pt x="199" y="1051"/>
                </a:lnTo>
                <a:lnTo>
                  <a:pt x="199" y="1053"/>
                </a:lnTo>
                <a:lnTo>
                  <a:pt x="199" y="1055"/>
                </a:lnTo>
                <a:lnTo>
                  <a:pt x="199" y="1056"/>
                </a:lnTo>
                <a:lnTo>
                  <a:pt x="199" y="1058"/>
                </a:lnTo>
                <a:lnTo>
                  <a:pt x="199" y="1060"/>
                </a:lnTo>
                <a:lnTo>
                  <a:pt x="199" y="1062"/>
                </a:lnTo>
                <a:lnTo>
                  <a:pt x="199" y="1063"/>
                </a:lnTo>
                <a:lnTo>
                  <a:pt x="199" y="1065"/>
                </a:lnTo>
                <a:lnTo>
                  <a:pt x="199" y="1067"/>
                </a:lnTo>
                <a:lnTo>
                  <a:pt x="199" y="1069"/>
                </a:lnTo>
                <a:lnTo>
                  <a:pt x="197" y="1069"/>
                </a:lnTo>
                <a:lnTo>
                  <a:pt x="197" y="1070"/>
                </a:lnTo>
                <a:lnTo>
                  <a:pt x="197" y="1072"/>
                </a:lnTo>
                <a:lnTo>
                  <a:pt x="197" y="1074"/>
                </a:lnTo>
                <a:lnTo>
                  <a:pt x="197" y="1076"/>
                </a:lnTo>
                <a:lnTo>
                  <a:pt x="197" y="1077"/>
                </a:lnTo>
                <a:lnTo>
                  <a:pt x="197" y="1079"/>
                </a:lnTo>
                <a:lnTo>
                  <a:pt x="197" y="1081"/>
                </a:lnTo>
                <a:lnTo>
                  <a:pt x="197" y="1083"/>
                </a:lnTo>
                <a:lnTo>
                  <a:pt x="197" y="1084"/>
                </a:lnTo>
                <a:lnTo>
                  <a:pt x="195" y="1084"/>
                </a:lnTo>
                <a:lnTo>
                  <a:pt x="195" y="1086"/>
                </a:lnTo>
                <a:lnTo>
                  <a:pt x="195" y="1088"/>
                </a:lnTo>
                <a:lnTo>
                  <a:pt x="195" y="1090"/>
                </a:lnTo>
                <a:lnTo>
                  <a:pt x="195" y="1091"/>
                </a:lnTo>
                <a:lnTo>
                  <a:pt x="194" y="1093"/>
                </a:lnTo>
                <a:lnTo>
                  <a:pt x="192" y="1093"/>
                </a:lnTo>
                <a:lnTo>
                  <a:pt x="190" y="1093"/>
                </a:lnTo>
                <a:lnTo>
                  <a:pt x="188" y="1093"/>
                </a:lnTo>
                <a:lnTo>
                  <a:pt x="187" y="1093"/>
                </a:lnTo>
                <a:lnTo>
                  <a:pt x="185" y="1093"/>
                </a:lnTo>
                <a:lnTo>
                  <a:pt x="183" y="1095"/>
                </a:lnTo>
                <a:lnTo>
                  <a:pt x="181" y="1095"/>
                </a:lnTo>
                <a:lnTo>
                  <a:pt x="180" y="1095"/>
                </a:lnTo>
                <a:lnTo>
                  <a:pt x="178" y="1095"/>
                </a:lnTo>
                <a:lnTo>
                  <a:pt x="176" y="1095"/>
                </a:lnTo>
                <a:lnTo>
                  <a:pt x="174" y="1095"/>
                </a:lnTo>
                <a:lnTo>
                  <a:pt x="173" y="1095"/>
                </a:lnTo>
                <a:lnTo>
                  <a:pt x="171" y="1095"/>
                </a:lnTo>
                <a:lnTo>
                  <a:pt x="171" y="1096"/>
                </a:lnTo>
                <a:lnTo>
                  <a:pt x="169" y="1096"/>
                </a:lnTo>
                <a:lnTo>
                  <a:pt x="167" y="1096"/>
                </a:lnTo>
                <a:lnTo>
                  <a:pt x="166" y="1098"/>
                </a:lnTo>
                <a:lnTo>
                  <a:pt x="164" y="1098"/>
                </a:lnTo>
                <a:lnTo>
                  <a:pt x="162" y="1100"/>
                </a:lnTo>
                <a:lnTo>
                  <a:pt x="160" y="1100"/>
                </a:lnTo>
                <a:lnTo>
                  <a:pt x="159" y="1100"/>
                </a:lnTo>
                <a:lnTo>
                  <a:pt x="157" y="1100"/>
                </a:lnTo>
                <a:lnTo>
                  <a:pt x="155" y="1100"/>
                </a:lnTo>
                <a:lnTo>
                  <a:pt x="154" y="1102"/>
                </a:lnTo>
                <a:lnTo>
                  <a:pt x="152" y="1102"/>
                </a:lnTo>
                <a:lnTo>
                  <a:pt x="150" y="1102"/>
                </a:lnTo>
                <a:lnTo>
                  <a:pt x="148" y="1102"/>
                </a:lnTo>
                <a:lnTo>
                  <a:pt x="147" y="1102"/>
                </a:lnTo>
                <a:lnTo>
                  <a:pt x="145" y="1102"/>
                </a:lnTo>
                <a:lnTo>
                  <a:pt x="143" y="1103"/>
                </a:lnTo>
                <a:lnTo>
                  <a:pt x="141" y="1103"/>
                </a:lnTo>
                <a:lnTo>
                  <a:pt x="140" y="1103"/>
                </a:lnTo>
                <a:lnTo>
                  <a:pt x="140" y="1105"/>
                </a:lnTo>
                <a:lnTo>
                  <a:pt x="138" y="1105"/>
                </a:lnTo>
                <a:lnTo>
                  <a:pt x="136" y="1105"/>
                </a:lnTo>
                <a:lnTo>
                  <a:pt x="134" y="1105"/>
                </a:lnTo>
                <a:lnTo>
                  <a:pt x="133" y="1105"/>
                </a:lnTo>
                <a:lnTo>
                  <a:pt x="131" y="1107"/>
                </a:lnTo>
                <a:lnTo>
                  <a:pt x="129" y="1107"/>
                </a:lnTo>
                <a:lnTo>
                  <a:pt x="127" y="1105"/>
                </a:lnTo>
                <a:lnTo>
                  <a:pt x="126" y="1105"/>
                </a:lnTo>
                <a:lnTo>
                  <a:pt x="124" y="1105"/>
                </a:lnTo>
                <a:lnTo>
                  <a:pt x="122" y="1107"/>
                </a:lnTo>
                <a:lnTo>
                  <a:pt x="120" y="1107"/>
                </a:lnTo>
                <a:lnTo>
                  <a:pt x="119" y="1107"/>
                </a:lnTo>
                <a:lnTo>
                  <a:pt x="117" y="1107"/>
                </a:lnTo>
                <a:lnTo>
                  <a:pt x="115" y="1107"/>
                </a:lnTo>
                <a:lnTo>
                  <a:pt x="113" y="1109"/>
                </a:lnTo>
                <a:lnTo>
                  <a:pt x="112" y="1109"/>
                </a:lnTo>
                <a:lnTo>
                  <a:pt x="110" y="1109"/>
                </a:lnTo>
                <a:lnTo>
                  <a:pt x="108" y="1109"/>
                </a:lnTo>
                <a:lnTo>
                  <a:pt x="106" y="1110"/>
                </a:lnTo>
                <a:lnTo>
                  <a:pt x="105" y="1110"/>
                </a:lnTo>
                <a:lnTo>
                  <a:pt x="103" y="1112"/>
                </a:lnTo>
                <a:lnTo>
                  <a:pt x="101" y="1112"/>
                </a:lnTo>
                <a:lnTo>
                  <a:pt x="99" y="1112"/>
                </a:lnTo>
                <a:lnTo>
                  <a:pt x="99" y="1114"/>
                </a:lnTo>
                <a:lnTo>
                  <a:pt x="98" y="1114"/>
                </a:lnTo>
                <a:lnTo>
                  <a:pt x="96" y="1114"/>
                </a:lnTo>
                <a:lnTo>
                  <a:pt x="94" y="1114"/>
                </a:lnTo>
                <a:lnTo>
                  <a:pt x="92" y="1114"/>
                </a:lnTo>
                <a:lnTo>
                  <a:pt x="91" y="1116"/>
                </a:lnTo>
                <a:lnTo>
                  <a:pt x="89" y="1116"/>
                </a:lnTo>
                <a:lnTo>
                  <a:pt x="87" y="1116"/>
                </a:lnTo>
                <a:lnTo>
                  <a:pt x="85" y="1116"/>
                </a:lnTo>
                <a:lnTo>
                  <a:pt x="84" y="1117"/>
                </a:lnTo>
                <a:lnTo>
                  <a:pt x="82" y="1117"/>
                </a:lnTo>
                <a:lnTo>
                  <a:pt x="80" y="1119"/>
                </a:lnTo>
                <a:lnTo>
                  <a:pt x="78" y="1121"/>
                </a:lnTo>
                <a:lnTo>
                  <a:pt x="77" y="1121"/>
                </a:lnTo>
                <a:lnTo>
                  <a:pt x="75" y="1123"/>
                </a:lnTo>
                <a:lnTo>
                  <a:pt x="75" y="1124"/>
                </a:lnTo>
                <a:lnTo>
                  <a:pt x="73" y="1126"/>
                </a:lnTo>
                <a:lnTo>
                  <a:pt x="73" y="1128"/>
                </a:lnTo>
                <a:lnTo>
                  <a:pt x="71" y="1130"/>
                </a:lnTo>
                <a:lnTo>
                  <a:pt x="71" y="1131"/>
                </a:lnTo>
                <a:lnTo>
                  <a:pt x="71" y="1133"/>
                </a:lnTo>
                <a:lnTo>
                  <a:pt x="71" y="1135"/>
                </a:lnTo>
                <a:lnTo>
                  <a:pt x="71" y="1137"/>
                </a:lnTo>
                <a:lnTo>
                  <a:pt x="71" y="1138"/>
                </a:lnTo>
                <a:lnTo>
                  <a:pt x="71" y="1140"/>
                </a:lnTo>
                <a:lnTo>
                  <a:pt x="71" y="1142"/>
                </a:lnTo>
                <a:lnTo>
                  <a:pt x="71" y="1144"/>
                </a:lnTo>
                <a:lnTo>
                  <a:pt x="71" y="1145"/>
                </a:lnTo>
                <a:lnTo>
                  <a:pt x="71" y="1147"/>
                </a:lnTo>
                <a:lnTo>
                  <a:pt x="71" y="1149"/>
                </a:lnTo>
                <a:lnTo>
                  <a:pt x="73" y="1149"/>
                </a:lnTo>
                <a:lnTo>
                  <a:pt x="73" y="1151"/>
                </a:lnTo>
                <a:lnTo>
                  <a:pt x="71" y="1151"/>
                </a:lnTo>
                <a:lnTo>
                  <a:pt x="70" y="1151"/>
                </a:lnTo>
                <a:lnTo>
                  <a:pt x="68" y="1151"/>
                </a:lnTo>
                <a:lnTo>
                  <a:pt x="68" y="1149"/>
                </a:lnTo>
                <a:lnTo>
                  <a:pt x="66" y="1149"/>
                </a:lnTo>
                <a:lnTo>
                  <a:pt x="64" y="1151"/>
                </a:lnTo>
                <a:lnTo>
                  <a:pt x="63" y="1151"/>
                </a:lnTo>
                <a:lnTo>
                  <a:pt x="61" y="1152"/>
                </a:lnTo>
                <a:lnTo>
                  <a:pt x="59" y="1152"/>
                </a:lnTo>
                <a:lnTo>
                  <a:pt x="58" y="1152"/>
                </a:lnTo>
                <a:lnTo>
                  <a:pt x="56" y="1152"/>
                </a:lnTo>
                <a:lnTo>
                  <a:pt x="54" y="1154"/>
                </a:lnTo>
                <a:lnTo>
                  <a:pt x="52" y="1154"/>
                </a:lnTo>
                <a:lnTo>
                  <a:pt x="51" y="1154"/>
                </a:lnTo>
                <a:lnTo>
                  <a:pt x="49" y="1154"/>
                </a:lnTo>
                <a:lnTo>
                  <a:pt x="49" y="1152"/>
                </a:lnTo>
                <a:lnTo>
                  <a:pt x="47" y="1152"/>
                </a:lnTo>
                <a:lnTo>
                  <a:pt x="45" y="1152"/>
                </a:lnTo>
                <a:lnTo>
                  <a:pt x="44" y="1151"/>
                </a:lnTo>
                <a:lnTo>
                  <a:pt x="42" y="1152"/>
                </a:lnTo>
                <a:lnTo>
                  <a:pt x="40" y="1152"/>
                </a:lnTo>
                <a:lnTo>
                  <a:pt x="38" y="1154"/>
                </a:lnTo>
                <a:lnTo>
                  <a:pt x="37" y="1154"/>
                </a:lnTo>
                <a:lnTo>
                  <a:pt x="35" y="1154"/>
                </a:lnTo>
                <a:lnTo>
                  <a:pt x="35" y="1152"/>
                </a:lnTo>
                <a:lnTo>
                  <a:pt x="33" y="1152"/>
                </a:lnTo>
                <a:lnTo>
                  <a:pt x="31" y="1152"/>
                </a:lnTo>
                <a:lnTo>
                  <a:pt x="30" y="1151"/>
                </a:lnTo>
                <a:lnTo>
                  <a:pt x="28" y="1151"/>
                </a:lnTo>
                <a:lnTo>
                  <a:pt x="26" y="1151"/>
                </a:lnTo>
                <a:lnTo>
                  <a:pt x="24" y="1151"/>
                </a:lnTo>
                <a:lnTo>
                  <a:pt x="24" y="1149"/>
                </a:lnTo>
                <a:lnTo>
                  <a:pt x="23" y="1149"/>
                </a:lnTo>
                <a:lnTo>
                  <a:pt x="21" y="1149"/>
                </a:lnTo>
                <a:lnTo>
                  <a:pt x="19" y="1147"/>
                </a:lnTo>
                <a:lnTo>
                  <a:pt x="17" y="1147"/>
                </a:lnTo>
                <a:lnTo>
                  <a:pt x="16" y="1147"/>
                </a:lnTo>
                <a:lnTo>
                  <a:pt x="14" y="1145"/>
                </a:lnTo>
                <a:lnTo>
                  <a:pt x="12" y="1145"/>
                </a:lnTo>
                <a:lnTo>
                  <a:pt x="10" y="1145"/>
                </a:lnTo>
                <a:lnTo>
                  <a:pt x="10" y="1144"/>
                </a:lnTo>
                <a:lnTo>
                  <a:pt x="9" y="1144"/>
                </a:lnTo>
                <a:lnTo>
                  <a:pt x="7" y="1144"/>
                </a:lnTo>
                <a:lnTo>
                  <a:pt x="5" y="1145"/>
                </a:lnTo>
                <a:lnTo>
                  <a:pt x="5" y="1147"/>
                </a:lnTo>
                <a:lnTo>
                  <a:pt x="3" y="1147"/>
                </a:lnTo>
                <a:lnTo>
                  <a:pt x="3" y="1149"/>
                </a:lnTo>
                <a:lnTo>
                  <a:pt x="2" y="1149"/>
                </a:lnTo>
                <a:lnTo>
                  <a:pt x="0" y="1149"/>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51" name="Freeform 447"/>
          <p:cNvSpPr>
            <a:spLocks/>
          </p:cNvSpPr>
          <p:nvPr/>
        </p:nvSpPr>
        <p:spPr bwMode="auto">
          <a:xfrm>
            <a:off x="4037013" y="2613025"/>
            <a:ext cx="528637" cy="1909763"/>
          </a:xfrm>
          <a:custGeom>
            <a:avLst/>
            <a:gdLst>
              <a:gd name="T0" fmla="*/ 2147483647 w 333"/>
              <a:gd name="T1" fmla="*/ 2147483647 h 1203"/>
              <a:gd name="T2" fmla="*/ 2147483647 w 333"/>
              <a:gd name="T3" fmla="*/ 2147483647 h 1203"/>
              <a:gd name="T4" fmla="*/ 2147483647 w 333"/>
              <a:gd name="T5" fmla="*/ 2147483647 h 1203"/>
              <a:gd name="T6" fmla="*/ 2147483647 w 333"/>
              <a:gd name="T7" fmla="*/ 2147483647 h 1203"/>
              <a:gd name="T8" fmla="*/ 2147483647 w 333"/>
              <a:gd name="T9" fmla="*/ 2147483647 h 1203"/>
              <a:gd name="T10" fmla="*/ 2147483647 w 333"/>
              <a:gd name="T11" fmla="*/ 2147483647 h 1203"/>
              <a:gd name="T12" fmla="*/ 2147483647 w 333"/>
              <a:gd name="T13" fmla="*/ 2147483647 h 1203"/>
              <a:gd name="T14" fmla="*/ 2147483647 w 333"/>
              <a:gd name="T15" fmla="*/ 2147483647 h 1203"/>
              <a:gd name="T16" fmla="*/ 2147483647 w 333"/>
              <a:gd name="T17" fmla="*/ 2147483647 h 1203"/>
              <a:gd name="T18" fmla="*/ 2147483647 w 333"/>
              <a:gd name="T19" fmla="*/ 2147483647 h 1203"/>
              <a:gd name="T20" fmla="*/ 2147483647 w 333"/>
              <a:gd name="T21" fmla="*/ 2147483647 h 1203"/>
              <a:gd name="T22" fmla="*/ 2147483647 w 333"/>
              <a:gd name="T23" fmla="*/ 2147483647 h 1203"/>
              <a:gd name="T24" fmla="*/ 2147483647 w 333"/>
              <a:gd name="T25" fmla="*/ 2147483647 h 1203"/>
              <a:gd name="T26" fmla="*/ 2147483647 w 333"/>
              <a:gd name="T27" fmla="*/ 2147483647 h 1203"/>
              <a:gd name="T28" fmla="*/ 2147483647 w 333"/>
              <a:gd name="T29" fmla="*/ 2147483647 h 1203"/>
              <a:gd name="T30" fmla="*/ 2147483647 w 333"/>
              <a:gd name="T31" fmla="*/ 2147483647 h 1203"/>
              <a:gd name="T32" fmla="*/ 2147483647 w 333"/>
              <a:gd name="T33" fmla="*/ 2147483647 h 1203"/>
              <a:gd name="T34" fmla="*/ 2147483647 w 333"/>
              <a:gd name="T35" fmla="*/ 2147483647 h 1203"/>
              <a:gd name="T36" fmla="*/ 2147483647 w 333"/>
              <a:gd name="T37" fmla="*/ 2147483647 h 1203"/>
              <a:gd name="T38" fmla="*/ 2147483647 w 333"/>
              <a:gd name="T39" fmla="*/ 2147483647 h 1203"/>
              <a:gd name="T40" fmla="*/ 2147483647 w 333"/>
              <a:gd name="T41" fmla="*/ 2147483647 h 1203"/>
              <a:gd name="T42" fmla="*/ 2147483647 w 333"/>
              <a:gd name="T43" fmla="*/ 2147483647 h 1203"/>
              <a:gd name="T44" fmla="*/ 2147483647 w 333"/>
              <a:gd name="T45" fmla="*/ 2147483647 h 1203"/>
              <a:gd name="T46" fmla="*/ 2147483647 w 333"/>
              <a:gd name="T47" fmla="*/ 2147483647 h 1203"/>
              <a:gd name="T48" fmla="*/ 2147483647 w 333"/>
              <a:gd name="T49" fmla="*/ 2147483647 h 1203"/>
              <a:gd name="T50" fmla="*/ 2147483647 w 333"/>
              <a:gd name="T51" fmla="*/ 2147483647 h 1203"/>
              <a:gd name="T52" fmla="*/ 2147483647 w 333"/>
              <a:gd name="T53" fmla="*/ 2147483647 h 1203"/>
              <a:gd name="T54" fmla="*/ 2147483647 w 333"/>
              <a:gd name="T55" fmla="*/ 2147483647 h 1203"/>
              <a:gd name="T56" fmla="*/ 2147483647 w 333"/>
              <a:gd name="T57" fmla="*/ 2147483647 h 1203"/>
              <a:gd name="T58" fmla="*/ 2147483647 w 333"/>
              <a:gd name="T59" fmla="*/ 2147483647 h 1203"/>
              <a:gd name="T60" fmla="*/ 2147483647 w 333"/>
              <a:gd name="T61" fmla="*/ 2147483647 h 1203"/>
              <a:gd name="T62" fmla="*/ 2147483647 w 333"/>
              <a:gd name="T63" fmla="*/ 2147483647 h 1203"/>
              <a:gd name="T64" fmla="*/ 2147483647 w 333"/>
              <a:gd name="T65" fmla="*/ 2147483647 h 1203"/>
              <a:gd name="T66" fmla="*/ 2147483647 w 333"/>
              <a:gd name="T67" fmla="*/ 2147483647 h 1203"/>
              <a:gd name="T68" fmla="*/ 2147483647 w 333"/>
              <a:gd name="T69" fmla="*/ 2147483647 h 1203"/>
              <a:gd name="T70" fmla="*/ 2147483647 w 333"/>
              <a:gd name="T71" fmla="*/ 2147483647 h 1203"/>
              <a:gd name="T72" fmla="*/ 2147483647 w 333"/>
              <a:gd name="T73" fmla="*/ 2147483647 h 1203"/>
              <a:gd name="T74" fmla="*/ 2147483647 w 333"/>
              <a:gd name="T75" fmla="*/ 2147483647 h 1203"/>
              <a:gd name="T76" fmla="*/ 2147483647 w 333"/>
              <a:gd name="T77" fmla="*/ 2147483647 h 1203"/>
              <a:gd name="T78" fmla="*/ 2147483647 w 333"/>
              <a:gd name="T79" fmla="*/ 2147483647 h 1203"/>
              <a:gd name="T80" fmla="*/ 2147483647 w 333"/>
              <a:gd name="T81" fmla="*/ 2147483647 h 1203"/>
              <a:gd name="T82" fmla="*/ 2147483647 w 333"/>
              <a:gd name="T83" fmla="*/ 2147483647 h 1203"/>
              <a:gd name="T84" fmla="*/ 2147483647 w 333"/>
              <a:gd name="T85" fmla="*/ 2147483647 h 1203"/>
              <a:gd name="T86" fmla="*/ 2147483647 w 333"/>
              <a:gd name="T87" fmla="*/ 2147483647 h 1203"/>
              <a:gd name="T88" fmla="*/ 2147483647 w 333"/>
              <a:gd name="T89" fmla="*/ 2147483647 h 1203"/>
              <a:gd name="T90" fmla="*/ 2147483647 w 333"/>
              <a:gd name="T91" fmla="*/ 2147483647 h 1203"/>
              <a:gd name="T92" fmla="*/ 2147483647 w 333"/>
              <a:gd name="T93" fmla="*/ 2147483647 h 1203"/>
              <a:gd name="T94" fmla="*/ 2147483647 w 333"/>
              <a:gd name="T95" fmla="*/ 2147483647 h 1203"/>
              <a:gd name="T96" fmla="*/ 2147483647 w 333"/>
              <a:gd name="T97" fmla="*/ 2147483647 h 1203"/>
              <a:gd name="T98" fmla="*/ 2147483647 w 333"/>
              <a:gd name="T99" fmla="*/ 2147483647 h 1203"/>
              <a:gd name="T100" fmla="*/ 2147483647 w 333"/>
              <a:gd name="T101" fmla="*/ 2147483647 h 1203"/>
              <a:gd name="T102" fmla="*/ 2147483647 w 333"/>
              <a:gd name="T103" fmla="*/ 2147483647 h 1203"/>
              <a:gd name="T104" fmla="*/ 2147483647 w 333"/>
              <a:gd name="T105" fmla="*/ 2147483647 h 1203"/>
              <a:gd name="T106" fmla="*/ 2147483647 w 333"/>
              <a:gd name="T107" fmla="*/ 2147483647 h 1203"/>
              <a:gd name="T108" fmla="*/ 2147483647 w 333"/>
              <a:gd name="T109" fmla="*/ 2147483647 h 1203"/>
              <a:gd name="T110" fmla="*/ 2147483647 w 333"/>
              <a:gd name="T111" fmla="*/ 2147483647 h 1203"/>
              <a:gd name="T112" fmla="*/ 2147483647 w 333"/>
              <a:gd name="T113" fmla="*/ 2147483647 h 1203"/>
              <a:gd name="T114" fmla="*/ 2147483647 w 333"/>
              <a:gd name="T115" fmla="*/ 2147483647 h 1203"/>
              <a:gd name="T116" fmla="*/ 2147483647 w 333"/>
              <a:gd name="T117" fmla="*/ 2147483647 h 1203"/>
              <a:gd name="T118" fmla="*/ 2147483647 w 333"/>
              <a:gd name="T119" fmla="*/ 2147483647 h 120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33"/>
              <a:gd name="T181" fmla="*/ 0 h 1203"/>
              <a:gd name="T182" fmla="*/ 333 w 333"/>
              <a:gd name="T183" fmla="*/ 1203 h 120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33" h="1203">
                <a:moveTo>
                  <a:pt x="230" y="1142"/>
                </a:moveTo>
                <a:lnTo>
                  <a:pt x="228" y="1144"/>
                </a:lnTo>
                <a:lnTo>
                  <a:pt x="226" y="1144"/>
                </a:lnTo>
                <a:lnTo>
                  <a:pt x="226" y="1145"/>
                </a:lnTo>
                <a:lnTo>
                  <a:pt x="225" y="1147"/>
                </a:lnTo>
                <a:lnTo>
                  <a:pt x="225" y="1149"/>
                </a:lnTo>
                <a:lnTo>
                  <a:pt x="223" y="1151"/>
                </a:lnTo>
                <a:lnTo>
                  <a:pt x="223" y="1152"/>
                </a:lnTo>
                <a:lnTo>
                  <a:pt x="221" y="1154"/>
                </a:lnTo>
                <a:lnTo>
                  <a:pt x="221" y="1156"/>
                </a:lnTo>
                <a:lnTo>
                  <a:pt x="219" y="1156"/>
                </a:lnTo>
                <a:lnTo>
                  <a:pt x="219" y="1158"/>
                </a:lnTo>
                <a:lnTo>
                  <a:pt x="218" y="1158"/>
                </a:lnTo>
                <a:lnTo>
                  <a:pt x="218" y="1159"/>
                </a:lnTo>
                <a:lnTo>
                  <a:pt x="216" y="1159"/>
                </a:lnTo>
                <a:lnTo>
                  <a:pt x="216" y="1161"/>
                </a:lnTo>
                <a:lnTo>
                  <a:pt x="216" y="1163"/>
                </a:lnTo>
                <a:lnTo>
                  <a:pt x="214" y="1165"/>
                </a:lnTo>
                <a:lnTo>
                  <a:pt x="212" y="1165"/>
                </a:lnTo>
                <a:lnTo>
                  <a:pt x="212" y="1166"/>
                </a:lnTo>
                <a:lnTo>
                  <a:pt x="211" y="1166"/>
                </a:lnTo>
                <a:lnTo>
                  <a:pt x="211" y="1168"/>
                </a:lnTo>
                <a:lnTo>
                  <a:pt x="209" y="1168"/>
                </a:lnTo>
                <a:lnTo>
                  <a:pt x="207" y="1170"/>
                </a:lnTo>
                <a:lnTo>
                  <a:pt x="205" y="1172"/>
                </a:lnTo>
                <a:lnTo>
                  <a:pt x="204" y="1172"/>
                </a:lnTo>
                <a:lnTo>
                  <a:pt x="202" y="1173"/>
                </a:lnTo>
                <a:lnTo>
                  <a:pt x="200" y="1173"/>
                </a:lnTo>
                <a:lnTo>
                  <a:pt x="199" y="1173"/>
                </a:lnTo>
                <a:lnTo>
                  <a:pt x="199" y="1175"/>
                </a:lnTo>
                <a:lnTo>
                  <a:pt x="199" y="1177"/>
                </a:lnTo>
                <a:lnTo>
                  <a:pt x="197" y="1177"/>
                </a:lnTo>
                <a:lnTo>
                  <a:pt x="195" y="1178"/>
                </a:lnTo>
                <a:lnTo>
                  <a:pt x="193" y="1178"/>
                </a:lnTo>
                <a:lnTo>
                  <a:pt x="193" y="1180"/>
                </a:lnTo>
                <a:lnTo>
                  <a:pt x="192" y="1180"/>
                </a:lnTo>
                <a:lnTo>
                  <a:pt x="190" y="1180"/>
                </a:lnTo>
                <a:lnTo>
                  <a:pt x="188" y="1182"/>
                </a:lnTo>
                <a:lnTo>
                  <a:pt x="186" y="1184"/>
                </a:lnTo>
                <a:lnTo>
                  <a:pt x="185" y="1184"/>
                </a:lnTo>
                <a:lnTo>
                  <a:pt x="183" y="1185"/>
                </a:lnTo>
                <a:lnTo>
                  <a:pt x="181" y="1185"/>
                </a:lnTo>
                <a:lnTo>
                  <a:pt x="181" y="1187"/>
                </a:lnTo>
                <a:lnTo>
                  <a:pt x="179" y="1187"/>
                </a:lnTo>
                <a:lnTo>
                  <a:pt x="178" y="1187"/>
                </a:lnTo>
                <a:lnTo>
                  <a:pt x="178" y="1189"/>
                </a:lnTo>
                <a:lnTo>
                  <a:pt x="176" y="1189"/>
                </a:lnTo>
                <a:lnTo>
                  <a:pt x="174" y="1191"/>
                </a:lnTo>
                <a:lnTo>
                  <a:pt x="172" y="1191"/>
                </a:lnTo>
                <a:lnTo>
                  <a:pt x="172" y="1192"/>
                </a:lnTo>
                <a:lnTo>
                  <a:pt x="171" y="1192"/>
                </a:lnTo>
                <a:lnTo>
                  <a:pt x="169" y="1192"/>
                </a:lnTo>
                <a:lnTo>
                  <a:pt x="169" y="1194"/>
                </a:lnTo>
                <a:lnTo>
                  <a:pt x="167" y="1194"/>
                </a:lnTo>
                <a:lnTo>
                  <a:pt x="165" y="1196"/>
                </a:lnTo>
                <a:lnTo>
                  <a:pt x="164" y="1196"/>
                </a:lnTo>
                <a:lnTo>
                  <a:pt x="162" y="1198"/>
                </a:lnTo>
                <a:lnTo>
                  <a:pt x="160" y="1198"/>
                </a:lnTo>
                <a:lnTo>
                  <a:pt x="158" y="1199"/>
                </a:lnTo>
                <a:lnTo>
                  <a:pt x="157" y="1199"/>
                </a:lnTo>
                <a:lnTo>
                  <a:pt x="157" y="1201"/>
                </a:lnTo>
                <a:lnTo>
                  <a:pt x="155" y="1201"/>
                </a:lnTo>
                <a:lnTo>
                  <a:pt x="153" y="1203"/>
                </a:lnTo>
                <a:lnTo>
                  <a:pt x="151" y="1201"/>
                </a:lnTo>
                <a:lnTo>
                  <a:pt x="150" y="1201"/>
                </a:lnTo>
                <a:lnTo>
                  <a:pt x="148" y="1201"/>
                </a:lnTo>
                <a:lnTo>
                  <a:pt x="148" y="1199"/>
                </a:lnTo>
                <a:lnTo>
                  <a:pt x="146" y="1199"/>
                </a:lnTo>
                <a:lnTo>
                  <a:pt x="144" y="1198"/>
                </a:lnTo>
                <a:lnTo>
                  <a:pt x="143" y="1198"/>
                </a:lnTo>
                <a:lnTo>
                  <a:pt x="143" y="1196"/>
                </a:lnTo>
                <a:lnTo>
                  <a:pt x="141" y="1196"/>
                </a:lnTo>
                <a:lnTo>
                  <a:pt x="141" y="1194"/>
                </a:lnTo>
                <a:lnTo>
                  <a:pt x="139" y="1194"/>
                </a:lnTo>
                <a:lnTo>
                  <a:pt x="137" y="1192"/>
                </a:lnTo>
                <a:lnTo>
                  <a:pt x="136" y="1191"/>
                </a:lnTo>
                <a:lnTo>
                  <a:pt x="134" y="1191"/>
                </a:lnTo>
                <a:lnTo>
                  <a:pt x="134" y="1189"/>
                </a:lnTo>
                <a:lnTo>
                  <a:pt x="132" y="1189"/>
                </a:lnTo>
                <a:lnTo>
                  <a:pt x="132" y="1187"/>
                </a:lnTo>
                <a:lnTo>
                  <a:pt x="130" y="1187"/>
                </a:lnTo>
                <a:lnTo>
                  <a:pt x="129" y="1187"/>
                </a:lnTo>
                <a:lnTo>
                  <a:pt x="129" y="1185"/>
                </a:lnTo>
                <a:lnTo>
                  <a:pt x="127" y="1185"/>
                </a:lnTo>
                <a:lnTo>
                  <a:pt x="125" y="1185"/>
                </a:lnTo>
                <a:lnTo>
                  <a:pt x="123" y="1184"/>
                </a:lnTo>
                <a:lnTo>
                  <a:pt x="122" y="1184"/>
                </a:lnTo>
                <a:lnTo>
                  <a:pt x="120" y="1184"/>
                </a:lnTo>
                <a:lnTo>
                  <a:pt x="118" y="1184"/>
                </a:lnTo>
                <a:lnTo>
                  <a:pt x="116" y="1184"/>
                </a:lnTo>
                <a:lnTo>
                  <a:pt x="115" y="1184"/>
                </a:lnTo>
                <a:lnTo>
                  <a:pt x="113" y="1184"/>
                </a:lnTo>
                <a:lnTo>
                  <a:pt x="111" y="1182"/>
                </a:lnTo>
                <a:lnTo>
                  <a:pt x="111" y="1180"/>
                </a:lnTo>
                <a:lnTo>
                  <a:pt x="111" y="1178"/>
                </a:lnTo>
                <a:lnTo>
                  <a:pt x="111" y="1177"/>
                </a:lnTo>
                <a:lnTo>
                  <a:pt x="111" y="1175"/>
                </a:lnTo>
                <a:lnTo>
                  <a:pt x="111" y="1173"/>
                </a:lnTo>
                <a:lnTo>
                  <a:pt x="113" y="1173"/>
                </a:lnTo>
                <a:lnTo>
                  <a:pt x="113" y="1172"/>
                </a:lnTo>
                <a:lnTo>
                  <a:pt x="111" y="1170"/>
                </a:lnTo>
                <a:lnTo>
                  <a:pt x="111" y="1168"/>
                </a:lnTo>
                <a:lnTo>
                  <a:pt x="111" y="1166"/>
                </a:lnTo>
                <a:lnTo>
                  <a:pt x="110" y="1166"/>
                </a:lnTo>
                <a:lnTo>
                  <a:pt x="110" y="1165"/>
                </a:lnTo>
                <a:lnTo>
                  <a:pt x="110" y="1163"/>
                </a:lnTo>
                <a:lnTo>
                  <a:pt x="108" y="1161"/>
                </a:lnTo>
                <a:lnTo>
                  <a:pt x="108" y="1159"/>
                </a:lnTo>
                <a:lnTo>
                  <a:pt x="108" y="1158"/>
                </a:lnTo>
                <a:lnTo>
                  <a:pt x="106" y="1156"/>
                </a:lnTo>
                <a:lnTo>
                  <a:pt x="106" y="1154"/>
                </a:lnTo>
                <a:lnTo>
                  <a:pt x="104" y="1152"/>
                </a:lnTo>
                <a:lnTo>
                  <a:pt x="104" y="1151"/>
                </a:lnTo>
                <a:lnTo>
                  <a:pt x="106" y="1151"/>
                </a:lnTo>
                <a:lnTo>
                  <a:pt x="106" y="1149"/>
                </a:lnTo>
                <a:lnTo>
                  <a:pt x="106" y="1147"/>
                </a:lnTo>
                <a:lnTo>
                  <a:pt x="106" y="1145"/>
                </a:lnTo>
                <a:lnTo>
                  <a:pt x="104" y="1145"/>
                </a:lnTo>
                <a:lnTo>
                  <a:pt x="104" y="1144"/>
                </a:lnTo>
                <a:lnTo>
                  <a:pt x="103" y="1144"/>
                </a:lnTo>
                <a:lnTo>
                  <a:pt x="103" y="1142"/>
                </a:lnTo>
                <a:lnTo>
                  <a:pt x="103" y="1140"/>
                </a:lnTo>
                <a:lnTo>
                  <a:pt x="103" y="1138"/>
                </a:lnTo>
                <a:lnTo>
                  <a:pt x="103" y="1137"/>
                </a:lnTo>
                <a:lnTo>
                  <a:pt x="101" y="1137"/>
                </a:lnTo>
                <a:lnTo>
                  <a:pt x="99" y="1135"/>
                </a:lnTo>
                <a:lnTo>
                  <a:pt x="97" y="1135"/>
                </a:lnTo>
                <a:lnTo>
                  <a:pt x="96" y="1135"/>
                </a:lnTo>
                <a:lnTo>
                  <a:pt x="94" y="1135"/>
                </a:lnTo>
                <a:lnTo>
                  <a:pt x="92" y="1135"/>
                </a:lnTo>
                <a:lnTo>
                  <a:pt x="90" y="1133"/>
                </a:lnTo>
                <a:lnTo>
                  <a:pt x="89" y="1133"/>
                </a:lnTo>
                <a:lnTo>
                  <a:pt x="87" y="1133"/>
                </a:lnTo>
                <a:lnTo>
                  <a:pt x="85" y="1131"/>
                </a:lnTo>
                <a:lnTo>
                  <a:pt x="83" y="1131"/>
                </a:lnTo>
                <a:lnTo>
                  <a:pt x="82" y="1130"/>
                </a:lnTo>
                <a:lnTo>
                  <a:pt x="80" y="1130"/>
                </a:lnTo>
                <a:lnTo>
                  <a:pt x="78" y="1130"/>
                </a:lnTo>
                <a:lnTo>
                  <a:pt x="78" y="1128"/>
                </a:lnTo>
                <a:lnTo>
                  <a:pt x="78" y="1126"/>
                </a:lnTo>
                <a:lnTo>
                  <a:pt x="76" y="1126"/>
                </a:lnTo>
                <a:lnTo>
                  <a:pt x="76" y="1124"/>
                </a:lnTo>
                <a:lnTo>
                  <a:pt x="76" y="1123"/>
                </a:lnTo>
                <a:lnTo>
                  <a:pt x="75" y="1123"/>
                </a:lnTo>
                <a:lnTo>
                  <a:pt x="73" y="1123"/>
                </a:lnTo>
                <a:lnTo>
                  <a:pt x="73" y="1121"/>
                </a:lnTo>
                <a:lnTo>
                  <a:pt x="71" y="1121"/>
                </a:lnTo>
                <a:lnTo>
                  <a:pt x="71" y="1119"/>
                </a:lnTo>
                <a:lnTo>
                  <a:pt x="69" y="1119"/>
                </a:lnTo>
                <a:lnTo>
                  <a:pt x="69" y="1117"/>
                </a:lnTo>
                <a:lnTo>
                  <a:pt x="68" y="1117"/>
                </a:lnTo>
                <a:lnTo>
                  <a:pt x="68" y="1116"/>
                </a:lnTo>
                <a:lnTo>
                  <a:pt x="66" y="1114"/>
                </a:lnTo>
                <a:lnTo>
                  <a:pt x="66" y="1112"/>
                </a:lnTo>
                <a:lnTo>
                  <a:pt x="66" y="1110"/>
                </a:lnTo>
                <a:lnTo>
                  <a:pt x="66" y="1109"/>
                </a:lnTo>
                <a:lnTo>
                  <a:pt x="64" y="1107"/>
                </a:lnTo>
                <a:lnTo>
                  <a:pt x="62" y="1105"/>
                </a:lnTo>
                <a:lnTo>
                  <a:pt x="62" y="1103"/>
                </a:lnTo>
                <a:lnTo>
                  <a:pt x="61" y="1102"/>
                </a:lnTo>
                <a:lnTo>
                  <a:pt x="59" y="1100"/>
                </a:lnTo>
                <a:lnTo>
                  <a:pt x="57" y="1098"/>
                </a:lnTo>
                <a:lnTo>
                  <a:pt x="57" y="1096"/>
                </a:lnTo>
                <a:lnTo>
                  <a:pt x="57" y="1095"/>
                </a:lnTo>
                <a:lnTo>
                  <a:pt x="55" y="1095"/>
                </a:lnTo>
                <a:lnTo>
                  <a:pt x="55" y="1093"/>
                </a:lnTo>
                <a:lnTo>
                  <a:pt x="54" y="1091"/>
                </a:lnTo>
                <a:lnTo>
                  <a:pt x="52" y="1089"/>
                </a:lnTo>
                <a:lnTo>
                  <a:pt x="50" y="1089"/>
                </a:lnTo>
                <a:lnTo>
                  <a:pt x="48" y="1089"/>
                </a:lnTo>
                <a:lnTo>
                  <a:pt x="47" y="1089"/>
                </a:lnTo>
                <a:lnTo>
                  <a:pt x="45" y="1091"/>
                </a:lnTo>
                <a:lnTo>
                  <a:pt x="41" y="1091"/>
                </a:lnTo>
                <a:lnTo>
                  <a:pt x="41" y="1089"/>
                </a:lnTo>
                <a:lnTo>
                  <a:pt x="40" y="1089"/>
                </a:lnTo>
                <a:lnTo>
                  <a:pt x="40" y="1088"/>
                </a:lnTo>
                <a:lnTo>
                  <a:pt x="38" y="1088"/>
                </a:lnTo>
                <a:lnTo>
                  <a:pt x="36" y="1088"/>
                </a:lnTo>
                <a:lnTo>
                  <a:pt x="36" y="1086"/>
                </a:lnTo>
                <a:lnTo>
                  <a:pt x="34" y="1086"/>
                </a:lnTo>
                <a:lnTo>
                  <a:pt x="33" y="1084"/>
                </a:lnTo>
                <a:lnTo>
                  <a:pt x="33" y="1083"/>
                </a:lnTo>
                <a:lnTo>
                  <a:pt x="31" y="1083"/>
                </a:lnTo>
                <a:lnTo>
                  <a:pt x="31" y="1081"/>
                </a:lnTo>
                <a:lnTo>
                  <a:pt x="29" y="1081"/>
                </a:lnTo>
                <a:lnTo>
                  <a:pt x="29" y="1079"/>
                </a:lnTo>
                <a:lnTo>
                  <a:pt x="27" y="1077"/>
                </a:lnTo>
                <a:lnTo>
                  <a:pt x="27" y="1076"/>
                </a:lnTo>
                <a:lnTo>
                  <a:pt x="26" y="1074"/>
                </a:lnTo>
                <a:lnTo>
                  <a:pt x="26" y="1072"/>
                </a:lnTo>
                <a:lnTo>
                  <a:pt x="27" y="1072"/>
                </a:lnTo>
                <a:lnTo>
                  <a:pt x="26" y="1070"/>
                </a:lnTo>
                <a:lnTo>
                  <a:pt x="26" y="1069"/>
                </a:lnTo>
                <a:lnTo>
                  <a:pt x="26" y="1067"/>
                </a:lnTo>
                <a:lnTo>
                  <a:pt x="26" y="1065"/>
                </a:lnTo>
                <a:lnTo>
                  <a:pt x="26" y="1063"/>
                </a:lnTo>
                <a:lnTo>
                  <a:pt x="24" y="1062"/>
                </a:lnTo>
                <a:lnTo>
                  <a:pt x="24" y="1060"/>
                </a:lnTo>
                <a:lnTo>
                  <a:pt x="22" y="1058"/>
                </a:lnTo>
                <a:lnTo>
                  <a:pt x="22" y="1056"/>
                </a:lnTo>
                <a:lnTo>
                  <a:pt x="22" y="1055"/>
                </a:lnTo>
                <a:lnTo>
                  <a:pt x="22" y="1053"/>
                </a:lnTo>
                <a:lnTo>
                  <a:pt x="21" y="1053"/>
                </a:lnTo>
                <a:lnTo>
                  <a:pt x="21" y="1051"/>
                </a:lnTo>
                <a:lnTo>
                  <a:pt x="22" y="1049"/>
                </a:lnTo>
                <a:lnTo>
                  <a:pt x="22" y="1048"/>
                </a:lnTo>
                <a:lnTo>
                  <a:pt x="22" y="1046"/>
                </a:lnTo>
                <a:lnTo>
                  <a:pt x="22" y="1044"/>
                </a:lnTo>
                <a:lnTo>
                  <a:pt x="24" y="1044"/>
                </a:lnTo>
                <a:lnTo>
                  <a:pt x="24" y="1042"/>
                </a:lnTo>
                <a:lnTo>
                  <a:pt x="24" y="1041"/>
                </a:lnTo>
                <a:lnTo>
                  <a:pt x="22" y="1041"/>
                </a:lnTo>
                <a:lnTo>
                  <a:pt x="22" y="1039"/>
                </a:lnTo>
                <a:lnTo>
                  <a:pt x="21" y="1039"/>
                </a:lnTo>
                <a:lnTo>
                  <a:pt x="21" y="1037"/>
                </a:lnTo>
                <a:lnTo>
                  <a:pt x="21" y="1035"/>
                </a:lnTo>
                <a:lnTo>
                  <a:pt x="19" y="1035"/>
                </a:lnTo>
                <a:lnTo>
                  <a:pt x="19" y="1034"/>
                </a:lnTo>
                <a:lnTo>
                  <a:pt x="17" y="1034"/>
                </a:lnTo>
                <a:lnTo>
                  <a:pt x="17" y="1032"/>
                </a:lnTo>
                <a:lnTo>
                  <a:pt x="17" y="1030"/>
                </a:lnTo>
                <a:lnTo>
                  <a:pt x="17" y="1028"/>
                </a:lnTo>
                <a:lnTo>
                  <a:pt x="15" y="1027"/>
                </a:lnTo>
                <a:lnTo>
                  <a:pt x="14" y="1025"/>
                </a:lnTo>
                <a:lnTo>
                  <a:pt x="14" y="1023"/>
                </a:lnTo>
                <a:lnTo>
                  <a:pt x="12" y="1023"/>
                </a:lnTo>
                <a:lnTo>
                  <a:pt x="12" y="1021"/>
                </a:lnTo>
                <a:lnTo>
                  <a:pt x="12" y="1020"/>
                </a:lnTo>
                <a:lnTo>
                  <a:pt x="10" y="1020"/>
                </a:lnTo>
                <a:lnTo>
                  <a:pt x="8" y="1018"/>
                </a:lnTo>
                <a:lnTo>
                  <a:pt x="7" y="1018"/>
                </a:lnTo>
                <a:lnTo>
                  <a:pt x="5" y="1018"/>
                </a:lnTo>
                <a:lnTo>
                  <a:pt x="3" y="1016"/>
                </a:lnTo>
                <a:lnTo>
                  <a:pt x="1" y="1016"/>
                </a:lnTo>
                <a:lnTo>
                  <a:pt x="0" y="1014"/>
                </a:lnTo>
                <a:lnTo>
                  <a:pt x="1" y="1014"/>
                </a:lnTo>
                <a:lnTo>
                  <a:pt x="3" y="1014"/>
                </a:lnTo>
                <a:lnTo>
                  <a:pt x="5" y="1013"/>
                </a:lnTo>
                <a:lnTo>
                  <a:pt x="7" y="1011"/>
                </a:lnTo>
                <a:lnTo>
                  <a:pt x="7" y="1009"/>
                </a:lnTo>
                <a:lnTo>
                  <a:pt x="8" y="1009"/>
                </a:lnTo>
                <a:lnTo>
                  <a:pt x="8" y="1007"/>
                </a:lnTo>
                <a:lnTo>
                  <a:pt x="8" y="1006"/>
                </a:lnTo>
                <a:lnTo>
                  <a:pt x="10" y="1006"/>
                </a:lnTo>
                <a:lnTo>
                  <a:pt x="10" y="1004"/>
                </a:lnTo>
                <a:lnTo>
                  <a:pt x="12" y="1002"/>
                </a:lnTo>
                <a:lnTo>
                  <a:pt x="12" y="1000"/>
                </a:lnTo>
                <a:lnTo>
                  <a:pt x="14" y="999"/>
                </a:lnTo>
                <a:lnTo>
                  <a:pt x="14" y="997"/>
                </a:lnTo>
                <a:lnTo>
                  <a:pt x="14" y="995"/>
                </a:lnTo>
                <a:lnTo>
                  <a:pt x="15" y="993"/>
                </a:lnTo>
                <a:lnTo>
                  <a:pt x="15" y="992"/>
                </a:lnTo>
                <a:lnTo>
                  <a:pt x="15" y="990"/>
                </a:lnTo>
                <a:lnTo>
                  <a:pt x="15" y="988"/>
                </a:lnTo>
                <a:lnTo>
                  <a:pt x="15" y="987"/>
                </a:lnTo>
                <a:lnTo>
                  <a:pt x="15" y="985"/>
                </a:lnTo>
                <a:lnTo>
                  <a:pt x="15" y="983"/>
                </a:lnTo>
                <a:lnTo>
                  <a:pt x="15" y="981"/>
                </a:lnTo>
                <a:lnTo>
                  <a:pt x="15" y="980"/>
                </a:lnTo>
                <a:lnTo>
                  <a:pt x="15" y="978"/>
                </a:lnTo>
                <a:lnTo>
                  <a:pt x="15" y="976"/>
                </a:lnTo>
                <a:lnTo>
                  <a:pt x="15" y="974"/>
                </a:lnTo>
                <a:lnTo>
                  <a:pt x="15" y="973"/>
                </a:lnTo>
                <a:lnTo>
                  <a:pt x="15" y="971"/>
                </a:lnTo>
                <a:lnTo>
                  <a:pt x="15" y="969"/>
                </a:lnTo>
                <a:lnTo>
                  <a:pt x="15" y="967"/>
                </a:lnTo>
                <a:lnTo>
                  <a:pt x="15" y="966"/>
                </a:lnTo>
                <a:lnTo>
                  <a:pt x="15" y="964"/>
                </a:lnTo>
                <a:lnTo>
                  <a:pt x="15" y="962"/>
                </a:lnTo>
                <a:lnTo>
                  <a:pt x="15" y="960"/>
                </a:lnTo>
                <a:lnTo>
                  <a:pt x="15" y="959"/>
                </a:lnTo>
                <a:lnTo>
                  <a:pt x="15" y="957"/>
                </a:lnTo>
                <a:lnTo>
                  <a:pt x="15" y="955"/>
                </a:lnTo>
                <a:lnTo>
                  <a:pt x="15" y="953"/>
                </a:lnTo>
                <a:lnTo>
                  <a:pt x="15" y="952"/>
                </a:lnTo>
                <a:lnTo>
                  <a:pt x="15" y="950"/>
                </a:lnTo>
                <a:lnTo>
                  <a:pt x="14" y="948"/>
                </a:lnTo>
                <a:lnTo>
                  <a:pt x="14" y="946"/>
                </a:lnTo>
                <a:lnTo>
                  <a:pt x="14" y="945"/>
                </a:lnTo>
                <a:lnTo>
                  <a:pt x="14" y="943"/>
                </a:lnTo>
                <a:lnTo>
                  <a:pt x="14" y="941"/>
                </a:lnTo>
                <a:lnTo>
                  <a:pt x="14" y="939"/>
                </a:lnTo>
                <a:lnTo>
                  <a:pt x="14" y="938"/>
                </a:lnTo>
                <a:lnTo>
                  <a:pt x="14" y="936"/>
                </a:lnTo>
                <a:lnTo>
                  <a:pt x="14" y="934"/>
                </a:lnTo>
                <a:lnTo>
                  <a:pt x="14" y="932"/>
                </a:lnTo>
                <a:lnTo>
                  <a:pt x="14" y="931"/>
                </a:lnTo>
                <a:lnTo>
                  <a:pt x="14" y="929"/>
                </a:lnTo>
                <a:lnTo>
                  <a:pt x="14" y="927"/>
                </a:lnTo>
                <a:lnTo>
                  <a:pt x="15" y="925"/>
                </a:lnTo>
                <a:lnTo>
                  <a:pt x="15" y="924"/>
                </a:lnTo>
                <a:lnTo>
                  <a:pt x="15" y="922"/>
                </a:lnTo>
                <a:lnTo>
                  <a:pt x="17" y="920"/>
                </a:lnTo>
                <a:lnTo>
                  <a:pt x="17" y="918"/>
                </a:lnTo>
                <a:lnTo>
                  <a:pt x="17" y="917"/>
                </a:lnTo>
                <a:lnTo>
                  <a:pt x="17" y="915"/>
                </a:lnTo>
                <a:lnTo>
                  <a:pt x="17" y="913"/>
                </a:lnTo>
                <a:lnTo>
                  <a:pt x="19" y="913"/>
                </a:lnTo>
                <a:lnTo>
                  <a:pt x="19" y="911"/>
                </a:lnTo>
                <a:lnTo>
                  <a:pt x="21" y="911"/>
                </a:lnTo>
                <a:lnTo>
                  <a:pt x="21" y="910"/>
                </a:lnTo>
                <a:lnTo>
                  <a:pt x="21" y="908"/>
                </a:lnTo>
                <a:lnTo>
                  <a:pt x="21" y="906"/>
                </a:lnTo>
                <a:lnTo>
                  <a:pt x="22" y="906"/>
                </a:lnTo>
                <a:lnTo>
                  <a:pt x="22" y="904"/>
                </a:lnTo>
                <a:lnTo>
                  <a:pt x="22" y="903"/>
                </a:lnTo>
                <a:lnTo>
                  <a:pt x="24" y="901"/>
                </a:lnTo>
                <a:lnTo>
                  <a:pt x="24" y="899"/>
                </a:lnTo>
                <a:lnTo>
                  <a:pt x="26" y="899"/>
                </a:lnTo>
                <a:lnTo>
                  <a:pt x="26" y="897"/>
                </a:lnTo>
                <a:lnTo>
                  <a:pt x="27" y="897"/>
                </a:lnTo>
                <a:lnTo>
                  <a:pt x="27" y="896"/>
                </a:lnTo>
                <a:lnTo>
                  <a:pt x="29" y="894"/>
                </a:lnTo>
                <a:lnTo>
                  <a:pt x="31" y="892"/>
                </a:lnTo>
                <a:lnTo>
                  <a:pt x="33" y="891"/>
                </a:lnTo>
                <a:lnTo>
                  <a:pt x="33" y="889"/>
                </a:lnTo>
                <a:lnTo>
                  <a:pt x="34" y="889"/>
                </a:lnTo>
                <a:lnTo>
                  <a:pt x="34" y="887"/>
                </a:lnTo>
                <a:lnTo>
                  <a:pt x="36" y="887"/>
                </a:lnTo>
                <a:lnTo>
                  <a:pt x="36" y="885"/>
                </a:lnTo>
                <a:lnTo>
                  <a:pt x="38" y="885"/>
                </a:lnTo>
                <a:lnTo>
                  <a:pt x="40" y="884"/>
                </a:lnTo>
                <a:lnTo>
                  <a:pt x="41" y="884"/>
                </a:lnTo>
                <a:lnTo>
                  <a:pt x="43" y="882"/>
                </a:lnTo>
                <a:lnTo>
                  <a:pt x="45" y="882"/>
                </a:lnTo>
                <a:lnTo>
                  <a:pt x="47" y="882"/>
                </a:lnTo>
                <a:lnTo>
                  <a:pt x="48" y="880"/>
                </a:lnTo>
                <a:lnTo>
                  <a:pt x="50" y="880"/>
                </a:lnTo>
                <a:lnTo>
                  <a:pt x="52" y="880"/>
                </a:lnTo>
                <a:lnTo>
                  <a:pt x="54" y="880"/>
                </a:lnTo>
                <a:lnTo>
                  <a:pt x="54" y="878"/>
                </a:lnTo>
                <a:lnTo>
                  <a:pt x="55" y="878"/>
                </a:lnTo>
                <a:lnTo>
                  <a:pt x="57" y="877"/>
                </a:lnTo>
                <a:lnTo>
                  <a:pt x="57" y="875"/>
                </a:lnTo>
                <a:lnTo>
                  <a:pt x="59" y="875"/>
                </a:lnTo>
                <a:lnTo>
                  <a:pt x="61" y="873"/>
                </a:lnTo>
                <a:lnTo>
                  <a:pt x="62" y="871"/>
                </a:lnTo>
                <a:lnTo>
                  <a:pt x="64" y="871"/>
                </a:lnTo>
                <a:lnTo>
                  <a:pt x="66" y="870"/>
                </a:lnTo>
                <a:lnTo>
                  <a:pt x="68" y="868"/>
                </a:lnTo>
                <a:lnTo>
                  <a:pt x="68" y="866"/>
                </a:lnTo>
                <a:lnTo>
                  <a:pt x="69" y="864"/>
                </a:lnTo>
                <a:lnTo>
                  <a:pt x="69" y="863"/>
                </a:lnTo>
                <a:lnTo>
                  <a:pt x="71" y="861"/>
                </a:lnTo>
                <a:lnTo>
                  <a:pt x="71" y="859"/>
                </a:lnTo>
                <a:lnTo>
                  <a:pt x="71" y="857"/>
                </a:lnTo>
                <a:lnTo>
                  <a:pt x="73" y="856"/>
                </a:lnTo>
                <a:lnTo>
                  <a:pt x="75" y="854"/>
                </a:lnTo>
                <a:lnTo>
                  <a:pt x="76" y="854"/>
                </a:lnTo>
                <a:lnTo>
                  <a:pt x="76" y="852"/>
                </a:lnTo>
                <a:lnTo>
                  <a:pt x="78" y="850"/>
                </a:lnTo>
                <a:lnTo>
                  <a:pt x="80" y="850"/>
                </a:lnTo>
                <a:lnTo>
                  <a:pt x="82" y="849"/>
                </a:lnTo>
                <a:lnTo>
                  <a:pt x="83" y="849"/>
                </a:lnTo>
                <a:lnTo>
                  <a:pt x="85" y="847"/>
                </a:lnTo>
                <a:lnTo>
                  <a:pt x="87" y="847"/>
                </a:lnTo>
                <a:lnTo>
                  <a:pt x="89" y="845"/>
                </a:lnTo>
                <a:lnTo>
                  <a:pt x="89" y="843"/>
                </a:lnTo>
                <a:lnTo>
                  <a:pt x="90" y="843"/>
                </a:lnTo>
                <a:lnTo>
                  <a:pt x="90" y="842"/>
                </a:lnTo>
                <a:lnTo>
                  <a:pt x="92" y="840"/>
                </a:lnTo>
                <a:lnTo>
                  <a:pt x="94" y="840"/>
                </a:lnTo>
                <a:lnTo>
                  <a:pt x="96" y="838"/>
                </a:lnTo>
                <a:lnTo>
                  <a:pt x="97" y="838"/>
                </a:lnTo>
                <a:lnTo>
                  <a:pt x="99" y="840"/>
                </a:lnTo>
                <a:lnTo>
                  <a:pt x="99" y="838"/>
                </a:lnTo>
                <a:lnTo>
                  <a:pt x="101" y="838"/>
                </a:lnTo>
                <a:lnTo>
                  <a:pt x="101" y="836"/>
                </a:lnTo>
                <a:lnTo>
                  <a:pt x="103" y="835"/>
                </a:lnTo>
                <a:lnTo>
                  <a:pt x="103" y="833"/>
                </a:lnTo>
                <a:lnTo>
                  <a:pt x="103" y="831"/>
                </a:lnTo>
                <a:lnTo>
                  <a:pt x="103" y="829"/>
                </a:lnTo>
                <a:lnTo>
                  <a:pt x="104" y="828"/>
                </a:lnTo>
                <a:lnTo>
                  <a:pt x="106" y="826"/>
                </a:lnTo>
                <a:lnTo>
                  <a:pt x="108" y="826"/>
                </a:lnTo>
                <a:lnTo>
                  <a:pt x="110" y="826"/>
                </a:lnTo>
                <a:lnTo>
                  <a:pt x="111" y="826"/>
                </a:lnTo>
                <a:lnTo>
                  <a:pt x="113" y="824"/>
                </a:lnTo>
                <a:lnTo>
                  <a:pt x="115" y="824"/>
                </a:lnTo>
                <a:lnTo>
                  <a:pt x="116" y="824"/>
                </a:lnTo>
                <a:lnTo>
                  <a:pt x="118" y="824"/>
                </a:lnTo>
                <a:lnTo>
                  <a:pt x="120" y="824"/>
                </a:lnTo>
                <a:lnTo>
                  <a:pt x="120" y="822"/>
                </a:lnTo>
                <a:lnTo>
                  <a:pt x="122" y="822"/>
                </a:lnTo>
                <a:lnTo>
                  <a:pt x="122" y="821"/>
                </a:lnTo>
                <a:lnTo>
                  <a:pt x="123" y="821"/>
                </a:lnTo>
                <a:lnTo>
                  <a:pt x="125" y="819"/>
                </a:lnTo>
                <a:lnTo>
                  <a:pt x="127" y="819"/>
                </a:lnTo>
                <a:lnTo>
                  <a:pt x="129" y="819"/>
                </a:lnTo>
                <a:lnTo>
                  <a:pt x="129" y="817"/>
                </a:lnTo>
                <a:lnTo>
                  <a:pt x="130" y="817"/>
                </a:lnTo>
                <a:lnTo>
                  <a:pt x="132" y="815"/>
                </a:lnTo>
                <a:lnTo>
                  <a:pt x="132" y="814"/>
                </a:lnTo>
                <a:lnTo>
                  <a:pt x="132" y="812"/>
                </a:lnTo>
                <a:lnTo>
                  <a:pt x="134" y="812"/>
                </a:lnTo>
                <a:lnTo>
                  <a:pt x="134" y="810"/>
                </a:lnTo>
                <a:lnTo>
                  <a:pt x="136" y="808"/>
                </a:lnTo>
                <a:lnTo>
                  <a:pt x="136" y="807"/>
                </a:lnTo>
                <a:lnTo>
                  <a:pt x="137" y="805"/>
                </a:lnTo>
                <a:lnTo>
                  <a:pt x="139" y="803"/>
                </a:lnTo>
                <a:lnTo>
                  <a:pt x="139" y="802"/>
                </a:lnTo>
                <a:lnTo>
                  <a:pt x="141" y="802"/>
                </a:lnTo>
                <a:lnTo>
                  <a:pt x="141" y="800"/>
                </a:lnTo>
                <a:lnTo>
                  <a:pt x="143" y="800"/>
                </a:lnTo>
                <a:lnTo>
                  <a:pt x="141" y="798"/>
                </a:lnTo>
                <a:lnTo>
                  <a:pt x="141" y="796"/>
                </a:lnTo>
                <a:lnTo>
                  <a:pt x="143" y="796"/>
                </a:lnTo>
                <a:lnTo>
                  <a:pt x="143" y="795"/>
                </a:lnTo>
                <a:lnTo>
                  <a:pt x="144" y="795"/>
                </a:lnTo>
                <a:lnTo>
                  <a:pt x="146" y="795"/>
                </a:lnTo>
                <a:lnTo>
                  <a:pt x="148" y="795"/>
                </a:lnTo>
                <a:lnTo>
                  <a:pt x="150" y="793"/>
                </a:lnTo>
                <a:lnTo>
                  <a:pt x="151" y="793"/>
                </a:lnTo>
                <a:lnTo>
                  <a:pt x="153" y="791"/>
                </a:lnTo>
                <a:lnTo>
                  <a:pt x="155" y="791"/>
                </a:lnTo>
                <a:lnTo>
                  <a:pt x="157" y="789"/>
                </a:lnTo>
                <a:lnTo>
                  <a:pt x="158" y="788"/>
                </a:lnTo>
                <a:lnTo>
                  <a:pt x="160" y="788"/>
                </a:lnTo>
                <a:lnTo>
                  <a:pt x="162" y="786"/>
                </a:lnTo>
                <a:lnTo>
                  <a:pt x="164" y="786"/>
                </a:lnTo>
                <a:lnTo>
                  <a:pt x="165" y="784"/>
                </a:lnTo>
                <a:lnTo>
                  <a:pt x="165" y="782"/>
                </a:lnTo>
                <a:lnTo>
                  <a:pt x="167" y="782"/>
                </a:lnTo>
                <a:lnTo>
                  <a:pt x="167" y="781"/>
                </a:lnTo>
                <a:lnTo>
                  <a:pt x="169" y="781"/>
                </a:lnTo>
                <a:lnTo>
                  <a:pt x="169" y="779"/>
                </a:lnTo>
                <a:lnTo>
                  <a:pt x="171" y="779"/>
                </a:lnTo>
                <a:lnTo>
                  <a:pt x="171" y="777"/>
                </a:lnTo>
                <a:lnTo>
                  <a:pt x="172" y="777"/>
                </a:lnTo>
                <a:lnTo>
                  <a:pt x="174" y="775"/>
                </a:lnTo>
                <a:lnTo>
                  <a:pt x="176" y="775"/>
                </a:lnTo>
                <a:lnTo>
                  <a:pt x="178" y="774"/>
                </a:lnTo>
                <a:lnTo>
                  <a:pt x="179" y="774"/>
                </a:lnTo>
                <a:lnTo>
                  <a:pt x="181" y="772"/>
                </a:lnTo>
                <a:lnTo>
                  <a:pt x="181" y="770"/>
                </a:lnTo>
                <a:lnTo>
                  <a:pt x="179" y="768"/>
                </a:lnTo>
                <a:lnTo>
                  <a:pt x="179" y="767"/>
                </a:lnTo>
                <a:lnTo>
                  <a:pt x="178" y="765"/>
                </a:lnTo>
                <a:lnTo>
                  <a:pt x="178" y="763"/>
                </a:lnTo>
                <a:lnTo>
                  <a:pt x="176" y="761"/>
                </a:lnTo>
                <a:lnTo>
                  <a:pt x="176" y="760"/>
                </a:lnTo>
                <a:lnTo>
                  <a:pt x="176" y="758"/>
                </a:lnTo>
                <a:lnTo>
                  <a:pt x="174" y="758"/>
                </a:lnTo>
                <a:lnTo>
                  <a:pt x="174" y="756"/>
                </a:lnTo>
                <a:lnTo>
                  <a:pt x="174" y="754"/>
                </a:lnTo>
                <a:lnTo>
                  <a:pt x="174" y="753"/>
                </a:lnTo>
                <a:lnTo>
                  <a:pt x="174" y="751"/>
                </a:lnTo>
                <a:lnTo>
                  <a:pt x="174" y="749"/>
                </a:lnTo>
                <a:lnTo>
                  <a:pt x="174" y="747"/>
                </a:lnTo>
                <a:lnTo>
                  <a:pt x="174" y="746"/>
                </a:lnTo>
                <a:lnTo>
                  <a:pt x="174" y="744"/>
                </a:lnTo>
                <a:lnTo>
                  <a:pt x="174" y="742"/>
                </a:lnTo>
                <a:lnTo>
                  <a:pt x="174" y="740"/>
                </a:lnTo>
                <a:lnTo>
                  <a:pt x="174" y="739"/>
                </a:lnTo>
                <a:lnTo>
                  <a:pt x="174" y="737"/>
                </a:lnTo>
                <a:lnTo>
                  <a:pt x="174" y="735"/>
                </a:lnTo>
                <a:lnTo>
                  <a:pt x="174" y="733"/>
                </a:lnTo>
                <a:lnTo>
                  <a:pt x="174" y="732"/>
                </a:lnTo>
                <a:lnTo>
                  <a:pt x="174" y="730"/>
                </a:lnTo>
                <a:lnTo>
                  <a:pt x="174" y="728"/>
                </a:lnTo>
                <a:lnTo>
                  <a:pt x="174" y="726"/>
                </a:lnTo>
                <a:lnTo>
                  <a:pt x="174" y="725"/>
                </a:lnTo>
                <a:lnTo>
                  <a:pt x="174" y="723"/>
                </a:lnTo>
                <a:lnTo>
                  <a:pt x="176" y="721"/>
                </a:lnTo>
                <a:lnTo>
                  <a:pt x="176" y="719"/>
                </a:lnTo>
                <a:lnTo>
                  <a:pt x="176" y="718"/>
                </a:lnTo>
                <a:lnTo>
                  <a:pt x="176" y="716"/>
                </a:lnTo>
                <a:lnTo>
                  <a:pt x="176" y="714"/>
                </a:lnTo>
                <a:lnTo>
                  <a:pt x="176" y="712"/>
                </a:lnTo>
                <a:lnTo>
                  <a:pt x="176" y="711"/>
                </a:lnTo>
                <a:lnTo>
                  <a:pt x="176" y="709"/>
                </a:lnTo>
                <a:lnTo>
                  <a:pt x="176" y="707"/>
                </a:lnTo>
                <a:lnTo>
                  <a:pt x="176" y="706"/>
                </a:lnTo>
                <a:lnTo>
                  <a:pt x="178" y="704"/>
                </a:lnTo>
                <a:lnTo>
                  <a:pt x="178" y="702"/>
                </a:lnTo>
                <a:lnTo>
                  <a:pt x="178" y="700"/>
                </a:lnTo>
                <a:lnTo>
                  <a:pt x="179" y="699"/>
                </a:lnTo>
                <a:lnTo>
                  <a:pt x="179" y="697"/>
                </a:lnTo>
                <a:lnTo>
                  <a:pt x="179" y="695"/>
                </a:lnTo>
                <a:lnTo>
                  <a:pt x="181" y="693"/>
                </a:lnTo>
                <a:lnTo>
                  <a:pt x="181" y="692"/>
                </a:lnTo>
                <a:lnTo>
                  <a:pt x="181" y="690"/>
                </a:lnTo>
                <a:lnTo>
                  <a:pt x="181" y="688"/>
                </a:lnTo>
                <a:lnTo>
                  <a:pt x="183" y="686"/>
                </a:lnTo>
                <a:lnTo>
                  <a:pt x="183" y="685"/>
                </a:lnTo>
                <a:lnTo>
                  <a:pt x="183" y="683"/>
                </a:lnTo>
                <a:lnTo>
                  <a:pt x="185" y="681"/>
                </a:lnTo>
                <a:lnTo>
                  <a:pt x="185" y="679"/>
                </a:lnTo>
                <a:lnTo>
                  <a:pt x="185" y="678"/>
                </a:lnTo>
                <a:lnTo>
                  <a:pt x="186" y="676"/>
                </a:lnTo>
                <a:lnTo>
                  <a:pt x="186" y="674"/>
                </a:lnTo>
                <a:lnTo>
                  <a:pt x="186" y="672"/>
                </a:lnTo>
                <a:lnTo>
                  <a:pt x="188" y="671"/>
                </a:lnTo>
                <a:lnTo>
                  <a:pt x="188" y="669"/>
                </a:lnTo>
                <a:lnTo>
                  <a:pt x="190" y="667"/>
                </a:lnTo>
                <a:lnTo>
                  <a:pt x="190" y="665"/>
                </a:lnTo>
                <a:lnTo>
                  <a:pt x="190" y="664"/>
                </a:lnTo>
                <a:lnTo>
                  <a:pt x="192" y="664"/>
                </a:lnTo>
                <a:lnTo>
                  <a:pt x="192" y="662"/>
                </a:lnTo>
                <a:lnTo>
                  <a:pt x="193" y="662"/>
                </a:lnTo>
                <a:lnTo>
                  <a:pt x="193" y="660"/>
                </a:lnTo>
                <a:lnTo>
                  <a:pt x="193" y="658"/>
                </a:lnTo>
                <a:lnTo>
                  <a:pt x="193" y="657"/>
                </a:lnTo>
                <a:lnTo>
                  <a:pt x="193" y="655"/>
                </a:lnTo>
                <a:lnTo>
                  <a:pt x="193" y="653"/>
                </a:lnTo>
                <a:lnTo>
                  <a:pt x="193" y="651"/>
                </a:lnTo>
                <a:lnTo>
                  <a:pt x="193" y="650"/>
                </a:lnTo>
                <a:lnTo>
                  <a:pt x="193" y="648"/>
                </a:lnTo>
                <a:lnTo>
                  <a:pt x="193" y="646"/>
                </a:lnTo>
                <a:lnTo>
                  <a:pt x="193" y="644"/>
                </a:lnTo>
                <a:lnTo>
                  <a:pt x="193" y="643"/>
                </a:lnTo>
                <a:lnTo>
                  <a:pt x="193" y="641"/>
                </a:lnTo>
                <a:lnTo>
                  <a:pt x="193" y="639"/>
                </a:lnTo>
                <a:lnTo>
                  <a:pt x="193" y="637"/>
                </a:lnTo>
                <a:lnTo>
                  <a:pt x="193" y="636"/>
                </a:lnTo>
                <a:lnTo>
                  <a:pt x="193" y="634"/>
                </a:lnTo>
                <a:lnTo>
                  <a:pt x="193" y="632"/>
                </a:lnTo>
                <a:lnTo>
                  <a:pt x="193" y="630"/>
                </a:lnTo>
                <a:lnTo>
                  <a:pt x="193" y="629"/>
                </a:lnTo>
                <a:lnTo>
                  <a:pt x="193" y="627"/>
                </a:lnTo>
                <a:lnTo>
                  <a:pt x="195" y="625"/>
                </a:lnTo>
                <a:lnTo>
                  <a:pt x="193" y="623"/>
                </a:lnTo>
                <a:lnTo>
                  <a:pt x="195" y="622"/>
                </a:lnTo>
                <a:lnTo>
                  <a:pt x="195" y="620"/>
                </a:lnTo>
                <a:lnTo>
                  <a:pt x="195" y="618"/>
                </a:lnTo>
                <a:lnTo>
                  <a:pt x="195" y="616"/>
                </a:lnTo>
                <a:lnTo>
                  <a:pt x="195" y="615"/>
                </a:lnTo>
                <a:lnTo>
                  <a:pt x="193" y="613"/>
                </a:lnTo>
                <a:lnTo>
                  <a:pt x="195" y="613"/>
                </a:lnTo>
                <a:lnTo>
                  <a:pt x="197" y="613"/>
                </a:lnTo>
                <a:lnTo>
                  <a:pt x="199" y="613"/>
                </a:lnTo>
                <a:lnTo>
                  <a:pt x="200" y="611"/>
                </a:lnTo>
                <a:lnTo>
                  <a:pt x="202" y="611"/>
                </a:lnTo>
                <a:lnTo>
                  <a:pt x="202" y="610"/>
                </a:lnTo>
                <a:lnTo>
                  <a:pt x="204" y="610"/>
                </a:lnTo>
                <a:lnTo>
                  <a:pt x="204" y="608"/>
                </a:lnTo>
                <a:lnTo>
                  <a:pt x="205" y="606"/>
                </a:lnTo>
                <a:lnTo>
                  <a:pt x="205" y="604"/>
                </a:lnTo>
                <a:lnTo>
                  <a:pt x="207" y="603"/>
                </a:lnTo>
                <a:lnTo>
                  <a:pt x="209" y="601"/>
                </a:lnTo>
                <a:lnTo>
                  <a:pt x="209" y="599"/>
                </a:lnTo>
                <a:lnTo>
                  <a:pt x="209" y="597"/>
                </a:lnTo>
                <a:lnTo>
                  <a:pt x="211" y="596"/>
                </a:lnTo>
                <a:lnTo>
                  <a:pt x="211" y="594"/>
                </a:lnTo>
                <a:lnTo>
                  <a:pt x="212" y="592"/>
                </a:lnTo>
                <a:lnTo>
                  <a:pt x="212" y="590"/>
                </a:lnTo>
                <a:lnTo>
                  <a:pt x="212" y="589"/>
                </a:lnTo>
                <a:lnTo>
                  <a:pt x="212" y="587"/>
                </a:lnTo>
                <a:lnTo>
                  <a:pt x="212" y="585"/>
                </a:lnTo>
                <a:lnTo>
                  <a:pt x="212" y="583"/>
                </a:lnTo>
                <a:lnTo>
                  <a:pt x="212" y="582"/>
                </a:lnTo>
                <a:lnTo>
                  <a:pt x="212" y="580"/>
                </a:lnTo>
                <a:lnTo>
                  <a:pt x="212" y="578"/>
                </a:lnTo>
                <a:lnTo>
                  <a:pt x="212" y="576"/>
                </a:lnTo>
                <a:lnTo>
                  <a:pt x="211" y="576"/>
                </a:lnTo>
                <a:lnTo>
                  <a:pt x="209" y="576"/>
                </a:lnTo>
                <a:lnTo>
                  <a:pt x="207" y="575"/>
                </a:lnTo>
                <a:lnTo>
                  <a:pt x="205" y="573"/>
                </a:lnTo>
                <a:lnTo>
                  <a:pt x="205" y="571"/>
                </a:lnTo>
                <a:lnTo>
                  <a:pt x="204" y="571"/>
                </a:lnTo>
                <a:lnTo>
                  <a:pt x="202" y="571"/>
                </a:lnTo>
                <a:lnTo>
                  <a:pt x="202" y="569"/>
                </a:lnTo>
                <a:lnTo>
                  <a:pt x="200" y="569"/>
                </a:lnTo>
                <a:lnTo>
                  <a:pt x="199" y="569"/>
                </a:lnTo>
                <a:lnTo>
                  <a:pt x="197" y="568"/>
                </a:lnTo>
                <a:lnTo>
                  <a:pt x="195" y="568"/>
                </a:lnTo>
                <a:lnTo>
                  <a:pt x="195" y="566"/>
                </a:lnTo>
                <a:lnTo>
                  <a:pt x="193" y="566"/>
                </a:lnTo>
                <a:lnTo>
                  <a:pt x="193" y="564"/>
                </a:lnTo>
                <a:lnTo>
                  <a:pt x="192" y="562"/>
                </a:lnTo>
                <a:lnTo>
                  <a:pt x="192" y="561"/>
                </a:lnTo>
                <a:lnTo>
                  <a:pt x="193" y="559"/>
                </a:lnTo>
                <a:lnTo>
                  <a:pt x="195" y="557"/>
                </a:lnTo>
                <a:lnTo>
                  <a:pt x="197" y="555"/>
                </a:lnTo>
                <a:lnTo>
                  <a:pt x="197" y="554"/>
                </a:lnTo>
                <a:lnTo>
                  <a:pt x="199" y="554"/>
                </a:lnTo>
                <a:lnTo>
                  <a:pt x="199" y="552"/>
                </a:lnTo>
                <a:lnTo>
                  <a:pt x="199" y="550"/>
                </a:lnTo>
                <a:lnTo>
                  <a:pt x="200" y="550"/>
                </a:lnTo>
                <a:lnTo>
                  <a:pt x="200" y="548"/>
                </a:lnTo>
                <a:lnTo>
                  <a:pt x="202" y="547"/>
                </a:lnTo>
                <a:lnTo>
                  <a:pt x="204" y="545"/>
                </a:lnTo>
                <a:lnTo>
                  <a:pt x="205" y="543"/>
                </a:lnTo>
                <a:lnTo>
                  <a:pt x="205" y="541"/>
                </a:lnTo>
                <a:lnTo>
                  <a:pt x="207" y="540"/>
                </a:lnTo>
                <a:lnTo>
                  <a:pt x="209" y="540"/>
                </a:lnTo>
                <a:lnTo>
                  <a:pt x="209" y="538"/>
                </a:lnTo>
                <a:lnTo>
                  <a:pt x="211" y="536"/>
                </a:lnTo>
                <a:lnTo>
                  <a:pt x="212" y="536"/>
                </a:lnTo>
                <a:lnTo>
                  <a:pt x="212" y="534"/>
                </a:lnTo>
                <a:lnTo>
                  <a:pt x="214" y="534"/>
                </a:lnTo>
                <a:lnTo>
                  <a:pt x="216" y="533"/>
                </a:lnTo>
                <a:lnTo>
                  <a:pt x="218" y="533"/>
                </a:lnTo>
                <a:lnTo>
                  <a:pt x="218" y="531"/>
                </a:lnTo>
                <a:lnTo>
                  <a:pt x="219" y="531"/>
                </a:lnTo>
                <a:lnTo>
                  <a:pt x="221" y="529"/>
                </a:lnTo>
                <a:lnTo>
                  <a:pt x="221" y="527"/>
                </a:lnTo>
                <a:lnTo>
                  <a:pt x="223" y="527"/>
                </a:lnTo>
                <a:lnTo>
                  <a:pt x="225" y="526"/>
                </a:lnTo>
                <a:lnTo>
                  <a:pt x="225" y="524"/>
                </a:lnTo>
                <a:lnTo>
                  <a:pt x="226" y="524"/>
                </a:lnTo>
                <a:lnTo>
                  <a:pt x="226" y="522"/>
                </a:lnTo>
                <a:lnTo>
                  <a:pt x="228" y="522"/>
                </a:lnTo>
                <a:lnTo>
                  <a:pt x="228" y="521"/>
                </a:lnTo>
                <a:lnTo>
                  <a:pt x="230" y="519"/>
                </a:lnTo>
                <a:lnTo>
                  <a:pt x="232" y="517"/>
                </a:lnTo>
                <a:lnTo>
                  <a:pt x="233" y="515"/>
                </a:lnTo>
                <a:lnTo>
                  <a:pt x="235" y="515"/>
                </a:lnTo>
                <a:lnTo>
                  <a:pt x="235" y="514"/>
                </a:lnTo>
                <a:lnTo>
                  <a:pt x="237" y="512"/>
                </a:lnTo>
                <a:lnTo>
                  <a:pt x="239" y="510"/>
                </a:lnTo>
                <a:lnTo>
                  <a:pt x="240" y="508"/>
                </a:lnTo>
                <a:lnTo>
                  <a:pt x="242" y="507"/>
                </a:lnTo>
                <a:lnTo>
                  <a:pt x="242" y="505"/>
                </a:lnTo>
                <a:lnTo>
                  <a:pt x="244" y="503"/>
                </a:lnTo>
                <a:lnTo>
                  <a:pt x="246" y="503"/>
                </a:lnTo>
                <a:lnTo>
                  <a:pt x="246" y="501"/>
                </a:lnTo>
                <a:lnTo>
                  <a:pt x="247" y="501"/>
                </a:lnTo>
                <a:lnTo>
                  <a:pt x="247" y="500"/>
                </a:lnTo>
                <a:lnTo>
                  <a:pt x="249" y="500"/>
                </a:lnTo>
                <a:lnTo>
                  <a:pt x="249" y="498"/>
                </a:lnTo>
                <a:lnTo>
                  <a:pt x="251" y="496"/>
                </a:lnTo>
                <a:lnTo>
                  <a:pt x="253" y="494"/>
                </a:lnTo>
                <a:lnTo>
                  <a:pt x="253" y="493"/>
                </a:lnTo>
                <a:lnTo>
                  <a:pt x="253" y="491"/>
                </a:lnTo>
                <a:lnTo>
                  <a:pt x="251" y="489"/>
                </a:lnTo>
                <a:lnTo>
                  <a:pt x="251" y="487"/>
                </a:lnTo>
                <a:lnTo>
                  <a:pt x="249" y="487"/>
                </a:lnTo>
                <a:lnTo>
                  <a:pt x="247" y="487"/>
                </a:lnTo>
                <a:lnTo>
                  <a:pt x="247" y="486"/>
                </a:lnTo>
                <a:lnTo>
                  <a:pt x="246" y="486"/>
                </a:lnTo>
                <a:lnTo>
                  <a:pt x="244" y="486"/>
                </a:lnTo>
                <a:lnTo>
                  <a:pt x="244" y="484"/>
                </a:lnTo>
                <a:lnTo>
                  <a:pt x="242" y="484"/>
                </a:lnTo>
                <a:lnTo>
                  <a:pt x="242" y="482"/>
                </a:lnTo>
                <a:lnTo>
                  <a:pt x="240" y="482"/>
                </a:lnTo>
                <a:lnTo>
                  <a:pt x="240" y="480"/>
                </a:lnTo>
                <a:lnTo>
                  <a:pt x="239" y="479"/>
                </a:lnTo>
                <a:lnTo>
                  <a:pt x="237" y="477"/>
                </a:lnTo>
                <a:lnTo>
                  <a:pt x="237" y="475"/>
                </a:lnTo>
                <a:lnTo>
                  <a:pt x="235" y="475"/>
                </a:lnTo>
                <a:lnTo>
                  <a:pt x="235" y="473"/>
                </a:lnTo>
                <a:lnTo>
                  <a:pt x="233" y="473"/>
                </a:lnTo>
                <a:lnTo>
                  <a:pt x="233" y="472"/>
                </a:lnTo>
                <a:lnTo>
                  <a:pt x="232" y="472"/>
                </a:lnTo>
                <a:lnTo>
                  <a:pt x="230" y="470"/>
                </a:lnTo>
                <a:lnTo>
                  <a:pt x="228" y="468"/>
                </a:lnTo>
                <a:lnTo>
                  <a:pt x="226" y="468"/>
                </a:lnTo>
                <a:lnTo>
                  <a:pt x="225" y="466"/>
                </a:lnTo>
                <a:lnTo>
                  <a:pt x="223" y="465"/>
                </a:lnTo>
                <a:lnTo>
                  <a:pt x="221" y="463"/>
                </a:lnTo>
                <a:lnTo>
                  <a:pt x="219" y="461"/>
                </a:lnTo>
                <a:lnTo>
                  <a:pt x="219" y="459"/>
                </a:lnTo>
                <a:lnTo>
                  <a:pt x="219" y="458"/>
                </a:lnTo>
                <a:lnTo>
                  <a:pt x="218" y="458"/>
                </a:lnTo>
                <a:lnTo>
                  <a:pt x="218" y="456"/>
                </a:lnTo>
                <a:lnTo>
                  <a:pt x="218" y="454"/>
                </a:lnTo>
                <a:lnTo>
                  <a:pt x="216" y="454"/>
                </a:lnTo>
                <a:lnTo>
                  <a:pt x="214" y="452"/>
                </a:lnTo>
                <a:lnTo>
                  <a:pt x="212" y="451"/>
                </a:lnTo>
                <a:lnTo>
                  <a:pt x="211" y="451"/>
                </a:lnTo>
                <a:lnTo>
                  <a:pt x="209" y="449"/>
                </a:lnTo>
                <a:lnTo>
                  <a:pt x="207" y="449"/>
                </a:lnTo>
                <a:lnTo>
                  <a:pt x="205" y="449"/>
                </a:lnTo>
                <a:lnTo>
                  <a:pt x="204" y="449"/>
                </a:lnTo>
                <a:lnTo>
                  <a:pt x="204" y="447"/>
                </a:lnTo>
                <a:lnTo>
                  <a:pt x="202" y="447"/>
                </a:lnTo>
                <a:lnTo>
                  <a:pt x="200" y="447"/>
                </a:lnTo>
                <a:lnTo>
                  <a:pt x="199" y="447"/>
                </a:lnTo>
                <a:lnTo>
                  <a:pt x="199" y="445"/>
                </a:lnTo>
                <a:lnTo>
                  <a:pt x="197" y="444"/>
                </a:lnTo>
                <a:lnTo>
                  <a:pt x="195" y="442"/>
                </a:lnTo>
                <a:lnTo>
                  <a:pt x="195" y="440"/>
                </a:lnTo>
                <a:lnTo>
                  <a:pt x="193" y="438"/>
                </a:lnTo>
                <a:lnTo>
                  <a:pt x="193" y="437"/>
                </a:lnTo>
                <a:lnTo>
                  <a:pt x="192" y="437"/>
                </a:lnTo>
                <a:lnTo>
                  <a:pt x="192" y="435"/>
                </a:lnTo>
                <a:lnTo>
                  <a:pt x="190" y="435"/>
                </a:lnTo>
                <a:lnTo>
                  <a:pt x="188" y="435"/>
                </a:lnTo>
                <a:lnTo>
                  <a:pt x="188" y="433"/>
                </a:lnTo>
                <a:lnTo>
                  <a:pt x="186" y="433"/>
                </a:lnTo>
                <a:lnTo>
                  <a:pt x="185" y="431"/>
                </a:lnTo>
                <a:lnTo>
                  <a:pt x="183" y="431"/>
                </a:lnTo>
                <a:lnTo>
                  <a:pt x="181" y="431"/>
                </a:lnTo>
                <a:lnTo>
                  <a:pt x="179" y="430"/>
                </a:lnTo>
                <a:lnTo>
                  <a:pt x="178" y="430"/>
                </a:lnTo>
                <a:lnTo>
                  <a:pt x="176" y="430"/>
                </a:lnTo>
                <a:lnTo>
                  <a:pt x="174" y="430"/>
                </a:lnTo>
                <a:lnTo>
                  <a:pt x="172" y="428"/>
                </a:lnTo>
                <a:lnTo>
                  <a:pt x="171" y="428"/>
                </a:lnTo>
                <a:lnTo>
                  <a:pt x="169" y="426"/>
                </a:lnTo>
                <a:lnTo>
                  <a:pt x="167" y="425"/>
                </a:lnTo>
                <a:lnTo>
                  <a:pt x="165" y="425"/>
                </a:lnTo>
                <a:lnTo>
                  <a:pt x="165" y="423"/>
                </a:lnTo>
                <a:lnTo>
                  <a:pt x="164" y="423"/>
                </a:lnTo>
                <a:lnTo>
                  <a:pt x="162" y="421"/>
                </a:lnTo>
                <a:lnTo>
                  <a:pt x="160" y="421"/>
                </a:lnTo>
                <a:lnTo>
                  <a:pt x="158" y="419"/>
                </a:lnTo>
                <a:lnTo>
                  <a:pt x="157" y="419"/>
                </a:lnTo>
                <a:lnTo>
                  <a:pt x="155" y="419"/>
                </a:lnTo>
                <a:lnTo>
                  <a:pt x="153" y="419"/>
                </a:lnTo>
                <a:lnTo>
                  <a:pt x="153" y="418"/>
                </a:lnTo>
                <a:lnTo>
                  <a:pt x="151" y="418"/>
                </a:lnTo>
                <a:lnTo>
                  <a:pt x="151" y="416"/>
                </a:lnTo>
                <a:lnTo>
                  <a:pt x="151" y="414"/>
                </a:lnTo>
                <a:lnTo>
                  <a:pt x="150" y="412"/>
                </a:lnTo>
                <a:lnTo>
                  <a:pt x="150" y="411"/>
                </a:lnTo>
                <a:lnTo>
                  <a:pt x="150" y="409"/>
                </a:lnTo>
                <a:lnTo>
                  <a:pt x="150" y="407"/>
                </a:lnTo>
                <a:lnTo>
                  <a:pt x="150" y="405"/>
                </a:lnTo>
                <a:lnTo>
                  <a:pt x="150" y="404"/>
                </a:lnTo>
                <a:lnTo>
                  <a:pt x="148" y="402"/>
                </a:lnTo>
                <a:lnTo>
                  <a:pt x="148" y="400"/>
                </a:lnTo>
                <a:lnTo>
                  <a:pt x="148" y="398"/>
                </a:lnTo>
                <a:lnTo>
                  <a:pt x="146" y="397"/>
                </a:lnTo>
                <a:lnTo>
                  <a:pt x="146" y="395"/>
                </a:lnTo>
                <a:lnTo>
                  <a:pt x="146" y="393"/>
                </a:lnTo>
                <a:lnTo>
                  <a:pt x="146" y="391"/>
                </a:lnTo>
                <a:lnTo>
                  <a:pt x="144" y="390"/>
                </a:lnTo>
                <a:lnTo>
                  <a:pt x="144" y="388"/>
                </a:lnTo>
                <a:lnTo>
                  <a:pt x="144" y="386"/>
                </a:lnTo>
                <a:lnTo>
                  <a:pt x="144" y="384"/>
                </a:lnTo>
                <a:lnTo>
                  <a:pt x="144" y="383"/>
                </a:lnTo>
                <a:lnTo>
                  <a:pt x="144" y="381"/>
                </a:lnTo>
                <a:lnTo>
                  <a:pt x="146" y="379"/>
                </a:lnTo>
                <a:lnTo>
                  <a:pt x="148" y="377"/>
                </a:lnTo>
                <a:lnTo>
                  <a:pt x="148" y="376"/>
                </a:lnTo>
                <a:lnTo>
                  <a:pt x="148" y="374"/>
                </a:lnTo>
                <a:lnTo>
                  <a:pt x="150" y="374"/>
                </a:lnTo>
                <a:lnTo>
                  <a:pt x="150" y="372"/>
                </a:lnTo>
                <a:lnTo>
                  <a:pt x="150" y="370"/>
                </a:lnTo>
                <a:lnTo>
                  <a:pt x="151" y="370"/>
                </a:lnTo>
                <a:lnTo>
                  <a:pt x="151" y="369"/>
                </a:lnTo>
                <a:lnTo>
                  <a:pt x="151" y="367"/>
                </a:lnTo>
                <a:lnTo>
                  <a:pt x="153" y="367"/>
                </a:lnTo>
                <a:lnTo>
                  <a:pt x="153" y="365"/>
                </a:lnTo>
                <a:lnTo>
                  <a:pt x="153" y="363"/>
                </a:lnTo>
                <a:lnTo>
                  <a:pt x="155" y="362"/>
                </a:lnTo>
                <a:lnTo>
                  <a:pt x="155" y="360"/>
                </a:lnTo>
                <a:lnTo>
                  <a:pt x="157" y="358"/>
                </a:lnTo>
                <a:lnTo>
                  <a:pt x="157" y="356"/>
                </a:lnTo>
                <a:lnTo>
                  <a:pt x="158" y="355"/>
                </a:lnTo>
                <a:lnTo>
                  <a:pt x="157" y="355"/>
                </a:lnTo>
                <a:lnTo>
                  <a:pt x="157" y="353"/>
                </a:lnTo>
                <a:lnTo>
                  <a:pt x="155" y="353"/>
                </a:lnTo>
                <a:lnTo>
                  <a:pt x="155" y="351"/>
                </a:lnTo>
                <a:lnTo>
                  <a:pt x="153" y="349"/>
                </a:lnTo>
                <a:lnTo>
                  <a:pt x="153" y="348"/>
                </a:lnTo>
                <a:lnTo>
                  <a:pt x="151" y="346"/>
                </a:lnTo>
                <a:lnTo>
                  <a:pt x="151" y="344"/>
                </a:lnTo>
                <a:lnTo>
                  <a:pt x="151" y="342"/>
                </a:lnTo>
                <a:lnTo>
                  <a:pt x="151" y="341"/>
                </a:lnTo>
                <a:lnTo>
                  <a:pt x="150" y="339"/>
                </a:lnTo>
                <a:lnTo>
                  <a:pt x="150" y="337"/>
                </a:lnTo>
                <a:lnTo>
                  <a:pt x="148" y="335"/>
                </a:lnTo>
                <a:lnTo>
                  <a:pt x="148" y="334"/>
                </a:lnTo>
                <a:lnTo>
                  <a:pt x="146" y="332"/>
                </a:lnTo>
                <a:lnTo>
                  <a:pt x="146" y="330"/>
                </a:lnTo>
                <a:lnTo>
                  <a:pt x="146" y="329"/>
                </a:lnTo>
                <a:lnTo>
                  <a:pt x="146" y="327"/>
                </a:lnTo>
                <a:lnTo>
                  <a:pt x="146" y="325"/>
                </a:lnTo>
                <a:lnTo>
                  <a:pt x="146" y="323"/>
                </a:lnTo>
                <a:lnTo>
                  <a:pt x="144" y="322"/>
                </a:lnTo>
                <a:lnTo>
                  <a:pt x="144" y="320"/>
                </a:lnTo>
                <a:lnTo>
                  <a:pt x="144" y="318"/>
                </a:lnTo>
                <a:lnTo>
                  <a:pt x="144" y="316"/>
                </a:lnTo>
                <a:lnTo>
                  <a:pt x="144" y="315"/>
                </a:lnTo>
                <a:lnTo>
                  <a:pt x="144" y="313"/>
                </a:lnTo>
                <a:lnTo>
                  <a:pt x="146" y="313"/>
                </a:lnTo>
                <a:lnTo>
                  <a:pt x="146" y="311"/>
                </a:lnTo>
                <a:lnTo>
                  <a:pt x="146" y="309"/>
                </a:lnTo>
                <a:lnTo>
                  <a:pt x="148" y="308"/>
                </a:lnTo>
                <a:lnTo>
                  <a:pt x="148" y="306"/>
                </a:lnTo>
                <a:lnTo>
                  <a:pt x="148" y="304"/>
                </a:lnTo>
                <a:lnTo>
                  <a:pt x="148" y="302"/>
                </a:lnTo>
                <a:lnTo>
                  <a:pt x="150" y="302"/>
                </a:lnTo>
                <a:lnTo>
                  <a:pt x="150" y="301"/>
                </a:lnTo>
                <a:lnTo>
                  <a:pt x="150" y="299"/>
                </a:lnTo>
                <a:lnTo>
                  <a:pt x="151" y="297"/>
                </a:lnTo>
                <a:lnTo>
                  <a:pt x="151" y="295"/>
                </a:lnTo>
                <a:lnTo>
                  <a:pt x="151" y="294"/>
                </a:lnTo>
                <a:lnTo>
                  <a:pt x="153" y="292"/>
                </a:lnTo>
                <a:lnTo>
                  <a:pt x="155" y="290"/>
                </a:lnTo>
                <a:lnTo>
                  <a:pt x="155" y="288"/>
                </a:lnTo>
                <a:lnTo>
                  <a:pt x="157" y="287"/>
                </a:lnTo>
                <a:lnTo>
                  <a:pt x="157" y="285"/>
                </a:lnTo>
                <a:lnTo>
                  <a:pt x="157" y="283"/>
                </a:lnTo>
                <a:lnTo>
                  <a:pt x="158" y="281"/>
                </a:lnTo>
                <a:lnTo>
                  <a:pt x="158" y="280"/>
                </a:lnTo>
                <a:lnTo>
                  <a:pt x="158" y="278"/>
                </a:lnTo>
                <a:lnTo>
                  <a:pt x="158" y="276"/>
                </a:lnTo>
                <a:lnTo>
                  <a:pt x="158" y="274"/>
                </a:lnTo>
                <a:lnTo>
                  <a:pt x="158" y="273"/>
                </a:lnTo>
                <a:lnTo>
                  <a:pt x="158" y="271"/>
                </a:lnTo>
                <a:lnTo>
                  <a:pt x="158" y="269"/>
                </a:lnTo>
                <a:lnTo>
                  <a:pt x="158" y="267"/>
                </a:lnTo>
                <a:lnTo>
                  <a:pt x="158" y="266"/>
                </a:lnTo>
                <a:lnTo>
                  <a:pt x="158" y="264"/>
                </a:lnTo>
                <a:lnTo>
                  <a:pt x="157" y="264"/>
                </a:lnTo>
                <a:lnTo>
                  <a:pt x="157" y="262"/>
                </a:lnTo>
                <a:lnTo>
                  <a:pt x="157" y="260"/>
                </a:lnTo>
                <a:lnTo>
                  <a:pt x="157" y="259"/>
                </a:lnTo>
                <a:lnTo>
                  <a:pt x="157" y="257"/>
                </a:lnTo>
                <a:lnTo>
                  <a:pt x="158" y="255"/>
                </a:lnTo>
                <a:lnTo>
                  <a:pt x="158" y="253"/>
                </a:lnTo>
                <a:lnTo>
                  <a:pt x="158" y="252"/>
                </a:lnTo>
                <a:lnTo>
                  <a:pt x="158" y="250"/>
                </a:lnTo>
                <a:lnTo>
                  <a:pt x="158" y="248"/>
                </a:lnTo>
                <a:lnTo>
                  <a:pt x="158" y="246"/>
                </a:lnTo>
                <a:lnTo>
                  <a:pt x="158" y="245"/>
                </a:lnTo>
                <a:lnTo>
                  <a:pt x="158" y="243"/>
                </a:lnTo>
                <a:lnTo>
                  <a:pt x="157" y="241"/>
                </a:lnTo>
                <a:lnTo>
                  <a:pt x="157" y="239"/>
                </a:lnTo>
                <a:lnTo>
                  <a:pt x="157" y="238"/>
                </a:lnTo>
                <a:lnTo>
                  <a:pt x="157" y="236"/>
                </a:lnTo>
                <a:lnTo>
                  <a:pt x="157" y="234"/>
                </a:lnTo>
                <a:lnTo>
                  <a:pt x="155" y="234"/>
                </a:lnTo>
                <a:lnTo>
                  <a:pt x="155" y="233"/>
                </a:lnTo>
                <a:lnTo>
                  <a:pt x="153" y="231"/>
                </a:lnTo>
                <a:lnTo>
                  <a:pt x="153" y="229"/>
                </a:lnTo>
                <a:lnTo>
                  <a:pt x="153" y="227"/>
                </a:lnTo>
                <a:lnTo>
                  <a:pt x="153" y="226"/>
                </a:lnTo>
                <a:lnTo>
                  <a:pt x="153" y="224"/>
                </a:lnTo>
                <a:lnTo>
                  <a:pt x="153" y="222"/>
                </a:lnTo>
                <a:lnTo>
                  <a:pt x="153" y="220"/>
                </a:lnTo>
                <a:lnTo>
                  <a:pt x="155" y="219"/>
                </a:lnTo>
                <a:lnTo>
                  <a:pt x="155" y="217"/>
                </a:lnTo>
                <a:lnTo>
                  <a:pt x="155" y="215"/>
                </a:lnTo>
                <a:lnTo>
                  <a:pt x="155" y="213"/>
                </a:lnTo>
                <a:lnTo>
                  <a:pt x="155" y="212"/>
                </a:lnTo>
                <a:lnTo>
                  <a:pt x="155" y="210"/>
                </a:lnTo>
                <a:lnTo>
                  <a:pt x="155" y="208"/>
                </a:lnTo>
                <a:lnTo>
                  <a:pt x="155" y="206"/>
                </a:lnTo>
                <a:lnTo>
                  <a:pt x="155" y="205"/>
                </a:lnTo>
                <a:lnTo>
                  <a:pt x="155" y="203"/>
                </a:lnTo>
                <a:lnTo>
                  <a:pt x="157" y="203"/>
                </a:lnTo>
                <a:lnTo>
                  <a:pt x="155" y="201"/>
                </a:lnTo>
                <a:lnTo>
                  <a:pt x="157" y="199"/>
                </a:lnTo>
                <a:lnTo>
                  <a:pt x="157" y="198"/>
                </a:lnTo>
                <a:lnTo>
                  <a:pt x="158" y="196"/>
                </a:lnTo>
                <a:lnTo>
                  <a:pt x="158" y="194"/>
                </a:lnTo>
                <a:lnTo>
                  <a:pt x="160" y="192"/>
                </a:lnTo>
                <a:lnTo>
                  <a:pt x="162" y="191"/>
                </a:lnTo>
                <a:lnTo>
                  <a:pt x="164" y="187"/>
                </a:lnTo>
                <a:lnTo>
                  <a:pt x="165" y="185"/>
                </a:lnTo>
                <a:lnTo>
                  <a:pt x="165" y="184"/>
                </a:lnTo>
                <a:lnTo>
                  <a:pt x="167" y="184"/>
                </a:lnTo>
                <a:lnTo>
                  <a:pt x="167" y="182"/>
                </a:lnTo>
                <a:lnTo>
                  <a:pt x="169" y="182"/>
                </a:lnTo>
                <a:lnTo>
                  <a:pt x="169" y="180"/>
                </a:lnTo>
                <a:lnTo>
                  <a:pt x="169" y="178"/>
                </a:lnTo>
                <a:lnTo>
                  <a:pt x="171" y="177"/>
                </a:lnTo>
                <a:lnTo>
                  <a:pt x="171" y="175"/>
                </a:lnTo>
                <a:lnTo>
                  <a:pt x="172" y="175"/>
                </a:lnTo>
                <a:lnTo>
                  <a:pt x="174" y="173"/>
                </a:lnTo>
                <a:lnTo>
                  <a:pt x="176" y="173"/>
                </a:lnTo>
                <a:lnTo>
                  <a:pt x="178" y="173"/>
                </a:lnTo>
                <a:lnTo>
                  <a:pt x="178" y="171"/>
                </a:lnTo>
                <a:lnTo>
                  <a:pt x="179" y="171"/>
                </a:lnTo>
                <a:lnTo>
                  <a:pt x="179" y="170"/>
                </a:lnTo>
                <a:lnTo>
                  <a:pt x="181" y="168"/>
                </a:lnTo>
                <a:lnTo>
                  <a:pt x="183" y="168"/>
                </a:lnTo>
                <a:lnTo>
                  <a:pt x="185" y="166"/>
                </a:lnTo>
                <a:lnTo>
                  <a:pt x="186" y="164"/>
                </a:lnTo>
                <a:lnTo>
                  <a:pt x="188" y="163"/>
                </a:lnTo>
                <a:lnTo>
                  <a:pt x="190" y="163"/>
                </a:lnTo>
                <a:lnTo>
                  <a:pt x="190" y="161"/>
                </a:lnTo>
                <a:lnTo>
                  <a:pt x="192" y="161"/>
                </a:lnTo>
                <a:lnTo>
                  <a:pt x="192" y="159"/>
                </a:lnTo>
                <a:lnTo>
                  <a:pt x="192" y="157"/>
                </a:lnTo>
                <a:lnTo>
                  <a:pt x="193" y="157"/>
                </a:lnTo>
                <a:lnTo>
                  <a:pt x="193" y="156"/>
                </a:lnTo>
                <a:lnTo>
                  <a:pt x="195" y="156"/>
                </a:lnTo>
                <a:lnTo>
                  <a:pt x="195" y="154"/>
                </a:lnTo>
                <a:lnTo>
                  <a:pt x="195" y="152"/>
                </a:lnTo>
                <a:lnTo>
                  <a:pt x="195" y="150"/>
                </a:lnTo>
                <a:lnTo>
                  <a:pt x="195" y="149"/>
                </a:lnTo>
                <a:lnTo>
                  <a:pt x="195" y="147"/>
                </a:lnTo>
                <a:lnTo>
                  <a:pt x="197" y="147"/>
                </a:lnTo>
                <a:lnTo>
                  <a:pt x="197" y="145"/>
                </a:lnTo>
                <a:lnTo>
                  <a:pt x="199" y="144"/>
                </a:lnTo>
                <a:lnTo>
                  <a:pt x="199" y="142"/>
                </a:lnTo>
                <a:lnTo>
                  <a:pt x="200" y="140"/>
                </a:lnTo>
                <a:lnTo>
                  <a:pt x="202" y="138"/>
                </a:lnTo>
                <a:lnTo>
                  <a:pt x="202" y="137"/>
                </a:lnTo>
                <a:lnTo>
                  <a:pt x="204" y="135"/>
                </a:lnTo>
                <a:lnTo>
                  <a:pt x="204" y="133"/>
                </a:lnTo>
                <a:lnTo>
                  <a:pt x="205" y="131"/>
                </a:lnTo>
                <a:lnTo>
                  <a:pt x="205" y="130"/>
                </a:lnTo>
                <a:lnTo>
                  <a:pt x="205" y="128"/>
                </a:lnTo>
                <a:lnTo>
                  <a:pt x="207" y="128"/>
                </a:lnTo>
                <a:lnTo>
                  <a:pt x="207" y="126"/>
                </a:lnTo>
                <a:lnTo>
                  <a:pt x="207" y="124"/>
                </a:lnTo>
                <a:lnTo>
                  <a:pt x="209" y="124"/>
                </a:lnTo>
                <a:lnTo>
                  <a:pt x="209" y="123"/>
                </a:lnTo>
                <a:lnTo>
                  <a:pt x="211" y="121"/>
                </a:lnTo>
                <a:lnTo>
                  <a:pt x="211" y="119"/>
                </a:lnTo>
                <a:lnTo>
                  <a:pt x="211" y="117"/>
                </a:lnTo>
                <a:lnTo>
                  <a:pt x="212" y="116"/>
                </a:lnTo>
                <a:lnTo>
                  <a:pt x="212" y="114"/>
                </a:lnTo>
                <a:lnTo>
                  <a:pt x="212" y="112"/>
                </a:lnTo>
                <a:lnTo>
                  <a:pt x="214" y="112"/>
                </a:lnTo>
                <a:lnTo>
                  <a:pt x="214" y="110"/>
                </a:lnTo>
                <a:lnTo>
                  <a:pt x="216" y="109"/>
                </a:lnTo>
                <a:lnTo>
                  <a:pt x="216" y="107"/>
                </a:lnTo>
                <a:lnTo>
                  <a:pt x="216" y="105"/>
                </a:lnTo>
                <a:lnTo>
                  <a:pt x="218" y="105"/>
                </a:lnTo>
                <a:lnTo>
                  <a:pt x="218" y="103"/>
                </a:lnTo>
                <a:lnTo>
                  <a:pt x="219" y="102"/>
                </a:lnTo>
                <a:lnTo>
                  <a:pt x="221" y="102"/>
                </a:lnTo>
                <a:lnTo>
                  <a:pt x="221" y="100"/>
                </a:lnTo>
                <a:lnTo>
                  <a:pt x="223" y="98"/>
                </a:lnTo>
                <a:lnTo>
                  <a:pt x="225" y="96"/>
                </a:lnTo>
                <a:lnTo>
                  <a:pt x="225" y="95"/>
                </a:lnTo>
                <a:lnTo>
                  <a:pt x="226" y="93"/>
                </a:lnTo>
                <a:lnTo>
                  <a:pt x="228" y="91"/>
                </a:lnTo>
                <a:lnTo>
                  <a:pt x="228" y="89"/>
                </a:lnTo>
                <a:lnTo>
                  <a:pt x="230" y="89"/>
                </a:lnTo>
                <a:lnTo>
                  <a:pt x="230" y="88"/>
                </a:lnTo>
                <a:lnTo>
                  <a:pt x="232" y="88"/>
                </a:lnTo>
                <a:lnTo>
                  <a:pt x="232" y="86"/>
                </a:lnTo>
                <a:lnTo>
                  <a:pt x="232" y="84"/>
                </a:lnTo>
                <a:lnTo>
                  <a:pt x="232" y="82"/>
                </a:lnTo>
                <a:lnTo>
                  <a:pt x="233" y="82"/>
                </a:lnTo>
                <a:lnTo>
                  <a:pt x="233" y="81"/>
                </a:lnTo>
                <a:lnTo>
                  <a:pt x="233" y="79"/>
                </a:lnTo>
                <a:lnTo>
                  <a:pt x="233" y="77"/>
                </a:lnTo>
                <a:lnTo>
                  <a:pt x="233" y="75"/>
                </a:lnTo>
                <a:lnTo>
                  <a:pt x="233" y="74"/>
                </a:lnTo>
                <a:lnTo>
                  <a:pt x="235" y="72"/>
                </a:lnTo>
                <a:lnTo>
                  <a:pt x="237" y="70"/>
                </a:lnTo>
                <a:lnTo>
                  <a:pt x="239" y="70"/>
                </a:lnTo>
                <a:lnTo>
                  <a:pt x="240" y="70"/>
                </a:lnTo>
                <a:lnTo>
                  <a:pt x="240" y="72"/>
                </a:lnTo>
                <a:lnTo>
                  <a:pt x="242" y="72"/>
                </a:lnTo>
                <a:lnTo>
                  <a:pt x="244" y="74"/>
                </a:lnTo>
                <a:lnTo>
                  <a:pt x="246" y="74"/>
                </a:lnTo>
                <a:lnTo>
                  <a:pt x="247" y="75"/>
                </a:lnTo>
                <a:lnTo>
                  <a:pt x="247" y="74"/>
                </a:lnTo>
                <a:lnTo>
                  <a:pt x="249" y="74"/>
                </a:lnTo>
                <a:lnTo>
                  <a:pt x="251" y="74"/>
                </a:lnTo>
                <a:lnTo>
                  <a:pt x="253" y="75"/>
                </a:lnTo>
                <a:lnTo>
                  <a:pt x="254" y="75"/>
                </a:lnTo>
                <a:lnTo>
                  <a:pt x="256" y="75"/>
                </a:lnTo>
                <a:lnTo>
                  <a:pt x="258" y="75"/>
                </a:lnTo>
                <a:lnTo>
                  <a:pt x="260" y="77"/>
                </a:lnTo>
                <a:lnTo>
                  <a:pt x="261" y="75"/>
                </a:lnTo>
                <a:lnTo>
                  <a:pt x="263" y="75"/>
                </a:lnTo>
                <a:lnTo>
                  <a:pt x="263" y="74"/>
                </a:lnTo>
                <a:lnTo>
                  <a:pt x="265" y="74"/>
                </a:lnTo>
                <a:lnTo>
                  <a:pt x="265" y="72"/>
                </a:lnTo>
                <a:lnTo>
                  <a:pt x="265" y="70"/>
                </a:lnTo>
                <a:lnTo>
                  <a:pt x="265" y="68"/>
                </a:lnTo>
                <a:lnTo>
                  <a:pt x="265" y="67"/>
                </a:lnTo>
                <a:lnTo>
                  <a:pt x="263" y="65"/>
                </a:lnTo>
                <a:lnTo>
                  <a:pt x="265" y="63"/>
                </a:lnTo>
                <a:lnTo>
                  <a:pt x="267" y="63"/>
                </a:lnTo>
                <a:lnTo>
                  <a:pt x="268" y="61"/>
                </a:lnTo>
                <a:lnTo>
                  <a:pt x="268" y="60"/>
                </a:lnTo>
                <a:lnTo>
                  <a:pt x="268" y="58"/>
                </a:lnTo>
                <a:lnTo>
                  <a:pt x="270" y="56"/>
                </a:lnTo>
                <a:lnTo>
                  <a:pt x="270" y="54"/>
                </a:lnTo>
                <a:lnTo>
                  <a:pt x="270" y="53"/>
                </a:lnTo>
                <a:lnTo>
                  <a:pt x="270" y="51"/>
                </a:lnTo>
                <a:lnTo>
                  <a:pt x="270" y="49"/>
                </a:lnTo>
                <a:lnTo>
                  <a:pt x="268" y="48"/>
                </a:lnTo>
                <a:lnTo>
                  <a:pt x="270" y="46"/>
                </a:lnTo>
                <a:lnTo>
                  <a:pt x="270" y="44"/>
                </a:lnTo>
                <a:lnTo>
                  <a:pt x="270" y="42"/>
                </a:lnTo>
                <a:lnTo>
                  <a:pt x="272" y="41"/>
                </a:lnTo>
                <a:lnTo>
                  <a:pt x="272" y="39"/>
                </a:lnTo>
                <a:lnTo>
                  <a:pt x="272" y="37"/>
                </a:lnTo>
                <a:lnTo>
                  <a:pt x="272" y="35"/>
                </a:lnTo>
                <a:lnTo>
                  <a:pt x="272" y="34"/>
                </a:lnTo>
                <a:lnTo>
                  <a:pt x="272" y="32"/>
                </a:lnTo>
                <a:lnTo>
                  <a:pt x="274" y="32"/>
                </a:lnTo>
                <a:lnTo>
                  <a:pt x="274" y="30"/>
                </a:lnTo>
                <a:lnTo>
                  <a:pt x="275" y="30"/>
                </a:lnTo>
                <a:lnTo>
                  <a:pt x="277" y="30"/>
                </a:lnTo>
                <a:lnTo>
                  <a:pt x="277" y="28"/>
                </a:lnTo>
                <a:lnTo>
                  <a:pt x="279" y="28"/>
                </a:lnTo>
                <a:lnTo>
                  <a:pt x="281" y="28"/>
                </a:lnTo>
                <a:lnTo>
                  <a:pt x="281" y="27"/>
                </a:lnTo>
                <a:lnTo>
                  <a:pt x="282" y="27"/>
                </a:lnTo>
                <a:lnTo>
                  <a:pt x="284" y="27"/>
                </a:lnTo>
                <a:lnTo>
                  <a:pt x="286" y="27"/>
                </a:lnTo>
                <a:lnTo>
                  <a:pt x="286" y="25"/>
                </a:lnTo>
                <a:lnTo>
                  <a:pt x="288" y="25"/>
                </a:lnTo>
                <a:lnTo>
                  <a:pt x="289" y="25"/>
                </a:lnTo>
                <a:lnTo>
                  <a:pt x="291" y="25"/>
                </a:lnTo>
                <a:lnTo>
                  <a:pt x="293" y="25"/>
                </a:lnTo>
                <a:lnTo>
                  <a:pt x="294" y="25"/>
                </a:lnTo>
                <a:lnTo>
                  <a:pt x="296" y="27"/>
                </a:lnTo>
                <a:lnTo>
                  <a:pt x="298" y="27"/>
                </a:lnTo>
                <a:lnTo>
                  <a:pt x="300" y="27"/>
                </a:lnTo>
                <a:lnTo>
                  <a:pt x="301" y="27"/>
                </a:lnTo>
                <a:lnTo>
                  <a:pt x="303" y="27"/>
                </a:lnTo>
                <a:lnTo>
                  <a:pt x="303" y="25"/>
                </a:lnTo>
                <a:lnTo>
                  <a:pt x="303" y="23"/>
                </a:lnTo>
                <a:lnTo>
                  <a:pt x="305" y="21"/>
                </a:lnTo>
                <a:lnTo>
                  <a:pt x="305" y="20"/>
                </a:lnTo>
                <a:lnTo>
                  <a:pt x="305" y="18"/>
                </a:lnTo>
                <a:lnTo>
                  <a:pt x="307" y="18"/>
                </a:lnTo>
                <a:lnTo>
                  <a:pt x="308" y="16"/>
                </a:lnTo>
                <a:lnTo>
                  <a:pt x="310" y="14"/>
                </a:lnTo>
                <a:lnTo>
                  <a:pt x="312" y="14"/>
                </a:lnTo>
                <a:lnTo>
                  <a:pt x="312" y="13"/>
                </a:lnTo>
                <a:lnTo>
                  <a:pt x="314" y="13"/>
                </a:lnTo>
                <a:lnTo>
                  <a:pt x="315" y="13"/>
                </a:lnTo>
                <a:lnTo>
                  <a:pt x="315" y="11"/>
                </a:lnTo>
                <a:lnTo>
                  <a:pt x="317" y="11"/>
                </a:lnTo>
                <a:lnTo>
                  <a:pt x="317" y="9"/>
                </a:lnTo>
                <a:lnTo>
                  <a:pt x="319" y="9"/>
                </a:lnTo>
                <a:lnTo>
                  <a:pt x="319" y="7"/>
                </a:lnTo>
                <a:lnTo>
                  <a:pt x="321" y="7"/>
                </a:lnTo>
                <a:lnTo>
                  <a:pt x="321" y="6"/>
                </a:lnTo>
                <a:lnTo>
                  <a:pt x="322" y="6"/>
                </a:lnTo>
                <a:lnTo>
                  <a:pt x="324" y="4"/>
                </a:lnTo>
                <a:lnTo>
                  <a:pt x="326" y="4"/>
                </a:lnTo>
                <a:lnTo>
                  <a:pt x="328" y="4"/>
                </a:lnTo>
                <a:lnTo>
                  <a:pt x="329" y="2"/>
                </a:lnTo>
                <a:lnTo>
                  <a:pt x="331" y="2"/>
                </a:lnTo>
                <a:lnTo>
                  <a:pt x="333" y="2"/>
                </a:lnTo>
                <a:lnTo>
                  <a:pt x="333"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52" name="Freeform 448"/>
          <p:cNvSpPr>
            <a:spLocks/>
          </p:cNvSpPr>
          <p:nvPr/>
        </p:nvSpPr>
        <p:spPr bwMode="auto">
          <a:xfrm>
            <a:off x="4565650" y="2546350"/>
            <a:ext cx="222250" cy="66675"/>
          </a:xfrm>
          <a:custGeom>
            <a:avLst/>
            <a:gdLst>
              <a:gd name="T0" fmla="*/ 2147483647 w 140"/>
              <a:gd name="T1" fmla="*/ 2147483647 h 42"/>
              <a:gd name="T2" fmla="*/ 2147483647 w 140"/>
              <a:gd name="T3" fmla="*/ 2147483647 h 42"/>
              <a:gd name="T4" fmla="*/ 2147483647 w 140"/>
              <a:gd name="T5" fmla="*/ 2147483647 h 42"/>
              <a:gd name="T6" fmla="*/ 2147483647 w 140"/>
              <a:gd name="T7" fmla="*/ 2147483647 h 42"/>
              <a:gd name="T8" fmla="*/ 2147483647 w 140"/>
              <a:gd name="T9" fmla="*/ 2147483647 h 42"/>
              <a:gd name="T10" fmla="*/ 2147483647 w 140"/>
              <a:gd name="T11" fmla="*/ 2147483647 h 42"/>
              <a:gd name="T12" fmla="*/ 2147483647 w 140"/>
              <a:gd name="T13" fmla="*/ 2147483647 h 42"/>
              <a:gd name="T14" fmla="*/ 2147483647 w 140"/>
              <a:gd name="T15" fmla="*/ 2147483647 h 42"/>
              <a:gd name="T16" fmla="*/ 2147483647 w 140"/>
              <a:gd name="T17" fmla="*/ 2147483647 h 42"/>
              <a:gd name="T18" fmla="*/ 2147483647 w 140"/>
              <a:gd name="T19" fmla="*/ 2147483647 h 42"/>
              <a:gd name="T20" fmla="*/ 2147483647 w 140"/>
              <a:gd name="T21" fmla="*/ 2147483647 h 42"/>
              <a:gd name="T22" fmla="*/ 2147483647 w 140"/>
              <a:gd name="T23" fmla="*/ 2147483647 h 42"/>
              <a:gd name="T24" fmla="*/ 2147483647 w 140"/>
              <a:gd name="T25" fmla="*/ 2147483647 h 42"/>
              <a:gd name="T26" fmla="*/ 2147483647 w 140"/>
              <a:gd name="T27" fmla="*/ 2147483647 h 42"/>
              <a:gd name="T28" fmla="*/ 2147483647 w 140"/>
              <a:gd name="T29" fmla="*/ 2147483647 h 42"/>
              <a:gd name="T30" fmla="*/ 2147483647 w 140"/>
              <a:gd name="T31" fmla="*/ 2147483647 h 42"/>
              <a:gd name="T32" fmla="*/ 2147483647 w 140"/>
              <a:gd name="T33" fmla="*/ 2147483647 h 42"/>
              <a:gd name="T34" fmla="*/ 2147483647 w 140"/>
              <a:gd name="T35" fmla="*/ 2147483647 h 42"/>
              <a:gd name="T36" fmla="*/ 2147483647 w 140"/>
              <a:gd name="T37" fmla="*/ 2147483647 h 42"/>
              <a:gd name="T38" fmla="*/ 2147483647 w 140"/>
              <a:gd name="T39" fmla="*/ 2147483647 h 42"/>
              <a:gd name="T40" fmla="*/ 2147483647 w 140"/>
              <a:gd name="T41" fmla="*/ 2147483647 h 42"/>
              <a:gd name="T42" fmla="*/ 2147483647 w 140"/>
              <a:gd name="T43" fmla="*/ 2147483647 h 42"/>
              <a:gd name="T44" fmla="*/ 2147483647 w 140"/>
              <a:gd name="T45" fmla="*/ 2147483647 h 42"/>
              <a:gd name="T46" fmla="*/ 2147483647 w 140"/>
              <a:gd name="T47" fmla="*/ 2147483647 h 42"/>
              <a:gd name="T48" fmla="*/ 2147483647 w 140"/>
              <a:gd name="T49" fmla="*/ 2147483647 h 42"/>
              <a:gd name="T50" fmla="*/ 2147483647 w 140"/>
              <a:gd name="T51" fmla="*/ 2147483647 h 42"/>
              <a:gd name="T52" fmla="*/ 2147483647 w 140"/>
              <a:gd name="T53" fmla="*/ 2147483647 h 42"/>
              <a:gd name="T54" fmla="*/ 2147483647 w 140"/>
              <a:gd name="T55" fmla="*/ 2147483647 h 42"/>
              <a:gd name="T56" fmla="*/ 2147483647 w 140"/>
              <a:gd name="T57" fmla="*/ 2147483647 h 42"/>
              <a:gd name="T58" fmla="*/ 2147483647 w 140"/>
              <a:gd name="T59" fmla="*/ 2147483647 h 42"/>
              <a:gd name="T60" fmla="*/ 2147483647 w 140"/>
              <a:gd name="T61" fmla="*/ 2147483647 h 42"/>
              <a:gd name="T62" fmla="*/ 2147483647 w 140"/>
              <a:gd name="T63" fmla="*/ 2147483647 h 42"/>
              <a:gd name="T64" fmla="*/ 2147483647 w 140"/>
              <a:gd name="T65" fmla="*/ 2147483647 h 42"/>
              <a:gd name="T66" fmla="*/ 2147483647 w 140"/>
              <a:gd name="T67" fmla="*/ 0 h 42"/>
              <a:gd name="T68" fmla="*/ 2147483647 w 140"/>
              <a:gd name="T69" fmla="*/ 2147483647 h 42"/>
              <a:gd name="T70" fmla="*/ 2147483647 w 140"/>
              <a:gd name="T71" fmla="*/ 2147483647 h 42"/>
              <a:gd name="T72" fmla="*/ 2147483647 w 140"/>
              <a:gd name="T73" fmla="*/ 2147483647 h 42"/>
              <a:gd name="T74" fmla="*/ 2147483647 w 140"/>
              <a:gd name="T75" fmla="*/ 2147483647 h 42"/>
              <a:gd name="T76" fmla="*/ 2147483647 w 140"/>
              <a:gd name="T77" fmla="*/ 2147483647 h 42"/>
              <a:gd name="T78" fmla="*/ 2147483647 w 140"/>
              <a:gd name="T79" fmla="*/ 2147483647 h 42"/>
              <a:gd name="T80" fmla="*/ 2147483647 w 140"/>
              <a:gd name="T81" fmla="*/ 2147483647 h 42"/>
              <a:gd name="T82" fmla="*/ 2147483647 w 140"/>
              <a:gd name="T83" fmla="*/ 2147483647 h 42"/>
              <a:gd name="T84" fmla="*/ 2147483647 w 140"/>
              <a:gd name="T85" fmla="*/ 2147483647 h 42"/>
              <a:gd name="T86" fmla="*/ 2147483647 w 140"/>
              <a:gd name="T87" fmla="*/ 2147483647 h 42"/>
              <a:gd name="T88" fmla="*/ 2147483647 w 140"/>
              <a:gd name="T89" fmla="*/ 2147483647 h 42"/>
              <a:gd name="T90" fmla="*/ 2147483647 w 140"/>
              <a:gd name="T91" fmla="*/ 2147483647 h 42"/>
              <a:gd name="T92" fmla="*/ 2147483647 w 140"/>
              <a:gd name="T93" fmla="*/ 2147483647 h 42"/>
              <a:gd name="T94" fmla="*/ 2147483647 w 140"/>
              <a:gd name="T95" fmla="*/ 2147483647 h 42"/>
              <a:gd name="T96" fmla="*/ 2147483647 w 140"/>
              <a:gd name="T97" fmla="*/ 2147483647 h 42"/>
              <a:gd name="T98" fmla="*/ 2147483647 w 140"/>
              <a:gd name="T99" fmla="*/ 2147483647 h 42"/>
              <a:gd name="T100" fmla="*/ 2147483647 w 140"/>
              <a:gd name="T101" fmla="*/ 2147483647 h 4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40"/>
              <a:gd name="T154" fmla="*/ 0 h 42"/>
              <a:gd name="T155" fmla="*/ 140 w 140"/>
              <a:gd name="T156" fmla="*/ 42 h 4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40" h="42">
                <a:moveTo>
                  <a:pt x="0" y="42"/>
                </a:moveTo>
                <a:lnTo>
                  <a:pt x="2" y="42"/>
                </a:lnTo>
                <a:lnTo>
                  <a:pt x="3" y="42"/>
                </a:lnTo>
                <a:lnTo>
                  <a:pt x="5" y="42"/>
                </a:lnTo>
                <a:lnTo>
                  <a:pt x="7" y="42"/>
                </a:lnTo>
                <a:lnTo>
                  <a:pt x="9" y="41"/>
                </a:lnTo>
                <a:lnTo>
                  <a:pt x="10" y="42"/>
                </a:lnTo>
                <a:lnTo>
                  <a:pt x="12" y="42"/>
                </a:lnTo>
                <a:lnTo>
                  <a:pt x="14" y="41"/>
                </a:lnTo>
                <a:lnTo>
                  <a:pt x="16" y="41"/>
                </a:lnTo>
                <a:lnTo>
                  <a:pt x="17" y="39"/>
                </a:lnTo>
                <a:lnTo>
                  <a:pt x="19" y="39"/>
                </a:lnTo>
                <a:lnTo>
                  <a:pt x="19" y="37"/>
                </a:lnTo>
                <a:lnTo>
                  <a:pt x="21" y="37"/>
                </a:lnTo>
                <a:lnTo>
                  <a:pt x="21" y="35"/>
                </a:lnTo>
                <a:lnTo>
                  <a:pt x="23" y="35"/>
                </a:lnTo>
                <a:lnTo>
                  <a:pt x="23" y="34"/>
                </a:lnTo>
                <a:lnTo>
                  <a:pt x="24" y="34"/>
                </a:lnTo>
                <a:lnTo>
                  <a:pt x="26" y="32"/>
                </a:lnTo>
                <a:lnTo>
                  <a:pt x="28" y="32"/>
                </a:lnTo>
                <a:lnTo>
                  <a:pt x="30" y="32"/>
                </a:lnTo>
                <a:lnTo>
                  <a:pt x="31" y="32"/>
                </a:lnTo>
                <a:lnTo>
                  <a:pt x="33" y="32"/>
                </a:lnTo>
                <a:lnTo>
                  <a:pt x="35" y="30"/>
                </a:lnTo>
                <a:lnTo>
                  <a:pt x="37" y="30"/>
                </a:lnTo>
                <a:lnTo>
                  <a:pt x="38" y="30"/>
                </a:lnTo>
                <a:lnTo>
                  <a:pt x="40" y="30"/>
                </a:lnTo>
                <a:lnTo>
                  <a:pt x="42" y="28"/>
                </a:lnTo>
                <a:lnTo>
                  <a:pt x="44" y="28"/>
                </a:lnTo>
                <a:lnTo>
                  <a:pt x="45" y="28"/>
                </a:lnTo>
                <a:lnTo>
                  <a:pt x="47" y="28"/>
                </a:lnTo>
                <a:lnTo>
                  <a:pt x="49" y="28"/>
                </a:lnTo>
                <a:lnTo>
                  <a:pt x="51" y="27"/>
                </a:lnTo>
                <a:lnTo>
                  <a:pt x="52" y="27"/>
                </a:lnTo>
                <a:lnTo>
                  <a:pt x="54" y="27"/>
                </a:lnTo>
                <a:lnTo>
                  <a:pt x="56" y="25"/>
                </a:lnTo>
                <a:lnTo>
                  <a:pt x="56" y="23"/>
                </a:lnTo>
                <a:lnTo>
                  <a:pt x="57" y="23"/>
                </a:lnTo>
                <a:lnTo>
                  <a:pt x="59" y="21"/>
                </a:lnTo>
                <a:lnTo>
                  <a:pt x="61" y="21"/>
                </a:lnTo>
                <a:lnTo>
                  <a:pt x="61" y="20"/>
                </a:lnTo>
                <a:lnTo>
                  <a:pt x="63" y="20"/>
                </a:lnTo>
                <a:lnTo>
                  <a:pt x="64" y="20"/>
                </a:lnTo>
                <a:lnTo>
                  <a:pt x="66" y="20"/>
                </a:lnTo>
                <a:lnTo>
                  <a:pt x="68" y="20"/>
                </a:lnTo>
                <a:lnTo>
                  <a:pt x="70" y="20"/>
                </a:lnTo>
                <a:lnTo>
                  <a:pt x="71" y="18"/>
                </a:lnTo>
                <a:lnTo>
                  <a:pt x="73" y="18"/>
                </a:lnTo>
                <a:lnTo>
                  <a:pt x="75" y="18"/>
                </a:lnTo>
                <a:lnTo>
                  <a:pt x="75" y="16"/>
                </a:lnTo>
                <a:lnTo>
                  <a:pt x="77" y="16"/>
                </a:lnTo>
                <a:lnTo>
                  <a:pt x="77" y="14"/>
                </a:lnTo>
                <a:lnTo>
                  <a:pt x="77" y="13"/>
                </a:lnTo>
                <a:lnTo>
                  <a:pt x="77" y="11"/>
                </a:lnTo>
                <a:lnTo>
                  <a:pt x="77" y="9"/>
                </a:lnTo>
                <a:lnTo>
                  <a:pt x="78" y="9"/>
                </a:lnTo>
                <a:lnTo>
                  <a:pt x="78" y="7"/>
                </a:lnTo>
                <a:lnTo>
                  <a:pt x="78" y="6"/>
                </a:lnTo>
                <a:lnTo>
                  <a:pt x="80" y="4"/>
                </a:lnTo>
                <a:lnTo>
                  <a:pt x="82" y="4"/>
                </a:lnTo>
                <a:lnTo>
                  <a:pt x="84" y="2"/>
                </a:lnTo>
                <a:lnTo>
                  <a:pt x="85" y="2"/>
                </a:lnTo>
                <a:lnTo>
                  <a:pt x="89" y="2"/>
                </a:lnTo>
                <a:lnTo>
                  <a:pt x="91" y="2"/>
                </a:lnTo>
                <a:lnTo>
                  <a:pt x="92" y="2"/>
                </a:lnTo>
                <a:lnTo>
                  <a:pt x="94" y="2"/>
                </a:lnTo>
                <a:lnTo>
                  <a:pt x="96" y="2"/>
                </a:lnTo>
                <a:lnTo>
                  <a:pt x="98" y="0"/>
                </a:lnTo>
                <a:lnTo>
                  <a:pt x="98" y="2"/>
                </a:lnTo>
                <a:lnTo>
                  <a:pt x="99" y="2"/>
                </a:lnTo>
                <a:lnTo>
                  <a:pt x="99" y="4"/>
                </a:lnTo>
                <a:lnTo>
                  <a:pt x="101" y="4"/>
                </a:lnTo>
                <a:lnTo>
                  <a:pt x="103" y="6"/>
                </a:lnTo>
                <a:lnTo>
                  <a:pt x="105" y="6"/>
                </a:lnTo>
                <a:lnTo>
                  <a:pt x="105" y="7"/>
                </a:lnTo>
                <a:lnTo>
                  <a:pt x="106" y="7"/>
                </a:lnTo>
                <a:lnTo>
                  <a:pt x="106" y="9"/>
                </a:lnTo>
                <a:lnTo>
                  <a:pt x="108" y="9"/>
                </a:lnTo>
                <a:lnTo>
                  <a:pt x="110" y="11"/>
                </a:lnTo>
                <a:lnTo>
                  <a:pt x="112" y="13"/>
                </a:lnTo>
                <a:lnTo>
                  <a:pt x="113" y="13"/>
                </a:lnTo>
                <a:lnTo>
                  <a:pt x="113" y="14"/>
                </a:lnTo>
                <a:lnTo>
                  <a:pt x="115" y="14"/>
                </a:lnTo>
                <a:lnTo>
                  <a:pt x="115" y="16"/>
                </a:lnTo>
                <a:lnTo>
                  <a:pt x="117" y="16"/>
                </a:lnTo>
                <a:lnTo>
                  <a:pt x="117" y="18"/>
                </a:lnTo>
                <a:lnTo>
                  <a:pt x="119" y="18"/>
                </a:lnTo>
                <a:lnTo>
                  <a:pt x="120" y="20"/>
                </a:lnTo>
                <a:lnTo>
                  <a:pt x="120" y="21"/>
                </a:lnTo>
                <a:lnTo>
                  <a:pt x="122" y="21"/>
                </a:lnTo>
                <a:lnTo>
                  <a:pt x="122" y="23"/>
                </a:lnTo>
                <a:lnTo>
                  <a:pt x="124" y="23"/>
                </a:lnTo>
                <a:lnTo>
                  <a:pt x="124" y="25"/>
                </a:lnTo>
                <a:lnTo>
                  <a:pt x="126" y="25"/>
                </a:lnTo>
                <a:lnTo>
                  <a:pt x="127" y="25"/>
                </a:lnTo>
                <a:lnTo>
                  <a:pt x="127" y="27"/>
                </a:lnTo>
                <a:lnTo>
                  <a:pt x="129" y="28"/>
                </a:lnTo>
                <a:lnTo>
                  <a:pt x="131" y="28"/>
                </a:lnTo>
                <a:lnTo>
                  <a:pt x="133" y="30"/>
                </a:lnTo>
                <a:lnTo>
                  <a:pt x="134" y="32"/>
                </a:lnTo>
                <a:lnTo>
                  <a:pt x="136" y="34"/>
                </a:lnTo>
                <a:lnTo>
                  <a:pt x="138" y="35"/>
                </a:lnTo>
                <a:lnTo>
                  <a:pt x="140" y="35"/>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53" name="Freeform 449"/>
          <p:cNvSpPr>
            <a:spLocks/>
          </p:cNvSpPr>
          <p:nvPr/>
        </p:nvSpPr>
        <p:spPr bwMode="auto">
          <a:xfrm>
            <a:off x="2733675" y="2589213"/>
            <a:ext cx="1735138" cy="1725612"/>
          </a:xfrm>
          <a:custGeom>
            <a:avLst/>
            <a:gdLst>
              <a:gd name="T0" fmla="*/ 2147483647 w 1093"/>
              <a:gd name="T1" fmla="*/ 2147483647 h 1087"/>
              <a:gd name="T2" fmla="*/ 2147483647 w 1093"/>
              <a:gd name="T3" fmla="*/ 2147483647 h 1087"/>
              <a:gd name="T4" fmla="*/ 2147483647 w 1093"/>
              <a:gd name="T5" fmla="*/ 2147483647 h 1087"/>
              <a:gd name="T6" fmla="*/ 2147483647 w 1093"/>
              <a:gd name="T7" fmla="*/ 2147483647 h 1087"/>
              <a:gd name="T8" fmla="*/ 2147483647 w 1093"/>
              <a:gd name="T9" fmla="*/ 2147483647 h 1087"/>
              <a:gd name="T10" fmla="*/ 2147483647 w 1093"/>
              <a:gd name="T11" fmla="*/ 2147483647 h 1087"/>
              <a:gd name="T12" fmla="*/ 2147483647 w 1093"/>
              <a:gd name="T13" fmla="*/ 2147483647 h 1087"/>
              <a:gd name="T14" fmla="*/ 2147483647 w 1093"/>
              <a:gd name="T15" fmla="*/ 2147483647 h 1087"/>
              <a:gd name="T16" fmla="*/ 2147483647 w 1093"/>
              <a:gd name="T17" fmla="*/ 2147483647 h 1087"/>
              <a:gd name="T18" fmla="*/ 2147483647 w 1093"/>
              <a:gd name="T19" fmla="*/ 2147483647 h 1087"/>
              <a:gd name="T20" fmla="*/ 2147483647 w 1093"/>
              <a:gd name="T21" fmla="*/ 2147483647 h 1087"/>
              <a:gd name="T22" fmla="*/ 2147483647 w 1093"/>
              <a:gd name="T23" fmla="*/ 2147483647 h 1087"/>
              <a:gd name="T24" fmla="*/ 2147483647 w 1093"/>
              <a:gd name="T25" fmla="*/ 2147483647 h 1087"/>
              <a:gd name="T26" fmla="*/ 2147483647 w 1093"/>
              <a:gd name="T27" fmla="*/ 2147483647 h 1087"/>
              <a:gd name="T28" fmla="*/ 2147483647 w 1093"/>
              <a:gd name="T29" fmla="*/ 2147483647 h 1087"/>
              <a:gd name="T30" fmla="*/ 2147483647 w 1093"/>
              <a:gd name="T31" fmla="*/ 2147483647 h 1087"/>
              <a:gd name="T32" fmla="*/ 2147483647 w 1093"/>
              <a:gd name="T33" fmla="*/ 2147483647 h 1087"/>
              <a:gd name="T34" fmla="*/ 2147483647 w 1093"/>
              <a:gd name="T35" fmla="*/ 2147483647 h 1087"/>
              <a:gd name="T36" fmla="*/ 2147483647 w 1093"/>
              <a:gd name="T37" fmla="*/ 2147483647 h 1087"/>
              <a:gd name="T38" fmla="*/ 2147483647 w 1093"/>
              <a:gd name="T39" fmla="*/ 2147483647 h 1087"/>
              <a:gd name="T40" fmla="*/ 2147483647 w 1093"/>
              <a:gd name="T41" fmla="*/ 2147483647 h 1087"/>
              <a:gd name="T42" fmla="*/ 2147483647 w 1093"/>
              <a:gd name="T43" fmla="*/ 2147483647 h 1087"/>
              <a:gd name="T44" fmla="*/ 2147483647 w 1093"/>
              <a:gd name="T45" fmla="*/ 2147483647 h 1087"/>
              <a:gd name="T46" fmla="*/ 2147483647 w 1093"/>
              <a:gd name="T47" fmla="*/ 2147483647 h 1087"/>
              <a:gd name="T48" fmla="*/ 2147483647 w 1093"/>
              <a:gd name="T49" fmla="*/ 2147483647 h 1087"/>
              <a:gd name="T50" fmla="*/ 2147483647 w 1093"/>
              <a:gd name="T51" fmla="*/ 2147483647 h 1087"/>
              <a:gd name="T52" fmla="*/ 2147483647 w 1093"/>
              <a:gd name="T53" fmla="*/ 2147483647 h 1087"/>
              <a:gd name="T54" fmla="*/ 2147483647 w 1093"/>
              <a:gd name="T55" fmla="*/ 2147483647 h 1087"/>
              <a:gd name="T56" fmla="*/ 2147483647 w 1093"/>
              <a:gd name="T57" fmla="*/ 2147483647 h 1087"/>
              <a:gd name="T58" fmla="*/ 2147483647 w 1093"/>
              <a:gd name="T59" fmla="*/ 2147483647 h 1087"/>
              <a:gd name="T60" fmla="*/ 2147483647 w 1093"/>
              <a:gd name="T61" fmla="*/ 2147483647 h 1087"/>
              <a:gd name="T62" fmla="*/ 2147483647 w 1093"/>
              <a:gd name="T63" fmla="*/ 2147483647 h 1087"/>
              <a:gd name="T64" fmla="*/ 2147483647 w 1093"/>
              <a:gd name="T65" fmla="*/ 2147483647 h 1087"/>
              <a:gd name="T66" fmla="*/ 2147483647 w 1093"/>
              <a:gd name="T67" fmla="*/ 2147483647 h 1087"/>
              <a:gd name="T68" fmla="*/ 2147483647 w 1093"/>
              <a:gd name="T69" fmla="*/ 2147483647 h 1087"/>
              <a:gd name="T70" fmla="*/ 2147483647 w 1093"/>
              <a:gd name="T71" fmla="*/ 2147483647 h 1087"/>
              <a:gd name="T72" fmla="*/ 2147483647 w 1093"/>
              <a:gd name="T73" fmla="*/ 2147483647 h 1087"/>
              <a:gd name="T74" fmla="*/ 2147483647 w 1093"/>
              <a:gd name="T75" fmla="*/ 2147483647 h 1087"/>
              <a:gd name="T76" fmla="*/ 2147483647 w 1093"/>
              <a:gd name="T77" fmla="*/ 2147483647 h 1087"/>
              <a:gd name="T78" fmla="*/ 2147483647 w 1093"/>
              <a:gd name="T79" fmla="*/ 2147483647 h 1087"/>
              <a:gd name="T80" fmla="*/ 2147483647 w 1093"/>
              <a:gd name="T81" fmla="*/ 2147483647 h 1087"/>
              <a:gd name="T82" fmla="*/ 2147483647 w 1093"/>
              <a:gd name="T83" fmla="*/ 2147483647 h 1087"/>
              <a:gd name="T84" fmla="*/ 2147483647 w 1093"/>
              <a:gd name="T85" fmla="*/ 2147483647 h 1087"/>
              <a:gd name="T86" fmla="*/ 2147483647 w 1093"/>
              <a:gd name="T87" fmla="*/ 2147483647 h 1087"/>
              <a:gd name="T88" fmla="*/ 2147483647 w 1093"/>
              <a:gd name="T89" fmla="*/ 2147483647 h 1087"/>
              <a:gd name="T90" fmla="*/ 2147483647 w 1093"/>
              <a:gd name="T91" fmla="*/ 2147483647 h 1087"/>
              <a:gd name="T92" fmla="*/ 2147483647 w 1093"/>
              <a:gd name="T93" fmla="*/ 2147483647 h 1087"/>
              <a:gd name="T94" fmla="*/ 2147483647 w 1093"/>
              <a:gd name="T95" fmla="*/ 2147483647 h 1087"/>
              <a:gd name="T96" fmla="*/ 2147483647 w 1093"/>
              <a:gd name="T97" fmla="*/ 2147483647 h 1087"/>
              <a:gd name="T98" fmla="*/ 2147483647 w 1093"/>
              <a:gd name="T99" fmla="*/ 2147483647 h 1087"/>
              <a:gd name="T100" fmla="*/ 2147483647 w 1093"/>
              <a:gd name="T101" fmla="*/ 2147483647 h 1087"/>
              <a:gd name="T102" fmla="*/ 2147483647 w 1093"/>
              <a:gd name="T103" fmla="*/ 2147483647 h 1087"/>
              <a:gd name="T104" fmla="*/ 2147483647 w 1093"/>
              <a:gd name="T105" fmla="*/ 2147483647 h 1087"/>
              <a:gd name="T106" fmla="*/ 2147483647 w 1093"/>
              <a:gd name="T107" fmla="*/ 2147483647 h 1087"/>
              <a:gd name="T108" fmla="*/ 2147483647 w 1093"/>
              <a:gd name="T109" fmla="*/ 2147483647 h 1087"/>
              <a:gd name="T110" fmla="*/ 2147483647 w 1093"/>
              <a:gd name="T111" fmla="*/ 2147483647 h 1087"/>
              <a:gd name="T112" fmla="*/ 2147483647 w 1093"/>
              <a:gd name="T113" fmla="*/ 2147483647 h 1087"/>
              <a:gd name="T114" fmla="*/ 2147483647 w 1093"/>
              <a:gd name="T115" fmla="*/ 2147483647 h 1087"/>
              <a:gd name="T116" fmla="*/ 2147483647 w 1093"/>
              <a:gd name="T117" fmla="*/ 2147483647 h 1087"/>
              <a:gd name="T118" fmla="*/ 2147483647 w 1093"/>
              <a:gd name="T119" fmla="*/ 2147483647 h 1087"/>
              <a:gd name="T120" fmla="*/ 2147483647 w 1093"/>
              <a:gd name="T121" fmla="*/ 2147483647 h 1087"/>
              <a:gd name="T122" fmla="*/ 2147483647 w 1093"/>
              <a:gd name="T123" fmla="*/ 2147483647 h 1087"/>
              <a:gd name="T124" fmla="*/ 2147483647 w 1093"/>
              <a:gd name="T125" fmla="*/ 2147483647 h 108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93"/>
              <a:gd name="T190" fmla="*/ 0 h 1087"/>
              <a:gd name="T191" fmla="*/ 1093 w 1093"/>
              <a:gd name="T192" fmla="*/ 1087 h 108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93" h="1087">
                <a:moveTo>
                  <a:pt x="128" y="167"/>
                </a:moveTo>
                <a:lnTo>
                  <a:pt x="128" y="165"/>
                </a:lnTo>
                <a:lnTo>
                  <a:pt x="128" y="164"/>
                </a:lnTo>
                <a:lnTo>
                  <a:pt x="128" y="162"/>
                </a:lnTo>
                <a:lnTo>
                  <a:pt x="126" y="162"/>
                </a:lnTo>
                <a:lnTo>
                  <a:pt x="126" y="160"/>
                </a:lnTo>
                <a:lnTo>
                  <a:pt x="128" y="160"/>
                </a:lnTo>
                <a:lnTo>
                  <a:pt x="130" y="159"/>
                </a:lnTo>
                <a:lnTo>
                  <a:pt x="130" y="157"/>
                </a:lnTo>
                <a:lnTo>
                  <a:pt x="131" y="157"/>
                </a:lnTo>
                <a:lnTo>
                  <a:pt x="131" y="155"/>
                </a:lnTo>
                <a:lnTo>
                  <a:pt x="131" y="153"/>
                </a:lnTo>
                <a:lnTo>
                  <a:pt x="133" y="152"/>
                </a:lnTo>
                <a:lnTo>
                  <a:pt x="133" y="150"/>
                </a:lnTo>
                <a:lnTo>
                  <a:pt x="135" y="148"/>
                </a:lnTo>
                <a:lnTo>
                  <a:pt x="135" y="146"/>
                </a:lnTo>
                <a:lnTo>
                  <a:pt x="135" y="145"/>
                </a:lnTo>
                <a:lnTo>
                  <a:pt x="135" y="143"/>
                </a:lnTo>
                <a:lnTo>
                  <a:pt x="136" y="141"/>
                </a:lnTo>
                <a:lnTo>
                  <a:pt x="136" y="139"/>
                </a:lnTo>
                <a:lnTo>
                  <a:pt x="136" y="138"/>
                </a:lnTo>
                <a:lnTo>
                  <a:pt x="138" y="136"/>
                </a:lnTo>
                <a:lnTo>
                  <a:pt x="138" y="134"/>
                </a:lnTo>
                <a:lnTo>
                  <a:pt x="140" y="134"/>
                </a:lnTo>
                <a:lnTo>
                  <a:pt x="140" y="132"/>
                </a:lnTo>
                <a:lnTo>
                  <a:pt x="140" y="131"/>
                </a:lnTo>
                <a:lnTo>
                  <a:pt x="142" y="129"/>
                </a:lnTo>
                <a:lnTo>
                  <a:pt x="142" y="127"/>
                </a:lnTo>
                <a:lnTo>
                  <a:pt x="143" y="125"/>
                </a:lnTo>
                <a:lnTo>
                  <a:pt x="145" y="124"/>
                </a:lnTo>
                <a:lnTo>
                  <a:pt x="147" y="124"/>
                </a:lnTo>
                <a:lnTo>
                  <a:pt x="149" y="124"/>
                </a:lnTo>
                <a:lnTo>
                  <a:pt x="150" y="124"/>
                </a:lnTo>
                <a:lnTo>
                  <a:pt x="150" y="122"/>
                </a:lnTo>
                <a:lnTo>
                  <a:pt x="152" y="122"/>
                </a:lnTo>
                <a:lnTo>
                  <a:pt x="154" y="122"/>
                </a:lnTo>
                <a:lnTo>
                  <a:pt x="156" y="122"/>
                </a:lnTo>
                <a:lnTo>
                  <a:pt x="157" y="122"/>
                </a:lnTo>
                <a:lnTo>
                  <a:pt x="159" y="122"/>
                </a:lnTo>
                <a:lnTo>
                  <a:pt x="159" y="120"/>
                </a:lnTo>
                <a:lnTo>
                  <a:pt x="161" y="120"/>
                </a:lnTo>
                <a:lnTo>
                  <a:pt x="163" y="120"/>
                </a:lnTo>
                <a:lnTo>
                  <a:pt x="164" y="120"/>
                </a:lnTo>
                <a:lnTo>
                  <a:pt x="166" y="120"/>
                </a:lnTo>
                <a:lnTo>
                  <a:pt x="168" y="120"/>
                </a:lnTo>
                <a:lnTo>
                  <a:pt x="170" y="120"/>
                </a:lnTo>
                <a:lnTo>
                  <a:pt x="171" y="118"/>
                </a:lnTo>
                <a:lnTo>
                  <a:pt x="173" y="120"/>
                </a:lnTo>
                <a:lnTo>
                  <a:pt x="175" y="120"/>
                </a:lnTo>
                <a:lnTo>
                  <a:pt x="177" y="120"/>
                </a:lnTo>
                <a:lnTo>
                  <a:pt x="178" y="120"/>
                </a:lnTo>
                <a:lnTo>
                  <a:pt x="180" y="120"/>
                </a:lnTo>
                <a:lnTo>
                  <a:pt x="180" y="122"/>
                </a:lnTo>
                <a:lnTo>
                  <a:pt x="182" y="122"/>
                </a:lnTo>
                <a:lnTo>
                  <a:pt x="184" y="122"/>
                </a:lnTo>
                <a:lnTo>
                  <a:pt x="185" y="122"/>
                </a:lnTo>
                <a:lnTo>
                  <a:pt x="187" y="122"/>
                </a:lnTo>
                <a:lnTo>
                  <a:pt x="189" y="122"/>
                </a:lnTo>
                <a:lnTo>
                  <a:pt x="191" y="122"/>
                </a:lnTo>
                <a:lnTo>
                  <a:pt x="192" y="122"/>
                </a:lnTo>
                <a:lnTo>
                  <a:pt x="194" y="122"/>
                </a:lnTo>
                <a:lnTo>
                  <a:pt x="196" y="122"/>
                </a:lnTo>
                <a:lnTo>
                  <a:pt x="198" y="122"/>
                </a:lnTo>
                <a:lnTo>
                  <a:pt x="199" y="124"/>
                </a:lnTo>
                <a:lnTo>
                  <a:pt x="201" y="124"/>
                </a:lnTo>
                <a:lnTo>
                  <a:pt x="203" y="124"/>
                </a:lnTo>
                <a:lnTo>
                  <a:pt x="205" y="124"/>
                </a:lnTo>
                <a:lnTo>
                  <a:pt x="206" y="124"/>
                </a:lnTo>
                <a:lnTo>
                  <a:pt x="208" y="124"/>
                </a:lnTo>
                <a:lnTo>
                  <a:pt x="210" y="124"/>
                </a:lnTo>
                <a:lnTo>
                  <a:pt x="210" y="122"/>
                </a:lnTo>
                <a:lnTo>
                  <a:pt x="212" y="122"/>
                </a:lnTo>
                <a:lnTo>
                  <a:pt x="213" y="120"/>
                </a:lnTo>
                <a:lnTo>
                  <a:pt x="213" y="118"/>
                </a:lnTo>
                <a:lnTo>
                  <a:pt x="215" y="118"/>
                </a:lnTo>
                <a:lnTo>
                  <a:pt x="215" y="117"/>
                </a:lnTo>
                <a:lnTo>
                  <a:pt x="217" y="115"/>
                </a:lnTo>
                <a:lnTo>
                  <a:pt x="217" y="113"/>
                </a:lnTo>
                <a:lnTo>
                  <a:pt x="217" y="111"/>
                </a:lnTo>
                <a:lnTo>
                  <a:pt x="215" y="111"/>
                </a:lnTo>
                <a:lnTo>
                  <a:pt x="215" y="110"/>
                </a:lnTo>
                <a:lnTo>
                  <a:pt x="215" y="108"/>
                </a:lnTo>
                <a:lnTo>
                  <a:pt x="215" y="106"/>
                </a:lnTo>
                <a:lnTo>
                  <a:pt x="215" y="104"/>
                </a:lnTo>
                <a:lnTo>
                  <a:pt x="213" y="104"/>
                </a:lnTo>
                <a:lnTo>
                  <a:pt x="213" y="103"/>
                </a:lnTo>
                <a:lnTo>
                  <a:pt x="212" y="101"/>
                </a:lnTo>
                <a:lnTo>
                  <a:pt x="212" y="99"/>
                </a:lnTo>
                <a:lnTo>
                  <a:pt x="212" y="97"/>
                </a:lnTo>
                <a:lnTo>
                  <a:pt x="212" y="96"/>
                </a:lnTo>
                <a:lnTo>
                  <a:pt x="212" y="94"/>
                </a:lnTo>
                <a:lnTo>
                  <a:pt x="210" y="92"/>
                </a:lnTo>
                <a:lnTo>
                  <a:pt x="208" y="92"/>
                </a:lnTo>
                <a:lnTo>
                  <a:pt x="206" y="92"/>
                </a:lnTo>
                <a:lnTo>
                  <a:pt x="206" y="90"/>
                </a:lnTo>
                <a:lnTo>
                  <a:pt x="205" y="90"/>
                </a:lnTo>
                <a:lnTo>
                  <a:pt x="203" y="90"/>
                </a:lnTo>
                <a:lnTo>
                  <a:pt x="201" y="89"/>
                </a:lnTo>
                <a:lnTo>
                  <a:pt x="201" y="87"/>
                </a:lnTo>
                <a:lnTo>
                  <a:pt x="201" y="85"/>
                </a:lnTo>
                <a:lnTo>
                  <a:pt x="201" y="83"/>
                </a:lnTo>
                <a:lnTo>
                  <a:pt x="201" y="82"/>
                </a:lnTo>
                <a:lnTo>
                  <a:pt x="203" y="80"/>
                </a:lnTo>
                <a:lnTo>
                  <a:pt x="205" y="80"/>
                </a:lnTo>
                <a:lnTo>
                  <a:pt x="206" y="78"/>
                </a:lnTo>
                <a:lnTo>
                  <a:pt x="206" y="76"/>
                </a:lnTo>
                <a:lnTo>
                  <a:pt x="205" y="75"/>
                </a:lnTo>
                <a:lnTo>
                  <a:pt x="205" y="73"/>
                </a:lnTo>
                <a:lnTo>
                  <a:pt x="206" y="71"/>
                </a:lnTo>
                <a:lnTo>
                  <a:pt x="206" y="69"/>
                </a:lnTo>
                <a:lnTo>
                  <a:pt x="208" y="68"/>
                </a:lnTo>
                <a:lnTo>
                  <a:pt x="208" y="66"/>
                </a:lnTo>
                <a:lnTo>
                  <a:pt x="210" y="66"/>
                </a:lnTo>
                <a:lnTo>
                  <a:pt x="210" y="64"/>
                </a:lnTo>
                <a:lnTo>
                  <a:pt x="212" y="64"/>
                </a:lnTo>
                <a:lnTo>
                  <a:pt x="213" y="63"/>
                </a:lnTo>
                <a:lnTo>
                  <a:pt x="215" y="61"/>
                </a:lnTo>
                <a:lnTo>
                  <a:pt x="217" y="59"/>
                </a:lnTo>
                <a:lnTo>
                  <a:pt x="217" y="57"/>
                </a:lnTo>
                <a:lnTo>
                  <a:pt x="217" y="56"/>
                </a:lnTo>
                <a:lnTo>
                  <a:pt x="217" y="54"/>
                </a:lnTo>
                <a:lnTo>
                  <a:pt x="219" y="52"/>
                </a:lnTo>
                <a:lnTo>
                  <a:pt x="220" y="52"/>
                </a:lnTo>
                <a:lnTo>
                  <a:pt x="222" y="52"/>
                </a:lnTo>
                <a:lnTo>
                  <a:pt x="224" y="52"/>
                </a:lnTo>
                <a:lnTo>
                  <a:pt x="225" y="54"/>
                </a:lnTo>
                <a:lnTo>
                  <a:pt x="227" y="54"/>
                </a:lnTo>
                <a:lnTo>
                  <a:pt x="229" y="54"/>
                </a:lnTo>
                <a:lnTo>
                  <a:pt x="231" y="54"/>
                </a:lnTo>
                <a:lnTo>
                  <a:pt x="231" y="56"/>
                </a:lnTo>
                <a:lnTo>
                  <a:pt x="231" y="57"/>
                </a:lnTo>
                <a:lnTo>
                  <a:pt x="232" y="59"/>
                </a:lnTo>
                <a:lnTo>
                  <a:pt x="232" y="61"/>
                </a:lnTo>
                <a:lnTo>
                  <a:pt x="234" y="61"/>
                </a:lnTo>
                <a:lnTo>
                  <a:pt x="234" y="63"/>
                </a:lnTo>
                <a:lnTo>
                  <a:pt x="236" y="63"/>
                </a:lnTo>
                <a:lnTo>
                  <a:pt x="238" y="64"/>
                </a:lnTo>
                <a:lnTo>
                  <a:pt x="239" y="64"/>
                </a:lnTo>
                <a:lnTo>
                  <a:pt x="248" y="64"/>
                </a:lnTo>
                <a:lnTo>
                  <a:pt x="276" y="64"/>
                </a:lnTo>
                <a:lnTo>
                  <a:pt x="311" y="89"/>
                </a:lnTo>
                <a:lnTo>
                  <a:pt x="311" y="90"/>
                </a:lnTo>
                <a:lnTo>
                  <a:pt x="311" y="92"/>
                </a:lnTo>
                <a:lnTo>
                  <a:pt x="311" y="94"/>
                </a:lnTo>
                <a:lnTo>
                  <a:pt x="311" y="96"/>
                </a:lnTo>
                <a:lnTo>
                  <a:pt x="309" y="97"/>
                </a:lnTo>
                <a:lnTo>
                  <a:pt x="309" y="99"/>
                </a:lnTo>
                <a:lnTo>
                  <a:pt x="309" y="101"/>
                </a:lnTo>
                <a:lnTo>
                  <a:pt x="309" y="103"/>
                </a:lnTo>
                <a:lnTo>
                  <a:pt x="309" y="104"/>
                </a:lnTo>
                <a:lnTo>
                  <a:pt x="309" y="106"/>
                </a:lnTo>
                <a:lnTo>
                  <a:pt x="309" y="108"/>
                </a:lnTo>
                <a:lnTo>
                  <a:pt x="309" y="110"/>
                </a:lnTo>
                <a:lnTo>
                  <a:pt x="309" y="111"/>
                </a:lnTo>
                <a:lnTo>
                  <a:pt x="309" y="113"/>
                </a:lnTo>
                <a:lnTo>
                  <a:pt x="311" y="115"/>
                </a:lnTo>
                <a:lnTo>
                  <a:pt x="311" y="117"/>
                </a:lnTo>
                <a:lnTo>
                  <a:pt x="311" y="118"/>
                </a:lnTo>
                <a:lnTo>
                  <a:pt x="311" y="120"/>
                </a:lnTo>
                <a:lnTo>
                  <a:pt x="311" y="122"/>
                </a:lnTo>
                <a:lnTo>
                  <a:pt x="311" y="124"/>
                </a:lnTo>
                <a:lnTo>
                  <a:pt x="311" y="125"/>
                </a:lnTo>
                <a:lnTo>
                  <a:pt x="311" y="127"/>
                </a:lnTo>
                <a:lnTo>
                  <a:pt x="311" y="129"/>
                </a:lnTo>
                <a:lnTo>
                  <a:pt x="311" y="131"/>
                </a:lnTo>
                <a:lnTo>
                  <a:pt x="313" y="132"/>
                </a:lnTo>
                <a:lnTo>
                  <a:pt x="313" y="134"/>
                </a:lnTo>
                <a:lnTo>
                  <a:pt x="313" y="136"/>
                </a:lnTo>
                <a:lnTo>
                  <a:pt x="313" y="138"/>
                </a:lnTo>
                <a:lnTo>
                  <a:pt x="313" y="139"/>
                </a:lnTo>
                <a:lnTo>
                  <a:pt x="313" y="141"/>
                </a:lnTo>
                <a:lnTo>
                  <a:pt x="313" y="143"/>
                </a:lnTo>
                <a:lnTo>
                  <a:pt x="313" y="145"/>
                </a:lnTo>
                <a:lnTo>
                  <a:pt x="313" y="146"/>
                </a:lnTo>
                <a:lnTo>
                  <a:pt x="313" y="148"/>
                </a:lnTo>
                <a:lnTo>
                  <a:pt x="313" y="150"/>
                </a:lnTo>
                <a:lnTo>
                  <a:pt x="314" y="152"/>
                </a:lnTo>
                <a:lnTo>
                  <a:pt x="314" y="153"/>
                </a:lnTo>
                <a:lnTo>
                  <a:pt x="316" y="155"/>
                </a:lnTo>
                <a:lnTo>
                  <a:pt x="316" y="157"/>
                </a:lnTo>
                <a:lnTo>
                  <a:pt x="318" y="159"/>
                </a:lnTo>
                <a:lnTo>
                  <a:pt x="318" y="160"/>
                </a:lnTo>
                <a:lnTo>
                  <a:pt x="320" y="160"/>
                </a:lnTo>
                <a:lnTo>
                  <a:pt x="320" y="162"/>
                </a:lnTo>
                <a:lnTo>
                  <a:pt x="320" y="164"/>
                </a:lnTo>
                <a:lnTo>
                  <a:pt x="318" y="165"/>
                </a:lnTo>
                <a:lnTo>
                  <a:pt x="318" y="167"/>
                </a:lnTo>
                <a:lnTo>
                  <a:pt x="318" y="169"/>
                </a:lnTo>
                <a:lnTo>
                  <a:pt x="318" y="171"/>
                </a:lnTo>
                <a:lnTo>
                  <a:pt x="318" y="172"/>
                </a:lnTo>
                <a:lnTo>
                  <a:pt x="316" y="174"/>
                </a:lnTo>
                <a:lnTo>
                  <a:pt x="316" y="176"/>
                </a:lnTo>
                <a:lnTo>
                  <a:pt x="316" y="178"/>
                </a:lnTo>
                <a:lnTo>
                  <a:pt x="316" y="179"/>
                </a:lnTo>
                <a:lnTo>
                  <a:pt x="314" y="179"/>
                </a:lnTo>
                <a:lnTo>
                  <a:pt x="314" y="181"/>
                </a:lnTo>
                <a:lnTo>
                  <a:pt x="313" y="183"/>
                </a:lnTo>
                <a:lnTo>
                  <a:pt x="313" y="185"/>
                </a:lnTo>
                <a:lnTo>
                  <a:pt x="313" y="186"/>
                </a:lnTo>
                <a:lnTo>
                  <a:pt x="314" y="186"/>
                </a:lnTo>
                <a:lnTo>
                  <a:pt x="316" y="188"/>
                </a:lnTo>
                <a:lnTo>
                  <a:pt x="318" y="190"/>
                </a:lnTo>
                <a:lnTo>
                  <a:pt x="320" y="190"/>
                </a:lnTo>
                <a:lnTo>
                  <a:pt x="321" y="190"/>
                </a:lnTo>
                <a:lnTo>
                  <a:pt x="321" y="188"/>
                </a:lnTo>
                <a:lnTo>
                  <a:pt x="321" y="186"/>
                </a:lnTo>
                <a:lnTo>
                  <a:pt x="323" y="186"/>
                </a:lnTo>
                <a:lnTo>
                  <a:pt x="325" y="185"/>
                </a:lnTo>
                <a:lnTo>
                  <a:pt x="327" y="183"/>
                </a:lnTo>
                <a:lnTo>
                  <a:pt x="328" y="181"/>
                </a:lnTo>
                <a:lnTo>
                  <a:pt x="328" y="179"/>
                </a:lnTo>
                <a:lnTo>
                  <a:pt x="330" y="179"/>
                </a:lnTo>
                <a:lnTo>
                  <a:pt x="330" y="178"/>
                </a:lnTo>
                <a:lnTo>
                  <a:pt x="332" y="178"/>
                </a:lnTo>
                <a:lnTo>
                  <a:pt x="334" y="176"/>
                </a:lnTo>
                <a:lnTo>
                  <a:pt x="335" y="176"/>
                </a:lnTo>
                <a:lnTo>
                  <a:pt x="337" y="176"/>
                </a:lnTo>
                <a:lnTo>
                  <a:pt x="337" y="174"/>
                </a:lnTo>
                <a:lnTo>
                  <a:pt x="339" y="172"/>
                </a:lnTo>
                <a:lnTo>
                  <a:pt x="341" y="172"/>
                </a:lnTo>
                <a:lnTo>
                  <a:pt x="341" y="171"/>
                </a:lnTo>
                <a:lnTo>
                  <a:pt x="342" y="171"/>
                </a:lnTo>
                <a:lnTo>
                  <a:pt x="342" y="169"/>
                </a:lnTo>
                <a:lnTo>
                  <a:pt x="344" y="169"/>
                </a:lnTo>
                <a:lnTo>
                  <a:pt x="344" y="167"/>
                </a:lnTo>
                <a:lnTo>
                  <a:pt x="346" y="167"/>
                </a:lnTo>
                <a:lnTo>
                  <a:pt x="346" y="165"/>
                </a:lnTo>
                <a:lnTo>
                  <a:pt x="348" y="165"/>
                </a:lnTo>
                <a:lnTo>
                  <a:pt x="349" y="164"/>
                </a:lnTo>
                <a:lnTo>
                  <a:pt x="351" y="164"/>
                </a:lnTo>
                <a:lnTo>
                  <a:pt x="351" y="162"/>
                </a:lnTo>
                <a:lnTo>
                  <a:pt x="353" y="162"/>
                </a:lnTo>
                <a:lnTo>
                  <a:pt x="355" y="160"/>
                </a:lnTo>
                <a:lnTo>
                  <a:pt x="356" y="159"/>
                </a:lnTo>
                <a:lnTo>
                  <a:pt x="358" y="159"/>
                </a:lnTo>
                <a:lnTo>
                  <a:pt x="358" y="157"/>
                </a:lnTo>
                <a:lnTo>
                  <a:pt x="360" y="157"/>
                </a:lnTo>
                <a:lnTo>
                  <a:pt x="362" y="155"/>
                </a:lnTo>
                <a:lnTo>
                  <a:pt x="363" y="155"/>
                </a:lnTo>
                <a:lnTo>
                  <a:pt x="363" y="153"/>
                </a:lnTo>
                <a:lnTo>
                  <a:pt x="365" y="153"/>
                </a:lnTo>
                <a:lnTo>
                  <a:pt x="367" y="152"/>
                </a:lnTo>
                <a:lnTo>
                  <a:pt x="369" y="152"/>
                </a:lnTo>
                <a:lnTo>
                  <a:pt x="370" y="150"/>
                </a:lnTo>
                <a:lnTo>
                  <a:pt x="372" y="150"/>
                </a:lnTo>
                <a:lnTo>
                  <a:pt x="374" y="150"/>
                </a:lnTo>
                <a:lnTo>
                  <a:pt x="376" y="150"/>
                </a:lnTo>
                <a:lnTo>
                  <a:pt x="376" y="148"/>
                </a:lnTo>
                <a:lnTo>
                  <a:pt x="377" y="148"/>
                </a:lnTo>
                <a:lnTo>
                  <a:pt x="379" y="148"/>
                </a:lnTo>
                <a:lnTo>
                  <a:pt x="381" y="148"/>
                </a:lnTo>
                <a:lnTo>
                  <a:pt x="383" y="148"/>
                </a:lnTo>
                <a:lnTo>
                  <a:pt x="384" y="146"/>
                </a:lnTo>
                <a:lnTo>
                  <a:pt x="386" y="146"/>
                </a:lnTo>
                <a:lnTo>
                  <a:pt x="388" y="146"/>
                </a:lnTo>
                <a:lnTo>
                  <a:pt x="390" y="146"/>
                </a:lnTo>
                <a:lnTo>
                  <a:pt x="391" y="146"/>
                </a:lnTo>
                <a:lnTo>
                  <a:pt x="393" y="146"/>
                </a:lnTo>
                <a:lnTo>
                  <a:pt x="395" y="146"/>
                </a:lnTo>
                <a:lnTo>
                  <a:pt x="397" y="146"/>
                </a:lnTo>
                <a:lnTo>
                  <a:pt x="398" y="146"/>
                </a:lnTo>
                <a:lnTo>
                  <a:pt x="400" y="146"/>
                </a:lnTo>
                <a:lnTo>
                  <a:pt x="400" y="148"/>
                </a:lnTo>
                <a:lnTo>
                  <a:pt x="402" y="148"/>
                </a:lnTo>
                <a:lnTo>
                  <a:pt x="403" y="148"/>
                </a:lnTo>
                <a:lnTo>
                  <a:pt x="403" y="150"/>
                </a:lnTo>
                <a:lnTo>
                  <a:pt x="405" y="150"/>
                </a:lnTo>
                <a:lnTo>
                  <a:pt x="407" y="152"/>
                </a:lnTo>
                <a:lnTo>
                  <a:pt x="409" y="152"/>
                </a:lnTo>
                <a:lnTo>
                  <a:pt x="410" y="152"/>
                </a:lnTo>
                <a:lnTo>
                  <a:pt x="412" y="152"/>
                </a:lnTo>
                <a:lnTo>
                  <a:pt x="414" y="152"/>
                </a:lnTo>
                <a:lnTo>
                  <a:pt x="416" y="152"/>
                </a:lnTo>
                <a:lnTo>
                  <a:pt x="417" y="153"/>
                </a:lnTo>
                <a:lnTo>
                  <a:pt x="419" y="153"/>
                </a:lnTo>
                <a:lnTo>
                  <a:pt x="421" y="155"/>
                </a:lnTo>
                <a:lnTo>
                  <a:pt x="423" y="155"/>
                </a:lnTo>
                <a:lnTo>
                  <a:pt x="423" y="157"/>
                </a:lnTo>
                <a:lnTo>
                  <a:pt x="424" y="157"/>
                </a:lnTo>
                <a:lnTo>
                  <a:pt x="426" y="159"/>
                </a:lnTo>
                <a:lnTo>
                  <a:pt x="428" y="159"/>
                </a:lnTo>
                <a:lnTo>
                  <a:pt x="430" y="160"/>
                </a:lnTo>
                <a:lnTo>
                  <a:pt x="431" y="162"/>
                </a:lnTo>
                <a:lnTo>
                  <a:pt x="433" y="164"/>
                </a:lnTo>
                <a:lnTo>
                  <a:pt x="435" y="165"/>
                </a:lnTo>
                <a:lnTo>
                  <a:pt x="437" y="165"/>
                </a:lnTo>
                <a:lnTo>
                  <a:pt x="438" y="165"/>
                </a:lnTo>
                <a:lnTo>
                  <a:pt x="440" y="167"/>
                </a:lnTo>
                <a:lnTo>
                  <a:pt x="442" y="167"/>
                </a:lnTo>
                <a:lnTo>
                  <a:pt x="444" y="169"/>
                </a:lnTo>
                <a:lnTo>
                  <a:pt x="445" y="169"/>
                </a:lnTo>
                <a:lnTo>
                  <a:pt x="447" y="171"/>
                </a:lnTo>
                <a:lnTo>
                  <a:pt x="449" y="171"/>
                </a:lnTo>
                <a:lnTo>
                  <a:pt x="451" y="171"/>
                </a:lnTo>
                <a:lnTo>
                  <a:pt x="452" y="171"/>
                </a:lnTo>
                <a:lnTo>
                  <a:pt x="454" y="171"/>
                </a:lnTo>
                <a:lnTo>
                  <a:pt x="456" y="171"/>
                </a:lnTo>
                <a:lnTo>
                  <a:pt x="456" y="172"/>
                </a:lnTo>
                <a:lnTo>
                  <a:pt x="458" y="171"/>
                </a:lnTo>
                <a:lnTo>
                  <a:pt x="459" y="171"/>
                </a:lnTo>
                <a:lnTo>
                  <a:pt x="461" y="169"/>
                </a:lnTo>
                <a:lnTo>
                  <a:pt x="461" y="167"/>
                </a:lnTo>
                <a:lnTo>
                  <a:pt x="463" y="165"/>
                </a:lnTo>
                <a:lnTo>
                  <a:pt x="463" y="164"/>
                </a:lnTo>
                <a:lnTo>
                  <a:pt x="465" y="162"/>
                </a:lnTo>
                <a:lnTo>
                  <a:pt x="466" y="160"/>
                </a:lnTo>
                <a:lnTo>
                  <a:pt x="466" y="159"/>
                </a:lnTo>
                <a:lnTo>
                  <a:pt x="468" y="159"/>
                </a:lnTo>
                <a:lnTo>
                  <a:pt x="468" y="157"/>
                </a:lnTo>
                <a:lnTo>
                  <a:pt x="470" y="155"/>
                </a:lnTo>
                <a:lnTo>
                  <a:pt x="472" y="155"/>
                </a:lnTo>
                <a:lnTo>
                  <a:pt x="473" y="155"/>
                </a:lnTo>
                <a:lnTo>
                  <a:pt x="475" y="153"/>
                </a:lnTo>
                <a:lnTo>
                  <a:pt x="473" y="152"/>
                </a:lnTo>
                <a:lnTo>
                  <a:pt x="473" y="150"/>
                </a:lnTo>
                <a:lnTo>
                  <a:pt x="473" y="148"/>
                </a:lnTo>
                <a:lnTo>
                  <a:pt x="475" y="146"/>
                </a:lnTo>
                <a:lnTo>
                  <a:pt x="475" y="145"/>
                </a:lnTo>
                <a:lnTo>
                  <a:pt x="475" y="143"/>
                </a:lnTo>
                <a:lnTo>
                  <a:pt x="475" y="141"/>
                </a:lnTo>
                <a:lnTo>
                  <a:pt x="473" y="141"/>
                </a:lnTo>
                <a:lnTo>
                  <a:pt x="473" y="139"/>
                </a:lnTo>
                <a:lnTo>
                  <a:pt x="472" y="139"/>
                </a:lnTo>
                <a:lnTo>
                  <a:pt x="470" y="138"/>
                </a:lnTo>
                <a:lnTo>
                  <a:pt x="470" y="136"/>
                </a:lnTo>
                <a:lnTo>
                  <a:pt x="470" y="134"/>
                </a:lnTo>
                <a:lnTo>
                  <a:pt x="472" y="134"/>
                </a:lnTo>
                <a:lnTo>
                  <a:pt x="472" y="132"/>
                </a:lnTo>
                <a:lnTo>
                  <a:pt x="472" y="131"/>
                </a:lnTo>
                <a:lnTo>
                  <a:pt x="472" y="129"/>
                </a:lnTo>
                <a:lnTo>
                  <a:pt x="473" y="127"/>
                </a:lnTo>
                <a:lnTo>
                  <a:pt x="473" y="125"/>
                </a:lnTo>
                <a:lnTo>
                  <a:pt x="473" y="124"/>
                </a:lnTo>
                <a:lnTo>
                  <a:pt x="475" y="122"/>
                </a:lnTo>
                <a:lnTo>
                  <a:pt x="475" y="120"/>
                </a:lnTo>
                <a:lnTo>
                  <a:pt x="475" y="118"/>
                </a:lnTo>
                <a:lnTo>
                  <a:pt x="477" y="118"/>
                </a:lnTo>
                <a:lnTo>
                  <a:pt x="477" y="117"/>
                </a:lnTo>
                <a:lnTo>
                  <a:pt x="477" y="115"/>
                </a:lnTo>
                <a:lnTo>
                  <a:pt x="477" y="113"/>
                </a:lnTo>
                <a:lnTo>
                  <a:pt x="479" y="113"/>
                </a:lnTo>
                <a:lnTo>
                  <a:pt x="479" y="111"/>
                </a:lnTo>
                <a:lnTo>
                  <a:pt x="479" y="110"/>
                </a:lnTo>
                <a:lnTo>
                  <a:pt x="480" y="110"/>
                </a:lnTo>
                <a:lnTo>
                  <a:pt x="480" y="108"/>
                </a:lnTo>
                <a:lnTo>
                  <a:pt x="482" y="110"/>
                </a:lnTo>
                <a:lnTo>
                  <a:pt x="486" y="110"/>
                </a:lnTo>
                <a:lnTo>
                  <a:pt x="491" y="110"/>
                </a:lnTo>
                <a:lnTo>
                  <a:pt x="492" y="108"/>
                </a:lnTo>
                <a:lnTo>
                  <a:pt x="496" y="106"/>
                </a:lnTo>
                <a:lnTo>
                  <a:pt x="498" y="104"/>
                </a:lnTo>
                <a:lnTo>
                  <a:pt x="499" y="101"/>
                </a:lnTo>
                <a:lnTo>
                  <a:pt x="499" y="99"/>
                </a:lnTo>
                <a:lnTo>
                  <a:pt x="501" y="99"/>
                </a:lnTo>
                <a:lnTo>
                  <a:pt x="503" y="99"/>
                </a:lnTo>
                <a:lnTo>
                  <a:pt x="505" y="99"/>
                </a:lnTo>
                <a:lnTo>
                  <a:pt x="506" y="99"/>
                </a:lnTo>
                <a:lnTo>
                  <a:pt x="508" y="101"/>
                </a:lnTo>
                <a:lnTo>
                  <a:pt x="508" y="103"/>
                </a:lnTo>
                <a:lnTo>
                  <a:pt x="508" y="104"/>
                </a:lnTo>
                <a:lnTo>
                  <a:pt x="510" y="106"/>
                </a:lnTo>
                <a:lnTo>
                  <a:pt x="512" y="106"/>
                </a:lnTo>
                <a:lnTo>
                  <a:pt x="512" y="108"/>
                </a:lnTo>
                <a:lnTo>
                  <a:pt x="513" y="108"/>
                </a:lnTo>
                <a:lnTo>
                  <a:pt x="515" y="108"/>
                </a:lnTo>
                <a:lnTo>
                  <a:pt x="517" y="108"/>
                </a:lnTo>
                <a:lnTo>
                  <a:pt x="519" y="110"/>
                </a:lnTo>
                <a:lnTo>
                  <a:pt x="519" y="111"/>
                </a:lnTo>
                <a:lnTo>
                  <a:pt x="519" y="113"/>
                </a:lnTo>
                <a:lnTo>
                  <a:pt x="520" y="115"/>
                </a:lnTo>
                <a:lnTo>
                  <a:pt x="520" y="117"/>
                </a:lnTo>
                <a:lnTo>
                  <a:pt x="520" y="118"/>
                </a:lnTo>
                <a:lnTo>
                  <a:pt x="520" y="120"/>
                </a:lnTo>
                <a:lnTo>
                  <a:pt x="520" y="122"/>
                </a:lnTo>
                <a:lnTo>
                  <a:pt x="520" y="124"/>
                </a:lnTo>
                <a:lnTo>
                  <a:pt x="522" y="124"/>
                </a:lnTo>
                <a:lnTo>
                  <a:pt x="522" y="125"/>
                </a:lnTo>
                <a:lnTo>
                  <a:pt x="524" y="127"/>
                </a:lnTo>
                <a:lnTo>
                  <a:pt x="522" y="129"/>
                </a:lnTo>
                <a:lnTo>
                  <a:pt x="522" y="131"/>
                </a:lnTo>
                <a:lnTo>
                  <a:pt x="522" y="132"/>
                </a:lnTo>
                <a:lnTo>
                  <a:pt x="520" y="134"/>
                </a:lnTo>
                <a:lnTo>
                  <a:pt x="520" y="136"/>
                </a:lnTo>
                <a:lnTo>
                  <a:pt x="520" y="138"/>
                </a:lnTo>
                <a:lnTo>
                  <a:pt x="522" y="138"/>
                </a:lnTo>
                <a:lnTo>
                  <a:pt x="524" y="136"/>
                </a:lnTo>
                <a:lnTo>
                  <a:pt x="526" y="136"/>
                </a:lnTo>
                <a:lnTo>
                  <a:pt x="527" y="134"/>
                </a:lnTo>
                <a:lnTo>
                  <a:pt x="529" y="134"/>
                </a:lnTo>
                <a:lnTo>
                  <a:pt x="531" y="134"/>
                </a:lnTo>
                <a:lnTo>
                  <a:pt x="533" y="134"/>
                </a:lnTo>
                <a:lnTo>
                  <a:pt x="534" y="134"/>
                </a:lnTo>
                <a:lnTo>
                  <a:pt x="534" y="132"/>
                </a:lnTo>
                <a:lnTo>
                  <a:pt x="536" y="132"/>
                </a:lnTo>
                <a:lnTo>
                  <a:pt x="538" y="132"/>
                </a:lnTo>
                <a:lnTo>
                  <a:pt x="540" y="132"/>
                </a:lnTo>
                <a:lnTo>
                  <a:pt x="541" y="132"/>
                </a:lnTo>
                <a:lnTo>
                  <a:pt x="543" y="132"/>
                </a:lnTo>
                <a:lnTo>
                  <a:pt x="545" y="131"/>
                </a:lnTo>
                <a:lnTo>
                  <a:pt x="547" y="131"/>
                </a:lnTo>
                <a:lnTo>
                  <a:pt x="547" y="129"/>
                </a:lnTo>
                <a:lnTo>
                  <a:pt x="548" y="129"/>
                </a:lnTo>
                <a:lnTo>
                  <a:pt x="550" y="129"/>
                </a:lnTo>
                <a:lnTo>
                  <a:pt x="552" y="127"/>
                </a:lnTo>
                <a:lnTo>
                  <a:pt x="554" y="127"/>
                </a:lnTo>
                <a:lnTo>
                  <a:pt x="555" y="127"/>
                </a:lnTo>
                <a:lnTo>
                  <a:pt x="557" y="127"/>
                </a:lnTo>
                <a:lnTo>
                  <a:pt x="559" y="125"/>
                </a:lnTo>
                <a:lnTo>
                  <a:pt x="561" y="125"/>
                </a:lnTo>
                <a:lnTo>
                  <a:pt x="562" y="125"/>
                </a:lnTo>
                <a:lnTo>
                  <a:pt x="564" y="124"/>
                </a:lnTo>
                <a:lnTo>
                  <a:pt x="566" y="124"/>
                </a:lnTo>
                <a:lnTo>
                  <a:pt x="568" y="122"/>
                </a:lnTo>
                <a:lnTo>
                  <a:pt x="569" y="122"/>
                </a:lnTo>
                <a:lnTo>
                  <a:pt x="571" y="122"/>
                </a:lnTo>
                <a:lnTo>
                  <a:pt x="573" y="120"/>
                </a:lnTo>
                <a:lnTo>
                  <a:pt x="575" y="120"/>
                </a:lnTo>
                <a:lnTo>
                  <a:pt x="573" y="118"/>
                </a:lnTo>
                <a:lnTo>
                  <a:pt x="573" y="117"/>
                </a:lnTo>
                <a:lnTo>
                  <a:pt x="571" y="115"/>
                </a:lnTo>
                <a:lnTo>
                  <a:pt x="571" y="113"/>
                </a:lnTo>
                <a:lnTo>
                  <a:pt x="571" y="111"/>
                </a:lnTo>
                <a:lnTo>
                  <a:pt x="571" y="110"/>
                </a:lnTo>
                <a:lnTo>
                  <a:pt x="571" y="108"/>
                </a:lnTo>
                <a:lnTo>
                  <a:pt x="569" y="108"/>
                </a:lnTo>
                <a:lnTo>
                  <a:pt x="568" y="106"/>
                </a:lnTo>
                <a:lnTo>
                  <a:pt x="566" y="106"/>
                </a:lnTo>
                <a:lnTo>
                  <a:pt x="564" y="106"/>
                </a:lnTo>
                <a:lnTo>
                  <a:pt x="562" y="106"/>
                </a:lnTo>
                <a:lnTo>
                  <a:pt x="561" y="106"/>
                </a:lnTo>
                <a:lnTo>
                  <a:pt x="559" y="106"/>
                </a:lnTo>
                <a:lnTo>
                  <a:pt x="557" y="106"/>
                </a:lnTo>
                <a:lnTo>
                  <a:pt x="555" y="106"/>
                </a:lnTo>
                <a:lnTo>
                  <a:pt x="555" y="104"/>
                </a:lnTo>
                <a:lnTo>
                  <a:pt x="554" y="104"/>
                </a:lnTo>
                <a:lnTo>
                  <a:pt x="554" y="103"/>
                </a:lnTo>
                <a:lnTo>
                  <a:pt x="554" y="101"/>
                </a:lnTo>
                <a:lnTo>
                  <a:pt x="552" y="99"/>
                </a:lnTo>
                <a:lnTo>
                  <a:pt x="550" y="99"/>
                </a:lnTo>
                <a:lnTo>
                  <a:pt x="550" y="97"/>
                </a:lnTo>
                <a:lnTo>
                  <a:pt x="548" y="97"/>
                </a:lnTo>
                <a:lnTo>
                  <a:pt x="547" y="96"/>
                </a:lnTo>
                <a:lnTo>
                  <a:pt x="547" y="97"/>
                </a:lnTo>
                <a:lnTo>
                  <a:pt x="545" y="97"/>
                </a:lnTo>
                <a:lnTo>
                  <a:pt x="545" y="96"/>
                </a:lnTo>
                <a:lnTo>
                  <a:pt x="545" y="94"/>
                </a:lnTo>
                <a:lnTo>
                  <a:pt x="545" y="92"/>
                </a:lnTo>
                <a:lnTo>
                  <a:pt x="543" y="92"/>
                </a:lnTo>
                <a:lnTo>
                  <a:pt x="543" y="90"/>
                </a:lnTo>
                <a:lnTo>
                  <a:pt x="541" y="89"/>
                </a:lnTo>
                <a:lnTo>
                  <a:pt x="541" y="87"/>
                </a:lnTo>
                <a:lnTo>
                  <a:pt x="540" y="87"/>
                </a:lnTo>
                <a:lnTo>
                  <a:pt x="540" y="85"/>
                </a:lnTo>
                <a:lnTo>
                  <a:pt x="541" y="85"/>
                </a:lnTo>
                <a:lnTo>
                  <a:pt x="543" y="83"/>
                </a:lnTo>
                <a:lnTo>
                  <a:pt x="545" y="83"/>
                </a:lnTo>
                <a:lnTo>
                  <a:pt x="547" y="83"/>
                </a:lnTo>
                <a:lnTo>
                  <a:pt x="548" y="82"/>
                </a:lnTo>
                <a:lnTo>
                  <a:pt x="550" y="80"/>
                </a:lnTo>
                <a:lnTo>
                  <a:pt x="550" y="78"/>
                </a:lnTo>
                <a:lnTo>
                  <a:pt x="550" y="76"/>
                </a:lnTo>
                <a:lnTo>
                  <a:pt x="548" y="75"/>
                </a:lnTo>
                <a:lnTo>
                  <a:pt x="550" y="73"/>
                </a:lnTo>
                <a:lnTo>
                  <a:pt x="552" y="73"/>
                </a:lnTo>
                <a:lnTo>
                  <a:pt x="554" y="73"/>
                </a:lnTo>
                <a:lnTo>
                  <a:pt x="555" y="73"/>
                </a:lnTo>
                <a:lnTo>
                  <a:pt x="557" y="71"/>
                </a:lnTo>
                <a:lnTo>
                  <a:pt x="559" y="73"/>
                </a:lnTo>
                <a:lnTo>
                  <a:pt x="561" y="73"/>
                </a:lnTo>
                <a:lnTo>
                  <a:pt x="561" y="71"/>
                </a:lnTo>
                <a:lnTo>
                  <a:pt x="561" y="69"/>
                </a:lnTo>
                <a:lnTo>
                  <a:pt x="562" y="68"/>
                </a:lnTo>
                <a:lnTo>
                  <a:pt x="562" y="66"/>
                </a:lnTo>
                <a:lnTo>
                  <a:pt x="562" y="64"/>
                </a:lnTo>
                <a:lnTo>
                  <a:pt x="562" y="63"/>
                </a:lnTo>
                <a:lnTo>
                  <a:pt x="564" y="61"/>
                </a:lnTo>
                <a:lnTo>
                  <a:pt x="564" y="59"/>
                </a:lnTo>
                <a:lnTo>
                  <a:pt x="566" y="59"/>
                </a:lnTo>
                <a:lnTo>
                  <a:pt x="566" y="57"/>
                </a:lnTo>
                <a:lnTo>
                  <a:pt x="568" y="56"/>
                </a:lnTo>
                <a:lnTo>
                  <a:pt x="568" y="54"/>
                </a:lnTo>
                <a:lnTo>
                  <a:pt x="568" y="52"/>
                </a:lnTo>
                <a:lnTo>
                  <a:pt x="568" y="50"/>
                </a:lnTo>
                <a:lnTo>
                  <a:pt x="566" y="49"/>
                </a:lnTo>
                <a:lnTo>
                  <a:pt x="566" y="47"/>
                </a:lnTo>
                <a:lnTo>
                  <a:pt x="566" y="45"/>
                </a:lnTo>
                <a:lnTo>
                  <a:pt x="566" y="43"/>
                </a:lnTo>
                <a:lnTo>
                  <a:pt x="566" y="42"/>
                </a:lnTo>
                <a:lnTo>
                  <a:pt x="566" y="40"/>
                </a:lnTo>
                <a:lnTo>
                  <a:pt x="564" y="38"/>
                </a:lnTo>
                <a:lnTo>
                  <a:pt x="564" y="36"/>
                </a:lnTo>
                <a:lnTo>
                  <a:pt x="564" y="35"/>
                </a:lnTo>
                <a:lnTo>
                  <a:pt x="562" y="35"/>
                </a:lnTo>
                <a:lnTo>
                  <a:pt x="562" y="33"/>
                </a:lnTo>
                <a:lnTo>
                  <a:pt x="562" y="31"/>
                </a:lnTo>
                <a:lnTo>
                  <a:pt x="562" y="29"/>
                </a:lnTo>
                <a:lnTo>
                  <a:pt x="564" y="29"/>
                </a:lnTo>
                <a:lnTo>
                  <a:pt x="566" y="31"/>
                </a:lnTo>
                <a:lnTo>
                  <a:pt x="568" y="31"/>
                </a:lnTo>
                <a:lnTo>
                  <a:pt x="569" y="31"/>
                </a:lnTo>
                <a:lnTo>
                  <a:pt x="571" y="31"/>
                </a:lnTo>
                <a:lnTo>
                  <a:pt x="573" y="29"/>
                </a:lnTo>
                <a:lnTo>
                  <a:pt x="575" y="29"/>
                </a:lnTo>
                <a:lnTo>
                  <a:pt x="576" y="29"/>
                </a:lnTo>
                <a:lnTo>
                  <a:pt x="578" y="29"/>
                </a:lnTo>
                <a:lnTo>
                  <a:pt x="580" y="29"/>
                </a:lnTo>
                <a:lnTo>
                  <a:pt x="581" y="29"/>
                </a:lnTo>
                <a:lnTo>
                  <a:pt x="583" y="28"/>
                </a:lnTo>
                <a:lnTo>
                  <a:pt x="585" y="28"/>
                </a:lnTo>
                <a:lnTo>
                  <a:pt x="587" y="26"/>
                </a:lnTo>
                <a:lnTo>
                  <a:pt x="588" y="26"/>
                </a:lnTo>
                <a:lnTo>
                  <a:pt x="590" y="26"/>
                </a:lnTo>
                <a:lnTo>
                  <a:pt x="590" y="24"/>
                </a:lnTo>
                <a:lnTo>
                  <a:pt x="592" y="24"/>
                </a:lnTo>
                <a:lnTo>
                  <a:pt x="594" y="24"/>
                </a:lnTo>
                <a:lnTo>
                  <a:pt x="595" y="24"/>
                </a:lnTo>
                <a:lnTo>
                  <a:pt x="597" y="22"/>
                </a:lnTo>
                <a:lnTo>
                  <a:pt x="599" y="22"/>
                </a:lnTo>
                <a:lnTo>
                  <a:pt x="601" y="21"/>
                </a:lnTo>
                <a:lnTo>
                  <a:pt x="602" y="21"/>
                </a:lnTo>
                <a:lnTo>
                  <a:pt x="602" y="19"/>
                </a:lnTo>
                <a:lnTo>
                  <a:pt x="604" y="19"/>
                </a:lnTo>
                <a:lnTo>
                  <a:pt x="604" y="17"/>
                </a:lnTo>
                <a:lnTo>
                  <a:pt x="606" y="15"/>
                </a:lnTo>
                <a:lnTo>
                  <a:pt x="606" y="14"/>
                </a:lnTo>
                <a:lnTo>
                  <a:pt x="608" y="14"/>
                </a:lnTo>
                <a:lnTo>
                  <a:pt x="608" y="12"/>
                </a:lnTo>
                <a:lnTo>
                  <a:pt x="609" y="10"/>
                </a:lnTo>
                <a:lnTo>
                  <a:pt x="611" y="10"/>
                </a:lnTo>
                <a:lnTo>
                  <a:pt x="613" y="10"/>
                </a:lnTo>
                <a:lnTo>
                  <a:pt x="615" y="10"/>
                </a:lnTo>
                <a:lnTo>
                  <a:pt x="616" y="10"/>
                </a:lnTo>
                <a:lnTo>
                  <a:pt x="618" y="10"/>
                </a:lnTo>
                <a:lnTo>
                  <a:pt x="620" y="10"/>
                </a:lnTo>
                <a:lnTo>
                  <a:pt x="622" y="12"/>
                </a:lnTo>
                <a:lnTo>
                  <a:pt x="623" y="12"/>
                </a:lnTo>
                <a:lnTo>
                  <a:pt x="625" y="14"/>
                </a:lnTo>
                <a:lnTo>
                  <a:pt x="627" y="14"/>
                </a:lnTo>
                <a:lnTo>
                  <a:pt x="629" y="15"/>
                </a:lnTo>
                <a:lnTo>
                  <a:pt x="630" y="15"/>
                </a:lnTo>
                <a:lnTo>
                  <a:pt x="632" y="15"/>
                </a:lnTo>
                <a:lnTo>
                  <a:pt x="634" y="17"/>
                </a:lnTo>
                <a:lnTo>
                  <a:pt x="636" y="15"/>
                </a:lnTo>
                <a:lnTo>
                  <a:pt x="637" y="15"/>
                </a:lnTo>
                <a:lnTo>
                  <a:pt x="639" y="15"/>
                </a:lnTo>
                <a:lnTo>
                  <a:pt x="641" y="15"/>
                </a:lnTo>
                <a:lnTo>
                  <a:pt x="641" y="14"/>
                </a:lnTo>
                <a:lnTo>
                  <a:pt x="643" y="14"/>
                </a:lnTo>
                <a:lnTo>
                  <a:pt x="644" y="14"/>
                </a:lnTo>
                <a:lnTo>
                  <a:pt x="646" y="12"/>
                </a:lnTo>
                <a:lnTo>
                  <a:pt x="648" y="12"/>
                </a:lnTo>
                <a:lnTo>
                  <a:pt x="650" y="12"/>
                </a:lnTo>
                <a:lnTo>
                  <a:pt x="651" y="10"/>
                </a:lnTo>
                <a:lnTo>
                  <a:pt x="653" y="10"/>
                </a:lnTo>
                <a:lnTo>
                  <a:pt x="655" y="8"/>
                </a:lnTo>
                <a:lnTo>
                  <a:pt x="657" y="8"/>
                </a:lnTo>
                <a:lnTo>
                  <a:pt x="657" y="7"/>
                </a:lnTo>
                <a:lnTo>
                  <a:pt x="658" y="5"/>
                </a:lnTo>
                <a:lnTo>
                  <a:pt x="660" y="7"/>
                </a:lnTo>
                <a:lnTo>
                  <a:pt x="662" y="8"/>
                </a:lnTo>
                <a:lnTo>
                  <a:pt x="664" y="8"/>
                </a:lnTo>
                <a:lnTo>
                  <a:pt x="664" y="10"/>
                </a:lnTo>
                <a:lnTo>
                  <a:pt x="665" y="10"/>
                </a:lnTo>
                <a:lnTo>
                  <a:pt x="667" y="10"/>
                </a:lnTo>
                <a:lnTo>
                  <a:pt x="667" y="12"/>
                </a:lnTo>
                <a:lnTo>
                  <a:pt x="667" y="14"/>
                </a:lnTo>
                <a:lnTo>
                  <a:pt x="667" y="15"/>
                </a:lnTo>
                <a:lnTo>
                  <a:pt x="667" y="17"/>
                </a:lnTo>
                <a:lnTo>
                  <a:pt x="669" y="19"/>
                </a:lnTo>
                <a:lnTo>
                  <a:pt x="669" y="21"/>
                </a:lnTo>
                <a:lnTo>
                  <a:pt x="670" y="21"/>
                </a:lnTo>
                <a:lnTo>
                  <a:pt x="672" y="21"/>
                </a:lnTo>
                <a:lnTo>
                  <a:pt x="672" y="22"/>
                </a:lnTo>
                <a:lnTo>
                  <a:pt x="674" y="22"/>
                </a:lnTo>
                <a:lnTo>
                  <a:pt x="676" y="24"/>
                </a:lnTo>
                <a:lnTo>
                  <a:pt x="677" y="24"/>
                </a:lnTo>
                <a:lnTo>
                  <a:pt x="679" y="26"/>
                </a:lnTo>
                <a:lnTo>
                  <a:pt x="681" y="26"/>
                </a:lnTo>
                <a:lnTo>
                  <a:pt x="681" y="28"/>
                </a:lnTo>
                <a:lnTo>
                  <a:pt x="683" y="28"/>
                </a:lnTo>
                <a:lnTo>
                  <a:pt x="684" y="29"/>
                </a:lnTo>
                <a:lnTo>
                  <a:pt x="686" y="29"/>
                </a:lnTo>
                <a:lnTo>
                  <a:pt x="688" y="29"/>
                </a:lnTo>
                <a:lnTo>
                  <a:pt x="690" y="29"/>
                </a:lnTo>
                <a:lnTo>
                  <a:pt x="691" y="29"/>
                </a:lnTo>
                <a:lnTo>
                  <a:pt x="693" y="29"/>
                </a:lnTo>
                <a:lnTo>
                  <a:pt x="695" y="29"/>
                </a:lnTo>
                <a:lnTo>
                  <a:pt x="697" y="28"/>
                </a:lnTo>
                <a:lnTo>
                  <a:pt x="698" y="28"/>
                </a:lnTo>
                <a:lnTo>
                  <a:pt x="700" y="28"/>
                </a:lnTo>
                <a:lnTo>
                  <a:pt x="702" y="28"/>
                </a:lnTo>
                <a:lnTo>
                  <a:pt x="704" y="26"/>
                </a:lnTo>
                <a:lnTo>
                  <a:pt x="705" y="28"/>
                </a:lnTo>
                <a:lnTo>
                  <a:pt x="707" y="28"/>
                </a:lnTo>
                <a:lnTo>
                  <a:pt x="709" y="28"/>
                </a:lnTo>
                <a:lnTo>
                  <a:pt x="711" y="28"/>
                </a:lnTo>
                <a:lnTo>
                  <a:pt x="712" y="28"/>
                </a:lnTo>
                <a:lnTo>
                  <a:pt x="714" y="28"/>
                </a:lnTo>
                <a:lnTo>
                  <a:pt x="716" y="28"/>
                </a:lnTo>
                <a:lnTo>
                  <a:pt x="718" y="28"/>
                </a:lnTo>
                <a:lnTo>
                  <a:pt x="719" y="28"/>
                </a:lnTo>
                <a:lnTo>
                  <a:pt x="719" y="26"/>
                </a:lnTo>
                <a:lnTo>
                  <a:pt x="721" y="26"/>
                </a:lnTo>
                <a:lnTo>
                  <a:pt x="723" y="26"/>
                </a:lnTo>
                <a:lnTo>
                  <a:pt x="723" y="24"/>
                </a:lnTo>
                <a:lnTo>
                  <a:pt x="725" y="24"/>
                </a:lnTo>
                <a:lnTo>
                  <a:pt x="726" y="24"/>
                </a:lnTo>
                <a:lnTo>
                  <a:pt x="726" y="26"/>
                </a:lnTo>
                <a:lnTo>
                  <a:pt x="728" y="26"/>
                </a:lnTo>
                <a:lnTo>
                  <a:pt x="730" y="26"/>
                </a:lnTo>
                <a:lnTo>
                  <a:pt x="732" y="26"/>
                </a:lnTo>
                <a:lnTo>
                  <a:pt x="733" y="24"/>
                </a:lnTo>
                <a:lnTo>
                  <a:pt x="733" y="22"/>
                </a:lnTo>
                <a:lnTo>
                  <a:pt x="735" y="21"/>
                </a:lnTo>
                <a:lnTo>
                  <a:pt x="735" y="19"/>
                </a:lnTo>
                <a:lnTo>
                  <a:pt x="737" y="17"/>
                </a:lnTo>
                <a:lnTo>
                  <a:pt x="739" y="17"/>
                </a:lnTo>
                <a:lnTo>
                  <a:pt x="740" y="19"/>
                </a:lnTo>
                <a:lnTo>
                  <a:pt x="742" y="19"/>
                </a:lnTo>
                <a:lnTo>
                  <a:pt x="744" y="17"/>
                </a:lnTo>
                <a:lnTo>
                  <a:pt x="751" y="12"/>
                </a:lnTo>
                <a:lnTo>
                  <a:pt x="753" y="12"/>
                </a:lnTo>
                <a:lnTo>
                  <a:pt x="754" y="12"/>
                </a:lnTo>
                <a:lnTo>
                  <a:pt x="756" y="12"/>
                </a:lnTo>
                <a:lnTo>
                  <a:pt x="758" y="10"/>
                </a:lnTo>
                <a:lnTo>
                  <a:pt x="759" y="10"/>
                </a:lnTo>
                <a:lnTo>
                  <a:pt x="759" y="8"/>
                </a:lnTo>
                <a:lnTo>
                  <a:pt x="761" y="10"/>
                </a:lnTo>
                <a:lnTo>
                  <a:pt x="763" y="10"/>
                </a:lnTo>
                <a:lnTo>
                  <a:pt x="765" y="10"/>
                </a:lnTo>
                <a:lnTo>
                  <a:pt x="766" y="10"/>
                </a:lnTo>
                <a:lnTo>
                  <a:pt x="768" y="8"/>
                </a:lnTo>
                <a:lnTo>
                  <a:pt x="770" y="8"/>
                </a:lnTo>
                <a:lnTo>
                  <a:pt x="770" y="7"/>
                </a:lnTo>
                <a:lnTo>
                  <a:pt x="772" y="7"/>
                </a:lnTo>
                <a:lnTo>
                  <a:pt x="773" y="7"/>
                </a:lnTo>
                <a:lnTo>
                  <a:pt x="775" y="7"/>
                </a:lnTo>
                <a:lnTo>
                  <a:pt x="777" y="7"/>
                </a:lnTo>
                <a:lnTo>
                  <a:pt x="777" y="5"/>
                </a:lnTo>
                <a:lnTo>
                  <a:pt x="779" y="5"/>
                </a:lnTo>
                <a:lnTo>
                  <a:pt x="782" y="5"/>
                </a:lnTo>
                <a:lnTo>
                  <a:pt x="784" y="5"/>
                </a:lnTo>
                <a:lnTo>
                  <a:pt x="786" y="5"/>
                </a:lnTo>
                <a:lnTo>
                  <a:pt x="787" y="5"/>
                </a:lnTo>
                <a:lnTo>
                  <a:pt x="789" y="5"/>
                </a:lnTo>
                <a:lnTo>
                  <a:pt x="791" y="5"/>
                </a:lnTo>
                <a:lnTo>
                  <a:pt x="793" y="5"/>
                </a:lnTo>
                <a:lnTo>
                  <a:pt x="794" y="3"/>
                </a:lnTo>
                <a:lnTo>
                  <a:pt x="796" y="3"/>
                </a:lnTo>
                <a:lnTo>
                  <a:pt x="798" y="3"/>
                </a:lnTo>
                <a:lnTo>
                  <a:pt x="800" y="3"/>
                </a:lnTo>
                <a:lnTo>
                  <a:pt x="801" y="3"/>
                </a:lnTo>
                <a:lnTo>
                  <a:pt x="801" y="5"/>
                </a:lnTo>
                <a:lnTo>
                  <a:pt x="803" y="5"/>
                </a:lnTo>
                <a:lnTo>
                  <a:pt x="803" y="7"/>
                </a:lnTo>
                <a:lnTo>
                  <a:pt x="805" y="7"/>
                </a:lnTo>
                <a:lnTo>
                  <a:pt x="807" y="8"/>
                </a:lnTo>
                <a:lnTo>
                  <a:pt x="808" y="8"/>
                </a:lnTo>
                <a:lnTo>
                  <a:pt x="810" y="10"/>
                </a:lnTo>
                <a:lnTo>
                  <a:pt x="812" y="10"/>
                </a:lnTo>
                <a:lnTo>
                  <a:pt x="812" y="8"/>
                </a:lnTo>
                <a:lnTo>
                  <a:pt x="814" y="8"/>
                </a:lnTo>
                <a:lnTo>
                  <a:pt x="814" y="7"/>
                </a:lnTo>
                <a:lnTo>
                  <a:pt x="817" y="8"/>
                </a:lnTo>
                <a:lnTo>
                  <a:pt x="819" y="8"/>
                </a:lnTo>
                <a:lnTo>
                  <a:pt x="821" y="8"/>
                </a:lnTo>
                <a:lnTo>
                  <a:pt x="822" y="8"/>
                </a:lnTo>
                <a:lnTo>
                  <a:pt x="822" y="10"/>
                </a:lnTo>
                <a:lnTo>
                  <a:pt x="824" y="8"/>
                </a:lnTo>
                <a:lnTo>
                  <a:pt x="826" y="10"/>
                </a:lnTo>
                <a:lnTo>
                  <a:pt x="828" y="8"/>
                </a:lnTo>
                <a:lnTo>
                  <a:pt x="829" y="8"/>
                </a:lnTo>
                <a:lnTo>
                  <a:pt x="831" y="8"/>
                </a:lnTo>
                <a:lnTo>
                  <a:pt x="833" y="8"/>
                </a:lnTo>
                <a:lnTo>
                  <a:pt x="835" y="8"/>
                </a:lnTo>
                <a:lnTo>
                  <a:pt x="835" y="7"/>
                </a:lnTo>
                <a:lnTo>
                  <a:pt x="836" y="7"/>
                </a:lnTo>
                <a:lnTo>
                  <a:pt x="836" y="5"/>
                </a:lnTo>
                <a:lnTo>
                  <a:pt x="838" y="5"/>
                </a:lnTo>
                <a:lnTo>
                  <a:pt x="840" y="5"/>
                </a:lnTo>
                <a:lnTo>
                  <a:pt x="842" y="7"/>
                </a:lnTo>
                <a:lnTo>
                  <a:pt x="843" y="7"/>
                </a:lnTo>
                <a:lnTo>
                  <a:pt x="843" y="5"/>
                </a:lnTo>
                <a:lnTo>
                  <a:pt x="845" y="5"/>
                </a:lnTo>
                <a:lnTo>
                  <a:pt x="847" y="3"/>
                </a:lnTo>
                <a:lnTo>
                  <a:pt x="848" y="1"/>
                </a:lnTo>
                <a:lnTo>
                  <a:pt x="850" y="1"/>
                </a:lnTo>
                <a:lnTo>
                  <a:pt x="850" y="3"/>
                </a:lnTo>
                <a:lnTo>
                  <a:pt x="852" y="3"/>
                </a:lnTo>
                <a:lnTo>
                  <a:pt x="854" y="1"/>
                </a:lnTo>
                <a:lnTo>
                  <a:pt x="855" y="1"/>
                </a:lnTo>
                <a:lnTo>
                  <a:pt x="855" y="0"/>
                </a:lnTo>
                <a:lnTo>
                  <a:pt x="857" y="0"/>
                </a:lnTo>
                <a:lnTo>
                  <a:pt x="859" y="0"/>
                </a:lnTo>
                <a:lnTo>
                  <a:pt x="861" y="0"/>
                </a:lnTo>
                <a:lnTo>
                  <a:pt x="862" y="0"/>
                </a:lnTo>
                <a:lnTo>
                  <a:pt x="864" y="1"/>
                </a:lnTo>
                <a:lnTo>
                  <a:pt x="866" y="1"/>
                </a:lnTo>
                <a:lnTo>
                  <a:pt x="868" y="1"/>
                </a:lnTo>
                <a:lnTo>
                  <a:pt x="868" y="0"/>
                </a:lnTo>
                <a:lnTo>
                  <a:pt x="869" y="0"/>
                </a:lnTo>
                <a:lnTo>
                  <a:pt x="871" y="1"/>
                </a:lnTo>
                <a:lnTo>
                  <a:pt x="873" y="1"/>
                </a:lnTo>
                <a:lnTo>
                  <a:pt x="875" y="1"/>
                </a:lnTo>
                <a:lnTo>
                  <a:pt x="875" y="3"/>
                </a:lnTo>
                <a:lnTo>
                  <a:pt x="876" y="3"/>
                </a:lnTo>
                <a:lnTo>
                  <a:pt x="878" y="5"/>
                </a:lnTo>
                <a:lnTo>
                  <a:pt x="880" y="5"/>
                </a:lnTo>
                <a:lnTo>
                  <a:pt x="880" y="7"/>
                </a:lnTo>
                <a:lnTo>
                  <a:pt x="882" y="7"/>
                </a:lnTo>
                <a:lnTo>
                  <a:pt x="882" y="8"/>
                </a:lnTo>
                <a:lnTo>
                  <a:pt x="880" y="8"/>
                </a:lnTo>
                <a:lnTo>
                  <a:pt x="880" y="10"/>
                </a:lnTo>
                <a:lnTo>
                  <a:pt x="878" y="12"/>
                </a:lnTo>
                <a:lnTo>
                  <a:pt x="878" y="14"/>
                </a:lnTo>
                <a:lnTo>
                  <a:pt x="878" y="15"/>
                </a:lnTo>
                <a:lnTo>
                  <a:pt x="880" y="15"/>
                </a:lnTo>
                <a:lnTo>
                  <a:pt x="880" y="17"/>
                </a:lnTo>
                <a:lnTo>
                  <a:pt x="882" y="17"/>
                </a:lnTo>
                <a:lnTo>
                  <a:pt x="883" y="17"/>
                </a:lnTo>
                <a:lnTo>
                  <a:pt x="883" y="19"/>
                </a:lnTo>
                <a:lnTo>
                  <a:pt x="885" y="19"/>
                </a:lnTo>
                <a:lnTo>
                  <a:pt x="887" y="19"/>
                </a:lnTo>
                <a:lnTo>
                  <a:pt x="887" y="21"/>
                </a:lnTo>
                <a:lnTo>
                  <a:pt x="889" y="19"/>
                </a:lnTo>
                <a:lnTo>
                  <a:pt x="890" y="19"/>
                </a:lnTo>
                <a:lnTo>
                  <a:pt x="892" y="17"/>
                </a:lnTo>
                <a:lnTo>
                  <a:pt x="892" y="15"/>
                </a:lnTo>
                <a:lnTo>
                  <a:pt x="894" y="17"/>
                </a:lnTo>
                <a:lnTo>
                  <a:pt x="896" y="17"/>
                </a:lnTo>
                <a:lnTo>
                  <a:pt x="897" y="17"/>
                </a:lnTo>
                <a:lnTo>
                  <a:pt x="897" y="15"/>
                </a:lnTo>
                <a:lnTo>
                  <a:pt x="899" y="15"/>
                </a:lnTo>
                <a:lnTo>
                  <a:pt x="899" y="14"/>
                </a:lnTo>
                <a:lnTo>
                  <a:pt x="901" y="15"/>
                </a:lnTo>
                <a:lnTo>
                  <a:pt x="903" y="15"/>
                </a:lnTo>
                <a:lnTo>
                  <a:pt x="904" y="15"/>
                </a:lnTo>
                <a:lnTo>
                  <a:pt x="906" y="17"/>
                </a:lnTo>
                <a:lnTo>
                  <a:pt x="908" y="17"/>
                </a:lnTo>
                <a:lnTo>
                  <a:pt x="910" y="17"/>
                </a:lnTo>
                <a:lnTo>
                  <a:pt x="911" y="17"/>
                </a:lnTo>
                <a:lnTo>
                  <a:pt x="913" y="17"/>
                </a:lnTo>
                <a:lnTo>
                  <a:pt x="915" y="17"/>
                </a:lnTo>
                <a:lnTo>
                  <a:pt x="917" y="19"/>
                </a:lnTo>
                <a:lnTo>
                  <a:pt x="918" y="19"/>
                </a:lnTo>
                <a:lnTo>
                  <a:pt x="920" y="21"/>
                </a:lnTo>
                <a:lnTo>
                  <a:pt x="922" y="21"/>
                </a:lnTo>
                <a:lnTo>
                  <a:pt x="924" y="21"/>
                </a:lnTo>
                <a:lnTo>
                  <a:pt x="924" y="22"/>
                </a:lnTo>
                <a:lnTo>
                  <a:pt x="925" y="22"/>
                </a:lnTo>
                <a:lnTo>
                  <a:pt x="925" y="24"/>
                </a:lnTo>
                <a:lnTo>
                  <a:pt x="927" y="24"/>
                </a:lnTo>
                <a:lnTo>
                  <a:pt x="929" y="24"/>
                </a:lnTo>
                <a:lnTo>
                  <a:pt x="931" y="24"/>
                </a:lnTo>
                <a:lnTo>
                  <a:pt x="932" y="24"/>
                </a:lnTo>
                <a:lnTo>
                  <a:pt x="934" y="24"/>
                </a:lnTo>
                <a:lnTo>
                  <a:pt x="936" y="24"/>
                </a:lnTo>
                <a:lnTo>
                  <a:pt x="937" y="24"/>
                </a:lnTo>
                <a:lnTo>
                  <a:pt x="937" y="26"/>
                </a:lnTo>
                <a:lnTo>
                  <a:pt x="939" y="26"/>
                </a:lnTo>
                <a:lnTo>
                  <a:pt x="941" y="26"/>
                </a:lnTo>
                <a:lnTo>
                  <a:pt x="941" y="28"/>
                </a:lnTo>
                <a:lnTo>
                  <a:pt x="943" y="26"/>
                </a:lnTo>
                <a:lnTo>
                  <a:pt x="944" y="26"/>
                </a:lnTo>
                <a:lnTo>
                  <a:pt x="944" y="24"/>
                </a:lnTo>
                <a:lnTo>
                  <a:pt x="946" y="24"/>
                </a:lnTo>
                <a:lnTo>
                  <a:pt x="948" y="24"/>
                </a:lnTo>
                <a:lnTo>
                  <a:pt x="950" y="24"/>
                </a:lnTo>
                <a:lnTo>
                  <a:pt x="951" y="26"/>
                </a:lnTo>
                <a:lnTo>
                  <a:pt x="953" y="26"/>
                </a:lnTo>
                <a:lnTo>
                  <a:pt x="953" y="28"/>
                </a:lnTo>
                <a:lnTo>
                  <a:pt x="955" y="26"/>
                </a:lnTo>
                <a:lnTo>
                  <a:pt x="957" y="26"/>
                </a:lnTo>
                <a:lnTo>
                  <a:pt x="958" y="26"/>
                </a:lnTo>
                <a:lnTo>
                  <a:pt x="960" y="28"/>
                </a:lnTo>
                <a:lnTo>
                  <a:pt x="962" y="28"/>
                </a:lnTo>
                <a:lnTo>
                  <a:pt x="964" y="28"/>
                </a:lnTo>
                <a:lnTo>
                  <a:pt x="965" y="28"/>
                </a:lnTo>
                <a:lnTo>
                  <a:pt x="967" y="28"/>
                </a:lnTo>
                <a:lnTo>
                  <a:pt x="969" y="28"/>
                </a:lnTo>
                <a:lnTo>
                  <a:pt x="969" y="29"/>
                </a:lnTo>
                <a:lnTo>
                  <a:pt x="971" y="28"/>
                </a:lnTo>
                <a:lnTo>
                  <a:pt x="972" y="28"/>
                </a:lnTo>
                <a:lnTo>
                  <a:pt x="972" y="29"/>
                </a:lnTo>
                <a:lnTo>
                  <a:pt x="974" y="31"/>
                </a:lnTo>
                <a:lnTo>
                  <a:pt x="974" y="33"/>
                </a:lnTo>
                <a:lnTo>
                  <a:pt x="976" y="33"/>
                </a:lnTo>
                <a:lnTo>
                  <a:pt x="978" y="35"/>
                </a:lnTo>
                <a:lnTo>
                  <a:pt x="978" y="36"/>
                </a:lnTo>
                <a:lnTo>
                  <a:pt x="978" y="38"/>
                </a:lnTo>
                <a:lnTo>
                  <a:pt x="978" y="40"/>
                </a:lnTo>
                <a:lnTo>
                  <a:pt x="979" y="40"/>
                </a:lnTo>
                <a:lnTo>
                  <a:pt x="981" y="40"/>
                </a:lnTo>
                <a:lnTo>
                  <a:pt x="981" y="42"/>
                </a:lnTo>
                <a:lnTo>
                  <a:pt x="983" y="42"/>
                </a:lnTo>
                <a:lnTo>
                  <a:pt x="983" y="43"/>
                </a:lnTo>
                <a:lnTo>
                  <a:pt x="985" y="45"/>
                </a:lnTo>
                <a:lnTo>
                  <a:pt x="986" y="45"/>
                </a:lnTo>
                <a:lnTo>
                  <a:pt x="988" y="47"/>
                </a:lnTo>
                <a:lnTo>
                  <a:pt x="988" y="49"/>
                </a:lnTo>
                <a:lnTo>
                  <a:pt x="990" y="49"/>
                </a:lnTo>
                <a:lnTo>
                  <a:pt x="992" y="49"/>
                </a:lnTo>
                <a:lnTo>
                  <a:pt x="993" y="49"/>
                </a:lnTo>
                <a:lnTo>
                  <a:pt x="995" y="49"/>
                </a:lnTo>
                <a:lnTo>
                  <a:pt x="995" y="47"/>
                </a:lnTo>
                <a:lnTo>
                  <a:pt x="997" y="49"/>
                </a:lnTo>
                <a:lnTo>
                  <a:pt x="999" y="49"/>
                </a:lnTo>
                <a:lnTo>
                  <a:pt x="1000" y="49"/>
                </a:lnTo>
                <a:lnTo>
                  <a:pt x="1002" y="50"/>
                </a:lnTo>
                <a:lnTo>
                  <a:pt x="1004" y="52"/>
                </a:lnTo>
                <a:lnTo>
                  <a:pt x="1006" y="52"/>
                </a:lnTo>
                <a:lnTo>
                  <a:pt x="1006" y="54"/>
                </a:lnTo>
                <a:lnTo>
                  <a:pt x="1007" y="54"/>
                </a:lnTo>
                <a:lnTo>
                  <a:pt x="1007" y="52"/>
                </a:lnTo>
                <a:lnTo>
                  <a:pt x="1009" y="52"/>
                </a:lnTo>
                <a:lnTo>
                  <a:pt x="1011" y="52"/>
                </a:lnTo>
                <a:lnTo>
                  <a:pt x="1011" y="50"/>
                </a:lnTo>
                <a:lnTo>
                  <a:pt x="1013" y="50"/>
                </a:lnTo>
                <a:lnTo>
                  <a:pt x="1014" y="50"/>
                </a:lnTo>
                <a:lnTo>
                  <a:pt x="1016" y="50"/>
                </a:lnTo>
                <a:lnTo>
                  <a:pt x="1018" y="50"/>
                </a:lnTo>
                <a:lnTo>
                  <a:pt x="1020" y="50"/>
                </a:lnTo>
                <a:lnTo>
                  <a:pt x="1020" y="49"/>
                </a:lnTo>
                <a:lnTo>
                  <a:pt x="1021" y="49"/>
                </a:lnTo>
                <a:lnTo>
                  <a:pt x="1023" y="49"/>
                </a:lnTo>
                <a:lnTo>
                  <a:pt x="1023" y="50"/>
                </a:lnTo>
                <a:lnTo>
                  <a:pt x="1025" y="50"/>
                </a:lnTo>
                <a:lnTo>
                  <a:pt x="1026" y="50"/>
                </a:lnTo>
                <a:lnTo>
                  <a:pt x="1026" y="52"/>
                </a:lnTo>
                <a:lnTo>
                  <a:pt x="1026" y="54"/>
                </a:lnTo>
                <a:lnTo>
                  <a:pt x="1028" y="56"/>
                </a:lnTo>
                <a:lnTo>
                  <a:pt x="1030" y="54"/>
                </a:lnTo>
                <a:lnTo>
                  <a:pt x="1032" y="54"/>
                </a:lnTo>
                <a:lnTo>
                  <a:pt x="1030" y="56"/>
                </a:lnTo>
                <a:lnTo>
                  <a:pt x="1032" y="57"/>
                </a:lnTo>
                <a:lnTo>
                  <a:pt x="1033" y="57"/>
                </a:lnTo>
                <a:lnTo>
                  <a:pt x="1035" y="59"/>
                </a:lnTo>
                <a:lnTo>
                  <a:pt x="1037" y="59"/>
                </a:lnTo>
                <a:lnTo>
                  <a:pt x="1039" y="59"/>
                </a:lnTo>
                <a:lnTo>
                  <a:pt x="1040" y="59"/>
                </a:lnTo>
                <a:lnTo>
                  <a:pt x="1042" y="59"/>
                </a:lnTo>
                <a:lnTo>
                  <a:pt x="1044" y="57"/>
                </a:lnTo>
                <a:lnTo>
                  <a:pt x="1046" y="56"/>
                </a:lnTo>
                <a:lnTo>
                  <a:pt x="1047" y="57"/>
                </a:lnTo>
                <a:lnTo>
                  <a:pt x="1049" y="57"/>
                </a:lnTo>
                <a:lnTo>
                  <a:pt x="1049" y="59"/>
                </a:lnTo>
                <a:lnTo>
                  <a:pt x="1051" y="59"/>
                </a:lnTo>
                <a:lnTo>
                  <a:pt x="1053" y="59"/>
                </a:lnTo>
                <a:lnTo>
                  <a:pt x="1058" y="61"/>
                </a:lnTo>
                <a:lnTo>
                  <a:pt x="1058" y="63"/>
                </a:lnTo>
                <a:lnTo>
                  <a:pt x="1060" y="63"/>
                </a:lnTo>
                <a:lnTo>
                  <a:pt x="1061" y="63"/>
                </a:lnTo>
                <a:lnTo>
                  <a:pt x="1061" y="64"/>
                </a:lnTo>
                <a:lnTo>
                  <a:pt x="1063" y="64"/>
                </a:lnTo>
                <a:lnTo>
                  <a:pt x="1065" y="64"/>
                </a:lnTo>
                <a:lnTo>
                  <a:pt x="1065" y="66"/>
                </a:lnTo>
                <a:lnTo>
                  <a:pt x="1067" y="66"/>
                </a:lnTo>
                <a:lnTo>
                  <a:pt x="1068" y="66"/>
                </a:lnTo>
                <a:lnTo>
                  <a:pt x="1070" y="64"/>
                </a:lnTo>
                <a:lnTo>
                  <a:pt x="1072" y="64"/>
                </a:lnTo>
                <a:lnTo>
                  <a:pt x="1072" y="63"/>
                </a:lnTo>
                <a:lnTo>
                  <a:pt x="1074" y="63"/>
                </a:lnTo>
                <a:lnTo>
                  <a:pt x="1074" y="61"/>
                </a:lnTo>
                <a:lnTo>
                  <a:pt x="1075" y="59"/>
                </a:lnTo>
                <a:lnTo>
                  <a:pt x="1075" y="57"/>
                </a:lnTo>
                <a:lnTo>
                  <a:pt x="1075" y="56"/>
                </a:lnTo>
                <a:lnTo>
                  <a:pt x="1077" y="56"/>
                </a:lnTo>
                <a:lnTo>
                  <a:pt x="1077" y="54"/>
                </a:lnTo>
                <a:lnTo>
                  <a:pt x="1077" y="52"/>
                </a:lnTo>
                <a:lnTo>
                  <a:pt x="1077" y="50"/>
                </a:lnTo>
                <a:lnTo>
                  <a:pt x="1079" y="49"/>
                </a:lnTo>
                <a:lnTo>
                  <a:pt x="1081" y="49"/>
                </a:lnTo>
                <a:lnTo>
                  <a:pt x="1081" y="50"/>
                </a:lnTo>
                <a:lnTo>
                  <a:pt x="1082" y="50"/>
                </a:lnTo>
                <a:lnTo>
                  <a:pt x="1084" y="50"/>
                </a:lnTo>
                <a:lnTo>
                  <a:pt x="1084" y="52"/>
                </a:lnTo>
                <a:lnTo>
                  <a:pt x="1086" y="52"/>
                </a:lnTo>
                <a:lnTo>
                  <a:pt x="1086" y="54"/>
                </a:lnTo>
                <a:lnTo>
                  <a:pt x="1088" y="54"/>
                </a:lnTo>
                <a:lnTo>
                  <a:pt x="1089" y="56"/>
                </a:lnTo>
                <a:lnTo>
                  <a:pt x="1089" y="54"/>
                </a:lnTo>
                <a:lnTo>
                  <a:pt x="1091" y="54"/>
                </a:lnTo>
                <a:lnTo>
                  <a:pt x="1093" y="54"/>
                </a:lnTo>
                <a:lnTo>
                  <a:pt x="1093" y="56"/>
                </a:lnTo>
                <a:lnTo>
                  <a:pt x="1091" y="57"/>
                </a:lnTo>
                <a:lnTo>
                  <a:pt x="1091" y="59"/>
                </a:lnTo>
                <a:lnTo>
                  <a:pt x="1091" y="61"/>
                </a:lnTo>
                <a:lnTo>
                  <a:pt x="1089" y="63"/>
                </a:lnTo>
                <a:lnTo>
                  <a:pt x="1091" y="64"/>
                </a:lnTo>
                <a:lnTo>
                  <a:pt x="1091" y="66"/>
                </a:lnTo>
                <a:lnTo>
                  <a:pt x="1091" y="68"/>
                </a:lnTo>
                <a:lnTo>
                  <a:pt x="1091" y="69"/>
                </a:lnTo>
                <a:lnTo>
                  <a:pt x="1091" y="71"/>
                </a:lnTo>
                <a:lnTo>
                  <a:pt x="1089" y="73"/>
                </a:lnTo>
                <a:lnTo>
                  <a:pt x="1089" y="75"/>
                </a:lnTo>
                <a:lnTo>
                  <a:pt x="1089" y="76"/>
                </a:lnTo>
                <a:lnTo>
                  <a:pt x="1088" y="78"/>
                </a:lnTo>
                <a:lnTo>
                  <a:pt x="1086" y="78"/>
                </a:lnTo>
                <a:lnTo>
                  <a:pt x="1084" y="80"/>
                </a:lnTo>
                <a:lnTo>
                  <a:pt x="1086" y="82"/>
                </a:lnTo>
                <a:lnTo>
                  <a:pt x="1086" y="83"/>
                </a:lnTo>
                <a:lnTo>
                  <a:pt x="1086" y="85"/>
                </a:lnTo>
                <a:lnTo>
                  <a:pt x="1086" y="87"/>
                </a:lnTo>
                <a:lnTo>
                  <a:pt x="1086" y="89"/>
                </a:lnTo>
                <a:lnTo>
                  <a:pt x="1084" y="89"/>
                </a:lnTo>
                <a:lnTo>
                  <a:pt x="1084" y="90"/>
                </a:lnTo>
                <a:lnTo>
                  <a:pt x="1082" y="90"/>
                </a:lnTo>
                <a:lnTo>
                  <a:pt x="1081" y="92"/>
                </a:lnTo>
                <a:lnTo>
                  <a:pt x="1079" y="90"/>
                </a:lnTo>
                <a:lnTo>
                  <a:pt x="1077" y="90"/>
                </a:lnTo>
                <a:lnTo>
                  <a:pt x="1075" y="90"/>
                </a:lnTo>
                <a:lnTo>
                  <a:pt x="1074" y="90"/>
                </a:lnTo>
                <a:lnTo>
                  <a:pt x="1072" y="89"/>
                </a:lnTo>
                <a:lnTo>
                  <a:pt x="1070" y="89"/>
                </a:lnTo>
                <a:lnTo>
                  <a:pt x="1068" y="89"/>
                </a:lnTo>
                <a:lnTo>
                  <a:pt x="1068" y="90"/>
                </a:lnTo>
                <a:lnTo>
                  <a:pt x="1067" y="89"/>
                </a:lnTo>
                <a:lnTo>
                  <a:pt x="1065" y="89"/>
                </a:lnTo>
                <a:lnTo>
                  <a:pt x="1063" y="87"/>
                </a:lnTo>
                <a:lnTo>
                  <a:pt x="1061" y="87"/>
                </a:lnTo>
                <a:lnTo>
                  <a:pt x="1061" y="85"/>
                </a:lnTo>
                <a:lnTo>
                  <a:pt x="1060" y="85"/>
                </a:lnTo>
                <a:lnTo>
                  <a:pt x="1058" y="85"/>
                </a:lnTo>
                <a:lnTo>
                  <a:pt x="1056" y="87"/>
                </a:lnTo>
                <a:lnTo>
                  <a:pt x="1054" y="89"/>
                </a:lnTo>
                <a:lnTo>
                  <a:pt x="1054" y="90"/>
                </a:lnTo>
                <a:lnTo>
                  <a:pt x="1054" y="92"/>
                </a:lnTo>
                <a:lnTo>
                  <a:pt x="1054" y="94"/>
                </a:lnTo>
                <a:lnTo>
                  <a:pt x="1054" y="96"/>
                </a:lnTo>
                <a:lnTo>
                  <a:pt x="1054" y="97"/>
                </a:lnTo>
                <a:lnTo>
                  <a:pt x="1053" y="97"/>
                </a:lnTo>
                <a:lnTo>
                  <a:pt x="1053" y="99"/>
                </a:lnTo>
                <a:lnTo>
                  <a:pt x="1053" y="101"/>
                </a:lnTo>
                <a:lnTo>
                  <a:pt x="1053" y="103"/>
                </a:lnTo>
                <a:lnTo>
                  <a:pt x="1051" y="103"/>
                </a:lnTo>
                <a:lnTo>
                  <a:pt x="1051" y="104"/>
                </a:lnTo>
                <a:lnTo>
                  <a:pt x="1049" y="104"/>
                </a:lnTo>
                <a:lnTo>
                  <a:pt x="1049" y="106"/>
                </a:lnTo>
                <a:lnTo>
                  <a:pt x="1047" y="108"/>
                </a:lnTo>
                <a:lnTo>
                  <a:pt x="1046" y="110"/>
                </a:lnTo>
                <a:lnTo>
                  <a:pt x="1046" y="111"/>
                </a:lnTo>
                <a:lnTo>
                  <a:pt x="1044" y="113"/>
                </a:lnTo>
                <a:lnTo>
                  <a:pt x="1042" y="115"/>
                </a:lnTo>
                <a:lnTo>
                  <a:pt x="1042" y="117"/>
                </a:lnTo>
                <a:lnTo>
                  <a:pt x="1040" y="117"/>
                </a:lnTo>
                <a:lnTo>
                  <a:pt x="1039" y="118"/>
                </a:lnTo>
                <a:lnTo>
                  <a:pt x="1039" y="120"/>
                </a:lnTo>
                <a:lnTo>
                  <a:pt x="1037" y="120"/>
                </a:lnTo>
                <a:lnTo>
                  <a:pt x="1037" y="122"/>
                </a:lnTo>
                <a:lnTo>
                  <a:pt x="1037" y="124"/>
                </a:lnTo>
                <a:lnTo>
                  <a:pt x="1035" y="125"/>
                </a:lnTo>
                <a:lnTo>
                  <a:pt x="1035" y="127"/>
                </a:lnTo>
                <a:lnTo>
                  <a:pt x="1033" y="127"/>
                </a:lnTo>
                <a:lnTo>
                  <a:pt x="1033" y="129"/>
                </a:lnTo>
                <a:lnTo>
                  <a:pt x="1033" y="131"/>
                </a:lnTo>
                <a:lnTo>
                  <a:pt x="1032" y="132"/>
                </a:lnTo>
                <a:lnTo>
                  <a:pt x="1032" y="134"/>
                </a:lnTo>
                <a:lnTo>
                  <a:pt x="1032" y="136"/>
                </a:lnTo>
                <a:lnTo>
                  <a:pt x="1030" y="138"/>
                </a:lnTo>
                <a:lnTo>
                  <a:pt x="1030" y="139"/>
                </a:lnTo>
                <a:lnTo>
                  <a:pt x="1028" y="139"/>
                </a:lnTo>
                <a:lnTo>
                  <a:pt x="1028" y="141"/>
                </a:lnTo>
                <a:lnTo>
                  <a:pt x="1028" y="143"/>
                </a:lnTo>
                <a:lnTo>
                  <a:pt x="1026" y="143"/>
                </a:lnTo>
                <a:lnTo>
                  <a:pt x="1026" y="145"/>
                </a:lnTo>
                <a:lnTo>
                  <a:pt x="1026" y="146"/>
                </a:lnTo>
                <a:lnTo>
                  <a:pt x="1025" y="148"/>
                </a:lnTo>
                <a:lnTo>
                  <a:pt x="1025" y="150"/>
                </a:lnTo>
                <a:lnTo>
                  <a:pt x="1023" y="152"/>
                </a:lnTo>
                <a:lnTo>
                  <a:pt x="1023" y="153"/>
                </a:lnTo>
                <a:lnTo>
                  <a:pt x="1021" y="155"/>
                </a:lnTo>
                <a:lnTo>
                  <a:pt x="1020" y="157"/>
                </a:lnTo>
                <a:lnTo>
                  <a:pt x="1020" y="159"/>
                </a:lnTo>
                <a:lnTo>
                  <a:pt x="1018" y="160"/>
                </a:lnTo>
                <a:lnTo>
                  <a:pt x="1018" y="162"/>
                </a:lnTo>
                <a:lnTo>
                  <a:pt x="1016" y="162"/>
                </a:lnTo>
                <a:lnTo>
                  <a:pt x="1016" y="164"/>
                </a:lnTo>
                <a:lnTo>
                  <a:pt x="1016" y="165"/>
                </a:lnTo>
                <a:lnTo>
                  <a:pt x="1016" y="167"/>
                </a:lnTo>
                <a:lnTo>
                  <a:pt x="1016" y="169"/>
                </a:lnTo>
                <a:lnTo>
                  <a:pt x="1016" y="171"/>
                </a:lnTo>
                <a:lnTo>
                  <a:pt x="1014" y="171"/>
                </a:lnTo>
                <a:lnTo>
                  <a:pt x="1014" y="172"/>
                </a:lnTo>
                <a:lnTo>
                  <a:pt x="1013" y="172"/>
                </a:lnTo>
                <a:lnTo>
                  <a:pt x="1013" y="174"/>
                </a:lnTo>
                <a:lnTo>
                  <a:pt x="1013" y="176"/>
                </a:lnTo>
                <a:lnTo>
                  <a:pt x="1011" y="176"/>
                </a:lnTo>
                <a:lnTo>
                  <a:pt x="1011" y="178"/>
                </a:lnTo>
                <a:lnTo>
                  <a:pt x="1009" y="178"/>
                </a:lnTo>
                <a:lnTo>
                  <a:pt x="1007" y="179"/>
                </a:lnTo>
                <a:lnTo>
                  <a:pt x="1006" y="181"/>
                </a:lnTo>
                <a:lnTo>
                  <a:pt x="1004" y="183"/>
                </a:lnTo>
                <a:lnTo>
                  <a:pt x="1002" y="183"/>
                </a:lnTo>
                <a:lnTo>
                  <a:pt x="1000" y="185"/>
                </a:lnTo>
                <a:lnTo>
                  <a:pt x="1000" y="186"/>
                </a:lnTo>
                <a:lnTo>
                  <a:pt x="999" y="186"/>
                </a:lnTo>
                <a:lnTo>
                  <a:pt x="999" y="188"/>
                </a:lnTo>
                <a:lnTo>
                  <a:pt x="997" y="188"/>
                </a:lnTo>
                <a:lnTo>
                  <a:pt x="995" y="188"/>
                </a:lnTo>
                <a:lnTo>
                  <a:pt x="993" y="190"/>
                </a:lnTo>
                <a:lnTo>
                  <a:pt x="992" y="190"/>
                </a:lnTo>
                <a:lnTo>
                  <a:pt x="992" y="192"/>
                </a:lnTo>
                <a:lnTo>
                  <a:pt x="990" y="193"/>
                </a:lnTo>
                <a:lnTo>
                  <a:pt x="990" y="195"/>
                </a:lnTo>
                <a:lnTo>
                  <a:pt x="990" y="197"/>
                </a:lnTo>
                <a:lnTo>
                  <a:pt x="988" y="197"/>
                </a:lnTo>
                <a:lnTo>
                  <a:pt x="988" y="199"/>
                </a:lnTo>
                <a:lnTo>
                  <a:pt x="986" y="199"/>
                </a:lnTo>
                <a:lnTo>
                  <a:pt x="986" y="200"/>
                </a:lnTo>
                <a:lnTo>
                  <a:pt x="985" y="202"/>
                </a:lnTo>
                <a:lnTo>
                  <a:pt x="983" y="206"/>
                </a:lnTo>
                <a:lnTo>
                  <a:pt x="981" y="207"/>
                </a:lnTo>
                <a:lnTo>
                  <a:pt x="979" y="209"/>
                </a:lnTo>
                <a:lnTo>
                  <a:pt x="979" y="211"/>
                </a:lnTo>
                <a:lnTo>
                  <a:pt x="978" y="213"/>
                </a:lnTo>
                <a:lnTo>
                  <a:pt x="978" y="214"/>
                </a:lnTo>
                <a:lnTo>
                  <a:pt x="976" y="216"/>
                </a:lnTo>
                <a:lnTo>
                  <a:pt x="978" y="218"/>
                </a:lnTo>
                <a:lnTo>
                  <a:pt x="976" y="218"/>
                </a:lnTo>
                <a:lnTo>
                  <a:pt x="976" y="220"/>
                </a:lnTo>
                <a:lnTo>
                  <a:pt x="976" y="221"/>
                </a:lnTo>
                <a:lnTo>
                  <a:pt x="976" y="223"/>
                </a:lnTo>
                <a:lnTo>
                  <a:pt x="976" y="225"/>
                </a:lnTo>
                <a:lnTo>
                  <a:pt x="976" y="227"/>
                </a:lnTo>
                <a:lnTo>
                  <a:pt x="976" y="228"/>
                </a:lnTo>
                <a:lnTo>
                  <a:pt x="976" y="230"/>
                </a:lnTo>
                <a:lnTo>
                  <a:pt x="976" y="232"/>
                </a:lnTo>
                <a:lnTo>
                  <a:pt x="976" y="234"/>
                </a:lnTo>
                <a:lnTo>
                  <a:pt x="974" y="235"/>
                </a:lnTo>
                <a:lnTo>
                  <a:pt x="974" y="237"/>
                </a:lnTo>
                <a:lnTo>
                  <a:pt x="974" y="239"/>
                </a:lnTo>
                <a:lnTo>
                  <a:pt x="974" y="241"/>
                </a:lnTo>
                <a:lnTo>
                  <a:pt x="974" y="242"/>
                </a:lnTo>
                <a:lnTo>
                  <a:pt x="974" y="244"/>
                </a:lnTo>
                <a:lnTo>
                  <a:pt x="974" y="246"/>
                </a:lnTo>
                <a:lnTo>
                  <a:pt x="976" y="248"/>
                </a:lnTo>
                <a:lnTo>
                  <a:pt x="976" y="249"/>
                </a:lnTo>
                <a:lnTo>
                  <a:pt x="978" y="249"/>
                </a:lnTo>
                <a:lnTo>
                  <a:pt x="978" y="251"/>
                </a:lnTo>
                <a:lnTo>
                  <a:pt x="978" y="253"/>
                </a:lnTo>
                <a:lnTo>
                  <a:pt x="978" y="254"/>
                </a:lnTo>
                <a:lnTo>
                  <a:pt x="978" y="256"/>
                </a:lnTo>
                <a:lnTo>
                  <a:pt x="979" y="258"/>
                </a:lnTo>
                <a:lnTo>
                  <a:pt x="979" y="260"/>
                </a:lnTo>
                <a:lnTo>
                  <a:pt x="979" y="261"/>
                </a:lnTo>
                <a:lnTo>
                  <a:pt x="979" y="263"/>
                </a:lnTo>
                <a:lnTo>
                  <a:pt x="979" y="265"/>
                </a:lnTo>
                <a:lnTo>
                  <a:pt x="979" y="267"/>
                </a:lnTo>
                <a:lnTo>
                  <a:pt x="979" y="268"/>
                </a:lnTo>
                <a:lnTo>
                  <a:pt x="979" y="270"/>
                </a:lnTo>
                <a:lnTo>
                  <a:pt x="978" y="272"/>
                </a:lnTo>
                <a:lnTo>
                  <a:pt x="978" y="274"/>
                </a:lnTo>
                <a:lnTo>
                  <a:pt x="978" y="275"/>
                </a:lnTo>
                <a:lnTo>
                  <a:pt x="978" y="277"/>
                </a:lnTo>
                <a:lnTo>
                  <a:pt x="978" y="279"/>
                </a:lnTo>
                <a:lnTo>
                  <a:pt x="979" y="279"/>
                </a:lnTo>
                <a:lnTo>
                  <a:pt x="979" y="281"/>
                </a:lnTo>
                <a:lnTo>
                  <a:pt x="979" y="282"/>
                </a:lnTo>
                <a:lnTo>
                  <a:pt x="979" y="284"/>
                </a:lnTo>
                <a:lnTo>
                  <a:pt x="979" y="286"/>
                </a:lnTo>
                <a:lnTo>
                  <a:pt x="979" y="288"/>
                </a:lnTo>
                <a:lnTo>
                  <a:pt x="979" y="289"/>
                </a:lnTo>
                <a:lnTo>
                  <a:pt x="979" y="291"/>
                </a:lnTo>
                <a:lnTo>
                  <a:pt x="979" y="293"/>
                </a:lnTo>
                <a:lnTo>
                  <a:pt x="979" y="295"/>
                </a:lnTo>
                <a:lnTo>
                  <a:pt x="979" y="296"/>
                </a:lnTo>
                <a:lnTo>
                  <a:pt x="978" y="298"/>
                </a:lnTo>
                <a:lnTo>
                  <a:pt x="978" y="300"/>
                </a:lnTo>
                <a:lnTo>
                  <a:pt x="978" y="302"/>
                </a:lnTo>
                <a:lnTo>
                  <a:pt x="976" y="303"/>
                </a:lnTo>
                <a:lnTo>
                  <a:pt x="976" y="305"/>
                </a:lnTo>
                <a:lnTo>
                  <a:pt x="974" y="307"/>
                </a:lnTo>
                <a:lnTo>
                  <a:pt x="972" y="309"/>
                </a:lnTo>
                <a:lnTo>
                  <a:pt x="972" y="310"/>
                </a:lnTo>
                <a:lnTo>
                  <a:pt x="972" y="312"/>
                </a:lnTo>
                <a:lnTo>
                  <a:pt x="971" y="314"/>
                </a:lnTo>
                <a:lnTo>
                  <a:pt x="971" y="316"/>
                </a:lnTo>
                <a:lnTo>
                  <a:pt x="971" y="317"/>
                </a:lnTo>
                <a:lnTo>
                  <a:pt x="969" y="317"/>
                </a:lnTo>
                <a:lnTo>
                  <a:pt x="969" y="319"/>
                </a:lnTo>
                <a:lnTo>
                  <a:pt x="969" y="321"/>
                </a:lnTo>
                <a:lnTo>
                  <a:pt x="969" y="323"/>
                </a:lnTo>
                <a:lnTo>
                  <a:pt x="967" y="324"/>
                </a:lnTo>
                <a:lnTo>
                  <a:pt x="967" y="326"/>
                </a:lnTo>
                <a:lnTo>
                  <a:pt x="967" y="328"/>
                </a:lnTo>
                <a:lnTo>
                  <a:pt x="965" y="328"/>
                </a:lnTo>
                <a:lnTo>
                  <a:pt x="965" y="330"/>
                </a:lnTo>
                <a:lnTo>
                  <a:pt x="965" y="331"/>
                </a:lnTo>
                <a:lnTo>
                  <a:pt x="965" y="333"/>
                </a:lnTo>
                <a:lnTo>
                  <a:pt x="965" y="335"/>
                </a:lnTo>
                <a:lnTo>
                  <a:pt x="965" y="337"/>
                </a:lnTo>
                <a:lnTo>
                  <a:pt x="967" y="338"/>
                </a:lnTo>
                <a:lnTo>
                  <a:pt x="967" y="340"/>
                </a:lnTo>
                <a:lnTo>
                  <a:pt x="967" y="342"/>
                </a:lnTo>
                <a:lnTo>
                  <a:pt x="967" y="344"/>
                </a:lnTo>
                <a:lnTo>
                  <a:pt x="967" y="345"/>
                </a:lnTo>
                <a:lnTo>
                  <a:pt x="967" y="347"/>
                </a:lnTo>
                <a:lnTo>
                  <a:pt x="969" y="349"/>
                </a:lnTo>
                <a:lnTo>
                  <a:pt x="969" y="350"/>
                </a:lnTo>
                <a:lnTo>
                  <a:pt x="971" y="352"/>
                </a:lnTo>
                <a:lnTo>
                  <a:pt x="971" y="354"/>
                </a:lnTo>
                <a:lnTo>
                  <a:pt x="972" y="356"/>
                </a:lnTo>
                <a:lnTo>
                  <a:pt x="972" y="357"/>
                </a:lnTo>
                <a:lnTo>
                  <a:pt x="972" y="359"/>
                </a:lnTo>
                <a:lnTo>
                  <a:pt x="972" y="361"/>
                </a:lnTo>
                <a:lnTo>
                  <a:pt x="974" y="363"/>
                </a:lnTo>
                <a:lnTo>
                  <a:pt x="974" y="364"/>
                </a:lnTo>
                <a:lnTo>
                  <a:pt x="976" y="366"/>
                </a:lnTo>
                <a:lnTo>
                  <a:pt x="976" y="368"/>
                </a:lnTo>
                <a:lnTo>
                  <a:pt x="978" y="368"/>
                </a:lnTo>
                <a:lnTo>
                  <a:pt x="978" y="370"/>
                </a:lnTo>
                <a:lnTo>
                  <a:pt x="979" y="370"/>
                </a:lnTo>
                <a:lnTo>
                  <a:pt x="978" y="371"/>
                </a:lnTo>
                <a:lnTo>
                  <a:pt x="978" y="373"/>
                </a:lnTo>
                <a:lnTo>
                  <a:pt x="976" y="375"/>
                </a:lnTo>
                <a:lnTo>
                  <a:pt x="976" y="377"/>
                </a:lnTo>
                <a:lnTo>
                  <a:pt x="974" y="378"/>
                </a:lnTo>
                <a:lnTo>
                  <a:pt x="974" y="380"/>
                </a:lnTo>
                <a:lnTo>
                  <a:pt x="974" y="382"/>
                </a:lnTo>
                <a:lnTo>
                  <a:pt x="972" y="382"/>
                </a:lnTo>
                <a:lnTo>
                  <a:pt x="972" y="384"/>
                </a:lnTo>
                <a:lnTo>
                  <a:pt x="972" y="385"/>
                </a:lnTo>
                <a:lnTo>
                  <a:pt x="971" y="385"/>
                </a:lnTo>
                <a:lnTo>
                  <a:pt x="971" y="387"/>
                </a:lnTo>
                <a:lnTo>
                  <a:pt x="971" y="389"/>
                </a:lnTo>
                <a:lnTo>
                  <a:pt x="969" y="389"/>
                </a:lnTo>
                <a:lnTo>
                  <a:pt x="969" y="391"/>
                </a:lnTo>
                <a:lnTo>
                  <a:pt x="969" y="392"/>
                </a:lnTo>
                <a:lnTo>
                  <a:pt x="967" y="394"/>
                </a:lnTo>
                <a:lnTo>
                  <a:pt x="965" y="396"/>
                </a:lnTo>
                <a:lnTo>
                  <a:pt x="965" y="398"/>
                </a:lnTo>
                <a:lnTo>
                  <a:pt x="965" y="399"/>
                </a:lnTo>
                <a:lnTo>
                  <a:pt x="965" y="401"/>
                </a:lnTo>
                <a:lnTo>
                  <a:pt x="965" y="403"/>
                </a:lnTo>
                <a:lnTo>
                  <a:pt x="965" y="405"/>
                </a:lnTo>
                <a:lnTo>
                  <a:pt x="967" y="406"/>
                </a:lnTo>
                <a:lnTo>
                  <a:pt x="967" y="408"/>
                </a:lnTo>
                <a:lnTo>
                  <a:pt x="967" y="410"/>
                </a:lnTo>
                <a:lnTo>
                  <a:pt x="967" y="412"/>
                </a:lnTo>
                <a:lnTo>
                  <a:pt x="969" y="413"/>
                </a:lnTo>
                <a:lnTo>
                  <a:pt x="969" y="415"/>
                </a:lnTo>
                <a:lnTo>
                  <a:pt x="969" y="417"/>
                </a:lnTo>
                <a:lnTo>
                  <a:pt x="971" y="419"/>
                </a:lnTo>
                <a:lnTo>
                  <a:pt x="971" y="420"/>
                </a:lnTo>
                <a:lnTo>
                  <a:pt x="971" y="422"/>
                </a:lnTo>
                <a:lnTo>
                  <a:pt x="971" y="424"/>
                </a:lnTo>
                <a:lnTo>
                  <a:pt x="971" y="426"/>
                </a:lnTo>
                <a:lnTo>
                  <a:pt x="971" y="427"/>
                </a:lnTo>
                <a:lnTo>
                  <a:pt x="972" y="429"/>
                </a:lnTo>
                <a:lnTo>
                  <a:pt x="972" y="431"/>
                </a:lnTo>
                <a:lnTo>
                  <a:pt x="972" y="433"/>
                </a:lnTo>
                <a:lnTo>
                  <a:pt x="974" y="433"/>
                </a:lnTo>
                <a:lnTo>
                  <a:pt x="974" y="434"/>
                </a:lnTo>
                <a:lnTo>
                  <a:pt x="976" y="434"/>
                </a:lnTo>
                <a:lnTo>
                  <a:pt x="978" y="434"/>
                </a:lnTo>
                <a:lnTo>
                  <a:pt x="979" y="434"/>
                </a:lnTo>
                <a:lnTo>
                  <a:pt x="981" y="436"/>
                </a:lnTo>
                <a:lnTo>
                  <a:pt x="983" y="436"/>
                </a:lnTo>
                <a:lnTo>
                  <a:pt x="985" y="438"/>
                </a:lnTo>
                <a:lnTo>
                  <a:pt x="986" y="438"/>
                </a:lnTo>
                <a:lnTo>
                  <a:pt x="986" y="440"/>
                </a:lnTo>
                <a:lnTo>
                  <a:pt x="988" y="440"/>
                </a:lnTo>
                <a:lnTo>
                  <a:pt x="990" y="441"/>
                </a:lnTo>
                <a:lnTo>
                  <a:pt x="992" y="443"/>
                </a:lnTo>
                <a:lnTo>
                  <a:pt x="993" y="443"/>
                </a:lnTo>
                <a:lnTo>
                  <a:pt x="995" y="445"/>
                </a:lnTo>
                <a:lnTo>
                  <a:pt x="997" y="445"/>
                </a:lnTo>
                <a:lnTo>
                  <a:pt x="999" y="445"/>
                </a:lnTo>
                <a:lnTo>
                  <a:pt x="1000" y="445"/>
                </a:lnTo>
                <a:lnTo>
                  <a:pt x="1002" y="446"/>
                </a:lnTo>
                <a:lnTo>
                  <a:pt x="1004" y="446"/>
                </a:lnTo>
                <a:lnTo>
                  <a:pt x="1006" y="446"/>
                </a:lnTo>
                <a:lnTo>
                  <a:pt x="1007" y="448"/>
                </a:lnTo>
                <a:lnTo>
                  <a:pt x="1009" y="448"/>
                </a:lnTo>
                <a:lnTo>
                  <a:pt x="1009" y="450"/>
                </a:lnTo>
                <a:lnTo>
                  <a:pt x="1011" y="450"/>
                </a:lnTo>
                <a:lnTo>
                  <a:pt x="1013" y="450"/>
                </a:lnTo>
                <a:lnTo>
                  <a:pt x="1013" y="452"/>
                </a:lnTo>
                <a:lnTo>
                  <a:pt x="1014" y="452"/>
                </a:lnTo>
                <a:lnTo>
                  <a:pt x="1014" y="453"/>
                </a:lnTo>
                <a:lnTo>
                  <a:pt x="1016" y="455"/>
                </a:lnTo>
                <a:lnTo>
                  <a:pt x="1016" y="457"/>
                </a:lnTo>
                <a:lnTo>
                  <a:pt x="1018" y="459"/>
                </a:lnTo>
                <a:lnTo>
                  <a:pt x="1020" y="460"/>
                </a:lnTo>
                <a:lnTo>
                  <a:pt x="1020" y="462"/>
                </a:lnTo>
                <a:lnTo>
                  <a:pt x="1021" y="462"/>
                </a:lnTo>
                <a:lnTo>
                  <a:pt x="1023" y="462"/>
                </a:lnTo>
                <a:lnTo>
                  <a:pt x="1025" y="462"/>
                </a:lnTo>
                <a:lnTo>
                  <a:pt x="1025" y="464"/>
                </a:lnTo>
                <a:lnTo>
                  <a:pt x="1026" y="464"/>
                </a:lnTo>
                <a:lnTo>
                  <a:pt x="1028" y="464"/>
                </a:lnTo>
                <a:lnTo>
                  <a:pt x="1030" y="464"/>
                </a:lnTo>
                <a:lnTo>
                  <a:pt x="1032" y="466"/>
                </a:lnTo>
                <a:lnTo>
                  <a:pt x="1033" y="466"/>
                </a:lnTo>
                <a:lnTo>
                  <a:pt x="1035" y="467"/>
                </a:lnTo>
                <a:lnTo>
                  <a:pt x="1037" y="469"/>
                </a:lnTo>
                <a:lnTo>
                  <a:pt x="1039" y="469"/>
                </a:lnTo>
                <a:lnTo>
                  <a:pt x="1039" y="471"/>
                </a:lnTo>
                <a:lnTo>
                  <a:pt x="1039" y="473"/>
                </a:lnTo>
                <a:lnTo>
                  <a:pt x="1040" y="473"/>
                </a:lnTo>
                <a:lnTo>
                  <a:pt x="1040" y="474"/>
                </a:lnTo>
                <a:lnTo>
                  <a:pt x="1040" y="476"/>
                </a:lnTo>
                <a:lnTo>
                  <a:pt x="1042" y="478"/>
                </a:lnTo>
                <a:lnTo>
                  <a:pt x="1044" y="480"/>
                </a:lnTo>
                <a:lnTo>
                  <a:pt x="1046" y="481"/>
                </a:lnTo>
                <a:lnTo>
                  <a:pt x="1047" y="483"/>
                </a:lnTo>
                <a:lnTo>
                  <a:pt x="1049" y="483"/>
                </a:lnTo>
                <a:lnTo>
                  <a:pt x="1051" y="485"/>
                </a:lnTo>
                <a:lnTo>
                  <a:pt x="1053" y="487"/>
                </a:lnTo>
                <a:lnTo>
                  <a:pt x="1054" y="487"/>
                </a:lnTo>
                <a:lnTo>
                  <a:pt x="1054" y="488"/>
                </a:lnTo>
                <a:lnTo>
                  <a:pt x="1056" y="488"/>
                </a:lnTo>
                <a:lnTo>
                  <a:pt x="1056" y="490"/>
                </a:lnTo>
                <a:lnTo>
                  <a:pt x="1058" y="490"/>
                </a:lnTo>
                <a:lnTo>
                  <a:pt x="1058" y="492"/>
                </a:lnTo>
                <a:lnTo>
                  <a:pt x="1060" y="494"/>
                </a:lnTo>
                <a:lnTo>
                  <a:pt x="1061" y="495"/>
                </a:lnTo>
                <a:lnTo>
                  <a:pt x="1061" y="497"/>
                </a:lnTo>
                <a:lnTo>
                  <a:pt x="1063" y="497"/>
                </a:lnTo>
                <a:lnTo>
                  <a:pt x="1063" y="499"/>
                </a:lnTo>
                <a:lnTo>
                  <a:pt x="1065" y="499"/>
                </a:lnTo>
                <a:lnTo>
                  <a:pt x="1065" y="501"/>
                </a:lnTo>
                <a:lnTo>
                  <a:pt x="1067" y="501"/>
                </a:lnTo>
                <a:lnTo>
                  <a:pt x="1068" y="501"/>
                </a:lnTo>
                <a:lnTo>
                  <a:pt x="1068" y="502"/>
                </a:lnTo>
                <a:lnTo>
                  <a:pt x="1070" y="502"/>
                </a:lnTo>
                <a:lnTo>
                  <a:pt x="1072" y="502"/>
                </a:lnTo>
                <a:lnTo>
                  <a:pt x="1072" y="504"/>
                </a:lnTo>
                <a:lnTo>
                  <a:pt x="1074" y="506"/>
                </a:lnTo>
                <a:lnTo>
                  <a:pt x="1074" y="508"/>
                </a:lnTo>
                <a:lnTo>
                  <a:pt x="1074" y="509"/>
                </a:lnTo>
                <a:lnTo>
                  <a:pt x="1072" y="511"/>
                </a:lnTo>
                <a:lnTo>
                  <a:pt x="1070" y="513"/>
                </a:lnTo>
                <a:lnTo>
                  <a:pt x="1070" y="515"/>
                </a:lnTo>
                <a:lnTo>
                  <a:pt x="1068" y="515"/>
                </a:lnTo>
                <a:lnTo>
                  <a:pt x="1068" y="516"/>
                </a:lnTo>
                <a:lnTo>
                  <a:pt x="1067" y="516"/>
                </a:lnTo>
                <a:lnTo>
                  <a:pt x="1067" y="518"/>
                </a:lnTo>
                <a:lnTo>
                  <a:pt x="1065" y="518"/>
                </a:lnTo>
                <a:lnTo>
                  <a:pt x="1063" y="520"/>
                </a:lnTo>
                <a:lnTo>
                  <a:pt x="1063" y="522"/>
                </a:lnTo>
                <a:lnTo>
                  <a:pt x="1061" y="523"/>
                </a:lnTo>
                <a:lnTo>
                  <a:pt x="1060" y="525"/>
                </a:lnTo>
                <a:lnTo>
                  <a:pt x="1058" y="527"/>
                </a:lnTo>
                <a:lnTo>
                  <a:pt x="1056" y="529"/>
                </a:lnTo>
                <a:lnTo>
                  <a:pt x="1056" y="530"/>
                </a:lnTo>
                <a:lnTo>
                  <a:pt x="1054" y="530"/>
                </a:lnTo>
                <a:lnTo>
                  <a:pt x="1053" y="532"/>
                </a:lnTo>
                <a:lnTo>
                  <a:pt x="1051" y="534"/>
                </a:lnTo>
                <a:lnTo>
                  <a:pt x="1049" y="536"/>
                </a:lnTo>
                <a:lnTo>
                  <a:pt x="1049" y="537"/>
                </a:lnTo>
                <a:lnTo>
                  <a:pt x="1047" y="537"/>
                </a:lnTo>
                <a:lnTo>
                  <a:pt x="1047" y="539"/>
                </a:lnTo>
                <a:lnTo>
                  <a:pt x="1046" y="539"/>
                </a:lnTo>
                <a:lnTo>
                  <a:pt x="1046" y="541"/>
                </a:lnTo>
                <a:lnTo>
                  <a:pt x="1044" y="542"/>
                </a:lnTo>
                <a:lnTo>
                  <a:pt x="1042" y="542"/>
                </a:lnTo>
                <a:lnTo>
                  <a:pt x="1042" y="544"/>
                </a:lnTo>
                <a:lnTo>
                  <a:pt x="1040" y="546"/>
                </a:lnTo>
                <a:lnTo>
                  <a:pt x="1039" y="546"/>
                </a:lnTo>
                <a:lnTo>
                  <a:pt x="1039" y="548"/>
                </a:lnTo>
                <a:lnTo>
                  <a:pt x="1037" y="548"/>
                </a:lnTo>
                <a:lnTo>
                  <a:pt x="1035" y="549"/>
                </a:lnTo>
                <a:lnTo>
                  <a:pt x="1033" y="549"/>
                </a:lnTo>
                <a:lnTo>
                  <a:pt x="1033" y="551"/>
                </a:lnTo>
                <a:lnTo>
                  <a:pt x="1032" y="551"/>
                </a:lnTo>
                <a:lnTo>
                  <a:pt x="1030" y="553"/>
                </a:lnTo>
                <a:lnTo>
                  <a:pt x="1030" y="555"/>
                </a:lnTo>
                <a:lnTo>
                  <a:pt x="1028" y="555"/>
                </a:lnTo>
                <a:lnTo>
                  <a:pt x="1026" y="556"/>
                </a:lnTo>
                <a:lnTo>
                  <a:pt x="1026" y="558"/>
                </a:lnTo>
                <a:lnTo>
                  <a:pt x="1025" y="560"/>
                </a:lnTo>
                <a:lnTo>
                  <a:pt x="1023" y="562"/>
                </a:lnTo>
                <a:lnTo>
                  <a:pt x="1021" y="563"/>
                </a:lnTo>
                <a:lnTo>
                  <a:pt x="1021" y="565"/>
                </a:lnTo>
                <a:lnTo>
                  <a:pt x="1020" y="565"/>
                </a:lnTo>
                <a:lnTo>
                  <a:pt x="1020" y="567"/>
                </a:lnTo>
                <a:lnTo>
                  <a:pt x="1020" y="569"/>
                </a:lnTo>
                <a:lnTo>
                  <a:pt x="1018" y="569"/>
                </a:lnTo>
                <a:lnTo>
                  <a:pt x="1018" y="570"/>
                </a:lnTo>
                <a:lnTo>
                  <a:pt x="1016" y="572"/>
                </a:lnTo>
                <a:lnTo>
                  <a:pt x="1014" y="574"/>
                </a:lnTo>
                <a:lnTo>
                  <a:pt x="1013" y="576"/>
                </a:lnTo>
                <a:lnTo>
                  <a:pt x="1013" y="577"/>
                </a:lnTo>
                <a:lnTo>
                  <a:pt x="1014" y="579"/>
                </a:lnTo>
                <a:lnTo>
                  <a:pt x="1014" y="581"/>
                </a:lnTo>
                <a:lnTo>
                  <a:pt x="1016" y="581"/>
                </a:lnTo>
                <a:lnTo>
                  <a:pt x="1016" y="583"/>
                </a:lnTo>
                <a:lnTo>
                  <a:pt x="1018" y="583"/>
                </a:lnTo>
                <a:lnTo>
                  <a:pt x="1020" y="584"/>
                </a:lnTo>
                <a:lnTo>
                  <a:pt x="1021" y="584"/>
                </a:lnTo>
                <a:lnTo>
                  <a:pt x="1023" y="584"/>
                </a:lnTo>
                <a:lnTo>
                  <a:pt x="1023" y="586"/>
                </a:lnTo>
                <a:lnTo>
                  <a:pt x="1025" y="586"/>
                </a:lnTo>
                <a:lnTo>
                  <a:pt x="1026" y="586"/>
                </a:lnTo>
                <a:lnTo>
                  <a:pt x="1026" y="588"/>
                </a:lnTo>
                <a:lnTo>
                  <a:pt x="1028" y="590"/>
                </a:lnTo>
                <a:lnTo>
                  <a:pt x="1030" y="591"/>
                </a:lnTo>
                <a:lnTo>
                  <a:pt x="1032" y="591"/>
                </a:lnTo>
                <a:lnTo>
                  <a:pt x="1033" y="591"/>
                </a:lnTo>
                <a:lnTo>
                  <a:pt x="1033" y="593"/>
                </a:lnTo>
                <a:lnTo>
                  <a:pt x="1033" y="595"/>
                </a:lnTo>
                <a:lnTo>
                  <a:pt x="1033" y="597"/>
                </a:lnTo>
                <a:lnTo>
                  <a:pt x="1033" y="598"/>
                </a:lnTo>
                <a:lnTo>
                  <a:pt x="1033" y="600"/>
                </a:lnTo>
                <a:lnTo>
                  <a:pt x="1033" y="602"/>
                </a:lnTo>
                <a:lnTo>
                  <a:pt x="1033" y="604"/>
                </a:lnTo>
                <a:lnTo>
                  <a:pt x="1033" y="605"/>
                </a:lnTo>
                <a:lnTo>
                  <a:pt x="1033" y="607"/>
                </a:lnTo>
                <a:lnTo>
                  <a:pt x="1032" y="609"/>
                </a:lnTo>
                <a:lnTo>
                  <a:pt x="1032" y="611"/>
                </a:lnTo>
                <a:lnTo>
                  <a:pt x="1030" y="612"/>
                </a:lnTo>
                <a:lnTo>
                  <a:pt x="1030" y="614"/>
                </a:lnTo>
                <a:lnTo>
                  <a:pt x="1030" y="616"/>
                </a:lnTo>
                <a:lnTo>
                  <a:pt x="1028" y="618"/>
                </a:lnTo>
                <a:lnTo>
                  <a:pt x="1026" y="619"/>
                </a:lnTo>
                <a:lnTo>
                  <a:pt x="1026" y="621"/>
                </a:lnTo>
                <a:lnTo>
                  <a:pt x="1025" y="623"/>
                </a:lnTo>
                <a:lnTo>
                  <a:pt x="1025" y="625"/>
                </a:lnTo>
                <a:lnTo>
                  <a:pt x="1023" y="625"/>
                </a:lnTo>
                <a:lnTo>
                  <a:pt x="1023" y="626"/>
                </a:lnTo>
                <a:lnTo>
                  <a:pt x="1021" y="626"/>
                </a:lnTo>
                <a:lnTo>
                  <a:pt x="1020" y="628"/>
                </a:lnTo>
                <a:lnTo>
                  <a:pt x="1018" y="628"/>
                </a:lnTo>
                <a:lnTo>
                  <a:pt x="1016" y="628"/>
                </a:lnTo>
                <a:lnTo>
                  <a:pt x="1014" y="628"/>
                </a:lnTo>
                <a:lnTo>
                  <a:pt x="1016" y="630"/>
                </a:lnTo>
                <a:lnTo>
                  <a:pt x="1016" y="631"/>
                </a:lnTo>
                <a:lnTo>
                  <a:pt x="1016" y="633"/>
                </a:lnTo>
                <a:lnTo>
                  <a:pt x="1016" y="635"/>
                </a:lnTo>
                <a:lnTo>
                  <a:pt x="1016" y="637"/>
                </a:lnTo>
                <a:lnTo>
                  <a:pt x="1014" y="638"/>
                </a:lnTo>
                <a:lnTo>
                  <a:pt x="1016" y="640"/>
                </a:lnTo>
                <a:lnTo>
                  <a:pt x="1014" y="642"/>
                </a:lnTo>
                <a:lnTo>
                  <a:pt x="1014" y="644"/>
                </a:lnTo>
                <a:lnTo>
                  <a:pt x="1014" y="645"/>
                </a:lnTo>
                <a:lnTo>
                  <a:pt x="1014" y="647"/>
                </a:lnTo>
                <a:lnTo>
                  <a:pt x="1014" y="649"/>
                </a:lnTo>
                <a:lnTo>
                  <a:pt x="1014" y="651"/>
                </a:lnTo>
                <a:lnTo>
                  <a:pt x="1014" y="652"/>
                </a:lnTo>
                <a:lnTo>
                  <a:pt x="1014" y="654"/>
                </a:lnTo>
                <a:lnTo>
                  <a:pt x="1014" y="656"/>
                </a:lnTo>
                <a:lnTo>
                  <a:pt x="1014" y="658"/>
                </a:lnTo>
                <a:lnTo>
                  <a:pt x="1014" y="659"/>
                </a:lnTo>
                <a:lnTo>
                  <a:pt x="1014" y="661"/>
                </a:lnTo>
                <a:lnTo>
                  <a:pt x="1014" y="663"/>
                </a:lnTo>
                <a:lnTo>
                  <a:pt x="1014" y="665"/>
                </a:lnTo>
                <a:lnTo>
                  <a:pt x="1014" y="666"/>
                </a:lnTo>
                <a:lnTo>
                  <a:pt x="1014" y="668"/>
                </a:lnTo>
                <a:lnTo>
                  <a:pt x="1014" y="670"/>
                </a:lnTo>
                <a:lnTo>
                  <a:pt x="1014" y="672"/>
                </a:lnTo>
                <a:lnTo>
                  <a:pt x="1014" y="673"/>
                </a:lnTo>
                <a:lnTo>
                  <a:pt x="1014" y="675"/>
                </a:lnTo>
                <a:lnTo>
                  <a:pt x="1014" y="677"/>
                </a:lnTo>
                <a:lnTo>
                  <a:pt x="1013" y="677"/>
                </a:lnTo>
                <a:lnTo>
                  <a:pt x="1013" y="679"/>
                </a:lnTo>
                <a:lnTo>
                  <a:pt x="1011" y="679"/>
                </a:lnTo>
                <a:lnTo>
                  <a:pt x="1011" y="680"/>
                </a:lnTo>
                <a:lnTo>
                  <a:pt x="1011" y="682"/>
                </a:lnTo>
                <a:lnTo>
                  <a:pt x="1009" y="684"/>
                </a:lnTo>
                <a:lnTo>
                  <a:pt x="1009" y="686"/>
                </a:lnTo>
                <a:lnTo>
                  <a:pt x="1007" y="687"/>
                </a:lnTo>
                <a:lnTo>
                  <a:pt x="1007" y="689"/>
                </a:lnTo>
                <a:lnTo>
                  <a:pt x="1007" y="691"/>
                </a:lnTo>
                <a:lnTo>
                  <a:pt x="1006" y="693"/>
                </a:lnTo>
                <a:lnTo>
                  <a:pt x="1006" y="694"/>
                </a:lnTo>
                <a:lnTo>
                  <a:pt x="1006" y="696"/>
                </a:lnTo>
                <a:lnTo>
                  <a:pt x="1004" y="698"/>
                </a:lnTo>
                <a:lnTo>
                  <a:pt x="1004" y="700"/>
                </a:lnTo>
                <a:lnTo>
                  <a:pt x="1004" y="701"/>
                </a:lnTo>
                <a:lnTo>
                  <a:pt x="1002" y="703"/>
                </a:lnTo>
                <a:lnTo>
                  <a:pt x="1002" y="705"/>
                </a:lnTo>
                <a:lnTo>
                  <a:pt x="1002" y="707"/>
                </a:lnTo>
                <a:lnTo>
                  <a:pt x="1002" y="708"/>
                </a:lnTo>
                <a:lnTo>
                  <a:pt x="1000" y="710"/>
                </a:lnTo>
                <a:lnTo>
                  <a:pt x="1000" y="712"/>
                </a:lnTo>
                <a:lnTo>
                  <a:pt x="1000" y="714"/>
                </a:lnTo>
                <a:lnTo>
                  <a:pt x="999" y="715"/>
                </a:lnTo>
                <a:lnTo>
                  <a:pt x="999" y="717"/>
                </a:lnTo>
                <a:lnTo>
                  <a:pt x="999" y="719"/>
                </a:lnTo>
                <a:lnTo>
                  <a:pt x="997" y="721"/>
                </a:lnTo>
                <a:lnTo>
                  <a:pt x="997" y="722"/>
                </a:lnTo>
                <a:lnTo>
                  <a:pt x="997" y="724"/>
                </a:lnTo>
                <a:lnTo>
                  <a:pt x="997" y="726"/>
                </a:lnTo>
                <a:lnTo>
                  <a:pt x="997" y="727"/>
                </a:lnTo>
                <a:lnTo>
                  <a:pt x="997" y="729"/>
                </a:lnTo>
                <a:lnTo>
                  <a:pt x="997" y="731"/>
                </a:lnTo>
                <a:lnTo>
                  <a:pt x="997" y="733"/>
                </a:lnTo>
                <a:lnTo>
                  <a:pt x="997" y="734"/>
                </a:lnTo>
                <a:lnTo>
                  <a:pt x="997" y="736"/>
                </a:lnTo>
                <a:lnTo>
                  <a:pt x="995" y="738"/>
                </a:lnTo>
                <a:lnTo>
                  <a:pt x="995" y="740"/>
                </a:lnTo>
                <a:lnTo>
                  <a:pt x="995" y="741"/>
                </a:lnTo>
                <a:lnTo>
                  <a:pt x="995" y="743"/>
                </a:lnTo>
                <a:lnTo>
                  <a:pt x="995" y="745"/>
                </a:lnTo>
                <a:lnTo>
                  <a:pt x="995" y="747"/>
                </a:lnTo>
                <a:lnTo>
                  <a:pt x="995" y="748"/>
                </a:lnTo>
                <a:lnTo>
                  <a:pt x="995" y="750"/>
                </a:lnTo>
                <a:lnTo>
                  <a:pt x="995" y="752"/>
                </a:lnTo>
                <a:lnTo>
                  <a:pt x="995" y="754"/>
                </a:lnTo>
                <a:lnTo>
                  <a:pt x="995" y="755"/>
                </a:lnTo>
                <a:lnTo>
                  <a:pt x="995" y="757"/>
                </a:lnTo>
                <a:lnTo>
                  <a:pt x="995" y="759"/>
                </a:lnTo>
                <a:lnTo>
                  <a:pt x="995" y="761"/>
                </a:lnTo>
                <a:lnTo>
                  <a:pt x="995" y="762"/>
                </a:lnTo>
                <a:lnTo>
                  <a:pt x="995" y="764"/>
                </a:lnTo>
                <a:lnTo>
                  <a:pt x="995" y="766"/>
                </a:lnTo>
                <a:lnTo>
                  <a:pt x="995" y="768"/>
                </a:lnTo>
                <a:lnTo>
                  <a:pt x="995" y="769"/>
                </a:lnTo>
                <a:lnTo>
                  <a:pt x="995" y="771"/>
                </a:lnTo>
                <a:lnTo>
                  <a:pt x="995" y="773"/>
                </a:lnTo>
                <a:lnTo>
                  <a:pt x="997" y="773"/>
                </a:lnTo>
                <a:lnTo>
                  <a:pt x="997" y="775"/>
                </a:lnTo>
                <a:lnTo>
                  <a:pt x="997" y="776"/>
                </a:lnTo>
                <a:lnTo>
                  <a:pt x="999" y="778"/>
                </a:lnTo>
                <a:lnTo>
                  <a:pt x="999" y="780"/>
                </a:lnTo>
                <a:lnTo>
                  <a:pt x="1000" y="782"/>
                </a:lnTo>
                <a:lnTo>
                  <a:pt x="1000" y="783"/>
                </a:lnTo>
                <a:lnTo>
                  <a:pt x="1002" y="785"/>
                </a:lnTo>
                <a:lnTo>
                  <a:pt x="1002" y="787"/>
                </a:lnTo>
                <a:lnTo>
                  <a:pt x="1000" y="789"/>
                </a:lnTo>
                <a:lnTo>
                  <a:pt x="999" y="789"/>
                </a:lnTo>
                <a:lnTo>
                  <a:pt x="997" y="790"/>
                </a:lnTo>
                <a:lnTo>
                  <a:pt x="995" y="790"/>
                </a:lnTo>
                <a:lnTo>
                  <a:pt x="993" y="792"/>
                </a:lnTo>
                <a:lnTo>
                  <a:pt x="992" y="792"/>
                </a:lnTo>
                <a:lnTo>
                  <a:pt x="992" y="794"/>
                </a:lnTo>
                <a:lnTo>
                  <a:pt x="990" y="794"/>
                </a:lnTo>
                <a:lnTo>
                  <a:pt x="990" y="796"/>
                </a:lnTo>
                <a:lnTo>
                  <a:pt x="988" y="796"/>
                </a:lnTo>
                <a:lnTo>
                  <a:pt x="988" y="797"/>
                </a:lnTo>
                <a:lnTo>
                  <a:pt x="986" y="797"/>
                </a:lnTo>
                <a:lnTo>
                  <a:pt x="986" y="799"/>
                </a:lnTo>
                <a:lnTo>
                  <a:pt x="985" y="801"/>
                </a:lnTo>
                <a:lnTo>
                  <a:pt x="983" y="801"/>
                </a:lnTo>
                <a:lnTo>
                  <a:pt x="981" y="803"/>
                </a:lnTo>
                <a:lnTo>
                  <a:pt x="979" y="803"/>
                </a:lnTo>
                <a:lnTo>
                  <a:pt x="978" y="804"/>
                </a:lnTo>
                <a:lnTo>
                  <a:pt x="976" y="806"/>
                </a:lnTo>
                <a:lnTo>
                  <a:pt x="974" y="806"/>
                </a:lnTo>
                <a:lnTo>
                  <a:pt x="972" y="808"/>
                </a:lnTo>
                <a:lnTo>
                  <a:pt x="971" y="808"/>
                </a:lnTo>
                <a:lnTo>
                  <a:pt x="969" y="810"/>
                </a:lnTo>
                <a:lnTo>
                  <a:pt x="967" y="810"/>
                </a:lnTo>
                <a:lnTo>
                  <a:pt x="965" y="810"/>
                </a:lnTo>
                <a:lnTo>
                  <a:pt x="964" y="810"/>
                </a:lnTo>
                <a:lnTo>
                  <a:pt x="964" y="811"/>
                </a:lnTo>
                <a:lnTo>
                  <a:pt x="962" y="811"/>
                </a:lnTo>
                <a:lnTo>
                  <a:pt x="962" y="813"/>
                </a:lnTo>
                <a:lnTo>
                  <a:pt x="964" y="815"/>
                </a:lnTo>
                <a:lnTo>
                  <a:pt x="962" y="815"/>
                </a:lnTo>
                <a:lnTo>
                  <a:pt x="962" y="817"/>
                </a:lnTo>
                <a:lnTo>
                  <a:pt x="960" y="817"/>
                </a:lnTo>
                <a:lnTo>
                  <a:pt x="960" y="818"/>
                </a:lnTo>
                <a:lnTo>
                  <a:pt x="958" y="820"/>
                </a:lnTo>
                <a:lnTo>
                  <a:pt x="957" y="822"/>
                </a:lnTo>
                <a:lnTo>
                  <a:pt x="957" y="823"/>
                </a:lnTo>
                <a:lnTo>
                  <a:pt x="955" y="825"/>
                </a:lnTo>
                <a:lnTo>
                  <a:pt x="955" y="827"/>
                </a:lnTo>
                <a:lnTo>
                  <a:pt x="953" y="827"/>
                </a:lnTo>
                <a:lnTo>
                  <a:pt x="953" y="829"/>
                </a:lnTo>
                <a:lnTo>
                  <a:pt x="953" y="830"/>
                </a:lnTo>
                <a:lnTo>
                  <a:pt x="951" y="832"/>
                </a:lnTo>
                <a:lnTo>
                  <a:pt x="950" y="832"/>
                </a:lnTo>
                <a:lnTo>
                  <a:pt x="950" y="834"/>
                </a:lnTo>
                <a:lnTo>
                  <a:pt x="948" y="834"/>
                </a:lnTo>
                <a:lnTo>
                  <a:pt x="946" y="834"/>
                </a:lnTo>
                <a:lnTo>
                  <a:pt x="944" y="836"/>
                </a:lnTo>
                <a:lnTo>
                  <a:pt x="943" y="836"/>
                </a:lnTo>
                <a:lnTo>
                  <a:pt x="943" y="837"/>
                </a:lnTo>
                <a:lnTo>
                  <a:pt x="941" y="837"/>
                </a:lnTo>
                <a:lnTo>
                  <a:pt x="941" y="839"/>
                </a:lnTo>
                <a:lnTo>
                  <a:pt x="939" y="839"/>
                </a:lnTo>
                <a:lnTo>
                  <a:pt x="937" y="839"/>
                </a:lnTo>
                <a:lnTo>
                  <a:pt x="936" y="839"/>
                </a:lnTo>
                <a:lnTo>
                  <a:pt x="934" y="839"/>
                </a:lnTo>
                <a:lnTo>
                  <a:pt x="932" y="841"/>
                </a:lnTo>
                <a:lnTo>
                  <a:pt x="931" y="841"/>
                </a:lnTo>
                <a:lnTo>
                  <a:pt x="929" y="841"/>
                </a:lnTo>
                <a:lnTo>
                  <a:pt x="927" y="841"/>
                </a:lnTo>
                <a:lnTo>
                  <a:pt x="925" y="843"/>
                </a:lnTo>
                <a:lnTo>
                  <a:pt x="924" y="844"/>
                </a:lnTo>
                <a:lnTo>
                  <a:pt x="924" y="846"/>
                </a:lnTo>
                <a:lnTo>
                  <a:pt x="924" y="848"/>
                </a:lnTo>
                <a:lnTo>
                  <a:pt x="924" y="850"/>
                </a:lnTo>
                <a:lnTo>
                  <a:pt x="922" y="851"/>
                </a:lnTo>
                <a:lnTo>
                  <a:pt x="922" y="853"/>
                </a:lnTo>
                <a:lnTo>
                  <a:pt x="920" y="853"/>
                </a:lnTo>
                <a:lnTo>
                  <a:pt x="920" y="855"/>
                </a:lnTo>
                <a:lnTo>
                  <a:pt x="918" y="853"/>
                </a:lnTo>
                <a:lnTo>
                  <a:pt x="917" y="853"/>
                </a:lnTo>
                <a:lnTo>
                  <a:pt x="915" y="855"/>
                </a:lnTo>
                <a:lnTo>
                  <a:pt x="913" y="855"/>
                </a:lnTo>
                <a:lnTo>
                  <a:pt x="911" y="857"/>
                </a:lnTo>
                <a:lnTo>
                  <a:pt x="911" y="858"/>
                </a:lnTo>
                <a:lnTo>
                  <a:pt x="910" y="858"/>
                </a:lnTo>
                <a:lnTo>
                  <a:pt x="910" y="860"/>
                </a:lnTo>
                <a:lnTo>
                  <a:pt x="908" y="862"/>
                </a:lnTo>
                <a:lnTo>
                  <a:pt x="906" y="862"/>
                </a:lnTo>
                <a:lnTo>
                  <a:pt x="904" y="864"/>
                </a:lnTo>
                <a:lnTo>
                  <a:pt x="903" y="864"/>
                </a:lnTo>
                <a:lnTo>
                  <a:pt x="901" y="865"/>
                </a:lnTo>
                <a:lnTo>
                  <a:pt x="899" y="865"/>
                </a:lnTo>
                <a:lnTo>
                  <a:pt x="897" y="867"/>
                </a:lnTo>
                <a:lnTo>
                  <a:pt x="897" y="869"/>
                </a:lnTo>
                <a:lnTo>
                  <a:pt x="896" y="869"/>
                </a:lnTo>
                <a:lnTo>
                  <a:pt x="894" y="871"/>
                </a:lnTo>
                <a:lnTo>
                  <a:pt x="892" y="872"/>
                </a:lnTo>
                <a:lnTo>
                  <a:pt x="892" y="874"/>
                </a:lnTo>
                <a:lnTo>
                  <a:pt x="892" y="876"/>
                </a:lnTo>
                <a:lnTo>
                  <a:pt x="890" y="878"/>
                </a:lnTo>
                <a:lnTo>
                  <a:pt x="890" y="879"/>
                </a:lnTo>
                <a:lnTo>
                  <a:pt x="889" y="881"/>
                </a:lnTo>
                <a:lnTo>
                  <a:pt x="889" y="883"/>
                </a:lnTo>
                <a:lnTo>
                  <a:pt x="887" y="885"/>
                </a:lnTo>
                <a:lnTo>
                  <a:pt x="885" y="886"/>
                </a:lnTo>
                <a:lnTo>
                  <a:pt x="883" y="886"/>
                </a:lnTo>
                <a:lnTo>
                  <a:pt x="882" y="888"/>
                </a:lnTo>
                <a:lnTo>
                  <a:pt x="880" y="890"/>
                </a:lnTo>
                <a:lnTo>
                  <a:pt x="878" y="890"/>
                </a:lnTo>
                <a:lnTo>
                  <a:pt x="878" y="892"/>
                </a:lnTo>
                <a:lnTo>
                  <a:pt x="876" y="893"/>
                </a:lnTo>
                <a:lnTo>
                  <a:pt x="875" y="893"/>
                </a:lnTo>
                <a:lnTo>
                  <a:pt x="875" y="895"/>
                </a:lnTo>
                <a:lnTo>
                  <a:pt x="873" y="895"/>
                </a:lnTo>
                <a:lnTo>
                  <a:pt x="871" y="895"/>
                </a:lnTo>
                <a:lnTo>
                  <a:pt x="869" y="895"/>
                </a:lnTo>
                <a:lnTo>
                  <a:pt x="868" y="897"/>
                </a:lnTo>
                <a:lnTo>
                  <a:pt x="866" y="897"/>
                </a:lnTo>
                <a:lnTo>
                  <a:pt x="864" y="897"/>
                </a:lnTo>
                <a:lnTo>
                  <a:pt x="862" y="899"/>
                </a:lnTo>
                <a:lnTo>
                  <a:pt x="861" y="899"/>
                </a:lnTo>
                <a:lnTo>
                  <a:pt x="859" y="900"/>
                </a:lnTo>
                <a:lnTo>
                  <a:pt x="857" y="900"/>
                </a:lnTo>
                <a:lnTo>
                  <a:pt x="857" y="902"/>
                </a:lnTo>
                <a:lnTo>
                  <a:pt x="855" y="902"/>
                </a:lnTo>
                <a:lnTo>
                  <a:pt x="855" y="904"/>
                </a:lnTo>
                <a:lnTo>
                  <a:pt x="854" y="904"/>
                </a:lnTo>
                <a:lnTo>
                  <a:pt x="854" y="906"/>
                </a:lnTo>
                <a:lnTo>
                  <a:pt x="852" y="907"/>
                </a:lnTo>
                <a:lnTo>
                  <a:pt x="850" y="909"/>
                </a:lnTo>
                <a:lnTo>
                  <a:pt x="848" y="911"/>
                </a:lnTo>
                <a:lnTo>
                  <a:pt x="848" y="912"/>
                </a:lnTo>
                <a:lnTo>
                  <a:pt x="847" y="912"/>
                </a:lnTo>
                <a:lnTo>
                  <a:pt x="847" y="914"/>
                </a:lnTo>
                <a:lnTo>
                  <a:pt x="845" y="914"/>
                </a:lnTo>
                <a:lnTo>
                  <a:pt x="845" y="916"/>
                </a:lnTo>
                <a:lnTo>
                  <a:pt x="843" y="918"/>
                </a:lnTo>
                <a:lnTo>
                  <a:pt x="843" y="919"/>
                </a:lnTo>
                <a:lnTo>
                  <a:pt x="843" y="921"/>
                </a:lnTo>
                <a:lnTo>
                  <a:pt x="842" y="921"/>
                </a:lnTo>
                <a:lnTo>
                  <a:pt x="842" y="923"/>
                </a:lnTo>
                <a:lnTo>
                  <a:pt x="842" y="925"/>
                </a:lnTo>
                <a:lnTo>
                  <a:pt x="842" y="926"/>
                </a:lnTo>
                <a:lnTo>
                  <a:pt x="840" y="926"/>
                </a:lnTo>
                <a:lnTo>
                  <a:pt x="840" y="928"/>
                </a:lnTo>
                <a:lnTo>
                  <a:pt x="838" y="928"/>
                </a:lnTo>
                <a:lnTo>
                  <a:pt x="838" y="930"/>
                </a:lnTo>
                <a:lnTo>
                  <a:pt x="838" y="932"/>
                </a:lnTo>
                <a:lnTo>
                  <a:pt x="838" y="933"/>
                </a:lnTo>
                <a:lnTo>
                  <a:pt x="838" y="935"/>
                </a:lnTo>
                <a:lnTo>
                  <a:pt x="836" y="937"/>
                </a:lnTo>
                <a:lnTo>
                  <a:pt x="836" y="939"/>
                </a:lnTo>
                <a:lnTo>
                  <a:pt x="836" y="940"/>
                </a:lnTo>
                <a:lnTo>
                  <a:pt x="835" y="942"/>
                </a:lnTo>
                <a:lnTo>
                  <a:pt x="835" y="944"/>
                </a:lnTo>
                <a:lnTo>
                  <a:pt x="835" y="946"/>
                </a:lnTo>
                <a:lnTo>
                  <a:pt x="835" y="947"/>
                </a:lnTo>
                <a:lnTo>
                  <a:pt x="835" y="949"/>
                </a:lnTo>
                <a:lnTo>
                  <a:pt x="835" y="951"/>
                </a:lnTo>
                <a:lnTo>
                  <a:pt x="835" y="953"/>
                </a:lnTo>
                <a:lnTo>
                  <a:pt x="835" y="954"/>
                </a:lnTo>
                <a:lnTo>
                  <a:pt x="835" y="956"/>
                </a:lnTo>
                <a:lnTo>
                  <a:pt x="835" y="958"/>
                </a:lnTo>
                <a:lnTo>
                  <a:pt x="835" y="960"/>
                </a:lnTo>
                <a:lnTo>
                  <a:pt x="835" y="961"/>
                </a:lnTo>
                <a:lnTo>
                  <a:pt x="835" y="963"/>
                </a:lnTo>
                <a:lnTo>
                  <a:pt x="836" y="965"/>
                </a:lnTo>
                <a:lnTo>
                  <a:pt x="836" y="967"/>
                </a:lnTo>
                <a:lnTo>
                  <a:pt x="836" y="968"/>
                </a:lnTo>
                <a:lnTo>
                  <a:pt x="836" y="970"/>
                </a:lnTo>
                <a:lnTo>
                  <a:pt x="836" y="972"/>
                </a:lnTo>
                <a:lnTo>
                  <a:pt x="836" y="974"/>
                </a:lnTo>
                <a:lnTo>
                  <a:pt x="836" y="975"/>
                </a:lnTo>
                <a:lnTo>
                  <a:pt x="836" y="977"/>
                </a:lnTo>
                <a:lnTo>
                  <a:pt x="836" y="979"/>
                </a:lnTo>
                <a:lnTo>
                  <a:pt x="836" y="981"/>
                </a:lnTo>
                <a:lnTo>
                  <a:pt x="836" y="982"/>
                </a:lnTo>
                <a:lnTo>
                  <a:pt x="836" y="984"/>
                </a:lnTo>
                <a:lnTo>
                  <a:pt x="836" y="986"/>
                </a:lnTo>
                <a:lnTo>
                  <a:pt x="836" y="988"/>
                </a:lnTo>
                <a:lnTo>
                  <a:pt x="836" y="989"/>
                </a:lnTo>
                <a:lnTo>
                  <a:pt x="836" y="991"/>
                </a:lnTo>
                <a:lnTo>
                  <a:pt x="836" y="993"/>
                </a:lnTo>
                <a:lnTo>
                  <a:pt x="836" y="995"/>
                </a:lnTo>
                <a:lnTo>
                  <a:pt x="836" y="996"/>
                </a:lnTo>
                <a:lnTo>
                  <a:pt x="836" y="998"/>
                </a:lnTo>
                <a:lnTo>
                  <a:pt x="836" y="1000"/>
                </a:lnTo>
                <a:lnTo>
                  <a:pt x="836" y="1002"/>
                </a:lnTo>
                <a:lnTo>
                  <a:pt x="836" y="1003"/>
                </a:lnTo>
                <a:lnTo>
                  <a:pt x="836" y="1005"/>
                </a:lnTo>
                <a:lnTo>
                  <a:pt x="836" y="1007"/>
                </a:lnTo>
                <a:lnTo>
                  <a:pt x="836" y="1008"/>
                </a:lnTo>
                <a:lnTo>
                  <a:pt x="835" y="1010"/>
                </a:lnTo>
                <a:lnTo>
                  <a:pt x="835" y="1012"/>
                </a:lnTo>
                <a:lnTo>
                  <a:pt x="835" y="1014"/>
                </a:lnTo>
                <a:lnTo>
                  <a:pt x="833" y="1015"/>
                </a:lnTo>
                <a:lnTo>
                  <a:pt x="833" y="1017"/>
                </a:lnTo>
                <a:lnTo>
                  <a:pt x="831" y="1019"/>
                </a:lnTo>
                <a:lnTo>
                  <a:pt x="831" y="1021"/>
                </a:lnTo>
                <a:lnTo>
                  <a:pt x="829" y="1021"/>
                </a:lnTo>
                <a:lnTo>
                  <a:pt x="829" y="1022"/>
                </a:lnTo>
                <a:lnTo>
                  <a:pt x="829" y="1024"/>
                </a:lnTo>
                <a:lnTo>
                  <a:pt x="828" y="1024"/>
                </a:lnTo>
                <a:lnTo>
                  <a:pt x="828" y="1026"/>
                </a:lnTo>
                <a:lnTo>
                  <a:pt x="826" y="1028"/>
                </a:lnTo>
                <a:lnTo>
                  <a:pt x="824" y="1029"/>
                </a:lnTo>
                <a:lnTo>
                  <a:pt x="822" y="1029"/>
                </a:lnTo>
                <a:lnTo>
                  <a:pt x="821" y="1029"/>
                </a:lnTo>
                <a:lnTo>
                  <a:pt x="819" y="1029"/>
                </a:lnTo>
                <a:lnTo>
                  <a:pt x="817" y="1029"/>
                </a:lnTo>
                <a:lnTo>
                  <a:pt x="815" y="1031"/>
                </a:lnTo>
                <a:lnTo>
                  <a:pt x="814" y="1031"/>
                </a:lnTo>
                <a:lnTo>
                  <a:pt x="812" y="1031"/>
                </a:lnTo>
                <a:lnTo>
                  <a:pt x="812" y="1029"/>
                </a:lnTo>
                <a:lnTo>
                  <a:pt x="810" y="1029"/>
                </a:lnTo>
                <a:lnTo>
                  <a:pt x="808" y="1029"/>
                </a:lnTo>
                <a:lnTo>
                  <a:pt x="807" y="1031"/>
                </a:lnTo>
                <a:lnTo>
                  <a:pt x="805" y="1031"/>
                </a:lnTo>
                <a:lnTo>
                  <a:pt x="805" y="1033"/>
                </a:lnTo>
                <a:lnTo>
                  <a:pt x="803" y="1033"/>
                </a:lnTo>
                <a:lnTo>
                  <a:pt x="803" y="1035"/>
                </a:lnTo>
                <a:lnTo>
                  <a:pt x="801" y="1035"/>
                </a:lnTo>
                <a:lnTo>
                  <a:pt x="800" y="1035"/>
                </a:lnTo>
                <a:lnTo>
                  <a:pt x="798" y="1035"/>
                </a:lnTo>
                <a:lnTo>
                  <a:pt x="798" y="1033"/>
                </a:lnTo>
                <a:lnTo>
                  <a:pt x="798" y="1031"/>
                </a:lnTo>
                <a:lnTo>
                  <a:pt x="796" y="1031"/>
                </a:lnTo>
                <a:lnTo>
                  <a:pt x="794" y="1031"/>
                </a:lnTo>
                <a:lnTo>
                  <a:pt x="794" y="1033"/>
                </a:lnTo>
                <a:lnTo>
                  <a:pt x="793" y="1031"/>
                </a:lnTo>
                <a:lnTo>
                  <a:pt x="791" y="1031"/>
                </a:lnTo>
                <a:lnTo>
                  <a:pt x="789" y="1031"/>
                </a:lnTo>
                <a:lnTo>
                  <a:pt x="787" y="1031"/>
                </a:lnTo>
                <a:lnTo>
                  <a:pt x="786" y="1033"/>
                </a:lnTo>
                <a:lnTo>
                  <a:pt x="784" y="1033"/>
                </a:lnTo>
                <a:lnTo>
                  <a:pt x="782" y="1033"/>
                </a:lnTo>
                <a:lnTo>
                  <a:pt x="782" y="1035"/>
                </a:lnTo>
                <a:lnTo>
                  <a:pt x="780" y="1035"/>
                </a:lnTo>
                <a:lnTo>
                  <a:pt x="779" y="1035"/>
                </a:lnTo>
                <a:lnTo>
                  <a:pt x="777" y="1035"/>
                </a:lnTo>
                <a:lnTo>
                  <a:pt x="775" y="1035"/>
                </a:lnTo>
                <a:lnTo>
                  <a:pt x="773" y="1035"/>
                </a:lnTo>
                <a:lnTo>
                  <a:pt x="772" y="1033"/>
                </a:lnTo>
                <a:lnTo>
                  <a:pt x="770" y="1033"/>
                </a:lnTo>
                <a:lnTo>
                  <a:pt x="768" y="1033"/>
                </a:lnTo>
                <a:lnTo>
                  <a:pt x="766" y="1033"/>
                </a:lnTo>
                <a:lnTo>
                  <a:pt x="765" y="1033"/>
                </a:lnTo>
                <a:lnTo>
                  <a:pt x="763" y="1031"/>
                </a:lnTo>
                <a:lnTo>
                  <a:pt x="761" y="1031"/>
                </a:lnTo>
                <a:lnTo>
                  <a:pt x="759" y="1031"/>
                </a:lnTo>
                <a:lnTo>
                  <a:pt x="758" y="1031"/>
                </a:lnTo>
                <a:lnTo>
                  <a:pt x="756" y="1031"/>
                </a:lnTo>
                <a:lnTo>
                  <a:pt x="754" y="1031"/>
                </a:lnTo>
                <a:lnTo>
                  <a:pt x="754" y="1029"/>
                </a:lnTo>
                <a:lnTo>
                  <a:pt x="753" y="1029"/>
                </a:lnTo>
                <a:lnTo>
                  <a:pt x="751" y="1031"/>
                </a:lnTo>
                <a:lnTo>
                  <a:pt x="749" y="1031"/>
                </a:lnTo>
                <a:lnTo>
                  <a:pt x="747" y="1031"/>
                </a:lnTo>
                <a:lnTo>
                  <a:pt x="746" y="1031"/>
                </a:lnTo>
                <a:lnTo>
                  <a:pt x="744" y="1033"/>
                </a:lnTo>
                <a:lnTo>
                  <a:pt x="742" y="1033"/>
                </a:lnTo>
                <a:lnTo>
                  <a:pt x="740" y="1033"/>
                </a:lnTo>
                <a:lnTo>
                  <a:pt x="739" y="1035"/>
                </a:lnTo>
                <a:lnTo>
                  <a:pt x="735" y="1035"/>
                </a:lnTo>
                <a:lnTo>
                  <a:pt x="735" y="1033"/>
                </a:lnTo>
                <a:lnTo>
                  <a:pt x="733" y="1033"/>
                </a:lnTo>
                <a:lnTo>
                  <a:pt x="732" y="1033"/>
                </a:lnTo>
                <a:lnTo>
                  <a:pt x="730" y="1033"/>
                </a:lnTo>
                <a:lnTo>
                  <a:pt x="728" y="1033"/>
                </a:lnTo>
                <a:lnTo>
                  <a:pt x="726" y="1033"/>
                </a:lnTo>
                <a:lnTo>
                  <a:pt x="725" y="1033"/>
                </a:lnTo>
                <a:lnTo>
                  <a:pt x="723" y="1031"/>
                </a:lnTo>
                <a:lnTo>
                  <a:pt x="721" y="1031"/>
                </a:lnTo>
                <a:lnTo>
                  <a:pt x="719" y="1029"/>
                </a:lnTo>
                <a:lnTo>
                  <a:pt x="719" y="1028"/>
                </a:lnTo>
                <a:lnTo>
                  <a:pt x="719" y="1026"/>
                </a:lnTo>
                <a:lnTo>
                  <a:pt x="718" y="1026"/>
                </a:lnTo>
                <a:lnTo>
                  <a:pt x="716" y="1026"/>
                </a:lnTo>
                <a:lnTo>
                  <a:pt x="714" y="1026"/>
                </a:lnTo>
                <a:lnTo>
                  <a:pt x="714" y="1024"/>
                </a:lnTo>
                <a:lnTo>
                  <a:pt x="712" y="1024"/>
                </a:lnTo>
                <a:lnTo>
                  <a:pt x="712" y="1022"/>
                </a:lnTo>
                <a:lnTo>
                  <a:pt x="711" y="1021"/>
                </a:lnTo>
                <a:lnTo>
                  <a:pt x="709" y="1021"/>
                </a:lnTo>
                <a:lnTo>
                  <a:pt x="707" y="1021"/>
                </a:lnTo>
                <a:lnTo>
                  <a:pt x="705" y="1021"/>
                </a:lnTo>
                <a:lnTo>
                  <a:pt x="704" y="1019"/>
                </a:lnTo>
                <a:lnTo>
                  <a:pt x="700" y="1014"/>
                </a:lnTo>
                <a:lnTo>
                  <a:pt x="690" y="1007"/>
                </a:lnTo>
                <a:lnTo>
                  <a:pt x="681" y="1003"/>
                </a:lnTo>
                <a:lnTo>
                  <a:pt x="669" y="1003"/>
                </a:lnTo>
                <a:lnTo>
                  <a:pt x="662" y="1007"/>
                </a:lnTo>
                <a:lnTo>
                  <a:pt x="653" y="1008"/>
                </a:lnTo>
                <a:lnTo>
                  <a:pt x="646" y="1010"/>
                </a:lnTo>
                <a:lnTo>
                  <a:pt x="636" y="1014"/>
                </a:lnTo>
                <a:lnTo>
                  <a:pt x="629" y="1015"/>
                </a:lnTo>
                <a:lnTo>
                  <a:pt x="622" y="1026"/>
                </a:lnTo>
                <a:lnTo>
                  <a:pt x="618" y="1029"/>
                </a:lnTo>
                <a:lnTo>
                  <a:pt x="611" y="1028"/>
                </a:lnTo>
                <a:lnTo>
                  <a:pt x="602" y="1028"/>
                </a:lnTo>
                <a:lnTo>
                  <a:pt x="595" y="1028"/>
                </a:lnTo>
                <a:lnTo>
                  <a:pt x="588" y="1029"/>
                </a:lnTo>
                <a:lnTo>
                  <a:pt x="587" y="1035"/>
                </a:lnTo>
                <a:lnTo>
                  <a:pt x="585" y="1042"/>
                </a:lnTo>
                <a:lnTo>
                  <a:pt x="576" y="1050"/>
                </a:lnTo>
                <a:lnTo>
                  <a:pt x="573" y="1057"/>
                </a:lnTo>
                <a:lnTo>
                  <a:pt x="566" y="1063"/>
                </a:lnTo>
                <a:lnTo>
                  <a:pt x="561" y="1068"/>
                </a:lnTo>
                <a:lnTo>
                  <a:pt x="561" y="1070"/>
                </a:lnTo>
                <a:lnTo>
                  <a:pt x="561" y="1071"/>
                </a:lnTo>
                <a:lnTo>
                  <a:pt x="559" y="1071"/>
                </a:lnTo>
                <a:lnTo>
                  <a:pt x="557" y="1073"/>
                </a:lnTo>
                <a:lnTo>
                  <a:pt x="555" y="1073"/>
                </a:lnTo>
                <a:lnTo>
                  <a:pt x="554" y="1073"/>
                </a:lnTo>
                <a:lnTo>
                  <a:pt x="552" y="1073"/>
                </a:lnTo>
                <a:lnTo>
                  <a:pt x="552" y="1075"/>
                </a:lnTo>
                <a:lnTo>
                  <a:pt x="550" y="1075"/>
                </a:lnTo>
                <a:lnTo>
                  <a:pt x="548" y="1075"/>
                </a:lnTo>
                <a:lnTo>
                  <a:pt x="548" y="1077"/>
                </a:lnTo>
                <a:lnTo>
                  <a:pt x="547" y="1078"/>
                </a:lnTo>
                <a:lnTo>
                  <a:pt x="547" y="1080"/>
                </a:lnTo>
                <a:lnTo>
                  <a:pt x="547" y="1082"/>
                </a:lnTo>
                <a:lnTo>
                  <a:pt x="547" y="1084"/>
                </a:lnTo>
                <a:lnTo>
                  <a:pt x="545" y="1084"/>
                </a:lnTo>
                <a:lnTo>
                  <a:pt x="545" y="1085"/>
                </a:lnTo>
                <a:lnTo>
                  <a:pt x="543" y="1085"/>
                </a:lnTo>
                <a:lnTo>
                  <a:pt x="541" y="1085"/>
                </a:lnTo>
                <a:lnTo>
                  <a:pt x="540" y="1084"/>
                </a:lnTo>
                <a:lnTo>
                  <a:pt x="538" y="1085"/>
                </a:lnTo>
                <a:lnTo>
                  <a:pt x="536" y="1087"/>
                </a:lnTo>
                <a:lnTo>
                  <a:pt x="534" y="1087"/>
                </a:lnTo>
                <a:lnTo>
                  <a:pt x="533" y="1087"/>
                </a:lnTo>
                <a:lnTo>
                  <a:pt x="533" y="1085"/>
                </a:lnTo>
                <a:lnTo>
                  <a:pt x="533" y="1084"/>
                </a:lnTo>
                <a:lnTo>
                  <a:pt x="533" y="1082"/>
                </a:lnTo>
                <a:lnTo>
                  <a:pt x="531" y="1082"/>
                </a:lnTo>
                <a:lnTo>
                  <a:pt x="529" y="1082"/>
                </a:lnTo>
                <a:lnTo>
                  <a:pt x="527" y="1084"/>
                </a:lnTo>
                <a:lnTo>
                  <a:pt x="526" y="1084"/>
                </a:lnTo>
                <a:lnTo>
                  <a:pt x="524" y="1084"/>
                </a:lnTo>
                <a:lnTo>
                  <a:pt x="522" y="1084"/>
                </a:lnTo>
                <a:lnTo>
                  <a:pt x="520" y="1085"/>
                </a:lnTo>
                <a:lnTo>
                  <a:pt x="519" y="1084"/>
                </a:lnTo>
                <a:lnTo>
                  <a:pt x="517" y="1084"/>
                </a:lnTo>
                <a:lnTo>
                  <a:pt x="515" y="1084"/>
                </a:lnTo>
                <a:lnTo>
                  <a:pt x="515" y="1082"/>
                </a:lnTo>
                <a:lnTo>
                  <a:pt x="513" y="1084"/>
                </a:lnTo>
                <a:lnTo>
                  <a:pt x="512" y="1085"/>
                </a:lnTo>
                <a:lnTo>
                  <a:pt x="510" y="1084"/>
                </a:lnTo>
                <a:lnTo>
                  <a:pt x="508" y="1084"/>
                </a:lnTo>
                <a:lnTo>
                  <a:pt x="510" y="1080"/>
                </a:lnTo>
                <a:lnTo>
                  <a:pt x="512" y="1073"/>
                </a:lnTo>
                <a:lnTo>
                  <a:pt x="513" y="1070"/>
                </a:lnTo>
                <a:lnTo>
                  <a:pt x="517" y="1061"/>
                </a:lnTo>
                <a:lnTo>
                  <a:pt x="517" y="1050"/>
                </a:lnTo>
                <a:lnTo>
                  <a:pt x="519" y="1043"/>
                </a:lnTo>
                <a:lnTo>
                  <a:pt x="520" y="1022"/>
                </a:lnTo>
                <a:lnTo>
                  <a:pt x="519" y="1012"/>
                </a:lnTo>
                <a:lnTo>
                  <a:pt x="517" y="996"/>
                </a:lnTo>
                <a:lnTo>
                  <a:pt x="517" y="981"/>
                </a:lnTo>
                <a:lnTo>
                  <a:pt x="517" y="968"/>
                </a:lnTo>
                <a:lnTo>
                  <a:pt x="520" y="944"/>
                </a:lnTo>
                <a:lnTo>
                  <a:pt x="524" y="930"/>
                </a:lnTo>
                <a:lnTo>
                  <a:pt x="531" y="918"/>
                </a:lnTo>
                <a:lnTo>
                  <a:pt x="534" y="909"/>
                </a:lnTo>
                <a:lnTo>
                  <a:pt x="541" y="899"/>
                </a:lnTo>
                <a:lnTo>
                  <a:pt x="547" y="892"/>
                </a:lnTo>
                <a:lnTo>
                  <a:pt x="557" y="886"/>
                </a:lnTo>
                <a:lnTo>
                  <a:pt x="564" y="881"/>
                </a:lnTo>
                <a:lnTo>
                  <a:pt x="568" y="872"/>
                </a:lnTo>
                <a:lnTo>
                  <a:pt x="571" y="865"/>
                </a:lnTo>
                <a:lnTo>
                  <a:pt x="571" y="862"/>
                </a:lnTo>
                <a:lnTo>
                  <a:pt x="566" y="855"/>
                </a:lnTo>
                <a:lnTo>
                  <a:pt x="566" y="850"/>
                </a:lnTo>
                <a:lnTo>
                  <a:pt x="566" y="848"/>
                </a:lnTo>
                <a:lnTo>
                  <a:pt x="566" y="844"/>
                </a:lnTo>
                <a:lnTo>
                  <a:pt x="564" y="844"/>
                </a:lnTo>
                <a:lnTo>
                  <a:pt x="562" y="844"/>
                </a:lnTo>
                <a:lnTo>
                  <a:pt x="561" y="844"/>
                </a:lnTo>
                <a:lnTo>
                  <a:pt x="559" y="844"/>
                </a:lnTo>
                <a:lnTo>
                  <a:pt x="557" y="844"/>
                </a:lnTo>
                <a:lnTo>
                  <a:pt x="557" y="843"/>
                </a:lnTo>
                <a:lnTo>
                  <a:pt x="555" y="843"/>
                </a:lnTo>
                <a:lnTo>
                  <a:pt x="554" y="841"/>
                </a:lnTo>
                <a:lnTo>
                  <a:pt x="554" y="839"/>
                </a:lnTo>
                <a:lnTo>
                  <a:pt x="552" y="837"/>
                </a:lnTo>
                <a:lnTo>
                  <a:pt x="552" y="836"/>
                </a:lnTo>
                <a:lnTo>
                  <a:pt x="550" y="836"/>
                </a:lnTo>
                <a:lnTo>
                  <a:pt x="548" y="836"/>
                </a:lnTo>
                <a:lnTo>
                  <a:pt x="548" y="834"/>
                </a:lnTo>
                <a:lnTo>
                  <a:pt x="547" y="834"/>
                </a:lnTo>
                <a:lnTo>
                  <a:pt x="545" y="834"/>
                </a:lnTo>
                <a:lnTo>
                  <a:pt x="545" y="832"/>
                </a:lnTo>
                <a:lnTo>
                  <a:pt x="545" y="830"/>
                </a:lnTo>
                <a:lnTo>
                  <a:pt x="545" y="829"/>
                </a:lnTo>
                <a:lnTo>
                  <a:pt x="543" y="829"/>
                </a:lnTo>
                <a:lnTo>
                  <a:pt x="543" y="827"/>
                </a:lnTo>
                <a:lnTo>
                  <a:pt x="541" y="827"/>
                </a:lnTo>
                <a:lnTo>
                  <a:pt x="540" y="825"/>
                </a:lnTo>
                <a:lnTo>
                  <a:pt x="538" y="825"/>
                </a:lnTo>
                <a:lnTo>
                  <a:pt x="536" y="823"/>
                </a:lnTo>
                <a:lnTo>
                  <a:pt x="534" y="823"/>
                </a:lnTo>
                <a:lnTo>
                  <a:pt x="533" y="823"/>
                </a:lnTo>
                <a:lnTo>
                  <a:pt x="531" y="823"/>
                </a:lnTo>
                <a:lnTo>
                  <a:pt x="529" y="825"/>
                </a:lnTo>
                <a:lnTo>
                  <a:pt x="529" y="823"/>
                </a:lnTo>
                <a:lnTo>
                  <a:pt x="527" y="825"/>
                </a:lnTo>
                <a:lnTo>
                  <a:pt x="526" y="825"/>
                </a:lnTo>
                <a:lnTo>
                  <a:pt x="524" y="825"/>
                </a:lnTo>
                <a:lnTo>
                  <a:pt x="522" y="827"/>
                </a:lnTo>
                <a:lnTo>
                  <a:pt x="522" y="825"/>
                </a:lnTo>
                <a:lnTo>
                  <a:pt x="520" y="825"/>
                </a:lnTo>
                <a:lnTo>
                  <a:pt x="519" y="825"/>
                </a:lnTo>
                <a:lnTo>
                  <a:pt x="519" y="823"/>
                </a:lnTo>
                <a:lnTo>
                  <a:pt x="517" y="823"/>
                </a:lnTo>
                <a:lnTo>
                  <a:pt x="517" y="822"/>
                </a:lnTo>
                <a:lnTo>
                  <a:pt x="515" y="822"/>
                </a:lnTo>
                <a:lnTo>
                  <a:pt x="513" y="822"/>
                </a:lnTo>
                <a:lnTo>
                  <a:pt x="513" y="820"/>
                </a:lnTo>
                <a:lnTo>
                  <a:pt x="512" y="820"/>
                </a:lnTo>
                <a:lnTo>
                  <a:pt x="510" y="820"/>
                </a:lnTo>
                <a:lnTo>
                  <a:pt x="508" y="820"/>
                </a:lnTo>
                <a:lnTo>
                  <a:pt x="508" y="818"/>
                </a:lnTo>
                <a:lnTo>
                  <a:pt x="506" y="818"/>
                </a:lnTo>
                <a:lnTo>
                  <a:pt x="505" y="818"/>
                </a:lnTo>
                <a:lnTo>
                  <a:pt x="503" y="818"/>
                </a:lnTo>
                <a:lnTo>
                  <a:pt x="501" y="818"/>
                </a:lnTo>
                <a:lnTo>
                  <a:pt x="499" y="818"/>
                </a:lnTo>
                <a:lnTo>
                  <a:pt x="498" y="818"/>
                </a:lnTo>
                <a:lnTo>
                  <a:pt x="496" y="818"/>
                </a:lnTo>
                <a:lnTo>
                  <a:pt x="494" y="818"/>
                </a:lnTo>
                <a:lnTo>
                  <a:pt x="492" y="817"/>
                </a:lnTo>
                <a:lnTo>
                  <a:pt x="491" y="815"/>
                </a:lnTo>
                <a:lnTo>
                  <a:pt x="489" y="817"/>
                </a:lnTo>
                <a:lnTo>
                  <a:pt x="487" y="815"/>
                </a:lnTo>
                <a:lnTo>
                  <a:pt x="487" y="817"/>
                </a:lnTo>
                <a:lnTo>
                  <a:pt x="486" y="815"/>
                </a:lnTo>
                <a:lnTo>
                  <a:pt x="484" y="815"/>
                </a:lnTo>
                <a:lnTo>
                  <a:pt x="484" y="817"/>
                </a:lnTo>
                <a:lnTo>
                  <a:pt x="482" y="817"/>
                </a:lnTo>
                <a:lnTo>
                  <a:pt x="480" y="817"/>
                </a:lnTo>
                <a:lnTo>
                  <a:pt x="479" y="817"/>
                </a:lnTo>
                <a:lnTo>
                  <a:pt x="479" y="815"/>
                </a:lnTo>
                <a:lnTo>
                  <a:pt x="479" y="817"/>
                </a:lnTo>
                <a:lnTo>
                  <a:pt x="477" y="817"/>
                </a:lnTo>
                <a:lnTo>
                  <a:pt x="477" y="815"/>
                </a:lnTo>
                <a:lnTo>
                  <a:pt x="475" y="817"/>
                </a:lnTo>
                <a:lnTo>
                  <a:pt x="473" y="815"/>
                </a:lnTo>
                <a:lnTo>
                  <a:pt x="472" y="815"/>
                </a:lnTo>
                <a:lnTo>
                  <a:pt x="470" y="813"/>
                </a:lnTo>
                <a:lnTo>
                  <a:pt x="470" y="811"/>
                </a:lnTo>
                <a:lnTo>
                  <a:pt x="468" y="811"/>
                </a:lnTo>
                <a:lnTo>
                  <a:pt x="466" y="811"/>
                </a:lnTo>
                <a:lnTo>
                  <a:pt x="466" y="810"/>
                </a:lnTo>
                <a:lnTo>
                  <a:pt x="465" y="810"/>
                </a:lnTo>
                <a:lnTo>
                  <a:pt x="463" y="810"/>
                </a:lnTo>
                <a:lnTo>
                  <a:pt x="463" y="808"/>
                </a:lnTo>
                <a:lnTo>
                  <a:pt x="461" y="806"/>
                </a:lnTo>
                <a:lnTo>
                  <a:pt x="459" y="806"/>
                </a:lnTo>
                <a:lnTo>
                  <a:pt x="459" y="804"/>
                </a:lnTo>
                <a:lnTo>
                  <a:pt x="459" y="803"/>
                </a:lnTo>
                <a:lnTo>
                  <a:pt x="458" y="801"/>
                </a:lnTo>
                <a:lnTo>
                  <a:pt x="456" y="801"/>
                </a:lnTo>
                <a:lnTo>
                  <a:pt x="454" y="799"/>
                </a:lnTo>
                <a:lnTo>
                  <a:pt x="452" y="799"/>
                </a:lnTo>
                <a:lnTo>
                  <a:pt x="452" y="797"/>
                </a:lnTo>
                <a:lnTo>
                  <a:pt x="451" y="797"/>
                </a:lnTo>
                <a:lnTo>
                  <a:pt x="449" y="797"/>
                </a:lnTo>
                <a:lnTo>
                  <a:pt x="447" y="796"/>
                </a:lnTo>
                <a:lnTo>
                  <a:pt x="445" y="796"/>
                </a:lnTo>
                <a:lnTo>
                  <a:pt x="444" y="794"/>
                </a:lnTo>
                <a:lnTo>
                  <a:pt x="444" y="792"/>
                </a:lnTo>
                <a:lnTo>
                  <a:pt x="442" y="792"/>
                </a:lnTo>
                <a:lnTo>
                  <a:pt x="442" y="790"/>
                </a:lnTo>
                <a:lnTo>
                  <a:pt x="440" y="790"/>
                </a:lnTo>
                <a:lnTo>
                  <a:pt x="438" y="790"/>
                </a:lnTo>
                <a:lnTo>
                  <a:pt x="437" y="790"/>
                </a:lnTo>
                <a:lnTo>
                  <a:pt x="435" y="789"/>
                </a:lnTo>
                <a:lnTo>
                  <a:pt x="435" y="790"/>
                </a:lnTo>
                <a:lnTo>
                  <a:pt x="433" y="790"/>
                </a:lnTo>
                <a:lnTo>
                  <a:pt x="433" y="792"/>
                </a:lnTo>
                <a:lnTo>
                  <a:pt x="431" y="792"/>
                </a:lnTo>
                <a:lnTo>
                  <a:pt x="430" y="792"/>
                </a:lnTo>
                <a:lnTo>
                  <a:pt x="428" y="790"/>
                </a:lnTo>
                <a:lnTo>
                  <a:pt x="426" y="790"/>
                </a:lnTo>
                <a:lnTo>
                  <a:pt x="424" y="790"/>
                </a:lnTo>
                <a:lnTo>
                  <a:pt x="424" y="792"/>
                </a:lnTo>
                <a:lnTo>
                  <a:pt x="424" y="794"/>
                </a:lnTo>
                <a:lnTo>
                  <a:pt x="423" y="794"/>
                </a:lnTo>
                <a:lnTo>
                  <a:pt x="421" y="794"/>
                </a:lnTo>
                <a:lnTo>
                  <a:pt x="419" y="794"/>
                </a:lnTo>
                <a:lnTo>
                  <a:pt x="419" y="792"/>
                </a:lnTo>
                <a:lnTo>
                  <a:pt x="417" y="792"/>
                </a:lnTo>
                <a:lnTo>
                  <a:pt x="416" y="790"/>
                </a:lnTo>
                <a:lnTo>
                  <a:pt x="416" y="789"/>
                </a:lnTo>
                <a:lnTo>
                  <a:pt x="414" y="789"/>
                </a:lnTo>
                <a:lnTo>
                  <a:pt x="414" y="787"/>
                </a:lnTo>
                <a:lnTo>
                  <a:pt x="412" y="787"/>
                </a:lnTo>
                <a:lnTo>
                  <a:pt x="410" y="787"/>
                </a:lnTo>
                <a:lnTo>
                  <a:pt x="409" y="787"/>
                </a:lnTo>
                <a:lnTo>
                  <a:pt x="409" y="785"/>
                </a:lnTo>
                <a:lnTo>
                  <a:pt x="407" y="785"/>
                </a:lnTo>
                <a:lnTo>
                  <a:pt x="407" y="783"/>
                </a:lnTo>
                <a:lnTo>
                  <a:pt x="407" y="782"/>
                </a:lnTo>
                <a:lnTo>
                  <a:pt x="407" y="780"/>
                </a:lnTo>
                <a:lnTo>
                  <a:pt x="407" y="778"/>
                </a:lnTo>
                <a:lnTo>
                  <a:pt x="407" y="776"/>
                </a:lnTo>
                <a:lnTo>
                  <a:pt x="407" y="775"/>
                </a:lnTo>
                <a:lnTo>
                  <a:pt x="407" y="773"/>
                </a:lnTo>
                <a:lnTo>
                  <a:pt x="407" y="771"/>
                </a:lnTo>
                <a:lnTo>
                  <a:pt x="405" y="771"/>
                </a:lnTo>
                <a:lnTo>
                  <a:pt x="405" y="769"/>
                </a:lnTo>
                <a:lnTo>
                  <a:pt x="405" y="768"/>
                </a:lnTo>
                <a:lnTo>
                  <a:pt x="405" y="766"/>
                </a:lnTo>
                <a:lnTo>
                  <a:pt x="405" y="764"/>
                </a:lnTo>
                <a:lnTo>
                  <a:pt x="405" y="762"/>
                </a:lnTo>
                <a:lnTo>
                  <a:pt x="405" y="761"/>
                </a:lnTo>
                <a:lnTo>
                  <a:pt x="405" y="759"/>
                </a:lnTo>
                <a:lnTo>
                  <a:pt x="405" y="757"/>
                </a:lnTo>
                <a:lnTo>
                  <a:pt x="403" y="757"/>
                </a:lnTo>
                <a:lnTo>
                  <a:pt x="402" y="757"/>
                </a:lnTo>
                <a:lnTo>
                  <a:pt x="400" y="757"/>
                </a:lnTo>
                <a:lnTo>
                  <a:pt x="398" y="757"/>
                </a:lnTo>
                <a:lnTo>
                  <a:pt x="397" y="757"/>
                </a:lnTo>
                <a:lnTo>
                  <a:pt x="395" y="755"/>
                </a:lnTo>
                <a:lnTo>
                  <a:pt x="393" y="755"/>
                </a:lnTo>
                <a:lnTo>
                  <a:pt x="391" y="754"/>
                </a:lnTo>
                <a:lnTo>
                  <a:pt x="391" y="752"/>
                </a:lnTo>
                <a:lnTo>
                  <a:pt x="390" y="752"/>
                </a:lnTo>
                <a:lnTo>
                  <a:pt x="390" y="750"/>
                </a:lnTo>
                <a:lnTo>
                  <a:pt x="388" y="750"/>
                </a:lnTo>
                <a:lnTo>
                  <a:pt x="386" y="750"/>
                </a:lnTo>
                <a:lnTo>
                  <a:pt x="386" y="748"/>
                </a:lnTo>
                <a:lnTo>
                  <a:pt x="384" y="748"/>
                </a:lnTo>
                <a:lnTo>
                  <a:pt x="383" y="748"/>
                </a:lnTo>
                <a:lnTo>
                  <a:pt x="383" y="747"/>
                </a:lnTo>
                <a:lnTo>
                  <a:pt x="384" y="747"/>
                </a:lnTo>
                <a:lnTo>
                  <a:pt x="384" y="745"/>
                </a:lnTo>
                <a:lnTo>
                  <a:pt x="384" y="743"/>
                </a:lnTo>
                <a:lnTo>
                  <a:pt x="383" y="743"/>
                </a:lnTo>
                <a:lnTo>
                  <a:pt x="383" y="741"/>
                </a:lnTo>
                <a:lnTo>
                  <a:pt x="381" y="741"/>
                </a:lnTo>
                <a:lnTo>
                  <a:pt x="379" y="741"/>
                </a:lnTo>
                <a:lnTo>
                  <a:pt x="379" y="740"/>
                </a:lnTo>
                <a:lnTo>
                  <a:pt x="379" y="738"/>
                </a:lnTo>
                <a:lnTo>
                  <a:pt x="379" y="736"/>
                </a:lnTo>
                <a:lnTo>
                  <a:pt x="379" y="734"/>
                </a:lnTo>
                <a:lnTo>
                  <a:pt x="377" y="734"/>
                </a:lnTo>
                <a:lnTo>
                  <a:pt x="376" y="733"/>
                </a:lnTo>
                <a:lnTo>
                  <a:pt x="374" y="733"/>
                </a:lnTo>
                <a:lnTo>
                  <a:pt x="374" y="731"/>
                </a:lnTo>
                <a:lnTo>
                  <a:pt x="372" y="731"/>
                </a:lnTo>
                <a:lnTo>
                  <a:pt x="372" y="729"/>
                </a:lnTo>
                <a:lnTo>
                  <a:pt x="372" y="727"/>
                </a:lnTo>
                <a:lnTo>
                  <a:pt x="370" y="727"/>
                </a:lnTo>
                <a:lnTo>
                  <a:pt x="369" y="727"/>
                </a:lnTo>
                <a:lnTo>
                  <a:pt x="367" y="727"/>
                </a:lnTo>
                <a:lnTo>
                  <a:pt x="369" y="727"/>
                </a:lnTo>
                <a:lnTo>
                  <a:pt x="369" y="726"/>
                </a:lnTo>
                <a:lnTo>
                  <a:pt x="367" y="726"/>
                </a:lnTo>
                <a:lnTo>
                  <a:pt x="367" y="724"/>
                </a:lnTo>
                <a:lnTo>
                  <a:pt x="365" y="724"/>
                </a:lnTo>
                <a:lnTo>
                  <a:pt x="365" y="722"/>
                </a:lnTo>
                <a:lnTo>
                  <a:pt x="365" y="721"/>
                </a:lnTo>
                <a:lnTo>
                  <a:pt x="365" y="719"/>
                </a:lnTo>
                <a:lnTo>
                  <a:pt x="365" y="717"/>
                </a:lnTo>
                <a:lnTo>
                  <a:pt x="365" y="715"/>
                </a:lnTo>
                <a:lnTo>
                  <a:pt x="365" y="714"/>
                </a:lnTo>
                <a:lnTo>
                  <a:pt x="363" y="712"/>
                </a:lnTo>
                <a:lnTo>
                  <a:pt x="362" y="712"/>
                </a:lnTo>
                <a:lnTo>
                  <a:pt x="360" y="712"/>
                </a:lnTo>
                <a:lnTo>
                  <a:pt x="362" y="710"/>
                </a:lnTo>
                <a:lnTo>
                  <a:pt x="363" y="710"/>
                </a:lnTo>
                <a:lnTo>
                  <a:pt x="363" y="708"/>
                </a:lnTo>
                <a:lnTo>
                  <a:pt x="363" y="707"/>
                </a:lnTo>
                <a:lnTo>
                  <a:pt x="362" y="707"/>
                </a:lnTo>
                <a:lnTo>
                  <a:pt x="362" y="705"/>
                </a:lnTo>
                <a:lnTo>
                  <a:pt x="360" y="703"/>
                </a:lnTo>
                <a:lnTo>
                  <a:pt x="360" y="701"/>
                </a:lnTo>
                <a:lnTo>
                  <a:pt x="362" y="700"/>
                </a:lnTo>
                <a:lnTo>
                  <a:pt x="360" y="698"/>
                </a:lnTo>
                <a:lnTo>
                  <a:pt x="358" y="698"/>
                </a:lnTo>
                <a:lnTo>
                  <a:pt x="356" y="698"/>
                </a:lnTo>
                <a:lnTo>
                  <a:pt x="356" y="696"/>
                </a:lnTo>
                <a:lnTo>
                  <a:pt x="355" y="696"/>
                </a:lnTo>
                <a:lnTo>
                  <a:pt x="355" y="698"/>
                </a:lnTo>
                <a:lnTo>
                  <a:pt x="353" y="696"/>
                </a:lnTo>
                <a:lnTo>
                  <a:pt x="355" y="694"/>
                </a:lnTo>
                <a:lnTo>
                  <a:pt x="355" y="693"/>
                </a:lnTo>
                <a:lnTo>
                  <a:pt x="355" y="691"/>
                </a:lnTo>
                <a:lnTo>
                  <a:pt x="355" y="689"/>
                </a:lnTo>
                <a:lnTo>
                  <a:pt x="353" y="687"/>
                </a:lnTo>
                <a:lnTo>
                  <a:pt x="351" y="687"/>
                </a:lnTo>
                <a:lnTo>
                  <a:pt x="351" y="686"/>
                </a:lnTo>
                <a:lnTo>
                  <a:pt x="351" y="684"/>
                </a:lnTo>
                <a:lnTo>
                  <a:pt x="353" y="684"/>
                </a:lnTo>
                <a:lnTo>
                  <a:pt x="353" y="682"/>
                </a:lnTo>
                <a:lnTo>
                  <a:pt x="351" y="682"/>
                </a:lnTo>
                <a:lnTo>
                  <a:pt x="351" y="680"/>
                </a:lnTo>
                <a:lnTo>
                  <a:pt x="351" y="679"/>
                </a:lnTo>
                <a:lnTo>
                  <a:pt x="351" y="677"/>
                </a:lnTo>
                <a:lnTo>
                  <a:pt x="351" y="675"/>
                </a:lnTo>
                <a:lnTo>
                  <a:pt x="351" y="673"/>
                </a:lnTo>
                <a:lnTo>
                  <a:pt x="353" y="673"/>
                </a:lnTo>
                <a:lnTo>
                  <a:pt x="351" y="672"/>
                </a:lnTo>
                <a:lnTo>
                  <a:pt x="353" y="670"/>
                </a:lnTo>
                <a:lnTo>
                  <a:pt x="353" y="668"/>
                </a:lnTo>
                <a:lnTo>
                  <a:pt x="353" y="666"/>
                </a:lnTo>
                <a:lnTo>
                  <a:pt x="351" y="666"/>
                </a:lnTo>
                <a:lnTo>
                  <a:pt x="351" y="665"/>
                </a:lnTo>
                <a:lnTo>
                  <a:pt x="351" y="663"/>
                </a:lnTo>
                <a:lnTo>
                  <a:pt x="349" y="661"/>
                </a:lnTo>
                <a:lnTo>
                  <a:pt x="349" y="659"/>
                </a:lnTo>
                <a:lnTo>
                  <a:pt x="348" y="659"/>
                </a:lnTo>
                <a:lnTo>
                  <a:pt x="348" y="658"/>
                </a:lnTo>
                <a:lnTo>
                  <a:pt x="346" y="658"/>
                </a:lnTo>
                <a:lnTo>
                  <a:pt x="344" y="656"/>
                </a:lnTo>
                <a:lnTo>
                  <a:pt x="342" y="656"/>
                </a:lnTo>
                <a:lnTo>
                  <a:pt x="341" y="656"/>
                </a:lnTo>
                <a:lnTo>
                  <a:pt x="339" y="654"/>
                </a:lnTo>
                <a:lnTo>
                  <a:pt x="337" y="654"/>
                </a:lnTo>
                <a:lnTo>
                  <a:pt x="337" y="652"/>
                </a:lnTo>
                <a:lnTo>
                  <a:pt x="337" y="651"/>
                </a:lnTo>
                <a:lnTo>
                  <a:pt x="335" y="649"/>
                </a:lnTo>
                <a:lnTo>
                  <a:pt x="334" y="647"/>
                </a:lnTo>
                <a:lnTo>
                  <a:pt x="334" y="645"/>
                </a:lnTo>
                <a:lnTo>
                  <a:pt x="332" y="645"/>
                </a:lnTo>
                <a:lnTo>
                  <a:pt x="332" y="644"/>
                </a:lnTo>
                <a:lnTo>
                  <a:pt x="332" y="642"/>
                </a:lnTo>
                <a:lnTo>
                  <a:pt x="332" y="640"/>
                </a:lnTo>
                <a:lnTo>
                  <a:pt x="332" y="638"/>
                </a:lnTo>
                <a:lnTo>
                  <a:pt x="330" y="637"/>
                </a:lnTo>
                <a:lnTo>
                  <a:pt x="330" y="635"/>
                </a:lnTo>
                <a:lnTo>
                  <a:pt x="330" y="633"/>
                </a:lnTo>
                <a:lnTo>
                  <a:pt x="328" y="631"/>
                </a:lnTo>
                <a:lnTo>
                  <a:pt x="327" y="631"/>
                </a:lnTo>
                <a:lnTo>
                  <a:pt x="325" y="631"/>
                </a:lnTo>
                <a:lnTo>
                  <a:pt x="323" y="631"/>
                </a:lnTo>
                <a:lnTo>
                  <a:pt x="323" y="630"/>
                </a:lnTo>
                <a:lnTo>
                  <a:pt x="321" y="630"/>
                </a:lnTo>
                <a:lnTo>
                  <a:pt x="320" y="630"/>
                </a:lnTo>
                <a:lnTo>
                  <a:pt x="318" y="630"/>
                </a:lnTo>
                <a:lnTo>
                  <a:pt x="316" y="630"/>
                </a:lnTo>
                <a:lnTo>
                  <a:pt x="316" y="628"/>
                </a:lnTo>
                <a:lnTo>
                  <a:pt x="314" y="628"/>
                </a:lnTo>
                <a:lnTo>
                  <a:pt x="314" y="626"/>
                </a:lnTo>
                <a:lnTo>
                  <a:pt x="313" y="626"/>
                </a:lnTo>
                <a:lnTo>
                  <a:pt x="311" y="626"/>
                </a:lnTo>
                <a:lnTo>
                  <a:pt x="311" y="628"/>
                </a:lnTo>
                <a:lnTo>
                  <a:pt x="309" y="628"/>
                </a:lnTo>
                <a:lnTo>
                  <a:pt x="309" y="630"/>
                </a:lnTo>
                <a:lnTo>
                  <a:pt x="308" y="630"/>
                </a:lnTo>
                <a:lnTo>
                  <a:pt x="308" y="628"/>
                </a:lnTo>
                <a:lnTo>
                  <a:pt x="306" y="628"/>
                </a:lnTo>
                <a:lnTo>
                  <a:pt x="304" y="630"/>
                </a:lnTo>
                <a:lnTo>
                  <a:pt x="302" y="628"/>
                </a:lnTo>
                <a:lnTo>
                  <a:pt x="301" y="626"/>
                </a:lnTo>
                <a:lnTo>
                  <a:pt x="301" y="625"/>
                </a:lnTo>
                <a:lnTo>
                  <a:pt x="299" y="625"/>
                </a:lnTo>
                <a:lnTo>
                  <a:pt x="297" y="625"/>
                </a:lnTo>
                <a:lnTo>
                  <a:pt x="295" y="625"/>
                </a:lnTo>
                <a:lnTo>
                  <a:pt x="294" y="623"/>
                </a:lnTo>
                <a:lnTo>
                  <a:pt x="292" y="623"/>
                </a:lnTo>
                <a:lnTo>
                  <a:pt x="290" y="625"/>
                </a:lnTo>
                <a:lnTo>
                  <a:pt x="290" y="626"/>
                </a:lnTo>
                <a:lnTo>
                  <a:pt x="288" y="626"/>
                </a:lnTo>
                <a:lnTo>
                  <a:pt x="287" y="626"/>
                </a:lnTo>
                <a:lnTo>
                  <a:pt x="285" y="625"/>
                </a:lnTo>
                <a:lnTo>
                  <a:pt x="285" y="623"/>
                </a:lnTo>
                <a:lnTo>
                  <a:pt x="283" y="623"/>
                </a:lnTo>
                <a:lnTo>
                  <a:pt x="281" y="623"/>
                </a:lnTo>
                <a:lnTo>
                  <a:pt x="280" y="623"/>
                </a:lnTo>
                <a:lnTo>
                  <a:pt x="278" y="623"/>
                </a:lnTo>
                <a:lnTo>
                  <a:pt x="276" y="623"/>
                </a:lnTo>
                <a:lnTo>
                  <a:pt x="274" y="623"/>
                </a:lnTo>
                <a:lnTo>
                  <a:pt x="273" y="623"/>
                </a:lnTo>
                <a:lnTo>
                  <a:pt x="271" y="623"/>
                </a:lnTo>
                <a:lnTo>
                  <a:pt x="269" y="623"/>
                </a:lnTo>
                <a:lnTo>
                  <a:pt x="267" y="623"/>
                </a:lnTo>
                <a:lnTo>
                  <a:pt x="266" y="623"/>
                </a:lnTo>
                <a:lnTo>
                  <a:pt x="266" y="621"/>
                </a:lnTo>
                <a:lnTo>
                  <a:pt x="266" y="619"/>
                </a:lnTo>
                <a:lnTo>
                  <a:pt x="266" y="618"/>
                </a:lnTo>
                <a:lnTo>
                  <a:pt x="266" y="619"/>
                </a:lnTo>
                <a:lnTo>
                  <a:pt x="264" y="619"/>
                </a:lnTo>
                <a:lnTo>
                  <a:pt x="264" y="618"/>
                </a:lnTo>
                <a:lnTo>
                  <a:pt x="262" y="618"/>
                </a:lnTo>
                <a:lnTo>
                  <a:pt x="260" y="618"/>
                </a:lnTo>
                <a:lnTo>
                  <a:pt x="259" y="618"/>
                </a:lnTo>
                <a:lnTo>
                  <a:pt x="257" y="618"/>
                </a:lnTo>
                <a:lnTo>
                  <a:pt x="255" y="618"/>
                </a:lnTo>
                <a:lnTo>
                  <a:pt x="255" y="619"/>
                </a:lnTo>
                <a:lnTo>
                  <a:pt x="255" y="621"/>
                </a:lnTo>
                <a:lnTo>
                  <a:pt x="253" y="621"/>
                </a:lnTo>
                <a:lnTo>
                  <a:pt x="252" y="621"/>
                </a:lnTo>
                <a:lnTo>
                  <a:pt x="252" y="619"/>
                </a:lnTo>
                <a:lnTo>
                  <a:pt x="250" y="619"/>
                </a:lnTo>
                <a:lnTo>
                  <a:pt x="250" y="621"/>
                </a:lnTo>
                <a:lnTo>
                  <a:pt x="248" y="621"/>
                </a:lnTo>
                <a:lnTo>
                  <a:pt x="246" y="623"/>
                </a:lnTo>
                <a:lnTo>
                  <a:pt x="246" y="625"/>
                </a:lnTo>
                <a:lnTo>
                  <a:pt x="246" y="626"/>
                </a:lnTo>
                <a:lnTo>
                  <a:pt x="245" y="626"/>
                </a:lnTo>
                <a:lnTo>
                  <a:pt x="245" y="628"/>
                </a:lnTo>
                <a:lnTo>
                  <a:pt x="246" y="630"/>
                </a:lnTo>
                <a:lnTo>
                  <a:pt x="245" y="630"/>
                </a:lnTo>
                <a:lnTo>
                  <a:pt x="243" y="630"/>
                </a:lnTo>
                <a:lnTo>
                  <a:pt x="243" y="631"/>
                </a:lnTo>
                <a:lnTo>
                  <a:pt x="241" y="631"/>
                </a:lnTo>
                <a:lnTo>
                  <a:pt x="239" y="633"/>
                </a:lnTo>
                <a:lnTo>
                  <a:pt x="238" y="633"/>
                </a:lnTo>
                <a:lnTo>
                  <a:pt x="236" y="633"/>
                </a:lnTo>
                <a:lnTo>
                  <a:pt x="236" y="631"/>
                </a:lnTo>
                <a:lnTo>
                  <a:pt x="234" y="631"/>
                </a:lnTo>
                <a:lnTo>
                  <a:pt x="232" y="631"/>
                </a:lnTo>
                <a:lnTo>
                  <a:pt x="232" y="633"/>
                </a:lnTo>
                <a:lnTo>
                  <a:pt x="234" y="635"/>
                </a:lnTo>
                <a:lnTo>
                  <a:pt x="232" y="635"/>
                </a:lnTo>
                <a:lnTo>
                  <a:pt x="232" y="637"/>
                </a:lnTo>
                <a:lnTo>
                  <a:pt x="231" y="637"/>
                </a:lnTo>
                <a:lnTo>
                  <a:pt x="231" y="638"/>
                </a:lnTo>
                <a:lnTo>
                  <a:pt x="229" y="638"/>
                </a:lnTo>
                <a:lnTo>
                  <a:pt x="229" y="640"/>
                </a:lnTo>
                <a:lnTo>
                  <a:pt x="229" y="642"/>
                </a:lnTo>
                <a:lnTo>
                  <a:pt x="227" y="642"/>
                </a:lnTo>
                <a:lnTo>
                  <a:pt x="227" y="640"/>
                </a:lnTo>
                <a:lnTo>
                  <a:pt x="225" y="642"/>
                </a:lnTo>
                <a:lnTo>
                  <a:pt x="225" y="640"/>
                </a:lnTo>
                <a:lnTo>
                  <a:pt x="224" y="640"/>
                </a:lnTo>
                <a:lnTo>
                  <a:pt x="222" y="642"/>
                </a:lnTo>
                <a:lnTo>
                  <a:pt x="220" y="642"/>
                </a:lnTo>
                <a:lnTo>
                  <a:pt x="222" y="644"/>
                </a:lnTo>
                <a:lnTo>
                  <a:pt x="224" y="644"/>
                </a:lnTo>
                <a:lnTo>
                  <a:pt x="222" y="645"/>
                </a:lnTo>
                <a:lnTo>
                  <a:pt x="222" y="647"/>
                </a:lnTo>
                <a:lnTo>
                  <a:pt x="220" y="649"/>
                </a:lnTo>
                <a:lnTo>
                  <a:pt x="219" y="649"/>
                </a:lnTo>
                <a:lnTo>
                  <a:pt x="219" y="651"/>
                </a:lnTo>
                <a:lnTo>
                  <a:pt x="219" y="652"/>
                </a:lnTo>
                <a:lnTo>
                  <a:pt x="217" y="652"/>
                </a:lnTo>
                <a:lnTo>
                  <a:pt x="215" y="651"/>
                </a:lnTo>
                <a:lnTo>
                  <a:pt x="213" y="652"/>
                </a:lnTo>
                <a:lnTo>
                  <a:pt x="212" y="652"/>
                </a:lnTo>
                <a:lnTo>
                  <a:pt x="212" y="654"/>
                </a:lnTo>
                <a:lnTo>
                  <a:pt x="210" y="654"/>
                </a:lnTo>
                <a:lnTo>
                  <a:pt x="210" y="656"/>
                </a:lnTo>
                <a:lnTo>
                  <a:pt x="208" y="656"/>
                </a:lnTo>
                <a:lnTo>
                  <a:pt x="206" y="656"/>
                </a:lnTo>
                <a:lnTo>
                  <a:pt x="206" y="654"/>
                </a:lnTo>
                <a:lnTo>
                  <a:pt x="205" y="654"/>
                </a:lnTo>
                <a:lnTo>
                  <a:pt x="205" y="652"/>
                </a:lnTo>
                <a:lnTo>
                  <a:pt x="205" y="654"/>
                </a:lnTo>
                <a:lnTo>
                  <a:pt x="203" y="654"/>
                </a:lnTo>
                <a:lnTo>
                  <a:pt x="201" y="652"/>
                </a:lnTo>
                <a:lnTo>
                  <a:pt x="199" y="654"/>
                </a:lnTo>
                <a:lnTo>
                  <a:pt x="198" y="656"/>
                </a:lnTo>
                <a:lnTo>
                  <a:pt x="198" y="658"/>
                </a:lnTo>
                <a:lnTo>
                  <a:pt x="196" y="658"/>
                </a:lnTo>
                <a:lnTo>
                  <a:pt x="194" y="658"/>
                </a:lnTo>
                <a:lnTo>
                  <a:pt x="192" y="658"/>
                </a:lnTo>
                <a:lnTo>
                  <a:pt x="192" y="656"/>
                </a:lnTo>
                <a:lnTo>
                  <a:pt x="192" y="654"/>
                </a:lnTo>
                <a:lnTo>
                  <a:pt x="192" y="652"/>
                </a:lnTo>
                <a:lnTo>
                  <a:pt x="191" y="654"/>
                </a:lnTo>
                <a:lnTo>
                  <a:pt x="189" y="654"/>
                </a:lnTo>
                <a:lnTo>
                  <a:pt x="187" y="652"/>
                </a:lnTo>
                <a:lnTo>
                  <a:pt x="187" y="654"/>
                </a:lnTo>
                <a:lnTo>
                  <a:pt x="185" y="654"/>
                </a:lnTo>
                <a:lnTo>
                  <a:pt x="185" y="656"/>
                </a:lnTo>
                <a:lnTo>
                  <a:pt x="185" y="658"/>
                </a:lnTo>
                <a:lnTo>
                  <a:pt x="184" y="658"/>
                </a:lnTo>
                <a:lnTo>
                  <a:pt x="182" y="656"/>
                </a:lnTo>
                <a:lnTo>
                  <a:pt x="180" y="654"/>
                </a:lnTo>
                <a:lnTo>
                  <a:pt x="180" y="652"/>
                </a:lnTo>
                <a:lnTo>
                  <a:pt x="178" y="652"/>
                </a:lnTo>
                <a:lnTo>
                  <a:pt x="178" y="651"/>
                </a:lnTo>
                <a:lnTo>
                  <a:pt x="177" y="651"/>
                </a:lnTo>
                <a:lnTo>
                  <a:pt x="177" y="649"/>
                </a:lnTo>
                <a:lnTo>
                  <a:pt x="175" y="649"/>
                </a:lnTo>
                <a:lnTo>
                  <a:pt x="173" y="649"/>
                </a:lnTo>
                <a:lnTo>
                  <a:pt x="173" y="647"/>
                </a:lnTo>
                <a:lnTo>
                  <a:pt x="171" y="647"/>
                </a:lnTo>
                <a:lnTo>
                  <a:pt x="171" y="649"/>
                </a:lnTo>
                <a:lnTo>
                  <a:pt x="170" y="649"/>
                </a:lnTo>
                <a:lnTo>
                  <a:pt x="168" y="649"/>
                </a:lnTo>
                <a:lnTo>
                  <a:pt x="166" y="649"/>
                </a:lnTo>
                <a:lnTo>
                  <a:pt x="164" y="651"/>
                </a:lnTo>
                <a:lnTo>
                  <a:pt x="163" y="651"/>
                </a:lnTo>
                <a:lnTo>
                  <a:pt x="163" y="652"/>
                </a:lnTo>
                <a:lnTo>
                  <a:pt x="161" y="654"/>
                </a:lnTo>
                <a:lnTo>
                  <a:pt x="159" y="654"/>
                </a:lnTo>
                <a:lnTo>
                  <a:pt x="159" y="656"/>
                </a:lnTo>
                <a:lnTo>
                  <a:pt x="157" y="656"/>
                </a:lnTo>
                <a:lnTo>
                  <a:pt x="157" y="654"/>
                </a:lnTo>
                <a:lnTo>
                  <a:pt x="156" y="652"/>
                </a:lnTo>
                <a:lnTo>
                  <a:pt x="154" y="652"/>
                </a:lnTo>
                <a:lnTo>
                  <a:pt x="152" y="652"/>
                </a:lnTo>
                <a:lnTo>
                  <a:pt x="150" y="654"/>
                </a:lnTo>
                <a:lnTo>
                  <a:pt x="150" y="656"/>
                </a:lnTo>
                <a:lnTo>
                  <a:pt x="152" y="656"/>
                </a:lnTo>
                <a:lnTo>
                  <a:pt x="152" y="658"/>
                </a:lnTo>
                <a:lnTo>
                  <a:pt x="150" y="658"/>
                </a:lnTo>
                <a:lnTo>
                  <a:pt x="149" y="656"/>
                </a:lnTo>
                <a:lnTo>
                  <a:pt x="149" y="654"/>
                </a:lnTo>
                <a:lnTo>
                  <a:pt x="147" y="654"/>
                </a:lnTo>
                <a:lnTo>
                  <a:pt x="145" y="656"/>
                </a:lnTo>
                <a:lnTo>
                  <a:pt x="143" y="654"/>
                </a:lnTo>
                <a:lnTo>
                  <a:pt x="142" y="654"/>
                </a:lnTo>
                <a:lnTo>
                  <a:pt x="140" y="654"/>
                </a:lnTo>
                <a:lnTo>
                  <a:pt x="138" y="654"/>
                </a:lnTo>
                <a:lnTo>
                  <a:pt x="136" y="654"/>
                </a:lnTo>
                <a:lnTo>
                  <a:pt x="135" y="654"/>
                </a:lnTo>
                <a:lnTo>
                  <a:pt x="133" y="654"/>
                </a:lnTo>
                <a:lnTo>
                  <a:pt x="131" y="654"/>
                </a:lnTo>
                <a:lnTo>
                  <a:pt x="130" y="654"/>
                </a:lnTo>
                <a:lnTo>
                  <a:pt x="128" y="654"/>
                </a:lnTo>
                <a:lnTo>
                  <a:pt x="126" y="654"/>
                </a:lnTo>
                <a:lnTo>
                  <a:pt x="126" y="652"/>
                </a:lnTo>
                <a:lnTo>
                  <a:pt x="124" y="652"/>
                </a:lnTo>
                <a:lnTo>
                  <a:pt x="124" y="651"/>
                </a:lnTo>
                <a:lnTo>
                  <a:pt x="123" y="649"/>
                </a:lnTo>
                <a:lnTo>
                  <a:pt x="121" y="649"/>
                </a:lnTo>
                <a:lnTo>
                  <a:pt x="119" y="647"/>
                </a:lnTo>
                <a:lnTo>
                  <a:pt x="117" y="647"/>
                </a:lnTo>
                <a:lnTo>
                  <a:pt x="116" y="645"/>
                </a:lnTo>
                <a:lnTo>
                  <a:pt x="116" y="644"/>
                </a:lnTo>
                <a:lnTo>
                  <a:pt x="114" y="644"/>
                </a:lnTo>
                <a:lnTo>
                  <a:pt x="112" y="644"/>
                </a:lnTo>
                <a:lnTo>
                  <a:pt x="110" y="644"/>
                </a:lnTo>
                <a:lnTo>
                  <a:pt x="109" y="645"/>
                </a:lnTo>
                <a:lnTo>
                  <a:pt x="107" y="645"/>
                </a:lnTo>
                <a:lnTo>
                  <a:pt x="105" y="645"/>
                </a:lnTo>
                <a:lnTo>
                  <a:pt x="103" y="645"/>
                </a:lnTo>
                <a:lnTo>
                  <a:pt x="102" y="645"/>
                </a:lnTo>
                <a:lnTo>
                  <a:pt x="102" y="644"/>
                </a:lnTo>
                <a:lnTo>
                  <a:pt x="100" y="644"/>
                </a:lnTo>
                <a:lnTo>
                  <a:pt x="98" y="644"/>
                </a:lnTo>
                <a:lnTo>
                  <a:pt x="96" y="642"/>
                </a:lnTo>
                <a:lnTo>
                  <a:pt x="95" y="642"/>
                </a:lnTo>
                <a:lnTo>
                  <a:pt x="95" y="640"/>
                </a:lnTo>
                <a:lnTo>
                  <a:pt x="93" y="640"/>
                </a:lnTo>
                <a:lnTo>
                  <a:pt x="91" y="640"/>
                </a:lnTo>
                <a:lnTo>
                  <a:pt x="89" y="640"/>
                </a:lnTo>
                <a:lnTo>
                  <a:pt x="89" y="642"/>
                </a:lnTo>
                <a:lnTo>
                  <a:pt x="88" y="644"/>
                </a:lnTo>
                <a:lnTo>
                  <a:pt x="88" y="645"/>
                </a:lnTo>
                <a:lnTo>
                  <a:pt x="86" y="647"/>
                </a:lnTo>
                <a:lnTo>
                  <a:pt x="84" y="647"/>
                </a:lnTo>
                <a:lnTo>
                  <a:pt x="82" y="647"/>
                </a:lnTo>
                <a:lnTo>
                  <a:pt x="81" y="647"/>
                </a:lnTo>
                <a:lnTo>
                  <a:pt x="79" y="647"/>
                </a:lnTo>
                <a:lnTo>
                  <a:pt x="79" y="645"/>
                </a:lnTo>
                <a:lnTo>
                  <a:pt x="77" y="644"/>
                </a:lnTo>
                <a:lnTo>
                  <a:pt x="75" y="644"/>
                </a:lnTo>
                <a:lnTo>
                  <a:pt x="74" y="644"/>
                </a:lnTo>
                <a:lnTo>
                  <a:pt x="72" y="642"/>
                </a:lnTo>
                <a:lnTo>
                  <a:pt x="72" y="640"/>
                </a:lnTo>
                <a:lnTo>
                  <a:pt x="72" y="638"/>
                </a:lnTo>
                <a:lnTo>
                  <a:pt x="72" y="637"/>
                </a:lnTo>
                <a:lnTo>
                  <a:pt x="70" y="637"/>
                </a:lnTo>
                <a:lnTo>
                  <a:pt x="70" y="635"/>
                </a:lnTo>
                <a:lnTo>
                  <a:pt x="70" y="633"/>
                </a:lnTo>
                <a:lnTo>
                  <a:pt x="70" y="631"/>
                </a:lnTo>
                <a:lnTo>
                  <a:pt x="70" y="630"/>
                </a:lnTo>
                <a:lnTo>
                  <a:pt x="68" y="630"/>
                </a:lnTo>
                <a:lnTo>
                  <a:pt x="68" y="628"/>
                </a:lnTo>
                <a:lnTo>
                  <a:pt x="68" y="626"/>
                </a:lnTo>
                <a:lnTo>
                  <a:pt x="67" y="626"/>
                </a:lnTo>
                <a:lnTo>
                  <a:pt x="67" y="628"/>
                </a:lnTo>
                <a:lnTo>
                  <a:pt x="65" y="628"/>
                </a:lnTo>
                <a:lnTo>
                  <a:pt x="63" y="630"/>
                </a:lnTo>
                <a:lnTo>
                  <a:pt x="61" y="630"/>
                </a:lnTo>
                <a:lnTo>
                  <a:pt x="60" y="628"/>
                </a:lnTo>
                <a:lnTo>
                  <a:pt x="58" y="628"/>
                </a:lnTo>
                <a:lnTo>
                  <a:pt x="58" y="626"/>
                </a:lnTo>
                <a:lnTo>
                  <a:pt x="56" y="626"/>
                </a:lnTo>
                <a:lnTo>
                  <a:pt x="56" y="625"/>
                </a:lnTo>
                <a:lnTo>
                  <a:pt x="54" y="625"/>
                </a:lnTo>
                <a:lnTo>
                  <a:pt x="53" y="625"/>
                </a:lnTo>
                <a:lnTo>
                  <a:pt x="51" y="626"/>
                </a:lnTo>
                <a:lnTo>
                  <a:pt x="49" y="626"/>
                </a:lnTo>
                <a:lnTo>
                  <a:pt x="49" y="628"/>
                </a:lnTo>
                <a:lnTo>
                  <a:pt x="47" y="628"/>
                </a:lnTo>
                <a:lnTo>
                  <a:pt x="46" y="628"/>
                </a:lnTo>
                <a:lnTo>
                  <a:pt x="46" y="630"/>
                </a:lnTo>
                <a:lnTo>
                  <a:pt x="44" y="630"/>
                </a:lnTo>
                <a:lnTo>
                  <a:pt x="42" y="630"/>
                </a:lnTo>
                <a:lnTo>
                  <a:pt x="41" y="630"/>
                </a:lnTo>
                <a:lnTo>
                  <a:pt x="41" y="628"/>
                </a:lnTo>
                <a:lnTo>
                  <a:pt x="41" y="626"/>
                </a:lnTo>
                <a:lnTo>
                  <a:pt x="41" y="625"/>
                </a:lnTo>
                <a:lnTo>
                  <a:pt x="41" y="623"/>
                </a:lnTo>
                <a:lnTo>
                  <a:pt x="41" y="621"/>
                </a:lnTo>
                <a:lnTo>
                  <a:pt x="41" y="619"/>
                </a:lnTo>
                <a:lnTo>
                  <a:pt x="39" y="618"/>
                </a:lnTo>
                <a:lnTo>
                  <a:pt x="39" y="616"/>
                </a:lnTo>
                <a:lnTo>
                  <a:pt x="37" y="616"/>
                </a:lnTo>
                <a:lnTo>
                  <a:pt x="35" y="614"/>
                </a:lnTo>
                <a:lnTo>
                  <a:pt x="34" y="612"/>
                </a:lnTo>
                <a:lnTo>
                  <a:pt x="34" y="611"/>
                </a:lnTo>
                <a:lnTo>
                  <a:pt x="35" y="611"/>
                </a:lnTo>
                <a:lnTo>
                  <a:pt x="35" y="609"/>
                </a:lnTo>
                <a:lnTo>
                  <a:pt x="37" y="609"/>
                </a:lnTo>
                <a:lnTo>
                  <a:pt x="39" y="607"/>
                </a:lnTo>
                <a:lnTo>
                  <a:pt x="41" y="607"/>
                </a:lnTo>
                <a:lnTo>
                  <a:pt x="41" y="605"/>
                </a:lnTo>
                <a:lnTo>
                  <a:pt x="39" y="604"/>
                </a:lnTo>
                <a:lnTo>
                  <a:pt x="37" y="604"/>
                </a:lnTo>
                <a:lnTo>
                  <a:pt x="35" y="604"/>
                </a:lnTo>
                <a:lnTo>
                  <a:pt x="34" y="604"/>
                </a:lnTo>
                <a:lnTo>
                  <a:pt x="34" y="602"/>
                </a:lnTo>
                <a:lnTo>
                  <a:pt x="34" y="600"/>
                </a:lnTo>
                <a:lnTo>
                  <a:pt x="34" y="598"/>
                </a:lnTo>
                <a:lnTo>
                  <a:pt x="35" y="597"/>
                </a:lnTo>
                <a:lnTo>
                  <a:pt x="35" y="595"/>
                </a:lnTo>
                <a:lnTo>
                  <a:pt x="34" y="593"/>
                </a:lnTo>
                <a:lnTo>
                  <a:pt x="32" y="593"/>
                </a:lnTo>
                <a:lnTo>
                  <a:pt x="30" y="593"/>
                </a:lnTo>
                <a:lnTo>
                  <a:pt x="28" y="593"/>
                </a:lnTo>
                <a:lnTo>
                  <a:pt x="27" y="591"/>
                </a:lnTo>
                <a:lnTo>
                  <a:pt x="25" y="590"/>
                </a:lnTo>
                <a:lnTo>
                  <a:pt x="25" y="588"/>
                </a:lnTo>
                <a:lnTo>
                  <a:pt x="25" y="586"/>
                </a:lnTo>
                <a:lnTo>
                  <a:pt x="23" y="586"/>
                </a:lnTo>
                <a:lnTo>
                  <a:pt x="23" y="584"/>
                </a:lnTo>
                <a:lnTo>
                  <a:pt x="21" y="584"/>
                </a:lnTo>
                <a:lnTo>
                  <a:pt x="20" y="583"/>
                </a:lnTo>
                <a:lnTo>
                  <a:pt x="18" y="583"/>
                </a:lnTo>
                <a:lnTo>
                  <a:pt x="16" y="581"/>
                </a:lnTo>
                <a:lnTo>
                  <a:pt x="14" y="581"/>
                </a:lnTo>
                <a:lnTo>
                  <a:pt x="14" y="579"/>
                </a:lnTo>
                <a:lnTo>
                  <a:pt x="13" y="579"/>
                </a:lnTo>
                <a:lnTo>
                  <a:pt x="13" y="577"/>
                </a:lnTo>
                <a:lnTo>
                  <a:pt x="11" y="577"/>
                </a:lnTo>
                <a:lnTo>
                  <a:pt x="9" y="577"/>
                </a:lnTo>
                <a:lnTo>
                  <a:pt x="9" y="576"/>
                </a:lnTo>
                <a:lnTo>
                  <a:pt x="7" y="576"/>
                </a:lnTo>
                <a:lnTo>
                  <a:pt x="6" y="574"/>
                </a:lnTo>
                <a:lnTo>
                  <a:pt x="4" y="572"/>
                </a:lnTo>
                <a:lnTo>
                  <a:pt x="4" y="570"/>
                </a:lnTo>
                <a:lnTo>
                  <a:pt x="2" y="570"/>
                </a:lnTo>
                <a:lnTo>
                  <a:pt x="2" y="569"/>
                </a:lnTo>
                <a:lnTo>
                  <a:pt x="2" y="567"/>
                </a:lnTo>
                <a:lnTo>
                  <a:pt x="0" y="565"/>
                </a:lnTo>
                <a:lnTo>
                  <a:pt x="0" y="563"/>
                </a:lnTo>
                <a:lnTo>
                  <a:pt x="0" y="562"/>
                </a:lnTo>
                <a:lnTo>
                  <a:pt x="2" y="560"/>
                </a:lnTo>
                <a:lnTo>
                  <a:pt x="4" y="558"/>
                </a:lnTo>
                <a:lnTo>
                  <a:pt x="4" y="556"/>
                </a:lnTo>
                <a:lnTo>
                  <a:pt x="6" y="556"/>
                </a:lnTo>
                <a:lnTo>
                  <a:pt x="6" y="555"/>
                </a:lnTo>
                <a:lnTo>
                  <a:pt x="7" y="555"/>
                </a:lnTo>
                <a:lnTo>
                  <a:pt x="9" y="555"/>
                </a:lnTo>
                <a:lnTo>
                  <a:pt x="11" y="553"/>
                </a:lnTo>
                <a:lnTo>
                  <a:pt x="11" y="551"/>
                </a:lnTo>
                <a:lnTo>
                  <a:pt x="11" y="549"/>
                </a:lnTo>
                <a:lnTo>
                  <a:pt x="11" y="548"/>
                </a:lnTo>
                <a:lnTo>
                  <a:pt x="11" y="546"/>
                </a:lnTo>
                <a:lnTo>
                  <a:pt x="13" y="546"/>
                </a:lnTo>
                <a:lnTo>
                  <a:pt x="14" y="546"/>
                </a:lnTo>
                <a:lnTo>
                  <a:pt x="16" y="544"/>
                </a:lnTo>
                <a:lnTo>
                  <a:pt x="18" y="544"/>
                </a:lnTo>
                <a:lnTo>
                  <a:pt x="20" y="544"/>
                </a:lnTo>
                <a:lnTo>
                  <a:pt x="21" y="544"/>
                </a:lnTo>
                <a:lnTo>
                  <a:pt x="23" y="542"/>
                </a:lnTo>
                <a:lnTo>
                  <a:pt x="25" y="542"/>
                </a:lnTo>
                <a:lnTo>
                  <a:pt x="25" y="541"/>
                </a:lnTo>
                <a:lnTo>
                  <a:pt x="27" y="541"/>
                </a:lnTo>
                <a:lnTo>
                  <a:pt x="28" y="541"/>
                </a:lnTo>
                <a:lnTo>
                  <a:pt x="30" y="541"/>
                </a:lnTo>
                <a:lnTo>
                  <a:pt x="30" y="539"/>
                </a:lnTo>
                <a:lnTo>
                  <a:pt x="32" y="539"/>
                </a:lnTo>
                <a:lnTo>
                  <a:pt x="32" y="537"/>
                </a:lnTo>
                <a:lnTo>
                  <a:pt x="34" y="537"/>
                </a:lnTo>
                <a:lnTo>
                  <a:pt x="35" y="537"/>
                </a:lnTo>
                <a:lnTo>
                  <a:pt x="37" y="537"/>
                </a:lnTo>
                <a:lnTo>
                  <a:pt x="39" y="536"/>
                </a:lnTo>
                <a:lnTo>
                  <a:pt x="41" y="536"/>
                </a:lnTo>
                <a:lnTo>
                  <a:pt x="42" y="534"/>
                </a:lnTo>
                <a:lnTo>
                  <a:pt x="44" y="534"/>
                </a:lnTo>
                <a:lnTo>
                  <a:pt x="46" y="534"/>
                </a:lnTo>
                <a:lnTo>
                  <a:pt x="47" y="534"/>
                </a:lnTo>
                <a:lnTo>
                  <a:pt x="49" y="534"/>
                </a:lnTo>
                <a:lnTo>
                  <a:pt x="51" y="534"/>
                </a:lnTo>
                <a:lnTo>
                  <a:pt x="53" y="534"/>
                </a:lnTo>
                <a:lnTo>
                  <a:pt x="54" y="534"/>
                </a:lnTo>
                <a:lnTo>
                  <a:pt x="56" y="532"/>
                </a:lnTo>
                <a:lnTo>
                  <a:pt x="58" y="532"/>
                </a:lnTo>
                <a:lnTo>
                  <a:pt x="60" y="532"/>
                </a:lnTo>
                <a:lnTo>
                  <a:pt x="61" y="532"/>
                </a:lnTo>
                <a:lnTo>
                  <a:pt x="63" y="530"/>
                </a:lnTo>
                <a:lnTo>
                  <a:pt x="65" y="529"/>
                </a:lnTo>
                <a:lnTo>
                  <a:pt x="65" y="527"/>
                </a:lnTo>
                <a:lnTo>
                  <a:pt x="65" y="525"/>
                </a:lnTo>
                <a:lnTo>
                  <a:pt x="65" y="523"/>
                </a:lnTo>
                <a:lnTo>
                  <a:pt x="65" y="522"/>
                </a:lnTo>
                <a:lnTo>
                  <a:pt x="65" y="520"/>
                </a:lnTo>
                <a:lnTo>
                  <a:pt x="63" y="520"/>
                </a:lnTo>
                <a:lnTo>
                  <a:pt x="63" y="518"/>
                </a:lnTo>
                <a:lnTo>
                  <a:pt x="63" y="516"/>
                </a:lnTo>
                <a:lnTo>
                  <a:pt x="61" y="515"/>
                </a:lnTo>
                <a:lnTo>
                  <a:pt x="61" y="513"/>
                </a:lnTo>
                <a:lnTo>
                  <a:pt x="61" y="511"/>
                </a:lnTo>
                <a:lnTo>
                  <a:pt x="60" y="509"/>
                </a:lnTo>
                <a:lnTo>
                  <a:pt x="60" y="508"/>
                </a:lnTo>
                <a:lnTo>
                  <a:pt x="60" y="506"/>
                </a:lnTo>
                <a:lnTo>
                  <a:pt x="60" y="504"/>
                </a:lnTo>
                <a:lnTo>
                  <a:pt x="60" y="502"/>
                </a:lnTo>
                <a:lnTo>
                  <a:pt x="58" y="501"/>
                </a:lnTo>
                <a:lnTo>
                  <a:pt x="58" y="499"/>
                </a:lnTo>
                <a:lnTo>
                  <a:pt x="58" y="497"/>
                </a:lnTo>
                <a:lnTo>
                  <a:pt x="58" y="495"/>
                </a:lnTo>
                <a:lnTo>
                  <a:pt x="58" y="494"/>
                </a:lnTo>
                <a:lnTo>
                  <a:pt x="56" y="492"/>
                </a:lnTo>
                <a:lnTo>
                  <a:pt x="56" y="490"/>
                </a:lnTo>
                <a:lnTo>
                  <a:pt x="56" y="488"/>
                </a:lnTo>
                <a:lnTo>
                  <a:pt x="56" y="487"/>
                </a:lnTo>
                <a:lnTo>
                  <a:pt x="56" y="485"/>
                </a:lnTo>
                <a:lnTo>
                  <a:pt x="54" y="483"/>
                </a:lnTo>
                <a:lnTo>
                  <a:pt x="54" y="481"/>
                </a:lnTo>
                <a:lnTo>
                  <a:pt x="54" y="480"/>
                </a:lnTo>
                <a:lnTo>
                  <a:pt x="54" y="478"/>
                </a:lnTo>
                <a:lnTo>
                  <a:pt x="54" y="476"/>
                </a:lnTo>
                <a:lnTo>
                  <a:pt x="53" y="474"/>
                </a:lnTo>
                <a:lnTo>
                  <a:pt x="53" y="473"/>
                </a:lnTo>
                <a:lnTo>
                  <a:pt x="53" y="471"/>
                </a:lnTo>
                <a:lnTo>
                  <a:pt x="53" y="469"/>
                </a:lnTo>
                <a:lnTo>
                  <a:pt x="53" y="467"/>
                </a:lnTo>
                <a:lnTo>
                  <a:pt x="51" y="467"/>
                </a:lnTo>
                <a:lnTo>
                  <a:pt x="51" y="466"/>
                </a:lnTo>
                <a:lnTo>
                  <a:pt x="51" y="464"/>
                </a:lnTo>
                <a:lnTo>
                  <a:pt x="51" y="462"/>
                </a:lnTo>
                <a:lnTo>
                  <a:pt x="51" y="460"/>
                </a:lnTo>
                <a:lnTo>
                  <a:pt x="49" y="460"/>
                </a:lnTo>
                <a:lnTo>
                  <a:pt x="49" y="459"/>
                </a:lnTo>
                <a:lnTo>
                  <a:pt x="49" y="457"/>
                </a:lnTo>
                <a:lnTo>
                  <a:pt x="49" y="455"/>
                </a:lnTo>
                <a:lnTo>
                  <a:pt x="49" y="453"/>
                </a:lnTo>
                <a:lnTo>
                  <a:pt x="49" y="452"/>
                </a:lnTo>
                <a:lnTo>
                  <a:pt x="49" y="450"/>
                </a:lnTo>
                <a:lnTo>
                  <a:pt x="49" y="448"/>
                </a:lnTo>
                <a:lnTo>
                  <a:pt x="49" y="446"/>
                </a:lnTo>
                <a:lnTo>
                  <a:pt x="51" y="446"/>
                </a:lnTo>
                <a:lnTo>
                  <a:pt x="51" y="445"/>
                </a:lnTo>
                <a:lnTo>
                  <a:pt x="51" y="443"/>
                </a:lnTo>
                <a:lnTo>
                  <a:pt x="53" y="443"/>
                </a:lnTo>
                <a:lnTo>
                  <a:pt x="53" y="441"/>
                </a:lnTo>
                <a:lnTo>
                  <a:pt x="53" y="440"/>
                </a:lnTo>
                <a:lnTo>
                  <a:pt x="53" y="438"/>
                </a:lnTo>
                <a:lnTo>
                  <a:pt x="53" y="436"/>
                </a:lnTo>
                <a:lnTo>
                  <a:pt x="51" y="434"/>
                </a:lnTo>
                <a:lnTo>
                  <a:pt x="51" y="433"/>
                </a:lnTo>
                <a:lnTo>
                  <a:pt x="53" y="433"/>
                </a:lnTo>
                <a:lnTo>
                  <a:pt x="53" y="431"/>
                </a:lnTo>
                <a:lnTo>
                  <a:pt x="53" y="429"/>
                </a:lnTo>
                <a:lnTo>
                  <a:pt x="53" y="427"/>
                </a:lnTo>
                <a:lnTo>
                  <a:pt x="53" y="426"/>
                </a:lnTo>
                <a:lnTo>
                  <a:pt x="54" y="426"/>
                </a:lnTo>
                <a:lnTo>
                  <a:pt x="54" y="424"/>
                </a:lnTo>
                <a:lnTo>
                  <a:pt x="54" y="422"/>
                </a:lnTo>
                <a:lnTo>
                  <a:pt x="56" y="420"/>
                </a:lnTo>
                <a:lnTo>
                  <a:pt x="58" y="419"/>
                </a:lnTo>
                <a:lnTo>
                  <a:pt x="58" y="417"/>
                </a:lnTo>
                <a:lnTo>
                  <a:pt x="60" y="415"/>
                </a:lnTo>
                <a:lnTo>
                  <a:pt x="60" y="413"/>
                </a:lnTo>
                <a:lnTo>
                  <a:pt x="61" y="412"/>
                </a:lnTo>
                <a:lnTo>
                  <a:pt x="61" y="410"/>
                </a:lnTo>
                <a:lnTo>
                  <a:pt x="61" y="408"/>
                </a:lnTo>
                <a:lnTo>
                  <a:pt x="63" y="406"/>
                </a:lnTo>
                <a:lnTo>
                  <a:pt x="63" y="405"/>
                </a:lnTo>
                <a:lnTo>
                  <a:pt x="63" y="403"/>
                </a:lnTo>
                <a:lnTo>
                  <a:pt x="63" y="401"/>
                </a:lnTo>
                <a:lnTo>
                  <a:pt x="65" y="399"/>
                </a:lnTo>
                <a:lnTo>
                  <a:pt x="65" y="398"/>
                </a:lnTo>
                <a:lnTo>
                  <a:pt x="65" y="396"/>
                </a:lnTo>
                <a:lnTo>
                  <a:pt x="65" y="394"/>
                </a:lnTo>
                <a:lnTo>
                  <a:pt x="67" y="392"/>
                </a:lnTo>
                <a:lnTo>
                  <a:pt x="67" y="391"/>
                </a:lnTo>
                <a:lnTo>
                  <a:pt x="68" y="391"/>
                </a:lnTo>
                <a:lnTo>
                  <a:pt x="68" y="389"/>
                </a:lnTo>
                <a:lnTo>
                  <a:pt x="68" y="387"/>
                </a:lnTo>
                <a:lnTo>
                  <a:pt x="70" y="387"/>
                </a:lnTo>
                <a:lnTo>
                  <a:pt x="70" y="385"/>
                </a:lnTo>
                <a:lnTo>
                  <a:pt x="72" y="384"/>
                </a:lnTo>
                <a:lnTo>
                  <a:pt x="72" y="382"/>
                </a:lnTo>
                <a:lnTo>
                  <a:pt x="74" y="380"/>
                </a:lnTo>
                <a:lnTo>
                  <a:pt x="72" y="380"/>
                </a:lnTo>
                <a:lnTo>
                  <a:pt x="72" y="378"/>
                </a:lnTo>
                <a:lnTo>
                  <a:pt x="72" y="377"/>
                </a:lnTo>
                <a:lnTo>
                  <a:pt x="70" y="375"/>
                </a:lnTo>
                <a:lnTo>
                  <a:pt x="68" y="373"/>
                </a:lnTo>
                <a:lnTo>
                  <a:pt x="68" y="371"/>
                </a:lnTo>
                <a:lnTo>
                  <a:pt x="67" y="370"/>
                </a:lnTo>
                <a:lnTo>
                  <a:pt x="67" y="368"/>
                </a:lnTo>
                <a:lnTo>
                  <a:pt x="65" y="368"/>
                </a:lnTo>
                <a:lnTo>
                  <a:pt x="65" y="366"/>
                </a:lnTo>
                <a:lnTo>
                  <a:pt x="63" y="366"/>
                </a:lnTo>
                <a:lnTo>
                  <a:pt x="63" y="364"/>
                </a:lnTo>
                <a:lnTo>
                  <a:pt x="61" y="364"/>
                </a:lnTo>
                <a:lnTo>
                  <a:pt x="61" y="363"/>
                </a:lnTo>
                <a:lnTo>
                  <a:pt x="61" y="361"/>
                </a:lnTo>
                <a:lnTo>
                  <a:pt x="63" y="359"/>
                </a:lnTo>
                <a:lnTo>
                  <a:pt x="65" y="359"/>
                </a:lnTo>
                <a:lnTo>
                  <a:pt x="67" y="359"/>
                </a:lnTo>
                <a:lnTo>
                  <a:pt x="67" y="357"/>
                </a:lnTo>
                <a:lnTo>
                  <a:pt x="68" y="357"/>
                </a:lnTo>
                <a:lnTo>
                  <a:pt x="70" y="357"/>
                </a:lnTo>
                <a:lnTo>
                  <a:pt x="72" y="356"/>
                </a:lnTo>
                <a:lnTo>
                  <a:pt x="74" y="354"/>
                </a:lnTo>
                <a:lnTo>
                  <a:pt x="75" y="354"/>
                </a:lnTo>
                <a:lnTo>
                  <a:pt x="75" y="352"/>
                </a:lnTo>
                <a:lnTo>
                  <a:pt x="77" y="352"/>
                </a:lnTo>
                <a:lnTo>
                  <a:pt x="79" y="352"/>
                </a:lnTo>
                <a:lnTo>
                  <a:pt x="81" y="352"/>
                </a:lnTo>
                <a:lnTo>
                  <a:pt x="82" y="352"/>
                </a:lnTo>
                <a:lnTo>
                  <a:pt x="84" y="352"/>
                </a:lnTo>
                <a:lnTo>
                  <a:pt x="86" y="352"/>
                </a:lnTo>
                <a:lnTo>
                  <a:pt x="88" y="350"/>
                </a:lnTo>
                <a:lnTo>
                  <a:pt x="89" y="349"/>
                </a:lnTo>
                <a:lnTo>
                  <a:pt x="91" y="349"/>
                </a:lnTo>
                <a:lnTo>
                  <a:pt x="93" y="349"/>
                </a:lnTo>
                <a:lnTo>
                  <a:pt x="93" y="347"/>
                </a:lnTo>
                <a:lnTo>
                  <a:pt x="95" y="347"/>
                </a:lnTo>
                <a:lnTo>
                  <a:pt x="95" y="345"/>
                </a:lnTo>
                <a:lnTo>
                  <a:pt x="95" y="344"/>
                </a:lnTo>
                <a:lnTo>
                  <a:pt x="95" y="342"/>
                </a:lnTo>
                <a:lnTo>
                  <a:pt x="95" y="340"/>
                </a:lnTo>
                <a:lnTo>
                  <a:pt x="96" y="340"/>
                </a:lnTo>
                <a:lnTo>
                  <a:pt x="96" y="338"/>
                </a:lnTo>
                <a:lnTo>
                  <a:pt x="98" y="337"/>
                </a:lnTo>
                <a:lnTo>
                  <a:pt x="100" y="335"/>
                </a:lnTo>
                <a:lnTo>
                  <a:pt x="102" y="335"/>
                </a:lnTo>
                <a:lnTo>
                  <a:pt x="102" y="333"/>
                </a:lnTo>
                <a:lnTo>
                  <a:pt x="103" y="331"/>
                </a:lnTo>
                <a:lnTo>
                  <a:pt x="103" y="330"/>
                </a:lnTo>
                <a:lnTo>
                  <a:pt x="105" y="328"/>
                </a:lnTo>
                <a:lnTo>
                  <a:pt x="107" y="326"/>
                </a:lnTo>
                <a:lnTo>
                  <a:pt x="109" y="324"/>
                </a:lnTo>
                <a:lnTo>
                  <a:pt x="110" y="323"/>
                </a:lnTo>
                <a:lnTo>
                  <a:pt x="110" y="321"/>
                </a:lnTo>
                <a:lnTo>
                  <a:pt x="110" y="319"/>
                </a:lnTo>
                <a:lnTo>
                  <a:pt x="112" y="317"/>
                </a:lnTo>
                <a:lnTo>
                  <a:pt x="114" y="316"/>
                </a:lnTo>
                <a:lnTo>
                  <a:pt x="114" y="314"/>
                </a:lnTo>
                <a:lnTo>
                  <a:pt x="116" y="312"/>
                </a:lnTo>
                <a:lnTo>
                  <a:pt x="117" y="314"/>
                </a:lnTo>
                <a:lnTo>
                  <a:pt x="119" y="312"/>
                </a:lnTo>
                <a:lnTo>
                  <a:pt x="121" y="312"/>
                </a:lnTo>
                <a:lnTo>
                  <a:pt x="121" y="310"/>
                </a:lnTo>
                <a:lnTo>
                  <a:pt x="121" y="309"/>
                </a:lnTo>
                <a:lnTo>
                  <a:pt x="121" y="307"/>
                </a:lnTo>
                <a:lnTo>
                  <a:pt x="121" y="305"/>
                </a:lnTo>
                <a:lnTo>
                  <a:pt x="121" y="303"/>
                </a:lnTo>
                <a:lnTo>
                  <a:pt x="123" y="302"/>
                </a:lnTo>
                <a:lnTo>
                  <a:pt x="123" y="300"/>
                </a:lnTo>
                <a:lnTo>
                  <a:pt x="123" y="298"/>
                </a:lnTo>
                <a:lnTo>
                  <a:pt x="121" y="298"/>
                </a:lnTo>
                <a:lnTo>
                  <a:pt x="121" y="296"/>
                </a:lnTo>
                <a:lnTo>
                  <a:pt x="121" y="295"/>
                </a:lnTo>
                <a:lnTo>
                  <a:pt x="121" y="293"/>
                </a:lnTo>
                <a:lnTo>
                  <a:pt x="119" y="291"/>
                </a:lnTo>
                <a:lnTo>
                  <a:pt x="119" y="289"/>
                </a:lnTo>
                <a:lnTo>
                  <a:pt x="119" y="288"/>
                </a:lnTo>
                <a:lnTo>
                  <a:pt x="117" y="288"/>
                </a:lnTo>
                <a:lnTo>
                  <a:pt x="117" y="286"/>
                </a:lnTo>
                <a:lnTo>
                  <a:pt x="117" y="284"/>
                </a:lnTo>
                <a:lnTo>
                  <a:pt x="119" y="282"/>
                </a:lnTo>
                <a:lnTo>
                  <a:pt x="121" y="281"/>
                </a:lnTo>
                <a:lnTo>
                  <a:pt x="123" y="279"/>
                </a:lnTo>
                <a:lnTo>
                  <a:pt x="123" y="277"/>
                </a:lnTo>
                <a:lnTo>
                  <a:pt x="123" y="275"/>
                </a:lnTo>
                <a:lnTo>
                  <a:pt x="124" y="275"/>
                </a:lnTo>
                <a:lnTo>
                  <a:pt x="126" y="275"/>
                </a:lnTo>
                <a:lnTo>
                  <a:pt x="128" y="275"/>
                </a:lnTo>
                <a:lnTo>
                  <a:pt x="130" y="275"/>
                </a:lnTo>
                <a:lnTo>
                  <a:pt x="130" y="277"/>
                </a:lnTo>
                <a:lnTo>
                  <a:pt x="131" y="277"/>
                </a:lnTo>
                <a:lnTo>
                  <a:pt x="133" y="277"/>
                </a:lnTo>
                <a:lnTo>
                  <a:pt x="135" y="277"/>
                </a:lnTo>
                <a:lnTo>
                  <a:pt x="136" y="275"/>
                </a:lnTo>
                <a:lnTo>
                  <a:pt x="138" y="275"/>
                </a:lnTo>
                <a:lnTo>
                  <a:pt x="140" y="274"/>
                </a:lnTo>
                <a:lnTo>
                  <a:pt x="140" y="272"/>
                </a:lnTo>
                <a:lnTo>
                  <a:pt x="142" y="272"/>
                </a:lnTo>
                <a:lnTo>
                  <a:pt x="142" y="270"/>
                </a:lnTo>
                <a:lnTo>
                  <a:pt x="143" y="270"/>
                </a:lnTo>
                <a:lnTo>
                  <a:pt x="143" y="268"/>
                </a:lnTo>
                <a:lnTo>
                  <a:pt x="143" y="267"/>
                </a:lnTo>
                <a:lnTo>
                  <a:pt x="145" y="265"/>
                </a:lnTo>
                <a:lnTo>
                  <a:pt x="145" y="263"/>
                </a:lnTo>
                <a:lnTo>
                  <a:pt x="147" y="263"/>
                </a:lnTo>
                <a:lnTo>
                  <a:pt x="147" y="261"/>
                </a:lnTo>
                <a:lnTo>
                  <a:pt x="149" y="260"/>
                </a:lnTo>
                <a:lnTo>
                  <a:pt x="149" y="258"/>
                </a:lnTo>
                <a:lnTo>
                  <a:pt x="149" y="256"/>
                </a:lnTo>
                <a:lnTo>
                  <a:pt x="150" y="256"/>
                </a:lnTo>
                <a:lnTo>
                  <a:pt x="150" y="254"/>
                </a:lnTo>
                <a:lnTo>
                  <a:pt x="150" y="253"/>
                </a:lnTo>
                <a:lnTo>
                  <a:pt x="152" y="251"/>
                </a:lnTo>
                <a:lnTo>
                  <a:pt x="152" y="249"/>
                </a:lnTo>
                <a:lnTo>
                  <a:pt x="152" y="248"/>
                </a:lnTo>
                <a:lnTo>
                  <a:pt x="150" y="248"/>
                </a:lnTo>
                <a:lnTo>
                  <a:pt x="150" y="246"/>
                </a:lnTo>
                <a:lnTo>
                  <a:pt x="149" y="244"/>
                </a:lnTo>
                <a:lnTo>
                  <a:pt x="149" y="242"/>
                </a:lnTo>
                <a:lnTo>
                  <a:pt x="150" y="242"/>
                </a:lnTo>
                <a:lnTo>
                  <a:pt x="150" y="241"/>
                </a:lnTo>
                <a:lnTo>
                  <a:pt x="152" y="239"/>
                </a:lnTo>
                <a:lnTo>
                  <a:pt x="150" y="239"/>
                </a:lnTo>
                <a:lnTo>
                  <a:pt x="150" y="237"/>
                </a:lnTo>
                <a:lnTo>
                  <a:pt x="149" y="237"/>
                </a:lnTo>
                <a:lnTo>
                  <a:pt x="149" y="235"/>
                </a:lnTo>
                <a:lnTo>
                  <a:pt x="147" y="234"/>
                </a:lnTo>
                <a:lnTo>
                  <a:pt x="147" y="232"/>
                </a:lnTo>
                <a:lnTo>
                  <a:pt x="147" y="230"/>
                </a:lnTo>
                <a:lnTo>
                  <a:pt x="147" y="228"/>
                </a:lnTo>
                <a:lnTo>
                  <a:pt x="147" y="227"/>
                </a:lnTo>
                <a:lnTo>
                  <a:pt x="147" y="225"/>
                </a:lnTo>
                <a:lnTo>
                  <a:pt x="145" y="223"/>
                </a:lnTo>
                <a:lnTo>
                  <a:pt x="145" y="221"/>
                </a:lnTo>
                <a:lnTo>
                  <a:pt x="145" y="220"/>
                </a:lnTo>
                <a:lnTo>
                  <a:pt x="145" y="218"/>
                </a:lnTo>
                <a:lnTo>
                  <a:pt x="143" y="218"/>
                </a:lnTo>
                <a:lnTo>
                  <a:pt x="143" y="216"/>
                </a:lnTo>
                <a:lnTo>
                  <a:pt x="142" y="216"/>
                </a:lnTo>
                <a:lnTo>
                  <a:pt x="142" y="214"/>
                </a:lnTo>
                <a:lnTo>
                  <a:pt x="142" y="213"/>
                </a:lnTo>
                <a:lnTo>
                  <a:pt x="142" y="211"/>
                </a:lnTo>
                <a:lnTo>
                  <a:pt x="142" y="209"/>
                </a:lnTo>
                <a:lnTo>
                  <a:pt x="142" y="207"/>
                </a:lnTo>
                <a:lnTo>
                  <a:pt x="142" y="206"/>
                </a:lnTo>
                <a:lnTo>
                  <a:pt x="140" y="204"/>
                </a:lnTo>
                <a:lnTo>
                  <a:pt x="140" y="202"/>
                </a:lnTo>
                <a:lnTo>
                  <a:pt x="142" y="200"/>
                </a:lnTo>
                <a:lnTo>
                  <a:pt x="142" y="199"/>
                </a:lnTo>
                <a:lnTo>
                  <a:pt x="142" y="197"/>
                </a:lnTo>
                <a:lnTo>
                  <a:pt x="143" y="197"/>
                </a:lnTo>
                <a:lnTo>
                  <a:pt x="143" y="195"/>
                </a:lnTo>
                <a:lnTo>
                  <a:pt x="143" y="193"/>
                </a:lnTo>
                <a:lnTo>
                  <a:pt x="143" y="192"/>
                </a:lnTo>
                <a:lnTo>
                  <a:pt x="142" y="190"/>
                </a:lnTo>
                <a:lnTo>
                  <a:pt x="140" y="188"/>
                </a:lnTo>
                <a:lnTo>
                  <a:pt x="138" y="188"/>
                </a:lnTo>
                <a:lnTo>
                  <a:pt x="136" y="188"/>
                </a:lnTo>
                <a:lnTo>
                  <a:pt x="136" y="190"/>
                </a:lnTo>
                <a:lnTo>
                  <a:pt x="135" y="190"/>
                </a:lnTo>
                <a:lnTo>
                  <a:pt x="135" y="192"/>
                </a:lnTo>
                <a:lnTo>
                  <a:pt x="133" y="193"/>
                </a:lnTo>
                <a:lnTo>
                  <a:pt x="131" y="193"/>
                </a:lnTo>
                <a:lnTo>
                  <a:pt x="130" y="192"/>
                </a:lnTo>
                <a:lnTo>
                  <a:pt x="130" y="190"/>
                </a:lnTo>
                <a:lnTo>
                  <a:pt x="130" y="188"/>
                </a:lnTo>
                <a:lnTo>
                  <a:pt x="128" y="186"/>
                </a:lnTo>
                <a:lnTo>
                  <a:pt x="128" y="185"/>
                </a:lnTo>
                <a:lnTo>
                  <a:pt x="130" y="183"/>
                </a:lnTo>
                <a:lnTo>
                  <a:pt x="130" y="181"/>
                </a:lnTo>
                <a:lnTo>
                  <a:pt x="130" y="179"/>
                </a:lnTo>
                <a:lnTo>
                  <a:pt x="128" y="178"/>
                </a:lnTo>
                <a:lnTo>
                  <a:pt x="128" y="176"/>
                </a:lnTo>
                <a:lnTo>
                  <a:pt x="128" y="174"/>
                </a:lnTo>
                <a:lnTo>
                  <a:pt x="128" y="172"/>
                </a:lnTo>
                <a:lnTo>
                  <a:pt x="128" y="171"/>
                </a:lnTo>
                <a:lnTo>
                  <a:pt x="128" y="169"/>
                </a:lnTo>
                <a:lnTo>
                  <a:pt x="128" y="167"/>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6754" name="Freeform 450"/>
          <p:cNvSpPr>
            <a:spLocks/>
          </p:cNvSpPr>
          <p:nvPr/>
        </p:nvSpPr>
        <p:spPr bwMode="auto">
          <a:xfrm>
            <a:off x="2933700" y="2589213"/>
            <a:ext cx="1535113" cy="360362"/>
          </a:xfrm>
          <a:custGeom>
            <a:avLst/>
            <a:gdLst>
              <a:gd name="T0" fmla="*/ 2147483647 w 967"/>
              <a:gd name="T1" fmla="*/ 2147483647 h 227"/>
              <a:gd name="T2" fmla="*/ 2147483647 w 967"/>
              <a:gd name="T3" fmla="*/ 2147483647 h 227"/>
              <a:gd name="T4" fmla="*/ 2147483647 w 967"/>
              <a:gd name="T5" fmla="*/ 2147483647 h 227"/>
              <a:gd name="T6" fmla="*/ 2147483647 w 967"/>
              <a:gd name="T7" fmla="*/ 2147483647 h 227"/>
              <a:gd name="T8" fmla="*/ 2147483647 w 967"/>
              <a:gd name="T9" fmla="*/ 2147483647 h 227"/>
              <a:gd name="T10" fmla="*/ 2147483647 w 967"/>
              <a:gd name="T11" fmla="*/ 2147483647 h 227"/>
              <a:gd name="T12" fmla="*/ 2147483647 w 967"/>
              <a:gd name="T13" fmla="*/ 2147483647 h 227"/>
              <a:gd name="T14" fmla="*/ 2147483647 w 967"/>
              <a:gd name="T15" fmla="*/ 2147483647 h 227"/>
              <a:gd name="T16" fmla="*/ 2147483647 w 967"/>
              <a:gd name="T17" fmla="*/ 2147483647 h 227"/>
              <a:gd name="T18" fmla="*/ 2147483647 w 967"/>
              <a:gd name="T19" fmla="*/ 2147483647 h 227"/>
              <a:gd name="T20" fmla="*/ 2147483647 w 967"/>
              <a:gd name="T21" fmla="*/ 2147483647 h 227"/>
              <a:gd name="T22" fmla="*/ 2147483647 w 967"/>
              <a:gd name="T23" fmla="*/ 2147483647 h 227"/>
              <a:gd name="T24" fmla="*/ 2147483647 w 967"/>
              <a:gd name="T25" fmla="*/ 2147483647 h 227"/>
              <a:gd name="T26" fmla="*/ 2147483647 w 967"/>
              <a:gd name="T27" fmla="*/ 2147483647 h 227"/>
              <a:gd name="T28" fmla="*/ 2147483647 w 967"/>
              <a:gd name="T29" fmla="*/ 2147483647 h 227"/>
              <a:gd name="T30" fmla="*/ 2147483647 w 967"/>
              <a:gd name="T31" fmla="*/ 2147483647 h 227"/>
              <a:gd name="T32" fmla="*/ 2147483647 w 967"/>
              <a:gd name="T33" fmla="*/ 2147483647 h 227"/>
              <a:gd name="T34" fmla="*/ 2147483647 w 967"/>
              <a:gd name="T35" fmla="*/ 2147483647 h 227"/>
              <a:gd name="T36" fmla="*/ 2147483647 w 967"/>
              <a:gd name="T37" fmla="*/ 2147483647 h 227"/>
              <a:gd name="T38" fmla="*/ 2147483647 w 967"/>
              <a:gd name="T39" fmla="*/ 2147483647 h 227"/>
              <a:gd name="T40" fmla="*/ 2147483647 w 967"/>
              <a:gd name="T41" fmla="*/ 2147483647 h 227"/>
              <a:gd name="T42" fmla="*/ 2147483647 w 967"/>
              <a:gd name="T43" fmla="*/ 2147483647 h 227"/>
              <a:gd name="T44" fmla="*/ 2147483647 w 967"/>
              <a:gd name="T45" fmla="*/ 2147483647 h 227"/>
              <a:gd name="T46" fmla="*/ 2147483647 w 967"/>
              <a:gd name="T47" fmla="*/ 2147483647 h 227"/>
              <a:gd name="T48" fmla="*/ 2147483647 w 967"/>
              <a:gd name="T49" fmla="*/ 2147483647 h 227"/>
              <a:gd name="T50" fmla="*/ 2147483647 w 967"/>
              <a:gd name="T51" fmla="*/ 2147483647 h 227"/>
              <a:gd name="T52" fmla="*/ 2147483647 w 967"/>
              <a:gd name="T53" fmla="*/ 2147483647 h 227"/>
              <a:gd name="T54" fmla="*/ 2147483647 w 967"/>
              <a:gd name="T55" fmla="*/ 2147483647 h 227"/>
              <a:gd name="T56" fmla="*/ 2147483647 w 967"/>
              <a:gd name="T57" fmla="*/ 2147483647 h 227"/>
              <a:gd name="T58" fmla="*/ 2147483647 w 967"/>
              <a:gd name="T59" fmla="*/ 2147483647 h 227"/>
              <a:gd name="T60" fmla="*/ 2147483647 w 967"/>
              <a:gd name="T61" fmla="*/ 2147483647 h 227"/>
              <a:gd name="T62" fmla="*/ 2147483647 w 967"/>
              <a:gd name="T63" fmla="*/ 2147483647 h 227"/>
              <a:gd name="T64" fmla="*/ 2147483647 w 967"/>
              <a:gd name="T65" fmla="*/ 2147483647 h 227"/>
              <a:gd name="T66" fmla="*/ 2147483647 w 967"/>
              <a:gd name="T67" fmla="*/ 2147483647 h 227"/>
              <a:gd name="T68" fmla="*/ 2147483647 w 967"/>
              <a:gd name="T69" fmla="*/ 2147483647 h 227"/>
              <a:gd name="T70" fmla="*/ 2147483647 w 967"/>
              <a:gd name="T71" fmla="*/ 2147483647 h 227"/>
              <a:gd name="T72" fmla="*/ 2147483647 w 967"/>
              <a:gd name="T73" fmla="*/ 2147483647 h 227"/>
              <a:gd name="T74" fmla="*/ 2147483647 w 967"/>
              <a:gd name="T75" fmla="*/ 2147483647 h 227"/>
              <a:gd name="T76" fmla="*/ 2147483647 w 967"/>
              <a:gd name="T77" fmla="*/ 2147483647 h 227"/>
              <a:gd name="T78" fmla="*/ 2147483647 w 967"/>
              <a:gd name="T79" fmla="*/ 2147483647 h 227"/>
              <a:gd name="T80" fmla="*/ 2147483647 w 967"/>
              <a:gd name="T81" fmla="*/ 2147483647 h 227"/>
              <a:gd name="T82" fmla="*/ 2147483647 w 967"/>
              <a:gd name="T83" fmla="*/ 2147483647 h 227"/>
              <a:gd name="T84" fmla="*/ 2147483647 w 967"/>
              <a:gd name="T85" fmla="*/ 2147483647 h 227"/>
              <a:gd name="T86" fmla="*/ 2147483647 w 967"/>
              <a:gd name="T87" fmla="*/ 2147483647 h 227"/>
              <a:gd name="T88" fmla="*/ 2147483647 w 967"/>
              <a:gd name="T89" fmla="*/ 2147483647 h 227"/>
              <a:gd name="T90" fmla="*/ 2147483647 w 967"/>
              <a:gd name="T91" fmla="*/ 2147483647 h 227"/>
              <a:gd name="T92" fmla="*/ 2147483647 w 967"/>
              <a:gd name="T93" fmla="*/ 2147483647 h 227"/>
              <a:gd name="T94" fmla="*/ 2147483647 w 967"/>
              <a:gd name="T95" fmla="*/ 2147483647 h 227"/>
              <a:gd name="T96" fmla="*/ 2147483647 w 967"/>
              <a:gd name="T97" fmla="*/ 2147483647 h 227"/>
              <a:gd name="T98" fmla="*/ 2147483647 w 967"/>
              <a:gd name="T99" fmla="*/ 2147483647 h 227"/>
              <a:gd name="T100" fmla="*/ 2147483647 w 967"/>
              <a:gd name="T101" fmla="*/ 2147483647 h 227"/>
              <a:gd name="T102" fmla="*/ 2147483647 w 967"/>
              <a:gd name="T103" fmla="*/ 2147483647 h 227"/>
              <a:gd name="T104" fmla="*/ 2147483647 w 967"/>
              <a:gd name="T105" fmla="*/ 2147483647 h 227"/>
              <a:gd name="T106" fmla="*/ 2147483647 w 967"/>
              <a:gd name="T107" fmla="*/ 2147483647 h 227"/>
              <a:gd name="T108" fmla="*/ 2147483647 w 967"/>
              <a:gd name="T109" fmla="*/ 2147483647 h 227"/>
              <a:gd name="T110" fmla="*/ 2147483647 w 967"/>
              <a:gd name="T111" fmla="*/ 2147483647 h 227"/>
              <a:gd name="T112" fmla="*/ 2147483647 w 967"/>
              <a:gd name="T113" fmla="*/ 2147483647 h 227"/>
              <a:gd name="T114" fmla="*/ 2147483647 w 967"/>
              <a:gd name="T115" fmla="*/ 2147483647 h 227"/>
              <a:gd name="T116" fmla="*/ 2147483647 w 967"/>
              <a:gd name="T117" fmla="*/ 2147483647 h 227"/>
              <a:gd name="T118" fmla="*/ 2147483647 w 967"/>
              <a:gd name="T119" fmla="*/ 2147483647 h 22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67"/>
              <a:gd name="T181" fmla="*/ 0 h 227"/>
              <a:gd name="T182" fmla="*/ 967 w 967"/>
              <a:gd name="T183" fmla="*/ 227 h 22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67" h="227">
                <a:moveTo>
                  <a:pt x="2" y="167"/>
                </a:moveTo>
                <a:lnTo>
                  <a:pt x="2" y="165"/>
                </a:lnTo>
                <a:lnTo>
                  <a:pt x="2" y="164"/>
                </a:lnTo>
                <a:lnTo>
                  <a:pt x="2" y="162"/>
                </a:lnTo>
                <a:lnTo>
                  <a:pt x="0" y="162"/>
                </a:lnTo>
                <a:lnTo>
                  <a:pt x="0" y="160"/>
                </a:lnTo>
                <a:lnTo>
                  <a:pt x="2" y="160"/>
                </a:lnTo>
                <a:lnTo>
                  <a:pt x="4" y="159"/>
                </a:lnTo>
                <a:lnTo>
                  <a:pt x="4" y="157"/>
                </a:lnTo>
                <a:lnTo>
                  <a:pt x="5" y="157"/>
                </a:lnTo>
                <a:lnTo>
                  <a:pt x="5" y="155"/>
                </a:lnTo>
                <a:lnTo>
                  <a:pt x="5" y="153"/>
                </a:lnTo>
                <a:lnTo>
                  <a:pt x="7" y="152"/>
                </a:lnTo>
                <a:lnTo>
                  <a:pt x="7" y="150"/>
                </a:lnTo>
                <a:lnTo>
                  <a:pt x="9" y="148"/>
                </a:lnTo>
                <a:lnTo>
                  <a:pt x="9" y="146"/>
                </a:lnTo>
                <a:lnTo>
                  <a:pt x="9" y="145"/>
                </a:lnTo>
                <a:lnTo>
                  <a:pt x="9" y="143"/>
                </a:lnTo>
                <a:lnTo>
                  <a:pt x="10" y="141"/>
                </a:lnTo>
                <a:lnTo>
                  <a:pt x="10" y="139"/>
                </a:lnTo>
                <a:lnTo>
                  <a:pt x="10" y="138"/>
                </a:lnTo>
                <a:lnTo>
                  <a:pt x="12" y="136"/>
                </a:lnTo>
                <a:lnTo>
                  <a:pt x="12" y="134"/>
                </a:lnTo>
                <a:lnTo>
                  <a:pt x="14" y="134"/>
                </a:lnTo>
                <a:lnTo>
                  <a:pt x="14" y="132"/>
                </a:lnTo>
                <a:lnTo>
                  <a:pt x="14" y="131"/>
                </a:lnTo>
                <a:lnTo>
                  <a:pt x="16" y="129"/>
                </a:lnTo>
                <a:lnTo>
                  <a:pt x="16" y="127"/>
                </a:lnTo>
                <a:lnTo>
                  <a:pt x="17" y="125"/>
                </a:lnTo>
                <a:lnTo>
                  <a:pt x="19" y="124"/>
                </a:lnTo>
                <a:lnTo>
                  <a:pt x="21" y="124"/>
                </a:lnTo>
                <a:lnTo>
                  <a:pt x="23" y="124"/>
                </a:lnTo>
                <a:lnTo>
                  <a:pt x="24" y="124"/>
                </a:lnTo>
                <a:lnTo>
                  <a:pt x="24" y="122"/>
                </a:lnTo>
                <a:lnTo>
                  <a:pt x="26" y="122"/>
                </a:lnTo>
                <a:lnTo>
                  <a:pt x="28" y="122"/>
                </a:lnTo>
                <a:lnTo>
                  <a:pt x="30" y="122"/>
                </a:lnTo>
                <a:lnTo>
                  <a:pt x="31" y="122"/>
                </a:lnTo>
                <a:lnTo>
                  <a:pt x="33" y="122"/>
                </a:lnTo>
                <a:lnTo>
                  <a:pt x="33" y="120"/>
                </a:lnTo>
                <a:lnTo>
                  <a:pt x="35" y="120"/>
                </a:lnTo>
                <a:lnTo>
                  <a:pt x="37" y="120"/>
                </a:lnTo>
                <a:lnTo>
                  <a:pt x="38" y="120"/>
                </a:lnTo>
                <a:lnTo>
                  <a:pt x="40" y="120"/>
                </a:lnTo>
                <a:lnTo>
                  <a:pt x="42" y="120"/>
                </a:lnTo>
                <a:lnTo>
                  <a:pt x="44" y="120"/>
                </a:lnTo>
                <a:lnTo>
                  <a:pt x="45" y="118"/>
                </a:lnTo>
                <a:lnTo>
                  <a:pt x="47" y="120"/>
                </a:lnTo>
                <a:lnTo>
                  <a:pt x="49" y="120"/>
                </a:lnTo>
                <a:lnTo>
                  <a:pt x="51" y="120"/>
                </a:lnTo>
                <a:lnTo>
                  <a:pt x="52" y="120"/>
                </a:lnTo>
                <a:lnTo>
                  <a:pt x="54" y="120"/>
                </a:lnTo>
                <a:lnTo>
                  <a:pt x="54" y="122"/>
                </a:lnTo>
                <a:lnTo>
                  <a:pt x="56" y="122"/>
                </a:lnTo>
                <a:lnTo>
                  <a:pt x="58" y="122"/>
                </a:lnTo>
                <a:lnTo>
                  <a:pt x="59" y="122"/>
                </a:lnTo>
                <a:lnTo>
                  <a:pt x="61" y="122"/>
                </a:lnTo>
                <a:lnTo>
                  <a:pt x="63" y="122"/>
                </a:lnTo>
                <a:lnTo>
                  <a:pt x="65" y="122"/>
                </a:lnTo>
                <a:lnTo>
                  <a:pt x="66" y="122"/>
                </a:lnTo>
                <a:lnTo>
                  <a:pt x="68" y="122"/>
                </a:lnTo>
                <a:lnTo>
                  <a:pt x="70" y="122"/>
                </a:lnTo>
                <a:lnTo>
                  <a:pt x="72" y="122"/>
                </a:lnTo>
                <a:lnTo>
                  <a:pt x="73" y="124"/>
                </a:lnTo>
                <a:lnTo>
                  <a:pt x="75" y="124"/>
                </a:lnTo>
                <a:lnTo>
                  <a:pt x="77" y="124"/>
                </a:lnTo>
                <a:lnTo>
                  <a:pt x="79" y="124"/>
                </a:lnTo>
                <a:lnTo>
                  <a:pt x="80" y="124"/>
                </a:lnTo>
                <a:lnTo>
                  <a:pt x="82" y="124"/>
                </a:lnTo>
                <a:lnTo>
                  <a:pt x="84" y="124"/>
                </a:lnTo>
                <a:lnTo>
                  <a:pt x="84" y="122"/>
                </a:lnTo>
                <a:lnTo>
                  <a:pt x="86" y="122"/>
                </a:lnTo>
                <a:lnTo>
                  <a:pt x="87" y="120"/>
                </a:lnTo>
                <a:lnTo>
                  <a:pt x="87" y="118"/>
                </a:lnTo>
                <a:lnTo>
                  <a:pt x="89" y="118"/>
                </a:lnTo>
                <a:lnTo>
                  <a:pt x="89" y="117"/>
                </a:lnTo>
                <a:lnTo>
                  <a:pt x="91" y="115"/>
                </a:lnTo>
                <a:lnTo>
                  <a:pt x="91" y="113"/>
                </a:lnTo>
                <a:lnTo>
                  <a:pt x="91" y="111"/>
                </a:lnTo>
                <a:lnTo>
                  <a:pt x="89" y="111"/>
                </a:lnTo>
                <a:lnTo>
                  <a:pt x="89" y="110"/>
                </a:lnTo>
                <a:lnTo>
                  <a:pt x="89" y="108"/>
                </a:lnTo>
                <a:lnTo>
                  <a:pt x="89" y="106"/>
                </a:lnTo>
                <a:lnTo>
                  <a:pt x="89" y="104"/>
                </a:lnTo>
                <a:lnTo>
                  <a:pt x="87" y="104"/>
                </a:lnTo>
                <a:lnTo>
                  <a:pt x="87" y="103"/>
                </a:lnTo>
                <a:lnTo>
                  <a:pt x="86" y="101"/>
                </a:lnTo>
                <a:lnTo>
                  <a:pt x="86" y="99"/>
                </a:lnTo>
                <a:lnTo>
                  <a:pt x="86" y="97"/>
                </a:lnTo>
                <a:lnTo>
                  <a:pt x="86" y="96"/>
                </a:lnTo>
                <a:lnTo>
                  <a:pt x="86" y="94"/>
                </a:lnTo>
                <a:lnTo>
                  <a:pt x="84" y="92"/>
                </a:lnTo>
                <a:lnTo>
                  <a:pt x="82" y="92"/>
                </a:lnTo>
                <a:lnTo>
                  <a:pt x="80" y="92"/>
                </a:lnTo>
                <a:lnTo>
                  <a:pt x="80" y="90"/>
                </a:lnTo>
                <a:lnTo>
                  <a:pt x="79" y="90"/>
                </a:lnTo>
                <a:lnTo>
                  <a:pt x="77" y="90"/>
                </a:lnTo>
                <a:lnTo>
                  <a:pt x="75" y="89"/>
                </a:lnTo>
                <a:lnTo>
                  <a:pt x="75" y="87"/>
                </a:lnTo>
                <a:lnTo>
                  <a:pt x="75" y="85"/>
                </a:lnTo>
                <a:lnTo>
                  <a:pt x="75" y="83"/>
                </a:lnTo>
                <a:lnTo>
                  <a:pt x="75" y="82"/>
                </a:lnTo>
                <a:lnTo>
                  <a:pt x="77" y="80"/>
                </a:lnTo>
                <a:lnTo>
                  <a:pt x="79" y="80"/>
                </a:lnTo>
                <a:lnTo>
                  <a:pt x="80" y="78"/>
                </a:lnTo>
                <a:lnTo>
                  <a:pt x="80" y="76"/>
                </a:lnTo>
                <a:lnTo>
                  <a:pt x="79" y="75"/>
                </a:lnTo>
                <a:lnTo>
                  <a:pt x="79" y="73"/>
                </a:lnTo>
                <a:lnTo>
                  <a:pt x="80" y="71"/>
                </a:lnTo>
                <a:lnTo>
                  <a:pt x="80" y="69"/>
                </a:lnTo>
                <a:lnTo>
                  <a:pt x="82" y="68"/>
                </a:lnTo>
                <a:lnTo>
                  <a:pt x="82" y="66"/>
                </a:lnTo>
                <a:lnTo>
                  <a:pt x="84" y="66"/>
                </a:lnTo>
                <a:lnTo>
                  <a:pt x="84" y="64"/>
                </a:lnTo>
                <a:lnTo>
                  <a:pt x="86" y="64"/>
                </a:lnTo>
                <a:lnTo>
                  <a:pt x="87" y="63"/>
                </a:lnTo>
                <a:lnTo>
                  <a:pt x="89" y="61"/>
                </a:lnTo>
                <a:lnTo>
                  <a:pt x="91" y="59"/>
                </a:lnTo>
                <a:lnTo>
                  <a:pt x="91" y="57"/>
                </a:lnTo>
                <a:lnTo>
                  <a:pt x="91" y="56"/>
                </a:lnTo>
                <a:lnTo>
                  <a:pt x="91" y="54"/>
                </a:lnTo>
                <a:lnTo>
                  <a:pt x="93" y="52"/>
                </a:lnTo>
                <a:lnTo>
                  <a:pt x="94" y="52"/>
                </a:lnTo>
                <a:lnTo>
                  <a:pt x="96" y="52"/>
                </a:lnTo>
                <a:lnTo>
                  <a:pt x="98" y="52"/>
                </a:lnTo>
                <a:lnTo>
                  <a:pt x="99" y="54"/>
                </a:lnTo>
                <a:lnTo>
                  <a:pt x="101" y="54"/>
                </a:lnTo>
                <a:lnTo>
                  <a:pt x="103" y="54"/>
                </a:lnTo>
                <a:lnTo>
                  <a:pt x="105" y="54"/>
                </a:lnTo>
                <a:lnTo>
                  <a:pt x="105" y="56"/>
                </a:lnTo>
                <a:lnTo>
                  <a:pt x="105" y="57"/>
                </a:lnTo>
                <a:lnTo>
                  <a:pt x="106" y="59"/>
                </a:lnTo>
                <a:lnTo>
                  <a:pt x="106" y="61"/>
                </a:lnTo>
                <a:lnTo>
                  <a:pt x="108" y="61"/>
                </a:lnTo>
                <a:lnTo>
                  <a:pt x="108" y="63"/>
                </a:lnTo>
                <a:lnTo>
                  <a:pt x="110" y="63"/>
                </a:lnTo>
                <a:lnTo>
                  <a:pt x="112" y="64"/>
                </a:lnTo>
                <a:lnTo>
                  <a:pt x="113" y="64"/>
                </a:lnTo>
                <a:lnTo>
                  <a:pt x="122" y="64"/>
                </a:lnTo>
                <a:lnTo>
                  <a:pt x="150" y="64"/>
                </a:lnTo>
                <a:lnTo>
                  <a:pt x="185" y="89"/>
                </a:lnTo>
                <a:lnTo>
                  <a:pt x="185" y="90"/>
                </a:lnTo>
                <a:lnTo>
                  <a:pt x="185" y="92"/>
                </a:lnTo>
                <a:lnTo>
                  <a:pt x="185" y="94"/>
                </a:lnTo>
                <a:lnTo>
                  <a:pt x="185" y="96"/>
                </a:lnTo>
                <a:lnTo>
                  <a:pt x="183" y="97"/>
                </a:lnTo>
                <a:lnTo>
                  <a:pt x="183" y="99"/>
                </a:lnTo>
                <a:lnTo>
                  <a:pt x="183" y="101"/>
                </a:lnTo>
                <a:lnTo>
                  <a:pt x="183" y="103"/>
                </a:lnTo>
                <a:lnTo>
                  <a:pt x="183" y="104"/>
                </a:lnTo>
                <a:lnTo>
                  <a:pt x="183" y="106"/>
                </a:lnTo>
                <a:lnTo>
                  <a:pt x="183" y="108"/>
                </a:lnTo>
                <a:lnTo>
                  <a:pt x="183" y="110"/>
                </a:lnTo>
                <a:lnTo>
                  <a:pt x="183" y="111"/>
                </a:lnTo>
                <a:lnTo>
                  <a:pt x="183" y="113"/>
                </a:lnTo>
                <a:lnTo>
                  <a:pt x="185" y="115"/>
                </a:lnTo>
                <a:lnTo>
                  <a:pt x="185" y="117"/>
                </a:lnTo>
                <a:lnTo>
                  <a:pt x="185" y="118"/>
                </a:lnTo>
                <a:lnTo>
                  <a:pt x="185" y="120"/>
                </a:lnTo>
                <a:lnTo>
                  <a:pt x="185" y="122"/>
                </a:lnTo>
                <a:lnTo>
                  <a:pt x="185" y="124"/>
                </a:lnTo>
                <a:lnTo>
                  <a:pt x="185" y="125"/>
                </a:lnTo>
                <a:lnTo>
                  <a:pt x="185" y="127"/>
                </a:lnTo>
                <a:lnTo>
                  <a:pt x="185" y="129"/>
                </a:lnTo>
                <a:lnTo>
                  <a:pt x="185" y="131"/>
                </a:lnTo>
                <a:lnTo>
                  <a:pt x="187" y="132"/>
                </a:lnTo>
                <a:lnTo>
                  <a:pt x="187" y="134"/>
                </a:lnTo>
                <a:lnTo>
                  <a:pt x="187" y="136"/>
                </a:lnTo>
                <a:lnTo>
                  <a:pt x="187" y="138"/>
                </a:lnTo>
                <a:lnTo>
                  <a:pt x="187" y="139"/>
                </a:lnTo>
                <a:lnTo>
                  <a:pt x="187" y="141"/>
                </a:lnTo>
                <a:lnTo>
                  <a:pt x="187" y="143"/>
                </a:lnTo>
                <a:lnTo>
                  <a:pt x="187" y="145"/>
                </a:lnTo>
                <a:lnTo>
                  <a:pt x="187" y="146"/>
                </a:lnTo>
                <a:lnTo>
                  <a:pt x="187" y="148"/>
                </a:lnTo>
                <a:lnTo>
                  <a:pt x="187" y="150"/>
                </a:lnTo>
                <a:lnTo>
                  <a:pt x="188" y="152"/>
                </a:lnTo>
                <a:lnTo>
                  <a:pt x="188" y="153"/>
                </a:lnTo>
                <a:lnTo>
                  <a:pt x="190" y="155"/>
                </a:lnTo>
                <a:lnTo>
                  <a:pt x="190" y="157"/>
                </a:lnTo>
                <a:lnTo>
                  <a:pt x="192" y="159"/>
                </a:lnTo>
                <a:lnTo>
                  <a:pt x="192" y="160"/>
                </a:lnTo>
                <a:lnTo>
                  <a:pt x="194" y="160"/>
                </a:lnTo>
                <a:lnTo>
                  <a:pt x="194" y="162"/>
                </a:lnTo>
                <a:lnTo>
                  <a:pt x="194" y="164"/>
                </a:lnTo>
                <a:lnTo>
                  <a:pt x="192" y="165"/>
                </a:lnTo>
                <a:lnTo>
                  <a:pt x="192" y="167"/>
                </a:lnTo>
                <a:lnTo>
                  <a:pt x="192" y="169"/>
                </a:lnTo>
                <a:lnTo>
                  <a:pt x="192" y="171"/>
                </a:lnTo>
                <a:lnTo>
                  <a:pt x="192" y="172"/>
                </a:lnTo>
                <a:lnTo>
                  <a:pt x="190" y="174"/>
                </a:lnTo>
                <a:lnTo>
                  <a:pt x="190" y="176"/>
                </a:lnTo>
                <a:lnTo>
                  <a:pt x="190" y="178"/>
                </a:lnTo>
                <a:lnTo>
                  <a:pt x="190" y="179"/>
                </a:lnTo>
                <a:lnTo>
                  <a:pt x="188" y="179"/>
                </a:lnTo>
                <a:lnTo>
                  <a:pt x="188" y="181"/>
                </a:lnTo>
                <a:lnTo>
                  <a:pt x="187" y="183"/>
                </a:lnTo>
                <a:lnTo>
                  <a:pt x="187" y="185"/>
                </a:lnTo>
                <a:lnTo>
                  <a:pt x="187" y="186"/>
                </a:lnTo>
                <a:lnTo>
                  <a:pt x="188" y="186"/>
                </a:lnTo>
                <a:lnTo>
                  <a:pt x="190" y="188"/>
                </a:lnTo>
                <a:lnTo>
                  <a:pt x="192" y="190"/>
                </a:lnTo>
                <a:lnTo>
                  <a:pt x="194" y="190"/>
                </a:lnTo>
                <a:lnTo>
                  <a:pt x="195" y="190"/>
                </a:lnTo>
                <a:lnTo>
                  <a:pt x="195" y="188"/>
                </a:lnTo>
                <a:lnTo>
                  <a:pt x="195" y="186"/>
                </a:lnTo>
                <a:lnTo>
                  <a:pt x="197" y="186"/>
                </a:lnTo>
                <a:lnTo>
                  <a:pt x="199" y="185"/>
                </a:lnTo>
                <a:lnTo>
                  <a:pt x="201" y="183"/>
                </a:lnTo>
                <a:lnTo>
                  <a:pt x="202" y="181"/>
                </a:lnTo>
                <a:lnTo>
                  <a:pt x="202" y="179"/>
                </a:lnTo>
                <a:lnTo>
                  <a:pt x="204" y="179"/>
                </a:lnTo>
                <a:lnTo>
                  <a:pt x="204" y="178"/>
                </a:lnTo>
                <a:lnTo>
                  <a:pt x="206" y="178"/>
                </a:lnTo>
                <a:lnTo>
                  <a:pt x="208" y="176"/>
                </a:lnTo>
                <a:lnTo>
                  <a:pt x="209" y="176"/>
                </a:lnTo>
                <a:lnTo>
                  <a:pt x="211" y="176"/>
                </a:lnTo>
                <a:lnTo>
                  <a:pt x="211" y="174"/>
                </a:lnTo>
                <a:lnTo>
                  <a:pt x="213" y="172"/>
                </a:lnTo>
                <a:lnTo>
                  <a:pt x="215" y="172"/>
                </a:lnTo>
                <a:lnTo>
                  <a:pt x="215" y="171"/>
                </a:lnTo>
                <a:lnTo>
                  <a:pt x="216" y="171"/>
                </a:lnTo>
                <a:lnTo>
                  <a:pt x="216" y="169"/>
                </a:lnTo>
                <a:lnTo>
                  <a:pt x="218" y="169"/>
                </a:lnTo>
                <a:lnTo>
                  <a:pt x="218" y="167"/>
                </a:lnTo>
                <a:lnTo>
                  <a:pt x="220" y="167"/>
                </a:lnTo>
                <a:lnTo>
                  <a:pt x="220" y="165"/>
                </a:lnTo>
                <a:lnTo>
                  <a:pt x="222" y="165"/>
                </a:lnTo>
                <a:lnTo>
                  <a:pt x="223" y="164"/>
                </a:lnTo>
                <a:lnTo>
                  <a:pt x="225" y="164"/>
                </a:lnTo>
                <a:lnTo>
                  <a:pt x="225" y="162"/>
                </a:lnTo>
                <a:lnTo>
                  <a:pt x="227" y="162"/>
                </a:lnTo>
                <a:lnTo>
                  <a:pt x="229" y="160"/>
                </a:lnTo>
                <a:lnTo>
                  <a:pt x="230" y="159"/>
                </a:lnTo>
                <a:lnTo>
                  <a:pt x="232" y="159"/>
                </a:lnTo>
                <a:lnTo>
                  <a:pt x="232" y="157"/>
                </a:lnTo>
                <a:lnTo>
                  <a:pt x="234" y="157"/>
                </a:lnTo>
                <a:lnTo>
                  <a:pt x="236" y="155"/>
                </a:lnTo>
                <a:lnTo>
                  <a:pt x="237" y="155"/>
                </a:lnTo>
                <a:lnTo>
                  <a:pt x="237" y="153"/>
                </a:lnTo>
                <a:lnTo>
                  <a:pt x="239" y="153"/>
                </a:lnTo>
                <a:lnTo>
                  <a:pt x="241" y="152"/>
                </a:lnTo>
                <a:lnTo>
                  <a:pt x="243" y="152"/>
                </a:lnTo>
                <a:lnTo>
                  <a:pt x="244" y="150"/>
                </a:lnTo>
                <a:lnTo>
                  <a:pt x="246" y="150"/>
                </a:lnTo>
                <a:lnTo>
                  <a:pt x="248" y="150"/>
                </a:lnTo>
                <a:lnTo>
                  <a:pt x="250" y="150"/>
                </a:lnTo>
                <a:lnTo>
                  <a:pt x="250" y="148"/>
                </a:lnTo>
                <a:lnTo>
                  <a:pt x="251" y="148"/>
                </a:lnTo>
                <a:lnTo>
                  <a:pt x="253" y="148"/>
                </a:lnTo>
                <a:lnTo>
                  <a:pt x="255" y="148"/>
                </a:lnTo>
                <a:lnTo>
                  <a:pt x="257" y="148"/>
                </a:lnTo>
                <a:lnTo>
                  <a:pt x="258" y="146"/>
                </a:lnTo>
                <a:lnTo>
                  <a:pt x="260" y="146"/>
                </a:lnTo>
                <a:lnTo>
                  <a:pt x="262" y="146"/>
                </a:lnTo>
                <a:lnTo>
                  <a:pt x="264" y="146"/>
                </a:lnTo>
                <a:lnTo>
                  <a:pt x="265" y="146"/>
                </a:lnTo>
                <a:lnTo>
                  <a:pt x="267" y="146"/>
                </a:lnTo>
                <a:lnTo>
                  <a:pt x="269" y="146"/>
                </a:lnTo>
                <a:lnTo>
                  <a:pt x="271" y="146"/>
                </a:lnTo>
                <a:lnTo>
                  <a:pt x="272" y="146"/>
                </a:lnTo>
                <a:lnTo>
                  <a:pt x="274" y="146"/>
                </a:lnTo>
                <a:lnTo>
                  <a:pt x="274" y="148"/>
                </a:lnTo>
                <a:lnTo>
                  <a:pt x="276" y="148"/>
                </a:lnTo>
                <a:lnTo>
                  <a:pt x="277" y="148"/>
                </a:lnTo>
                <a:lnTo>
                  <a:pt x="277" y="150"/>
                </a:lnTo>
                <a:lnTo>
                  <a:pt x="279" y="150"/>
                </a:lnTo>
                <a:lnTo>
                  <a:pt x="281" y="152"/>
                </a:lnTo>
                <a:lnTo>
                  <a:pt x="283" y="152"/>
                </a:lnTo>
                <a:lnTo>
                  <a:pt x="284" y="152"/>
                </a:lnTo>
                <a:lnTo>
                  <a:pt x="286" y="152"/>
                </a:lnTo>
                <a:lnTo>
                  <a:pt x="288" y="152"/>
                </a:lnTo>
                <a:lnTo>
                  <a:pt x="290" y="152"/>
                </a:lnTo>
                <a:lnTo>
                  <a:pt x="291" y="153"/>
                </a:lnTo>
                <a:lnTo>
                  <a:pt x="293" y="153"/>
                </a:lnTo>
                <a:lnTo>
                  <a:pt x="295" y="155"/>
                </a:lnTo>
                <a:lnTo>
                  <a:pt x="297" y="155"/>
                </a:lnTo>
                <a:lnTo>
                  <a:pt x="297" y="157"/>
                </a:lnTo>
                <a:lnTo>
                  <a:pt x="298" y="157"/>
                </a:lnTo>
                <a:lnTo>
                  <a:pt x="300" y="159"/>
                </a:lnTo>
                <a:lnTo>
                  <a:pt x="302" y="159"/>
                </a:lnTo>
                <a:lnTo>
                  <a:pt x="304" y="160"/>
                </a:lnTo>
                <a:lnTo>
                  <a:pt x="305" y="162"/>
                </a:lnTo>
                <a:lnTo>
                  <a:pt x="307" y="164"/>
                </a:lnTo>
                <a:lnTo>
                  <a:pt x="309" y="165"/>
                </a:lnTo>
                <a:lnTo>
                  <a:pt x="311" y="165"/>
                </a:lnTo>
                <a:lnTo>
                  <a:pt x="312" y="165"/>
                </a:lnTo>
                <a:lnTo>
                  <a:pt x="314" y="167"/>
                </a:lnTo>
                <a:lnTo>
                  <a:pt x="316" y="167"/>
                </a:lnTo>
                <a:lnTo>
                  <a:pt x="318" y="169"/>
                </a:lnTo>
                <a:lnTo>
                  <a:pt x="319" y="169"/>
                </a:lnTo>
                <a:lnTo>
                  <a:pt x="321" y="171"/>
                </a:lnTo>
                <a:lnTo>
                  <a:pt x="323" y="171"/>
                </a:lnTo>
                <a:lnTo>
                  <a:pt x="325" y="171"/>
                </a:lnTo>
                <a:lnTo>
                  <a:pt x="326" y="171"/>
                </a:lnTo>
                <a:lnTo>
                  <a:pt x="328" y="171"/>
                </a:lnTo>
                <a:lnTo>
                  <a:pt x="330" y="171"/>
                </a:lnTo>
                <a:lnTo>
                  <a:pt x="330" y="172"/>
                </a:lnTo>
                <a:lnTo>
                  <a:pt x="332" y="171"/>
                </a:lnTo>
                <a:lnTo>
                  <a:pt x="333" y="171"/>
                </a:lnTo>
                <a:lnTo>
                  <a:pt x="335" y="169"/>
                </a:lnTo>
                <a:lnTo>
                  <a:pt x="335" y="167"/>
                </a:lnTo>
                <a:lnTo>
                  <a:pt x="337" y="165"/>
                </a:lnTo>
                <a:lnTo>
                  <a:pt x="337" y="164"/>
                </a:lnTo>
                <a:lnTo>
                  <a:pt x="339" y="162"/>
                </a:lnTo>
                <a:lnTo>
                  <a:pt x="340" y="160"/>
                </a:lnTo>
                <a:lnTo>
                  <a:pt x="340" y="159"/>
                </a:lnTo>
                <a:lnTo>
                  <a:pt x="342" y="159"/>
                </a:lnTo>
                <a:lnTo>
                  <a:pt x="342" y="157"/>
                </a:lnTo>
                <a:lnTo>
                  <a:pt x="344" y="155"/>
                </a:lnTo>
                <a:lnTo>
                  <a:pt x="346" y="155"/>
                </a:lnTo>
                <a:lnTo>
                  <a:pt x="347" y="155"/>
                </a:lnTo>
                <a:lnTo>
                  <a:pt x="349" y="153"/>
                </a:lnTo>
                <a:lnTo>
                  <a:pt x="347" y="152"/>
                </a:lnTo>
                <a:lnTo>
                  <a:pt x="347" y="150"/>
                </a:lnTo>
                <a:lnTo>
                  <a:pt x="347" y="148"/>
                </a:lnTo>
                <a:lnTo>
                  <a:pt x="349" y="146"/>
                </a:lnTo>
                <a:lnTo>
                  <a:pt x="349" y="145"/>
                </a:lnTo>
                <a:lnTo>
                  <a:pt x="349" y="143"/>
                </a:lnTo>
                <a:lnTo>
                  <a:pt x="349" y="141"/>
                </a:lnTo>
                <a:lnTo>
                  <a:pt x="347" y="141"/>
                </a:lnTo>
                <a:lnTo>
                  <a:pt x="347" y="139"/>
                </a:lnTo>
                <a:lnTo>
                  <a:pt x="346" y="139"/>
                </a:lnTo>
                <a:lnTo>
                  <a:pt x="344" y="138"/>
                </a:lnTo>
                <a:lnTo>
                  <a:pt x="344" y="136"/>
                </a:lnTo>
                <a:lnTo>
                  <a:pt x="344" y="134"/>
                </a:lnTo>
                <a:lnTo>
                  <a:pt x="346" y="134"/>
                </a:lnTo>
                <a:lnTo>
                  <a:pt x="346" y="132"/>
                </a:lnTo>
                <a:lnTo>
                  <a:pt x="346" y="131"/>
                </a:lnTo>
                <a:lnTo>
                  <a:pt x="346" y="129"/>
                </a:lnTo>
                <a:lnTo>
                  <a:pt x="347" y="127"/>
                </a:lnTo>
                <a:lnTo>
                  <a:pt x="347" y="125"/>
                </a:lnTo>
                <a:lnTo>
                  <a:pt x="347" y="124"/>
                </a:lnTo>
                <a:lnTo>
                  <a:pt x="349" y="122"/>
                </a:lnTo>
                <a:lnTo>
                  <a:pt x="349" y="120"/>
                </a:lnTo>
                <a:lnTo>
                  <a:pt x="349" y="118"/>
                </a:lnTo>
                <a:lnTo>
                  <a:pt x="351" y="118"/>
                </a:lnTo>
                <a:lnTo>
                  <a:pt x="351" y="117"/>
                </a:lnTo>
                <a:lnTo>
                  <a:pt x="351" y="115"/>
                </a:lnTo>
                <a:lnTo>
                  <a:pt x="351" y="113"/>
                </a:lnTo>
                <a:lnTo>
                  <a:pt x="353" y="113"/>
                </a:lnTo>
                <a:lnTo>
                  <a:pt x="353" y="111"/>
                </a:lnTo>
                <a:lnTo>
                  <a:pt x="353" y="110"/>
                </a:lnTo>
                <a:lnTo>
                  <a:pt x="354" y="110"/>
                </a:lnTo>
                <a:lnTo>
                  <a:pt x="354" y="108"/>
                </a:lnTo>
                <a:lnTo>
                  <a:pt x="356" y="110"/>
                </a:lnTo>
                <a:lnTo>
                  <a:pt x="360" y="110"/>
                </a:lnTo>
                <a:lnTo>
                  <a:pt x="365" y="110"/>
                </a:lnTo>
                <a:lnTo>
                  <a:pt x="366" y="108"/>
                </a:lnTo>
                <a:lnTo>
                  <a:pt x="370" y="106"/>
                </a:lnTo>
                <a:lnTo>
                  <a:pt x="372" y="104"/>
                </a:lnTo>
                <a:lnTo>
                  <a:pt x="373" y="101"/>
                </a:lnTo>
                <a:lnTo>
                  <a:pt x="373" y="99"/>
                </a:lnTo>
                <a:lnTo>
                  <a:pt x="375" y="99"/>
                </a:lnTo>
                <a:lnTo>
                  <a:pt x="377" y="99"/>
                </a:lnTo>
                <a:lnTo>
                  <a:pt x="379" y="99"/>
                </a:lnTo>
                <a:lnTo>
                  <a:pt x="380" y="99"/>
                </a:lnTo>
                <a:lnTo>
                  <a:pt x="382" y="101"/>
                </a:lnTo>
                <a:lnTo>
                  <a:pt x="382" y="103"/>
                </a:lnTo>
                <a:lnTo>
                  <a:pt x="382" y="104"/>
                </a:lnTo>
                <a:lnTo>
                  <a:pt x="384" y="106"/>
                </a:lnTo>
                <a:lnTo>
                  <a:pt x="386" y="106"/>
                </a:lnTo>
                <a:lnTo>
                  <a:pt x="386" y="108"/>
                </a:lnTo>
                <a:lnTo>
                  <a:pt x="387" y="108"/>
                </a:lnTo>
                <a:lnTo>
                  <a:pt x="389" y="108"/>
                </a:lnTo>
                <a:lnTo>
                  <a:pt x="391" y="108"/>
                </a:lnTo>
                <a:lnTo>
                  <a:pt x="393" y="110"/>
                </a:lnTo>
                <a:lnTo>
                  <a:pt x="393" y="111"/>
                </a:lnTo>
                <a:lnTo>
                  <a:pt x="393" y="113"/>
                </a:lnTo>
                <a:lnTo>
                  <a:pt x="394" y="115"/>
                </a:lnTo>
                <a:lnTo>
                  <a:pt x="394" y="117"/>
                </a:lnTo>
                <a:lnTo>
                  <a:pt x="394" y="118"/>
                </a:lnTo>
                <a:lnTo>
                  <a:pt x="394" y="120"/>
                </a:lnTo>
                <a:lnTo>
                  <a:pt x="394" y="122"/>
                </a:lnTo>
                <a:lnTo>
                  <a:pt x="394" y="124"/>
                </a:lnTo>
                <a:lnTo>
                  <a:pt x="396" y="124"/>
                </a:lnTo>
                <a:lnTo>
                  <a:pt x="396" y="125"/>
                </a:lnTo>
                <a:lnTo>
                  <a:pt x="398" y="127"/>
                </a:lnTo>
                <a:lnTo>
                  <a:pt x="396" y="129"/>
                </a:lnTo>
                <a:lnTo>
                  <a:pt x="396" y="131"/>
                </a:lnTo>
                <a:lnTo>
                  <a:pt x="396" y="132"/>
                </a:lnTo>
                <a:lnTo>
                  <a:pt x="394" y="134"/>
                </a:lnTo>
                <a:lnTo>
                  <a:pt x="394" y="136"/>
                </a:lnTo>
                <a:lnTo>
                  <a:pt x="394" y="138"/>
                </a:lnTo>
                <a:lnTo>
                  <a:pt x="396" y="138"/>
                </a:lnTo>
                <a:lnTo>
                  <a:pt x="398" y="136"/>
                </a:lnTo>
                <a:lnTo>
                  <a:pt x="400" y="136"/>
                </a:lnTo>
                <a:lnTo>
                  <a:pt x="401" y="134"/>
                </a:lnTo>
                <a:lnTo>
                  <a:pt x="403" y="134"/>
                </a:lnTo>
                <a:lnTo>
                  <a:pt x="405" y="134"/>
                </a:lnTo>
                <a:lnTo>
                  <a:pt x="407" y="134"/>
                </a:lnTo>
                <a:lnTo>
                  <a:pt x="408" y="134"/>
                </a:lnTo>
                <a:lnTo>
                  <a:pt x="408" y="132"/>
                </a:lnTo>
                <a:lnTo>
                  <a:pt x="410" y="132"/>
                </a:lnTo>
                <a:lnTo>
                  <a:pt x="412" y="132"/>
                </a:lnTo>
                <a:lnTo>
                  <a:pt x="414" y="132"/>
                </a:lnTo>
                <a:lnTo>
                  <a:pt x="415" y="132"/>
                </a:lnTo>
                <a:lnTo>
                  <a:pt x="417" y="132"/>
                </a:lnTo>
                <a:lnTo>
                  <a:pt x="419" y="131"/>
                </a:lnTo>
                <a:lnTo>
                  <a:pt x="421" y="131"/>
                </a:lnTo>
                <a:lnTo>
                  <a:pt x="421" y="129"/>
                </a:lnTo>
                <a:lnTo>
                  <a:pt x="422" y="129"/>
                </a:lnTo>
                <a:lnTo>
                  <a:pt x="424" y="129"/>
                </a:lnTo>
                <a:lnTo>
                  <a:pt x="426" y="127"/>
                </a:lnTo>
                <a:lnTo>
                  <a:pt x="428" y="127"/>
                </a:lnTo>
                <a:lnTo>
                  <a:pt x="429" y="127"/>
                </a:lnTo>
                <a:lnTo>
                  <a:pt x="431" y="127"/>
                </a:lnTo>
                <a:lnTo>
                  <a:pt x="433" y="125"/>
                </a:lnTo>
                <a:lnTo>
                  <a:pt x="435" y="125"/>
                </a:lnTo>
                <a:lnTo>
                  <a:pt x="436" y="125"/>
                </a:lnTo>
                <a:lnTo>
                  <a:pt x="438" y="124"/>
                </a:lnTo>
                <a:lnTo>
                  <a:pt x="440" y="124"/>
                </a:lnTo>
                <a:lnTo>
                  <a:pt x="442" y="122"/>
                </a:lnTo>
                <a:lnTo>
                  <a:pt x="443" y="122"/>
                </a:lnTo>
                <a:lnTo>
                  <a:pt x="445" y="122"/>
                </a:lnTo>
                <a:lnTo>
                  <a:pt x="447" y="120"/>
                </a:lnTo>
                <a:lnTo>
                  <a:pt x="449" y="120"/>
                </a:lnTo>
                <a:lnTo>
                  <a:pt x="447" y="118"/>
                </a:lnTo>
                <a:lnTo>
                  <a:pt x="447" y="117"/>
                </a:lnTo>
                <a:lnTo>
                  <a:pt x="445" y="115"/>
                </a:lnTo>
                <a:lnTo>
                  <a:pt x="445" y="113"/>
                </a:lnTo>
                <a:lnTo>
                  <a:pt x="445" y="111"/>
                </a:lnTo>
                <a:lnTo>
                  <a:pt x="445" y="110"/>
                </a:lnTo>
                <a:lnTo>
                  <a:pt x="445" y="108"/>
                </a:lnTo>
                <a:lnTo>
                  <a:pt x="443" y="108"/>
                </a:lnTo>
                <a:lnTo>
                  <a:pt x="442" y="106"/>
                </a:lnTo>
                <a:lnTo>
                  <a:pt x="440" y="106"/>
                </a:lnTo>
                <a:lnTo>
                  <a:pt x="438" y="106"/>
                </a:lnTo>
                <a:lnTo>
                  <a:pt x="436" y="106"/>
                </a:lnTo>
                <a:lnTo>
                  <a:pt x="435" y="106"/>
                </a:lnTo>
                <a:lnTo>
                  <a:pt x="433" y="106"/>
                </a:lnTo>
                <a:lnTo>
                  <a:pt x="431" y="106"/>
                </a:lnTo>
                <a:lnTo>
                  <a:pt x="429" y="106"/>
                </a:lnTo>
                <a:lnTo>
                  <a:pt x="429" y="104"/>
                </a:lnTo>
                <a:lnTo>
                  <a:pt x="428" y="104"/>
                </a:lnTo>
                <a:lnTo>
                  <a:pt x="428" y="103"/>
                </a:lnTo>
                <a:lnTo>
                  <a:pt x="428" y="101"/>
                </a:lnTo>
                <a:lnTo>
                  <a:pt x="426" y="99"/>
                </a:lnTo>
                <a:lnTo>
                  <a:pt x="424" y="99"/>
                </a:lnTo>
                <a:lnTo>
                  <a:pt x="424" y="97"/>
                </a:lnTo>
                <a:lnTo>
                  <a:pt x="422" y="97"/>
                </a:lnTo>
                <a:lnTo>
                  <a:pt x="421" y="96"/>
                </a:lnTo>
                <a:lnTo>
                  <a:pt x="421" y="97"/>
                </a:lnTo>
                <a:lnTo>
                  <a:pt x="419" y="97"/>
                </a:lnTo>
                <a:lnTo>
                  <a:pt x="419" y="96"/>
                </a:lnTo>
                <a:lnTo>
                  <a:pt x="419" y="94"/>
                </a:lnTo>
                <a:lnTo>
                  <a:pt x="419" y="92"/>
                </a:lnTo>
                <a:lnTo>
                  <a:pt x="417" y="92"/>
                </a:lnTo>
                <a:lnTo>
                  <a:pt x="417" y="90"/>
                </a:lnTo>
                <a:lnTo>
                  <a:pt x="415" y="89"/>
                </a:lnTo>
                <a:lnTo>
                  <a:pt x="415" y="87"/>
                </a:lnTo>
                <a:lnTo>
                  <a:pt x="414" y="87"/>
                </a:lnTo>
                <a:lnTo>
                  <a:pt x="414" y="85"/>
                </a:lnTo>
                <a:lnTo>
                  <a:pt x="415" y="85"/>
                </a:lnTo>
                <a:lnTo>
                  <a:pt x="417" y="83"/>
                </a:lnTo>
                <a:lnTo>
                  <a:pt x="419" y="83"/>
                </a:lnTo>
                <a:lnTo>
                  <a:pt x="421" y="83"/>
                </a:lnTo>
                <a:lnTo>
                  <a:pt x="422" y="82"/>
                </a:lnTo>
                <a:lnTo>
                  <a:pt x="424" y="80"/>
                </a:lnTo>
                <a:lnTo>
                  <a:pt x="424" y="78"/>
                </a:lnTo>
                <a:lnTo>
                  <a:pt x="424" y="76"/>
                </a:lnTo>
                <a:lnTo>
                  <a:pt x="422" y="75"/>
                </a:lnTo>
                <a:lnTo>
                  <a:pt x="424" y="73"/>
                </a:lnTo>
                <a:lnTo>
                  <a:pt x="426" y="73"/>
                </a:lnTo>
                <a:lnTo>
                  <a:pt x="428" y="73"/>
                </a:lnTo>
                <a:lnTo>
                  <a:pt x="429" y="73"/>
                </a:lnTo>
                <a:lnTo>
                  <a:pt x="431" y="71"/>
                </a:lnTo>
                <a:lnTo>
                  <a:pt x="433" y="73"/>
                </a:lnTo>
                <a:lnTo>
                  <a:pt x="435" y="73"/>
                </a:lnTo>
                <a:lnTo>
                  <a:pt x="435" y="71"/>
                </a:lnTo>
                <a:lnTo>
                  <a:pt x="435" y="69"/>
                </a:lnTo>
                <a:lnTo>
                  <a:pt x="436" y="68"/>
                </a:lnTo>
                <a:lnTo>
                  <a:pt x="436" y="66"/>
                </a:lnTo>
                <a:lnTo>
                  <a:pt x="436" y="64"/>
                </a:lnTo>
                <a:lnTo>
                  <a:pt x="436" y="63"/>
                </a:lnTo>
                <a:lnTo>
                  <a:pt x="438" y="61"/>
                </a:lnTo>
                <a:lnTo>
                  <a:pt x="438" y="59"/>
                </a:lnTo>
                <a:lnTo>
                  <a:pt x="440" y="59"/>
                </a:lnTo>
                <a:lnTo>
                  <a:pt x="440" y="57"/>
                </a:lnTo>
                <a:lnTo>
                  <a:pt x="442" y="56"/>
                </a:lnTo>
                <a:lnTo>
                  <a:pt x="442" y="54"/>
                </a:lnTo>
                <a:lnTo>
                  <a:pt x="442" y="52"/>
                </a:lnTo>
                <a:lnTo>
                  <a:pt x="442" y="50"/>
                </a:lnTo>
                <a:lnTo>
                  <a:pt x="440" y="49"/>
                </a:lnTo>
                <a:lnTo>
                  <a:pt x="440" y="47"/>
                </a:lnTo>
                <a:lnTo>
                  <a:pt x="440" y="45"/>
                </a:lnTo>
                <a:lnTo>
                  <a:pt x="440" y="43"/>
                </a:lnTo>
                <a:lnTo>
                  <a:pt x="440" y="42"/>
                </a:lnTo>
                <a:lnTo>
                  <a:pt x="440" y="40"/>
                </a:lnTo>
                <a:lnTo>
                  <a:pt x="438" y="38"/>
                </a:lnTo>
                <a:lnTo>
                  <a:pt x="438" y="36"/>
                </a:lnTo>
                <a:lnTo>
                  <a:pt x="438" y="35"/>
                </a:lnTo>
                <a:lnTo>
                  <a:pt x="436" y="35"/>
                </a:lnTo>
                <a:lnTo>
                  <a:pt x="436" y="33"/>
                </a:lnTo>
                <a:lnTo>
                  <a:pt x="436" y="31"/>
                </a:lnTo>
                <a:lnTo>
                  <a:pt x="436" y="29"/>
                </a:lnTo>
                <a:lnTo>
                  <a:pt x="438" y="29"/>
                </a:lnTo>
                <a:lnTo>
                  <a:pt x="440" y="31"/>
                </a:lnTo>
                <a:lnTo>
                  <a:pt x="442" y="31"/>
                </a:lnTo>
                <a:lnTo>
                  <a:pt x="443" y="31"/>
                </a:lnTo>
                <a:lnTo>
                  <a:pt x="445" y="31"/>
                </a:lnTo>
                <a:lnTo>
                  <a:pt x="447" y="29"/>
                </a:lnTo>
                <a:lnTo>
                  <a:pt x="449" y="29"/>
                </a:lnTo>
                <a:lnTo>
                  <a:pt x="450" y="29"/>
                </a:lnTo>
                <a:lnTo>
                  <a:pt x="452" y="29"/>
                </a:lnTo>
                <a:lnTo>
                  <a:pt x="454" y="29"/>
                </a:lnTo>
                <a:lnTo>
                  <a:pt x="455" y="29"/>
                </a:lnTo>
                <a:lnTo>
                  <a:pt x="457" y="28"/>
                </a:lnTo>
                <a:lnTo>
                  <a:pt x="459" y="28"/>
                </a:lnTo>
                <a:lnTo>
                  <a:pt x="461" y="26"/>
                </a:lnTo>
                <a:lnTo>
                  <a:pt x="462" y="26"/>
                </a:lnTo>
                <a:lnTo>
                  <a:pt x="464" y="26"/>
                </a:lnTo>
                <a:lnTo>
                  <a:pt x="464" y="24"/>
                </a:lnTo>
                <a:lnTo>
                  <a:pt x="466" y="24"/>
                </a:lnTo>
                <a:lnTo>
                  <a:pt x="468" y="24"/>
                </a:lnTo>
                <a:lnTo>
                  <a:pt x="469" y="24"/>
                </a:lnTo>
                <a:lnTo>
                  <a:pt x="471" y="22"/>
                </a:lnTo>
                <a:lnTo>
                  <a:pt x="473" y="22"/>
                </a:lnTo>
                <a:lnTo>
                  <a:pt x="475" y="21"/>
                </a:lnTo>
                <a:lnTo>
                  <a:pt x="476" y="21"/>
                </a:lnTo>
                <a:lnTo>
                  <a:pt x="476" y="19"/>
                </a:lnTo>
                <a:lnTo>
                  <a:pt x="478" y="19"/>
                </a:lnTo>
                <a:lnTo>
                  <a:pt x="478" y="17"/>
                </a:lnTo>
                <a:lnTo>
                  <a:pt x="480" y="15"/>
                </a:lnTo>
                <a:lnTo>
                  <a:pt x="480" y="14"/>
                </a:lnTo>
                <a:lnTo>
                  <a:pt x="482" y="14"/>
                </a:lnTo>
                <a:lnTo>
                  <a:pt x="482" y="12"/>
                </a:lnTo>
                <a:lnTo>
                  <a:pt x="483" y="10"/>
                </a:lnTo>
                <a:lnTo>
                  <a:pt x="485" y="10"/>
                </a:lnTo>
                <a:lnTo>
                  <a:pt x="487" y="10"/>
                </a:lnTo>
                <a:lnTo>
                  <a:pt x="489" y="10"/>
                </a:lnTo>
                <a:lnTo>
                  <a:pt x="490" y="10"/>
                </a:lnTo>
                <a:lnTo>
                  <a:pt x="492" y="10"/>
                </a:lnTo>
                <a:lnTo>
                  <a:pt x="494" y="10"/>
                </a:lnTo>
                <a:lnTo>
                  <a:pt x="496" y="12"/>
                </a:lnTo>
                <a:lnTo>
                  <a:pt x="497" y="12"/>
                </a:lnTo>
                <a:lnTo>
                  <a:pt x="499" y="14"/>
                </a:lnTo>
                <a:lnTo>
                  <a:pt x="501" y="14"/>
                </a:lnTo>
                <a:lnTo>
                  <a:pt x="503" y="15"/>
                </a:lnTo>
                <a:lnTo>
                  <a:pt x="504" y="15"/>
                </a:lnTo>
                <a:lnTo>
                  <a:pt x="506" y="15"/>
                </a:lnTo>
                <a:lnTo>
                  <a:pt x="508" y="17"/>
                </a:lnTo>
                <a:lnTo>
                  <a:pt x="510" y="15"/>
                </a:lnTo>
                <a:lnTo>
                  <a:pt x="511" y="15"/>
                </a:lnTo>
                <a:lnTo>
                  <a:pt x="513" y="15"/>
                </a:lnTo>
                <a:lnTo>
                  <a:pt x="515" y="15"/>
                </a:lnTo>
                <a:lnTo>
                  <a:pt x="515" y="14"/>
                </a:lnTo>
                <a:lnTo>
                  <a:pt x="517" y="14"/>
                </a:lnTo>
                <a:lnTo>
                  <a:pt x="518" y="14"/>
                </a:lnTo>
                <a:lnTo>
                  <a:pt x="520" y="12"/>
                </a:lnTo>
                <a:lnTo>
                  <a:pt x="522" y="12"/>
                </a:lnTo>
                <a:lnTo>
                  <a:pt x="524" y="12"/>
                </a:lnTo>
                <a:lnTo>
                  <a:pt x="525" y="10"/>
                </a:lnTo>
                <a:lnTo>
                  <a:pt x="527" y="10"/>
                </a:lnTo>
                <a:lnTo>
                  <a:pt x="529" y="8"/>
                </a:lnTo>
                <a:lnTo>
                  <a:pt x="531" y="8"/>
                </a:lnTo>
                <a:lnTo>
                  <a:pt x="531" y="7"/>
                </a:lnTo>
                <a:lnTo>
                  <a:pt x="532" y="5"/>
                </a:lnTo>
                <a:lnTo>
                  <a:pt x="534" y="7"/>
                </a:lnTo>
                <a:lnTo>
                  <a:pt x="536" y="8"/>
                </a:lnTo>
                <a:lnTo>
                  <a:pt x="538" y="8"/>
                </a:lnTo>
                <a:lnTo>
                  <a:pt x="538" y="10"/>
                </a:lnTo>
                <a:lnTo>
                  <a:pt x="539" y="10"/>
                </a:lnTo>
                <a:lnTo>
                  <a:pt x="541" y="10"/>
                </a:lnTo>
                <a:lnTo>
                  <a:pt x="541" y="12"/>
                </a:lnTo>
                <a:lnTo>
                  <a:pt x="541" y="14"/>
                </a:lnTo>
                <a:lnTo>
                  <a:pt x="541" y="15"/>
                </a:lnTo>
                <a:lnTo>
                  <a:pt x="541" y="17"/>
                </a:lnTo>
                <a:lnTo>
                  <a:pt x="543" y="19"/>
                </a:lnTo>
                <a:lnTo>
                  <a:pt x="543" y="21"/>
                </a:lnTo>
                <a:lnTo>
                  <a:pt x="544" y="21"/>
                </a:lnTo>
                <a:lnTo>
                  <a:pt x="546" y="21"/>
                </a:lnTo>
                <a:lnTo>
                  <a:pt x="546" y="22"/>
                </a:lnTo>
                <a:lnTo>
                  <a:pt x="548" y="22"/>
                </a:lnTo>
                <a:lnTo>
                  <a:pt x="550" y="24"/>
                </a:lnTo>
                <a:lnTo>
                  <a:pt x="551" y="24"/>
                </a:lnTo>
                <a:lnTo>
                  <a:pt x="553" y="26"/>
                </a:lnTo>
                <a:lnTo>
                  <a:pt x="555" y="26"/>
                </a:lnTo>
                <a:lnTo>
                  <a:pt x="555" y="28"/>
                </a:lnTo>
                <a:lnTo>
                  <a:pt x="557" y="28"/>
                </a:lnTo>
                <a:lnTo>
                  <a:pt x="558" y="29"/>
                </a:lnTo>
                <a:lnTo>
                  <a:pt x="560" y="29"/>
                </a:lnTo>
                <a:lnTo>
                  <a:pt x="562" y="29"/>
                </a:lnTo>
                <a:lnTo>
                  <a:pt x="564" y="29"/>
                </a:lnTo>
                <a:lnTo>
                  <a:pt x="565" y="29"/>
                </a:lnTo>
                <a:lnTo>
                  <a:pt x="567" y="29"/>
                </a:lnTo>
                <a:lnTo>
                  <a:pt x="569" y="29"/>
                </a:lnTo>
                <a:lnTo>
                  <a:pt x="571" y="28"/>
                </a:lnTo>
                <a:lnTo>
                  <a:pt x="572" y="28"/>
                </a:lnTo>
                <a:lnTo>
                  <a:pt x="574" y="28"/>
                </a:lnTo>
                <a:lnTo>
                  <a:pt x="576" y="28"/>
                </a:lnTo>
                <a:lnTo>
                  <a:pt x="578" y="26"/>
                </a:lnTo>
                <a:lnTo>
                  <a:pt x="579" y="28"/>
                </a:lnTo>
                <a:lnTo>
                  <a:pt x="581" y="28"/>
                </a:lnTo>
                <a:lnTo>
                  <a:pt x="583" y="28"/>
                </a:lnTo>
                <a:lnTo>
                  <a:pt x="585" y="28"/>
                </a:lnTo>
                <a:lnTo>
                  <a:pt x="586" y="28"/>
                </a:lnTo>
                <a:lnTo>
                  <a:pt x="588" y="28"/>
                </a:lnTo>
                <a:lnTo>
                  <a:pt x="590" y="28"/>
                </a:lnTo>
                <a:lnTo>
                  <a:pt x="592" y="28"/>
                </a:lnTo>
                <a:lnTo>
                  <a:pt x="593" y="28"/>
                </a:lnTo>
                <a:lnTo>
                  <a:pt x="593" y="26"/>
                </a:lnTo>
                <a:lnTo>
                  <a:pt x="595" y="26"/>
                </a:lnTo>
                <a:lnTo>
                  <a:pt x="597" y="26"/>
                </a:lnTo>
                <a:lnTo>
                  <a:pt x="597" y="24"/>
                </a:lnTo>
                <a:lnTo>
                  <a:pt x="599" y="24"/>
                </a:lnTo>
                <a:lnTo>
                  <a:pt x="600" y="24"/>
                </a:lnTo>
                <a:lnTo>
                  <a:pt x="600" y="26"/>
                </a:lnTo>
                <a:lnTo>
                  <a:pt x="602" y="26"/>
                </a:lnTo>
                <a:lnTo>
                  <a:pt x="604" y="26"/>
                </a:lnTo>
                <a:lnTo>
                  <a:pt x="606" y="26"/>
                </a:lnTo>
                <a:lnTo>
                  <a:pt x="607" y="24"/>
                </a:lnTo>
                <a:lnTo>
                  <a:pt x="607" y="22"/>
                </a:lnTo>
                <a:lnTo>
                  <a:pt x="609" y="21"/>
                </a:lnTo>
                <a:lnTo>
                  <a:pt x="609" y="19"/>
                </a:lnTo>
                <a:lnTo>
                  <a:pt x="611" y="17"/>
                </a:lnTo>
                <a:lnTo>
                  <a:pt x="613" y="17"/>
                </a:lnTo>
                <a:lnTo>
                  <a:pt x="614" y="19"/>
                </a:lnTo>
                <a:lnTo>
                  <a:pt x="616" y="19"/>
                </a:lnTo>
                <a:lnTo>
                  <a:pt x="618" y="17"/>
                </a:lnTo>
                <a:lnTo>
                  <a:pt x="625" y="12"/>
                </a:lnTo>
                <a:lnTo>
                  <a:pt x="627" y="12"/>
                </a:lnTo>
                <a:lnTo>
                  <a:pt x="628" y="12"/>
                </a:lnTo>
                <a:lnTo>
                  <a:pt x="630" y="12"/>
                </a:lnTo>
                <a:lnTo>
                  <a:pt x="632" y="10"/>
                </a:lnTo>
                <a:lnTo>
                  <a:pt x="633" y="10"/>
                </a:lnTo>
                <a:lnTo>
                  <a:pt x="633" y="8"/>
                </a:lnTo>
                <a:lnTo>
                  <a:pt x="635" y="10"/>
                </a:lnTo>
                <a:lnTo>
                  <a:pt x="637" y="10"/>
                </a:lnTo>
                <a:lnTo>
                  <a:pt x="639" y="10"/>
                </a:lnTo>
                <a:lnTo>
                  <a:pt x="640" y="10"/>
                </a:lnTo>
                <a:lnTo>
                  <a:pt x="642" y="8"/>
                </a:lnTo>
                <a:lnTo>
                  <a:pt x="644" y="8"/>
                </a:lnTo>
                <a:lnTo>
                  <a:pt x="644" y="7"/>
                </a:lnTo>
                <a:lnTo>
                  <a:pt x="646" y="7"/>
                </a:lnTo>
                <a:lnTo>
                  <a:pt x="647" y="7"/>
                </a:lnTo>
                <a:lnTo>
                  <a:pt x="649" y="7"/>
                </a:lnTo>
                <a:lnTo>
                  <a:pt x="651" y="7"/>
                </a:lnTo>
                <a:lnTo>
                  <a:pt x="651" y="5"/>
                </a:lnTo>
                <a:lnTo>
                  <a:pt x="653" y="5"/>
                </a:lnTo>
                <a:lnTo>
                  <a:pt x="656" y="5"/>
                </a:lnTo>
                <a:lnTo>
                  <a:pt x="658" y="5"/>
                </a:lnTo>
                <a:lnTo>
                  <a:pt x="660" y="5"/>
                </a:lnTo>
                <a:lnTo>
                  <a:pt x="661" y="5"/>
                </a:lnTo>
                <a:lnTo>
                  <a:pt x="663" y="5"/>
                </a:lnTo>
                <a:lnTo>
                  <a:pt x="665" y="5"/>
                </a:lnTo>
                <a:lnTo>
                  <a:pt x="667" y="5"/>
                </a:lnTo>
                <a:lnTo>
                  <a:pt x="668" y="3"/>
                </a:lnTo>
                <a:lnTo>
                  <a:pt x="670" y="3"/>
                </a:lnTo>
                <a:lnTo>
                  <a:pt x="672" y="3"/>
                </a:lnTo>
                <a:lnTo>
                  <a:pt x="674" y="3"/>
                </a:lnTo>
                <a:lnTo>
                  <a:pt x="675" y="3"/>
                </a:lnTo>
                <a:lnTo>
                  <a:pt x="675" y="5"/>
                </a:lnTo>
                <a:lnTo>
                  <a:pt x="677" y="5"/>
                </a:lnTo>
                <a:lnTo>
                  <a:pt x="677" y="7"/>
                </a:lnTo>
                <a:lnTo>
                  <a:pt x="679" y="7"/>
                </a:lnTo>
                <a:lnTo>
                  <a:pt x="681" y="8"/>
                </a:lnTo>
                <a:lnTo>
                  <a:pt x="682" y="8"/>
                </a:lnTo>
                <a:lnTo>
                  <a:pt x="684" y="10"/>
                </a:lnTo>
                <a:lnTo>
                  <a:pt x="686" y="10"/>
                </a:lnTo>
                <a:lnTo>
                  <a:pt x="686" y="8"/>
                </a:lnTo>
                <a:lnTo>
                  <a:pt x="688" y="8"/>
                </a:lnTo>
                <a:lnTo>
                  <a:pt x="688" y="7"/>
                </a:lnTo>
                <a:lnTo>
                  <a:pt x="691" y="8"/>
                </a:lnTo>
                <a:lnTo>
                  <a:pt x="693" y="8"/>
                </a:lnTo>
                <a:lnTo>
                  <a:pt x="695" y="8"/>
                </a:lnTo>
                <a:lnTo>
                  <a:pt x="696" y="8"/>
                </a:lnTo>
                <a:lnTo>
                  <a:pt x="696" y="10"/>
                </a:lnTo>
                <a:lnTo>
                  <a:pt x="698" y="8"/>
                </a:lnTo>
                <a:lnTo>
                  <a:pt x="700" y="10"/>
                </a:lnTo>
                <a:lnTo>
                  <a:pt x="702" y="8"/>
                </a:lnTo>
                <a:lnTo>
                  <a:pt x="703" y="8"/>
                </a:lnTo>
                <a:lnTo>
                  <a:pt x="705" y="8"/>
                </a:lnTo>
                <a:lnTo>
                  <a:pt x="707" y="8"/>
                </a:lnTo>
                <a:lnTo>
                  <a:pt x="709" y="8"/>
                </a:lnTo>
                <a:lnTo>
                  <a:pt x="709" y="7"/>
                </a:lnTo>
                <a:lnTo>
                  <a:pt x="710" y="7"/>
                </a:lnTo>
                <a:lnTo>
                  <a:pt x="710" y="5"/>
                </a:lnTo>
                <a:lnTo>
                  <a:pt x="712" y="5"/>
                </a:lnTo>
                <a:lnTo>
                  <a:pt x="714" y="5"/>
                </a:lnTo>
                <a:lnTo>
                  <a:pt x="716" y="7"/>
                </a:lnTo>
                <a:lnTo>
                  <a:pt x="717" y="7"/>
                </a:lnTo>
                <a:lnTo>
                  <a:pt x="717" y="5"/>
                </a:lnTo>
                <a:lnTo>
                  <a:pt x="719" y="5"/>
                </a:lnTo>
                <a:lnTo>
                  <a:pt x="721" y="3"/>
                </a:lnTo>
                <a:lnTo>
                  <a:pt x="722" y="1"/>
                </a:lnTo>
                <a:lnTo>
                  <a:pt x="724" y="1"/>
                </a:lnTo>
                <a:lnTo>
                  <a:pt x="724" y="3"/>
                </a:lnTo>
                <a:lnTo>
                  <a:pt x="726" y="3"/>
                </a:lnTo>
                <a:lnTo>
                  <a:pt x="728" y="1"/>
                </a:lnTo>
                <a:lnTo>
                  <a:pt x="729" y="1"/>
                </a:lnTo>
                <a:lnTo>
                  <a:pt x="729" y="0"/>
                </a:lnTo>
                <a:lnTo>
                  <a:pt x="731" y="0"/>
                </a:lnTo>
                <a:lnTo>
                  <a:pt x="733" y="0"/>
                </a:lnTo>
                <a:lnTo>
                  <a:pt x="735" y="0"/>
                </a:lnTo>
                <a:lnTo>
                  <a:pt x="736" y="0"/>
                </a:lnTo>
                <a:lnTo>
                  <a:pt x="738" y="1"/>
                </a:lnTo>
                <a:lnTo>
                  <a:pt x="740" y="1"/>
                </a:lnTo>
                <a:lnTo>
                  <a:pt x="742" y="1"/>
                </a:lnTo>
                <a:lnTo>
                  <a:pt x="742" y="0"/>
                </a:lnTo>
                <a:lnTo>
                  <a:pt x="743" y="0"/>
                </a:lnTo>
                <a:lnTo>
                  <a:pt x="745" y="1"/>
                </a:lnTo>
                <a:lnTo>
                  <a:pt x="747" y="1"/>
                </a:lnTo>
                <a:lnTo>
                  <a:pt x="749" y="1"/>
                </a:lnTo>
                <a:lnTo>
                  <a:pt x="749" y="3"/>
                </a:lnTo>
                <a:lnTo>
                  <a:pt x="750" y="3"/>
                </a:lnTo>
                <a:lnTo>
                  <a:pt x="752" y="5"/>
                </a:lnTo>
                <a:lnTo>
                  <a:pt x="754" y="5"/>
                </a:lnTo>
                <a:lnTo>
                  <a:pt x="754" y="7"/>
                </a:lnTo>
                <a:lnTo>
                  <a:pt x="756" y="7"/>
                </a:lnTo>
                <a:lnTo>
                  <a:pt x="756" y="8"/>
                </a:lnTo>
                <a:lnTo>
                  <a:pt x="754" y="8"/>
                </a:lnTo>
                <a:lnTo>
                  <a:pt x="754" y="10"/>
                </a:lnTo>
                <a:lnTo>
                  <a:pt x="752" y="12"/>
                </a:lnTo>
                <a:lnTo>
                  <a:pt x="752" y="14"/>
                </a:lnTo>
                <a:lnTo>
                  <a:pt x="752" y="15"/>
                </a:lnTo>
                <a:lnTo>
                  <a:pt x="754" y="15"/>
                </a:lnTo>
                <a:lnTo>
                  <a:pt x="754" y="17"/>
                </a:lnTo>
                <a:lnTo>
                  <a:pt x="756" y="17"/>
                </a:lnTo>
                <a:lnTo>
                  <a:pt x="757" y="17"/>
                </a:lnTo>
                <a:lnTo>
                  <a:pt x="757" y="19"/>
                </a:lnTo>
                <a:lnTo>
                  <a:pt x="759" y="19"/>
                </a:lnTo>
                <a:lnTo>
                  <a:pt x="761" y="19"/>
                </a:lnTo>
                <a:lnTo>
                  <a:pt x="761" y="21"/>
                </a:lnTo>
                <a:lnTo>
                  <a:pt x="763" y="19"/>
                </a:lnTo>
                <a:lnTo>
                  <a:pt x="764" y="19"/>
                </a:lnTo>
                <a:lnTo>
                  <a:pt x="766" y="17"/>
                </a:lnTo>
                <a:lnTo>
                  <a:pt x="766" y="15"/>
                </a:lnTo>
                <a:lnTo>
                  <a:pt x="768" y="17"/>
                </a:lnTo>
                <a:lnTo>
                  <a:pt x="770" y="17"/>
                </a:lnTo>
                <a:lnTo>
                  <a:pt x="771" y="17"/>
                </a:lnTo>
                <a:lnTo>
                  <a:pt x="771" y="15"/>
                </a:lnTo>
                <a:lnTo>
                  <a:pt x="773" y="15"/>
                </a:lnTo>
                <a:lnTo>
                  <a:pt x="773" y="14"/>
                </a:lnTo>
                <a:lnTo>
                  <a:pt x="775" y="15"/>
                </a:lnTo>
                <a:lnTo>
                  <a:pt x="777" y="15"/>
                </a:lnTo>
                <a:lnTo>
                  <a:pt x="778" y="15"/>
                </a:lnTo>
                <a:lnTo>
                  <a:pt x="780" y="17"/>
                </a:lnTo>
                <a:lnTo>
                  <a:pt x="782" y="17"/>
                </a:lnTo>
                <a:lnTo>
                  <a:pt x="784" y="17"/>
                </a:lnTo>
                <a:lnTo>
                  <a:pt x="785" y="17"/>
                </a:lnTo>
                <a:lnTo>
                  <a:pt x="787" y="17"/>
                </a:lnTo>
                <a:lnTo>
                  <a:pt x="789" y="17"/>
                </a:lnTo>
                <a:lnTo>
                  <a:pt x="791" y="19"/>
                </a:lnTo>
                <a:lnTo>
                  <a:pt x="792" y="19"/>
                </a:lnTo>
                <a:lnTo>
                  <a:pt x="794" y="21"/>
                </a:lnTo>
                <a:lnTo>
                  <a:pt x="796" y="21"/>
                </a:lnTo>
                <a:lnTo>
                  <a:pt x="798" y="21"/>
                </a:lnTo>
                <a:lnTo>
                  <a:pt x="798" y="22"/>
                </a:lnTo>
                <a:lnTo>
                  <a:pt x="799" y="22"/>
                </a:lnTo>
                <a:lnTo>
                  <a:pt x="799" y="24"/>
                </a:lnTo>
                <a:lnTo>
                  <a:pt x="801" y="24"/>
                </a:lnTo>
                <a:lnTo>
                  <a:pt x="803" y="24"/>
                </a:lnTo>
                <a:lnTo>
                  <a:pt x="805" y="24"/>
                </a:lnTo>
                <a:lnTo>
                  <a:pt x="806" y="24"/>
                </a:lnTo>
                <a:lnTo>
                  <a:pt x="808" y="24"/>
                </a:lnTo>
                <a:lnTo>
                  <a:pt x="810" y="24"/>
                </a:lnTo>
                <a:lnTo>
                  <a:pt x="811" y="24"/>
                </a:lnTo>
                <a:lnTo>
                  <a:pt x="811" y="26"/>
                </a:lnTo>
                <a:lnTo>
                  <a:pt x="813" y="26"/>
                </a:lnTo>
                <a:lnTo>
                  <a:pt x="815" y="26"/>
                </a:lnTo>
                <a:lnTo>
                  <a:pt x="815" y="28"/>
                </a:lnTo>
                <a:lnTo>
                  <a:pt x="817" y="26"/>
                </a:lnTo>
                <a:lnTo>
                  <a:pt x="818" y="26"/>
                </a:lnTo>
                <a:lnTo>
                  <a:pt x="818" y="24"/>
                </a:lnTo>
                <a:lnTo>
                  <a:pt x="820" y="24"/>
                </a:lnTo>
                <a:lnTo>
                  <a:pt x="822" y="24"/>
                </a:lnTo>
                <a:lnTo>
                  <a:pt x="824" y="24"/>
                </a:lnTo>
                <a:lnTo>
                  <a:pt x="825" y="26"/>
                </a:lnTo>
                <a:lnTo>
                  <a:pt x="827" y="26"/>
                </a:lnTo>
                <a:lnTo>
                  <a:pt x="827" y="28"/>
                </a:lnTo>
                <a:lnTo>
                  <a:pt x="829" y="26"/>
                </a:lnTo>
                <a:lnTo>
                  <a:pt x="831" y="26"/>
                </a:lnTo>
                <a:lnTo>
                  <a:pt x="832" y="26"/>
                </a:lnTo>
                <a:lnTo>
                  <a:pt x="834" y="28"/>
                </a:lnTo>
                <a:lnTo>
                  <a:pt x="836" y="28"/>
                </a:lnTo>
                <a:lnTo>
                  <a:pt x="838" y="28"/>
                </a:lnTo>
                <a:lnTo>
                  <a:pt x="839" y="28"/>
                </a:lnTo>
                <a:lnTo>
                  <a:pt x="841" y="28"/>
                </a:lnTo>
                <a:lnTo>
                  <a:pt x="843" y="28"/>
                </a:lnTo>
                <a:lnTo>
                  <a:pt x="843" y="29"/>
                </a:lnTo>
                <a:lnTo>
                  <a:pt x="845" y="28"/>
                </a:lnTo>
                <a:lnTo>
                  <a:pt x="846" y="28"/>
                </a:lnTo>
                <a:lnTo>
                  <a:pt x="846" y="29"/>
                </a:lnTo>
                <a:lnTo>
                  <a:pt x="848" y="31"/>
                </a:lnTo>
                <a:lnTo>
                  <a:pt x="848" y="33"/>
                </a:lnTo>
                <a:lnTo>
                  <a:pt x="850" y="33"/>
                </a:lnTo>
                <a:lnTo>
                  <a:pt x="852" y="35"/>
                </a:lnTo>
                <a:lnTo>
                  <a:pt x="852" y="36"/>
                </a:lnTo>
                <a:lnTo>
                  <a:pt x="852" y="38"/>
                </a:lnTo>
                <a:lnTo>
                  <a:pt x="852" y="40"/>
                </a:lnTo>
                <a:lnTo>
                  <a:pt x="853" y="40"/>
                </a:lnTo>
                <a:lnTo>
                  <a:pt x="855" y="40"/>
                </a:lnTo>
                <a:lnTo>
                  <a:pt x="855" y="42"/>
                </a:lnTo>
                <a:lnTo>
                  <a:pt x="857" y="42"/>
                </a:lnTo>
                <a:lnTo>
                  <a:pt x="857" y="43"/>
                </a:lnTo>
                <a:lnTo>
                  <a:pt x="859" y="45"/>
                </a:lnTo>
                <a:lnTo>
                  <a:pt x="860" y="45"/>
                </a:lnTo>
                <a:lnTo>
                  <a:pt x="862" y="47"/>
                </a:lnTo>
                <a:lnTo>
                  <a:pt x="862" y="49"/>
                </a:lnTo>
                <a:lnTo>
                  <a:pt x="864" y="49"/>
                </a:lnTo>
                <a:lnTo>
                  <a:pt x="866" y="49"/>
                </a:lnTo>
                <a:lnTo>
                  <a:pt x="867" y="49"/>
                </a:lnTo>
                <a:lnTo>
                  <a:pt x="869" y="49"/>
                </a:lnTo>
                <a:lnTo>
                  <a:pt x="869" y="47"/>
                </a:lnTo>
                <a:lnTo>
                  <a:pt x="871" y="49"/>
                </a:lnTo>
                <a:lnTo>
                  <a:pt x="873" y="49"/>
                </a:lnTo>
                <a:lnTo>
                  <a:pt x="874" y="49"/>
                </a:lnTo>
                <a:lnTo>
                  <a:pt x="876" y="50"/>
                </a:lnTo>
                <a:lnTo>
                  <a:pt x="878" y="52"/>
                </a:lnTo>
                <a:lnTo>
                  <a:pt x="880" y="52"/>
                </a:lnTo>
                <a:lnTo>
                  <a:pt x="880" y="54"/>
                </a:lnTo>
                <a:lnTo>
                  <a:pt x="881" y="54"/>
                </a:lnTo>
                <a:lnTo>
                  <a:pt x="881" y="52"/>
                </a:lnTo>
                <a:lnTo>
                  <a:pt x="883" y="52"/>
                </a:lnTo>
                <a:lnTo>
                  <a:pt x="885" y="52"/>
                </a:lnTo>
                <a:lnTo>
                  <a:pt x="885" y="50"/>
                </a:lnTo>
                <a:lnTo>
                  <a:pt x="887" y="50"/>
                </a:lnTo>
                <a:lnTo>
                  <a:pt x="888" y="50"/>
                </a:lnTo>
                <a:lnTo>
                  <a:pt x="890" y="50"/>
                </a:lnTo>
                <a:lnTo>
                  <a:pt x="892" y="50"/>
                </a:lnTo>
                <a:lnTo>
                  <a:pt x="894" y="50"/>
                </a:lnTo>
                <a:lnTo>
                  <a:pt x="894" y="49"/>
                </a:lnTo>
                <a:lnTo>
                  <a:pt x="895" y="49"/>
                </a:lnTo>
                <a:lnTo>
                  <a:pt x="897" y="49"/>
                </a:lnTo>
                <a:lnTo>
                  <a:pt x="897" y="50"/>
                </a:lnTo>
                <a:lnTo>
                  <a:pt x="899" y="50"/>
                </a:lnTo>
                <a:lnTo>
                  <a:pt x="900" y="50"/>
                </a:lnTo>
                <a:lnTo>
                  <a:pt x="900" y="52"/>
                </a:lnTo>
                <a:lnTo>
                  <a:pt x="900" y="54"/>
                </a:lnTo>
                <a:lnTo>
                  <a:pt x="902" y="56"/>
                </a:lnTo>
                <a:lnTo>
                  <a:pt x="904" y="54"/>
                </a:lnTo>
                <a:lnTo>
                  <a:pt x="906" y="54"/>
                </a:lnTo>
                <a:lnTo>
                  <a:pt x="904" y="56"/>
                </a:lnTo>
                <a:lnTo>
                  <a:pt x="906" y="57"/>
                </a:lnTo>
                <a:lnTo>
                  <a:pt x="907" y="57"/>
                </a:lnTo>
                <a:lnTo>
                  <a:pt x="909" y="59"/>
                </a:lnTo>
                <a:lnTo>
                  <a:pt x="911" y="59"/>
                </a:lnTo>
                <a:lnTo>
                  <a:pt x="913" y="59"/>
                </a:lnTo>
                <a:lnTo>
                  <a:pt x="914" y="59"/>
                </a:lnTo>
                <a:lnTo>
                  <a:pt x="916" y="59"/>
                </a:lnTo>
                <a:lnTo>
                  <a:pt x="918" y="57"/>
                </a:lnTo>
                <a:lnTo>
                  <a:pt x="920" y="56"/>
                </a:lnTo>
                <a:lnTo>
                  <a:pt x="921" y="57"/>
                </a:lnTo>
                <a:lnTo>
                  <a:pt x="923" y="57"/>
                </a:lnTo>
                <a:lnTo>
                  <a:pt x="923" y="59"/>
                </a:lnTo>
                <a:lnTo>
                  <a:pt x="925" y="59"/>
                </a:lnTo>
                <a:lnTo>
                  <a:pt x="927" y="59"/>
                </a:lnTo>
                <a:lnTo>
                  <a:pt x="932" y="61"/>
                </a:lnTo>
                <a:lnTo>
                  <a:pt x="932" y="63"/>
                </a:lnTo>
                <a:lnTo>
                  <a:pt x="934" y="63"/>
                </a:lnTo>
                <a:lnTo>
                  <a:pt x="935" y="63"/>
                </a:lnTo>
                <a:lnTo>
                  <a:pt x="935" y="64"/>
                </a:lnTo>
                <a:lnTo>
                  <a:pt x="937" y="64"/>
                </a:lnTo>
                <a:lnTo>
                  <a:pt x="939" y="64"/>
                </a:lnTo>
                <a:lnTo>
                  <a:pt x="939" y="66"/>
                </a:lnTo>
                <a:lnTo>
                  <a:pt x="941" y="66"/>
                </a:lnTo>
                <a:lnTo>
                  <a:pt x="942" y="66"/>
                </a:lnTo>
                <a:lnTo>
                  <a:pt x="944" y="64"/>
                </a:lnTo>
                <a:lnTo>
                  <a:pt x="946" y="64"/>
                </a:lnTo>
                <a:lnTo>
                  <a:pt x="946" y="63"/>
                </a:lnTo>
                <a:lnTo>
                  <a:pt x="948" y="63"/>
                </a:lnTo>
                <a:lnTo>
                  <a:pt x="948" y="61"/>
                </a:lnTo>
                <a:lnTo>
                  <a:pt x="949" y="59"/>
                </a:lnTo>
                <a:lnTo>
                  <a:pt x="949" y="57"/>
                </a:lnTo>
                <a:lnTo>
                  <a:pt x="949" y="56"/>
                </a:lnTo>
                <a:lnTo>
                  <a:pt x="951" y="56"/>
                </a:lnTo>
                <a:lnTo>
                  <a:pt x="951" y="54"/>
                </a:lnTo>
                <a:lnTo>
                  <a:pt x="951" y="52"/>
                </a:lnTo>
                <a:lnTo>
                  <a:pt x="951" y="50"/>
                </a:lnTo>
                <a:lnTo>
                  <a:pt x="953" y="49"/>
                </a:lnTo>
                <a:lnTo>
                  <a:pt x="955" y="49"/>
                </a:lnTo>
                <a:lnTo>
                  <a:pt x="955" y="50"/>
                </a:lnTo>
                <a:lnTo>
                  <a:pt x="956" y="50"/>
                </a:lnTo>
                <a:lnTo>
                  <a:pt x="958" y="50"/>
                </a:lnTo>
                <a:lnTo>
                  <a:pt x="958" y="52"/>
                </a:lnTo>
                <a:lnTo>
                  <a:pt x="960" y="52"/>
                </a:lnTo>
                <a:lnTo>
                  <a:pt x="960" y="54"/>
                </a:lnTo>
                <a:lnTo>
                  <a:pt x="962" y="54"/>
                </a:lnTo>
                <a:lnTo>
                  <a:pt x="963" y="56"/>
                </a:lnTo>
                <a:lnTo>
                  <a:pt x="963" y="54"/>
                </a:lnTo>
                <a:lnTo>
                  <a:pt x="965" y="54"/>
                </a:lnTo>
                <a:lnTo>
                  <a:pt x="967" y="54"/>
                </a:lnTo>
                <a:lnTo>
                  <a:pt x="967" y="56"/>
                </a:lnTo>
                <a:lnTo>
                  <a:pt x="965" y="57"/>
                </a:lnTo>
                <a:lnTo>
                  <a:pt x="965" y="59"/>
                </a:lnTo>
                <a:lnTo>
                  <a:pt x="965" y="61"/>
                </a:lnTo>
                <a:lnTo>
                  <a:pt x="963" y="63"/>
                </a:lnTo>
                <a:lnTo>
                  <a:pt x="965" y="64"/>
                </a:lnTo>
                <a:lnTo>
                  <a:pt x="965" y="66"/>
                </a:lnTo>
                <a:lnTo>
                  <a:pt x="965" y="68"/>
                </a:lnTo>
                <a:lnTo>
                  <a:pt x="965" y="69"/>
                </a:lnTo>
                <a:lnTo>
                  <a:pt x="965" y="71"/>
                </a:lnTo>
                <a:lnTo>
                  <a:pt x="963" y="73"/>
                </a:lnTo>
                <a:lnTo>
                  <a:pt x="963" y="75"/>
                </a:lnTo>
                <a:lnTo>
                  <a:pt x="963" y="76"/>
                </a:lnTo>
                <a:lnTo>
                  <a:pt x="962" y="78"/>
                </a:lnTo>
                <a:lnTo>
                  <a:pt x="960" y="78"/>
                </a:lnTo>
                <a:lnTo>
                  <a:pt x="958" y="80"/>
                </a:lnTo>
                <a:lnTo>
                  <a:pt x="960" y="82"/>
                </a:lnTo>
                <a:lnTo>
                  <a:pt x="960" y="83"/>
                </a:lnTo>
                <a:lnTo>
                  <a:pt x="960" y="85"/>
                </a:lnTo>
                <a:lnTo>
                  <a:pt x="960" y="87"/>
                </a:lnTo>
                <a:lnTo>
                  <a:pt x="960" y="89"/>
                </a:lnTo>
                <a:lnTo>
                  <a:pt x="958" y="89"/>
                </a:lnTo>
                <a:lnTo>
                  <a:pt x="958" y="90"/>
                </a:lnTo>
                <a:lnTo>
                  <a:pt x="956" y="90"/>
                </a:lnTo>
                <a:lnTo>
                  <a:pt x="955" y="92"/>
                </a:lnTo>
                <a:lnTo>
                  <a:pt x="953" y="90"/>
                </a:lnTo>
                <a:lnTo>
                  <a:pt x="951" y="90"/>
                </a:lnTo>
                <a:lnTo>
                  <a:pt x="949" y="90"/>
                </a:lnTo>
                <a:lnTo>
                  <a:pt x="948" y="90"/>
                </a:lnTo>
                <a:lnTo>
                  <a:pt x="946" y="89"/>
                </a:lnTo>
                <a:lnTo>
                  <a:pt x="944" y="89"/>
                </a:lnTo>
                <a:lnTo>
                  <a:pt x="942" y="89"/>
                </a:lnTo>
                <a:lnTo>
                  <a:pt x="942" y="90"/>
                </a:lnTo>
                <a:lnTo>
                  <a:pt x="941" y="89"/>
                </a:lnTo>
                <a:lnTo>
                  <a:pt x="939" y="89"/>
                </a:lnTo>
                <a:lnTo>
                  <a:pt x="937" y="87"/>
                </a:lnTo>
                <a:lnTo>
                  <a:pt x="935" y="87"/>
                </a:lnTo>
                <a:lnTo>
                  <a:pt x="935" y="85"/>
                </a:lnTo>
                <a:lnTo>
                  <a:pt x="934" y="85"/>
                </a:lnTo>
                <a:lnTo>
                  <a:pt x="932" y="85"/>
                </a:lnTo>
                <a:lnTo>
                  <a:pt x="930" y="87"/>
                </a:lnTo>
                <a:lnTo>
                  <a:pt x="928" y="89"/>
                </a:lnTo>
                <a:lnTo>
                  <a:pt x="928" y="90"/>
                </a:lnTo>
                <a:lnTo>
                  <a:pt x="928" y="92"/>
                </a:lnTo>
                <a:lnTo>
                  <a:pt x="928" y="94"/>
                </a:lnTo>
                <a:lnTo>
                  <a:pt x="928" y="96"/>
                </a:lnTo>
                <a:lnTo>
                  <a:pt x="928" y="97"/>
                </a:lnTo>
                <a:lnTo>
                  <a:pt x="927" y="97"/>
                </a:lnTo>
                <a:lnTo>
                  <a:pt x="927" y="99"/>
                </a:lnTo>
                <a:lnTo>
                  <a:pt x="927" y="101"/>
                </a:lnTo>
                <a:lnTo>
                  <a:pt x="927" y="103"/>
                </a:lnTo>
                <a:lnTo>
                  <a:pt x="925" y="103"/>
                </a:lnTo>
                <a:lnTo>
                  <a:pt x="925" y="104"/>
                </a:lnTo>
                <a:lnTo>
                  <a:pt x="923" y="104"/>
                </a:lnTo>
                <a:lnTo>
                  <a:pt x="923" y="106"/>
                </a:lnTo>
                <a:lnTo>
                  <a:pt x="921" y="108"/>
                </a:lnTo>
                <a:lnTo>
                  <a:pt x="920" y="110"/>
                </a:lnTo>
                <a:lnTo>
                  <a:pt x="920" y="111"/>
                </a:lnTo>
                <a:lnTo>
                  <a:pt x="918" y="113"/>
                </a:lnTo>
                <a:lnTo>
                  <a:pt x="916" y="115"/>
                </a:lnTo>
                <a:lnTo>
                  <a:pt x="916" y="117"/>
                </a:lnTo>
                <a:lnTo>
                  <a:pt x="914" y="117"/>
                </a:lnTo>
                <a:lnTo>
                  <a:pt x="913" y="118"/>
                </a:lnTo>
                <a:lnTo>
                  <a:pt x="913" y="120"/>
                </a:lnTo>
                <a:lnTo>
                  <a:pt x="911" y="120"/>
                </a:lnTo>
                <a:lnTo>
                  <a:pt x="911" y="122"/>
                </a:lnTo>
                <a:lnTo>
                  <a:pt x="911" y="124"/>
                </a:lnTo>
                <a:lnTo>
                  <a:pt x="909" y="125"/>
                </a:lnTo>
                <a:lnTo>
                  <a:pt x="909" y="127"/>
                </a:lnTo>
                <a:lnTo>
                  <a:pt x="907" y="127"/>
                </a:lnTo>
                <a:lnTo>
                  <a:pt x="907" y="129"/>
                </a:lnTo>
                <a:lnTo>
                  <a:pt x="907" y="131"/>
                </a:lnTo>
                <a:lnTo>
                  <a:pt x="906" y="132"/>
                </a:lnTo>
                <a:lnTo>
                  <a:pt x="906" y="134"/>
                </a:lnTo>
                <a:lnTo>
                  <a:pt x="906" y="136"/>
                </a:lnTo>
                <a:lnTo>
                  <a:pt x="904" y="138"/>
                </a:lnTo>
                <a:lnTo>
                  <a:pt x="904" y="139"/>
                </a:lnTo>
                <a:lnTo>
                  <a:pt x="902" y="139"/>
                </a:lnTo>
                <a:lnTo>
                  <a:pt x="902" y="141"/>
                </a:lnTo>
                <a:lnTo>
                  <a:pt x="902" y="143"/>
                </a:lnTo>
                <a:lnTo>
                  <a:pt x="900" y="143"/>
                </a:lnTo>
                <a:lnTo>
                  <a:pt x="900" y="145"/>
                </a:lnTo>
                <a:lnTo>
                  <a:pt x="900" y="146"/>
                </a:lnTo>
                <a:lnTo>
                  <a:pt x="899" y="148"/>
                </a:lnTo>
                <a:lnTo>
                  <a:pt x="899" y="150"/>
                </a:lnTo>
                <a:lnTo>
                  <a:pt x="897" y="152"/>
                </a:lnTo>
                <a:lnTo>
                  <a:pt x="897" y="153"/>
                </a:lnTo>
                <a:lnTo>
                  <a:pt x="895" y="155"/>
                </a:lnTo>
                <a:lnTo>
                  <a:pt x="894" y="157"/>
                </a:lnTo>
                <a:lnTo>
                  <a:pt x="894" y="159"/>
                </a:lnTo>
                <a:lnTo>
                  <a:pt x="892" y="160"/>
                </a:lnTo>
                <a:lnTo>
                  <a:pt x="892" y="162"/>
                </a:lnTo>
                <a:lnTo>
                  <a:pt x="890" y="162"/>
                </a:lnTo>
                <a:lnTo>
                  <a:pt x="890" y="164"/>
                </a:lnTo>
                <a:lnTo>
                  <a:pt x="890" y="165"/>
                </a:lnTo>
                <a:lnTo>
                  <a:pt x="890" y="167"/>
                </a:lnTo>
                <a:lnTo>
                  <a:pt x="890" y="169"/>
                </a:lnTo>
                <a:lnTo>
                  <a:pt x="890" y="171"/>
                </a:lnTo>
                <a:lnTo>
                  <a:pt x="888" y="171"/>
                </a:lnTo>
                <a:lnTo>
                  <a:pt x="888" y="172"/>
                </a:lnTo>
                <a:lnTo>
                  <a:pt x="887" y="172"/>
                </a:lnTo>
                <a:lnTo>
                  <a:pt x="887" y="174"/>
                </a:lnTo>
                <a:lnTo>
                  <a:pt x="887" y="176"/>
                </a:lnTo>
                <a:lnTo>
                  <a:pt x="885" y="176"/>
                </a:lnTo>
                <a:lnTo>
                  <a:pt x="885" y="178"/>
                </a:lnTo>
                <a:lnTo>
                  <a:pt x="883" y="178"/>
                </a:lnTo>
                <a:lnTo>
                  <a:pt x="881" y="179"/>
                </a:lnTo>
                <a:lnTo>
                  <a:pt x="880" y="181"/>
                </a:lnTo>
                <a:lnTo>
                  <a:pt x="878" y="183"/>
                </a:lnTo>
                <a:lnTo>
                  <a:pt x="876" y="183"/>
                </a:lnTo>
                <a:lnTo>
                  <a:pt x="874" y="185"/>
                </a:lnTo>
                <a:lnTo>
                  <a:pt x="874" y="186"/>
                </a:lnTo>
                <a:lnTo>
                  <a:pt x="873" y="186"/>
                </a:lnTo>
                <a:lnTo>
                  <a:pt x="873" y="188"/>
                </a:lnTo>
                <a:lnTo>
                  <a:pt x="871" y="188"/>
                </a:lnTo>
                <a:lnTo>
                  <a:pt x="869" y="188"/>
                </a:lnTo>
                <a:lnTo>
                  <a:pt x="867" y="190"/>
                </a:lnTo>
                <a:lnTo>
                  <a:pt x="866" y="190"/>
                </a:lnTo>
                <a:lnTo>
                  <a:pt x="866" y="192"/>
                </a:lnTo>
                <a:lnTo>
                  <a:pt x="864" y="193"/>
                </a:lnTo>
                <a:lnTo>
                  <a:pt x="864" y="195"/>
                </a:lnTo>
                <a:lnTo>
                  <a:pt x="864" y="197"/>
                </a:lnTo>
                <a:lnTo>
                  <a:pt x="862" y="197"/>
                </a:lnTo>
                <a:lnTo>
                  <a:pt x="862" y="199"/>
                </a:lnTo>
                <a:lnTo>
                  <a:pt x="860" y="199"/>
                </a:lnTo>
                <a:lnTo>
                  <a:pt x="860" y="200"/>
                </a:lnTo>
                <a:lnTo>
                  <a:pt x="859" y="202"/>
                </a:lnTo>
                <a:lnTo>
                  <a:pt x="857" y="206"/>
                </a:lnTo>
                <a:lnTo>
                  <a:pt x="855" y="207"/>
                </a:lnTo>
                <a:lnTo>
                  <a:pt x="853" y="209"/>
                </a:lnTo>
                <a:lnTo>
                  <a:pt x="853" y="211"/>
                </a:lnTo>
                <a:lnTo>
                  <a:pt x="852" y="213"/>
                </a:lnTo>
                <a:lnTo>
                  <a:pt x="852" y="214"/>
                </a:lnTo>
                <a:lnTo>
                  <a:pt x="850" y="216"/>
                </a:lnTo>
                <a:lnTo>
                  <a:pt x="852" y="218"/>
                </a:lnTo>
                <a:lnTo>
                  <a:pt x="850" y="218"/>
                </a:lnTo>
                <a:lnTo>
                  <a:pt x="850" y="220"/>
                </a:lnTo>
                <a:lnTo>
                  <a:pt x="850" y="221"/>
                </a:lnTo>
                <a:lnTo>
                  <a:pt x="850" y="223"/>
                </a:lnTo>
                <a:lnTo>
                  <a:pt x="850" y="225"/>
                </a:lnTo>
                <a:lnTo>
                  <a:pt x="850" y="227"/>
                </a:lnTo>
              </a:path>
            </a:pathLst>
          </a:custGeom>
          <a:solidFill>
            <a:schemeClr val="tx2"/>
          </a:solidFill>
          <a:ln w="3">
            <a:solidFill>
              <a:srgbClr val="FFFFFF"/>
            </a:solidFill>
            <a:prstDash val="solid"/>
            <a:round/>
            <a:headEnd/>
            <a:tailEnd/>
          </a:ln>
        </p:spPr>
        <p:txBody>
          <a:bodyPr/>
          <a:lstStyle/>
          <a:p>
            <a:endParaRPr lang="en-US"/>
          </a:p>
        </p:txBody>
      </p:sp>
      <p:sp>
        <p:nvSpPr>
          <p:cNvPr id="26755" name="Freeform 451"/>
          <p:cNvSpPr>
            <a:spLocks/>
          </p:cNvSpPr>
          <p:nvPr/>
        </p:nvSpPr>
        <p:spPr bwMode="auto">
          <a:xfrm>
            <a:off x="3252788" y="2949575"/>
            <a:ext cx="1185862" cy="1365250"/>
          </a:xfrm>
          <a:custGeom>
            <a:avLst/>
            <a:gdLst>
              <a:gd name="T0" fmla="*/ 2147483647 w 747"/>
              <a:gd name="T1" fmla="*/ 2147483647 h 860"/>
              <a:gd name="T2" fmla="*/ 2147483647 w 747"/>
              <a:gd name="T3" fmla="*/ 2147483647 h 860"/>
              <a:gd name="T4" fmla="*/ 2147483647 w 747"/>
              <a:gd name="T5" fmla="*/ 2147483647 h 860"/>
              <a:gd name="T6" fmla="*/ 2147483647 w 747"/>
              <a:gd name="T7" fmla="*/ 2147483647 h 860"/>
              <a:gd name="T8" fmla="*/ 2147483647 w 747"/>
              <a:gd name="T9" fmla="*/ 2147483647 h 860"/>
              <a:gd name="T10" fmla="*/ 2147483647 w 747"/>
              <a:gd name="T11" fmla="*/ 2147483647 h 860"/>
              <a:gd name="T12" fmla="*/ 2147483647 w 747"/>
              <a:gd name="T13" fmla="*/ 2147483647 h 860"/>
              <a:gd name="T14" fmla="*/ 2147483647 w 747"/>
              <a:gd name="T15" fmla="*/ 2147483647 h 860"/>
              <a:gd name="T16" fmla="*/ 2147483647 w 747"/>
              <a:gd name="T17" fmla="*/ 2147483647 h 860"/>
              <a:gd name="T18" fmla="*/ 2147483647 w 747"/>
              <a:gd name="T19" fmla="*/ 2147483647 h 860"/>
              <a:gd name="T20" fmla="*/ 2147483647 w 747"/>
              <a:gd name="T21" fmla="*/ 2147483647 h 860"/>
              <a:gd name="T22" fmla="*/ 2147483647 w 747"/>
              <a:gd name="T23" fmla="*/ 2147483647 h 860"/>
              <a:gd name="T24" fmla="*/ 2147483647 w 747"/>
              <a:gd name="T25" fmla="*/ 2147483647 h 860"/>
              <a:gd name="T26" fmla="*/ 2147483647 w 747"/>
              <a:gd name="T27" fmla="*/ 2147483647 h 860"/>
              <a:gd name="T28" fmla="*/ 2147483647 w 747"/>
              <a:gd name="T29" fmla="*/ 2147483647 h 860"/>
              <a:gd name="T30" fmla="*/ 2147483647 w 747"/>
              <a:gd name="T31" fmla="*/ 2147483647 h 860"/>
              <a:gd name="T32" fmla="*/ 2147483647 w 747"/>
              <a:gd name="T33" fmla="*/ 2147483647 h 860"/>
              <a:gd name="T34" fmla="*/ 2147483647 w 747"/>
              <a:gd name="T35" fmla="*/ 2147483647 h 860"/>
              <a:gd name="T36" fmla="*/ 2147483647 w 747"/>
              <a:gd name="T37" fmla="*/ 2147483647 h 860"/>
              <a:gd name="T38" fmla="*/ 2147483647 w 747"/>
              <a:gd name="T39" fmla="*/ 2147483647 h 860"/>
              <a:gd name="T40" fmla="*/ 2147483647 w 747"/>
              <a:gd name="T41" fmla="*/ 2147483647 h 860"/>
              <a:gd name="T42" fmla="*/ 2147483647 w 747"/>
              <a:gd name="T43" fmla="*/ 2147483647 h 860"/>
              <a:gd name="T44" fmla="*/ 2147483647 w 747"/>
              <a:gd name="T45" fmla="*/ 2147483647 h 860"/>
              <a:gd name="T46" fmla="*/ 2147483647 w 747"/>
              <a:gd name="T47" fmla="*/ 2147483647 h 860"/>
              <a:gd name="T48" fmla="*/ 2147483647 w 747"/>
              <a:gd name="T49" fmla="*/ 2147483647 h 860"/>
              <a:gd name="T50" fmla="*/ 2147483647 w 747"/>
              <a:gd name="T51" fmla="*/ 2147483647 h 860"/>
              <a:gd name="T52" fmla="*/ 2147483647 w 747"/>
              <a:gd name="T53" fmla="*/ 2147483647 h 860"/>
              <a:gd name="T54" fmla="*/ 2147483647 w 747"/>
              <a:gd name="T55" fmla="*/ 2147483647 h 860"/>
              <a:gd name="T56" fmla="*/ 2147483647 w 747"/>
              <a:gd name="T57" fmla="*/ 2147483647 h 860"/>
              <a:gd name="T58" fmla="*/ 2147483647 w 747"/>
              <a:gd name="T59" fmla="*/ 2147483647 h 860"/>
              <a:gd name="T60" fmla="*/ 2147483647 w 747"/>
              <a:gd name="T61" fmla="*/ 2147483647 h 860"/>
              <a:gd name="T62" fmla="*/ 2147483647 w 747"/>
              <a:gd name="T63" fmla="*/ 2147483647 h 860"/>
              <a:gd name="T64" fmla="*/ 2147483647 w 747"/>
              <a:gd name="T65" fmla="*/ 2147483647 h 860"/>
              <a:gd name="T66" fmla="*/ 2147483647 w 747"/>
              <a:gd name="T67" fmla="*/ 2147483647 h 860"/>
              <a:gd name="T68" fmla="*/ 2147483647 w 747"/>
              <a:gd name="T69" fmla="*/ 2147483647 h 860"/>
              <a:gd name="T70" fmla="*/ 2147483647 w 747"/>
              <a:gd name="T71" fmla="*/ 2147483647 h 860"/>
              <a:gd name="T72" fmla="*/ 2147483647 w 747"/>
              <a:gd name="T73" fmla="*/ 2147483647 h 860"/>
              <a:gd name="T74" fmla="*/ 2147483647 w 747"/>
              <a:gd name="T75" fmla="*/ 2147483647 h 860"/>
              <a:gd name="T76" fmla="*/ 2147483647 w 747"/>
              <a:gd name="T77" fmla="*/ 2147483647 h 860"/>
              <a:gd name="T78" fmla="*/ 2147483647 w 747"/>
              <a:gd name="T79" fmla="*/ 2147483647 h 860"/>
              <a:gd name="T80" fmla="*/ 2147483647 w 747"/>
              <a:gd name="T81" fmla="*/ 2147483647 h 860"/>
              <a:gd name="T82" fmla="*/ 2147483647 w 747"/>
              <a:gd name="T83" fmla="*/ 2147483647 h 860"/>
              <a:gd name="T84" fmla="*/ 2147483647 w 747"/>
              <a:gd name="T85" fmla="*/ 2147483647 h 860"/>
              <a:gd name="T86" fmla="*/ 2147483647 w 747"/>
              <a:gd name="T87" fmla="*/ 2147483647 h 860"/>
              <a:gd name="T88" fmla="*/ 2147483647 w 747"/>
              <a:gd name="T89" fmla="*/ 2147483647 h 860"/>
              <a:gd name="T90" fmla="*/ 2147483647 w 747"/>
              <a:gd name="T91" fmla="*/ 2147483647 h 860"/>
              <a:gd name="T92" fmla="*/ 2147483647 w 747"/>
              <a:gd name="T93" fmla="*/ 2147483647 h 860"/>
              <a:gd name="T94" fmla="*/ 2147483647 w 747"/>
              <a:gd name="T95" fmla="*/ 2147483647 h 860"/>
              <a:gd name="T96" fmla="*/ 2147483647 w 747"/>
              <a:gd name="T97" fmla="*/ 2147483647 h 860"/>
              <a:gd name="T98" fmla="*/ 2147483647 w 747"/>
              <a:gd name="T99" fmla="*/ 2147483647 h 860"/>
              <a:gd name="T100" fmla="*/ 2147483647 w 747"/>
              <a:gd name="T101" fmla="*/ 2147483647 h 860"/>
              <a:gd name="T102" fmla="*/ 2147483647 w 747"/>
              <a:gd name="T103" fmla="*/ 2147483647 h 860"/>
              <a:gd name="T104" fmla="*/ 2147483647 w 747"/>
              <a:gd name="T105" fmla="*/ 2147483647 h 860"/>
              <a:gd name="T106" fmla="*/ 2147483647 w 747"/>
              <a:gd name="T107" fmla="*/ 2147483647 h 860"/>
              <a:gd name="T108" fmla="*/ 2147483647 w 747"/>
              <a:gd name="T109" fmla="*/ 2147483647 h 860"/>
              <a:gd name="T110" fmla="*/ 2147483647 w 747"/>
              <a:gd name="T111" fmla="*/ 2147483647 h 860"/>
              <a:gd name="T112" fmla="*/ 2147483647 w 747"/>
              <a:gd name="T113" fmla="*/ 2147483647 h 860"/>
              <a:gd name="T114" fmla="*/ 2147483647 w 747"/>
              <a:gd name="T115" fmla="*/ 2147483647 h 860"/>
              <a:gd name="T116" fmla="*/ 2147483647 w 747"/>
              <a:gd name="T117" fmla="*/ 2147483647 h 860"/>
              <a:gd name="T118" fmla="*/ 2147483647 w 747"/>
              <a:gd name="T119" fmla="*/ 2147483647 h 86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47"/>
              <a:gd name="T181" fmla="*/ 0 h 860"/>
              <a:gd name="T182" fmla="*/ 747 w 747"/>
              <a:gd name="T183" fmla="*/ 860 h 86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47" h="860">
                <a:moveTo>
                  <a:pt x="649" y="0"/>
                </a:moveTo>
                <a:lnTo>
                  <a:pt x="649" y="1"/>
                </a:lnTo>
                <a:lnTo>
                  <a:pt x="649" y="3"/>
                </a:lnTo>
                <a:lnTo>
                  <a:pt x="649" y="5"/>
                </a:lnTo>
                <a:lnTo>
                  <a:pt x="649" y="7"/>
                </a:lnTo>
                <a:lnTo>
                  <a:pt x="647" y="8"/>
                </a:lnTo>
                <a:lnTo>
                  <a:pt x="647" y="10"/>
                </a:lnTo>
                <a:lnTo>
                  <a:pt x="647" y="12"/>
                </a:lnTo>
                <a:lnTo>
                  <a:pt x="647" y="14"/>
                </a:lnTo>
                <a:lnTo>
                  <a:pt x="647" y="15"/>
                </a:lnTo>
                <a:lnTo>
                  <a:pt x="647" y="17"/>
                </a:lnTo>
                <a:lnTo>
                  <a:pt x="647" y="19"/>
                </a:lnTo>
                <a:lnTo>
                  <a:pt x="649" y="21"/>
                </a:lnTo>
                <a:lnTo>
                  <a:pt x="649" y="22"/>
                </a:lnTo>
                <a:lnTo>
                  <a:pt x="651" y="22"/>
                </a:lnTo>
                <a:lnTo>
                  <a:pt x="651" y="24"/>
                </a:lnTo>
                <a:lnTo>
                  <a:pt x="651" y="26"/>
                </a:lnTo>
                <a:lnTo>
                  <a:pt x="651" y="27"/>
                </a:lnTo>
                <a:lnTo>
                  <a:pt x="651" y="29"/>
                </a:lnTo>
                <a:lnTo>
                  <a:pt x="652" y="31"/>
                </a:lnTo>
                <a:lnTo>
                  <a:pt x="652" y="33"/>
                </a:lnTo>
                <a:lnTo>
                  <a:pt x="652" y="34"/>
                </a:lnTo>
                <a:lnTo>
                  <a:pt x="652" y="36"/>
                </a:lnTo>
                <a:lnTo>
                  <a:pt x="652" y="38"/>
                </a:lnTo>
                <a:lnTo>
                  <a:pt x="652" y="40"/>
                </a:lnTo>
                <a:lnTo>
                  <a:pt x="652" y="41"/>
                </a:lnTo>
                <a:lnTo>
                  <a:pt x="652" y="43"/>
                </a:lnTo>
                <a:lnTo>
                  <a:pt x="651" y="45"/>
                </a:lnTo>
                <a:lnTo>
                  <a:pt x="651" y="47"/>
                </a:lnTo>
                <a:lnTo>
                  <a:pt x="651" y="48"/>
                </a:lnTo>
                <a:lnTo>
                  <a:pt x="651" y="50"/>
                </a:lnTo>
                <a:lnTo>
                  <a:pt x="651" y="52"/>
                </a:lnTo>
                <a:lnTo>
                  <a:pt x="652" y="52"/>
                </a:lnTo>
                <a:lnTo>
                  <a:pt x="652" y="54"/>
                </a:lnTo>
                <a:lnTo>
                  <a:pt x="652" y="55"/>
                </a:lnTo>
                <a:lnTo>
                  <a:pt x="652" y="57"/>
                </a:lnTo>
                <a:lnTo>
                  <a:pt x="652" y="59"/>
                </a:lnTo>
                <a:lnTo>
                  <a:pt x="652" y="61"/>
                </a:lnTo>
                <a:lnTo>
                  <a:pt x="652" y="62"/>
                </a:lnTo>
                <a:lnTo>
                  <a:pt x="652" y="64"/>
                </a:lnTo>
                <a:lnTo>
                  <a:pt x="652" y="66"/>
                </a:lnTo>
                <a:lnTo>
                  <a:pt x="652" y="68"/>
                </a:lnTo>
                <a:lnTo>
                  <a:pt x="652" y="69"/>
                </a:lnTo>
                <a:lnTo>
                  <a:pt x="651" y="71"/>
                </a:lnTo>
                <a:lnTo>
                  <a:pt x="651" y="73"/>
                </a:lnTo>
                <a:lnTo>
                  <a:pt x="651" y="75"/>
                </a:lnTo>
                <a:lnTo>
                  <a:pt x="649" y="76"/>
                </a:lnTo>
                <a:lnTo>
                  <a:pt x="649" y="78"/>
                </a:lnTo>
                <a:lnTo>
                  <a:pt x="647" y="80"/>
                </a:lnTo>
                <a:lnTo>
                  <a:pt x="645" y="82"/>
                </a:lnTo>
                <a:lnTo>
                  <a:pt x="645" y="83"/>
                </a:lnTo>
                <a:lnTo>
                  <a:pt x="645" y="85"/>
                </a:lnTo>
                <a:lnTo>
                  <a:pt x="644" y="87"/>
                </a:lnTo>
                <a:lnTo>
                  <a:pt x="644" y="89"/>
                </a:lnTo>
                <a:lnTo>
                  <a:pt x="644" y="90"/>
                </a:lnTo>
                <a:lnTo>
                  <a:pt x="642" y="90"/>
                </a:lnTo>
                <a:lnTo>
                  <a:pt x="642" y="92"/>
                </a:lnTo>
                <a:lnTo>
                  <a:pt x="642" y="94"/>
                </a:lnTo>
                <a:lnTo>
                  <a:pt x="642" y="96"/>
                </a:lnTo>
                <a:lnTo>
                  <a:pt x="640" y="97"/>
                </a:lnTo>
                <a:lnTo>
                  <a:pt x="640" y="99"/>
                </a:lnTo>
                <a:lnTo>
                  <a:pt x="640" y="101"/>
                </a:lnTo>
                <a:lnTo>
                  <a:pt x="638" y="101"/>
                </a:lnTo>
                <a:lnTo>
                  <a:pt x="638" y="103"/>
                </a:lnTo>
                <a:lnTo>
                  <a:pt x="638" y="104"/>
                </a:lnTo>
                <a:lnTo>
                  <a:pt x="638" y="106"/>
                </a:lnTo>
                <a:lnTo>
                  <a:pt x="638" y="108"/>
                </a:lnTo>
                <a:lnTo>
                  <a:pt x="638" y="110"/>
                </a:lnTo>
                <a:lnTo>
                  <a:pt x="640" y="111"/>
                </a:lnTo>
                <a:lnTo>
                  <a:pt x="640" y="113"/>
                </a:lnTo>
                <a:lnTo>
                  <a:pt x="640" y="115"/>
                </a:lnTo>
                <a:lnTo>
                  <a:pt x="640" y="117"/>
                </a:lnTo>
                <a:lnTo>
                  <a:pt x="640" y="118"/>
                </a:lnTo>
                <a:lnTo>
                  <a:pt x="640" y="120"/>
                </a:lnTo>
                <a:lnTo>
                  <a:pt x="642" y="122"/>
                </a:lnTo>
                <a:lnTo>
                  <a:pt x="642" y="123"/>
                </a:lnTo>
                <a:lnTo>
                  <a:pt x="644" y="125"/>
                </a:lnTo>
                <a:lnTo>
                  <a:pt x="644" y="127"/>
                </a:lnTo>
                <a:lnTo>
                  <a:pt x="645" y="129"/>
                </a:lnTo>
                <a:lnTo>
                  <a:pt x="645" y="130"/>
                </a:lnTo>
                <a:lnTo>
                  <a:pt x="645" y="132"/>
                </a:lnTo>
                <a:lnTo>
                  <a:pt x="645" y="134"/>
                </a:lnTo>
                <a:lnTo>
                  <a:pt x="647" y="136"/>
                </a:lnTo>
                <a:lnTo>
                  <a:pt x="647" y="137"/>
                </a:lnTo>
                <a:lnTo>
                  <a:pt x="649" y="139"/>
                </a:lnTo>
                <a:lnTo>
                  <a:pt x="649" y="141"/>
                </a:lnTo>
                <a:lnTo>
                  <a:pt x="651" y="141"/>
                </a:lnTo>
                <a:lnTo>
                  <a:pt x="651" y="143"/>
                </a:lnTo>
                <a:lnTo>
                  <a:pt x="652" y="143"/>
                </a:lnTo>
                <a:lnTo>
                  <a:pt x="651" y="144"/>
                </a:lnTo>
                <a:lnTo>
                  <a:pt x="651" y="146"/>
                </a:lnTo>
                <a:lnTo>
                  <a:pt x="649" y="148"/>
                </a:lnTo>
                <a:lnTo>
                  <a:pt x="649" y="150"/>
                </a:lnTo>
                <a:lnTo>
                  <a:pt x="647" y="151"/>
                </a:lnTo>
                <a:lnTo>
                  <a:pt x="647" y="153"/>
                </a:lnTo>
                <a:lnTo>
                  <a:pt x="647" y="155"/>
                </a:lnTo>
                <a:lnTo>
                  <a:pt x="645" y="155"/>
                </a:lnTo>
                <a:lnTo>
                  <a:pt x="645" y="157"/>
                </a:lnTo>
                <a:lnTo>
                  <a:pt x="645" y="158"/>
                </a:lnTo>
                <a:lnTo>
                  <a:pt x="644" y="158"/>
                </a:lnTo>
                <a:lnTo>
                  <a:pt x="644" y="160"/>
                </a:lnTo>
                <a:lnTo>
                  <a:pt x="644" y="162"/>
                </a:lnTo>
                <a:lnTo>
                  <a:pt x="642" y="162"/>
                </a:lnTo>
                <a:lnTo>
                  <a:pt x="642" y="164"/>
                </a:lnTo>
                <a:lnTo>
                  <a:pt x="642" y="165"/>
                </a:lnTo>
                <a:lnTo>
                  <a:pt x="640" y="167"/>
                </a:lnTo>
                <a:lnTo>
                  <a:pt x="638" y="169"/>
                </a:lnTo>
                <a:lnTo>
                  <a:pt x="638" y="171"/>
                </a:lnTo>
                <a:lnTo>
                  <a:pt x="638" y="172"/>
                </a:lnTo>
                <a:lnTo>
                  <a:pt x="638" y="174"/>
                </a:lnTo>
                <a:lnTo>
                  <a:pt x="638" y="176"/>
                </a:lnTo>
                <a:lnTo>
                  <a:pt x="638" y="178"/>
                </a:lnTo>
                <a:lnTo>
                  <a:pt x="640" y="179"/>
                </a:lnTo>
                <a:lnTo>
                  <a:pt x="640" y="181"/>
                </a:lnTo>
                <a:lnTo>
                  <a:pt x="640" y="183"/>
                </a:lnTo>
                <a:lnTo>
                  <a:pt x="640" y="185"/>
                </a:lnTo>
                <a:lnTo>
                  <a:pt x="642" y="186"/>
                </a:lnTo>
                <a:lnTo>
                  <a:pt x="642" y="188"/>
                </a:lnTo>
                <a:lnTo>
                  <a:pt x="642" y="190"/>
                </a:lnTo>
                <a:lnTo>
                  <a:pt x="644" y="192"/>
                </a:lnTo>
                <a:lnTo>
                  <a:pt x="644" y="193"/>
                </a:lnTo>
                <a:lnTo>
                  <a:pt x="644" y="195"/>
                </a:lnTo>
                <a:lnTo>
                  <a:pt x="644" y="197"/>
                </a:lnTo>
                <a:lnTo>
                  <a:pt x="644" y="199"/>
                </a:lnTo>
                <a:lnTo>
                  <a:pt x="644" y="200"/>
                </a:lnTo>
                <a:lnTo>
                  <a:pt x="645" y="202"/>
                </a:lnTo>
                <a:lnTo>
                  <a:pt x="645" y="204"/>
                </a:lnTo>
                <a:lnTo>
                  <a:pt x="645" y="206"/>
                </a:lnTo>
                <a:lnTo>
                  <a:pt x="647" y="206"/>
                </a:lnTo>
                <a:lnTo>
                  <a:pt x="647" y="207"/>
                </a:lnTo>
                <a:lnTo>
                  <a:pt x="649" y="207"/>
                </a:lnTo>
                <a:lnTo>
                  <a:pt x="651" y="207"/>
                </a:lnTo>
                <a:lnTo>
                  <a:pt x="652" y="207"/>
                </a:lnTo>
                <a:lnTo>
                  <a:pt x="654" y="209"/>
                </a:lnTo>
                <a:lnTo>
                  <a:pt x="656" y="209"/>
                </a:lnTo>
                <a:lnTo>
                  <a:pt x="658" y="211"/>
                </a:lnTo>
                <a:lnTo>
                  <a:pt x="659" y="211"/>
                </a:lnTo>
                <a:lnTo>
                  <a:pt x="659" y="213"/>
                </a:lnTo>
                <a:lnTo>
                  <a:pt x="661" y="213"/>
                </a:lnTo>
                <a:lnTo>
                  <a:pt x="663" y="214"/>
                </a:lnTo>
                <a:lnTo>
                  <a:pt x="665" y="216"/>
                </a:lnTo>
                <a:lnTo>
                  <a:pt x="666" y="216"/>
                </a:lnTo>
                <a:lnTo>
                  <a:pt x="668" y="218"/>
                </a:lnTo>
                <a:lnTo>
                  <a:pt x="670" y="218"/>
                </a:lnTo>
                <a:lnTo>
                  <a:pt x="672" y="218"/>
                </a:lnTo>
                <a:lnTo>
                  <a:pt x="673" y="218"/>
                </a:lnTo>
                <a:lnTo>
                  <a:pt x="675" y="219"/>
                </a:lnTo>
                <a:lnTo>
                  <a:pt x="677" y="219"/>
                </a:lnTo>
                <a:lnTo>
                  <a:pt x="679" y="219"/>
                </a:lnTo>
                <a:lnTo>
                  <a:pt x="680" y="221"/>
                </a:lnTo>
                <a:lnTo>
                  <a:pt x="682" y="221"/>
                </a:lnTo>
                <a:lnTo>
                  <a:pt x="682" y="223"/>
                </a:lnTo>
                <a:lnTo>
                  <a:pt x="684" y="223"/>
                </a:lnTo>
                <a:lnTo>
                  <a:pt x="686" y="223"/>
                </a:lnTo>
                <a:lnTo>
                  <a:pt x="686" y="225"/>
                </a:lnTo>
                <a:lnTo>
                  <a:pt x="687" y="225"/>
                </a:lnTo>
                <a:lnTo>
                  <a:pt x="687" y="226"/>
                </a:lnTo>
                <a:lnTo>
                  <a:pt x="689" y="228"/>
                </a:lnTo>
                <a:lnTo>
                  <a:pt x="689" y="230"/>
                </a:lnTo>
                <a:lnTo>
                  <a:pt x="691" y="232"/>
                </a:lnTo>
                <a:lnTo>
                  <a:pt x="693" y="233"/>
                </a:lnTo>
                <a:lnTo>
                  <a:pt x="693" y="235"/>
                </a:lnTo>
                <a:lnTo>
                  <a:pt x="694" y="235"/>
                </a:lnTo>
                <a:lnTo>
                  <a:pt x="696" y="235"/>
                </a:lnTo>
                <a:lnTo>
                  <a:pt x="698" y="235"/>
                </a:lnTo>
                <a:lnTo>
                  <a:pt x="698" y="237"/>
                </a:lnTo>
                <a:lnTo>
                  <a:pt x="699" y="237"/>
                </a:lnTo>
                <a:lnTo>
                  <a:pt x="701" y="237"/>
                </a:lnTo>
                <a:lnTo>
                  <a:pt x="703" y="237"/>
                </a:lnTo>
                <a:lnTo>
                  <a:pt x="705" y="239"/>
                </a:lnTo>
                <a:lnTo>
                  <a:pt x="706" y="239"/>
                </a:lnTo>
                <a:lnTo>
                  <a:pt x="708" y="240"/>
                </a:lnTo>
                <a:lnTo>
                  <a:pt x="710" y="242"/>
                </a:lnTo>
                <a:lnTo>
                  <a:pt x="712" y="242"/>
                </a:lnTo>
                <a:lnTo>
                  <a:pt x="712" y="244"/>
                </a:lnTo>
                <a:lnTo>
                  <a:pt x="712" y="246"/>
                </a:lnTo>
                <a:lnTo>
                  <a:pt x="713" y="246"/>
                </a:lnTo>
                <a:lnTo>
                  <a:pt x="713" y="247"/>
                </a:lnTo>
                <a:lnTo>
                  <a:pt x="713" y="249"/>
                </a:lnTo>
                <a:lnTo>
                  <a:pt x="715" y="251"/>
                </a:lnTo>
                <a:lnTo>
                  <a:pt x="717" y="253"/>
                </a:lnTo>
                <a:lnTo>
                  <a:pt x="719" y="254"/>
                </a:lnTo>
                <a:lnTo>
                  <a:pt x="720" y="256"/>
                </a:lnTo>
                <a:lnTo>
                  <a:pt x="722" y="256"/>
                </a:lnTo>
                <a:lnTo>
                  <a:pt x="724" y="258"/>
                </a:lnTo>
                <a:lnTo>
                  <a:pt x="726" y="260"/>
                </a:lnTo>
                <a:lnTo>
                  <a:pt x="727" y="260"/>
                </a:lnTo>
                <a:lnTo>
                  <a:pt x="727" y="261"/>
                </a:lnTo>
                <a:lnTo>
                  <a:pt x="729" y="261"/>
                </a:lnTo>
                <a:lnTo>
                  <a:pt x="729" y="263"/>
                </a:lnTo>
                <a:lnTo>
                  <a:pt x="731" y="263"/>
                </a:lnTo>
                <a:lnTo>
                  <a:pt x="731" y="265"/>
                </a:lnTo>
                <a:lnTo>
                  <a:pt x="733" y="267"/>
                </a:lnTo>
                <a:lnTo>
                  <a:pt x="734" y="268"/>
                </a:lnTo>
                <a:lnTo>
                  <a:pt x="734" y="270"/>
                </a:lnTo>
                <a:lnTo>
                  <a:pt x="736" y="270"/>
                </a:lnTo>
                <a:lnTo>
                  <a:pt x="736" y="272"/>
                </a:lnTo>
                <a:lnTo>
                  <a:pt x="738" y="272"/>
                </a:lnTo>
                <a:lnTo>
                  <a:pt x="738" y="274"/>
                </a:lnTo>
                <a:lnTo>
                  <a:pt x="740" y="274"/>
                </a:lnTo>
                <a:lnTo>
                  <a:pt x="741" y="274"/>
                </a:lnTo>
                <a:lnTo>
                  <a:pt x="741" y="275"/>
                </a:lnTo>
                <a:lnTo>
                  <a:pt x="743" y="275"/>
                </a:lnTo>
                <a:lnTo>
                  <a:pt x="745" y="275"/>
                </a:lnTo>
                <a:lnTo>
                  <a:pt x="745" y="277"/>
                </a:lnTo>
                <a:lnTo>
                  <a:pt x="747" y="279"/>
                </a:lnTo>
                <a:lnTo>
                  <a:pt x="747" y="281"/>
                </a:lnTo>
                <a:lnTo>
                  <a:pt x="747" y="282"/>
                </a:lnTo>
                <a:lnTo>
                  <a:pt x="745" y="284"/>
                </a:lnTo>
                <a:lnTo>
                  <a:pt x="743" y="286"/>
                </a:lnTo>
                <a:lnTo>
                  <a:pt x="743" y="288"/>
                </a:lnTo>
                <a:lnTo>
                  <a:pt x="741" y="288"/>
                </a:lnTo>
                <a:lnTo>
                  <a:pt x="741" y="289"/>
                </a:lnTo>
                <a:lnTo>
                  <a:pt x="740" y="289"/>
                </a:lnTo>
                <a:lnTo>
                  <a:pt x="740" y="291"/>
                </a:lnTo>
                <a:lnTo>
                  <a:pt x="738" y="291"/>
                </a:lnTo>
                <a:lnTo>
                  <a:pt x="736" y="293"/>
                </a:lnTo>
                <a:lnTo>
                  <a:pt x="736" y="295"/>
                </a:lnTo>
                <a:lnTo>
                  <a:pt x="734" y="296"/>
                </a:lnTo>
                <a:lnTo>
                  <a:pt x="733" y="298"/>
                </a:lnTo>
                <a:lnTo>
                  <a:pt x="731" y="300"/>
                </a:lnTo>
                <a:lnTo>
                  <a:pt x="729" y="302"/>
                </a:lnTo>
                <a:lnTo>
                  <a:pt x="729" y="303"/>
                </a:lnTo>
                <a:lnTo>
                  <a:pt x="727" y="303"/>
                </a:lnTo>
                <a:lnTo>
                  <a:pt x="726" y="305"/>
                </a:lnTo>
                <a:lnTo>
                  <a:pt x="724" y="307"/>
                </a:lnTo>
                <a:lnTo>
                  <a:pt x="722" y="309"/>
                </a:lnTo>
                <a:lnTo>
                  <a:pt x="722" y="310"/>
                </a:lnTo>
                <a:lnTo>
                  <a:pt x="720" y="310"/>
                </a:lnTo>
                <a:lnTo>
                  <a:pt x="720" y="312"/>
                </a:lnTo>
                <a:lnTo>
                  <a:pt x="719" y="312"/>
                </a:lnTo>
                <a:lnTo>
                  <a:pt x="719" y="314"/>
                </a:lnTo>
                <a:lnTo>
                  <a:pt x="717" y="315"/>
                </a:lnTo>
                <a:lnTo>
                  <a:pt x="715" y="315"/>
                </a:lnTo>
                <a:lnTo>
                  <a:pt x="715" y="317"/>
                </a:lnTo>
                <a:lnTo>
                  <a:pt x="713" y="319"/>
                </a:lnTo>
                <a:lnTo>
                  <a:pt x="712" y="319"/>
                </a:lnTo>
                <a:lnTo>
                  <a:pt x="712" y="321"/>
                </a:lnTo>
                <a:lnTo>
                  <a:pt x="710" y="321"/>
                </a:lnTo>
                <a:lnTo>
                  <a:pt x="708" y="322"/>
                </a:lnTo>
                <a:lnTo>
                  <a:pt x="706" y="322"/>
                </a:lnTo>
                <a:lnTo>
                  <a:pt x="706" y="324"/>
                </a:lnTo>
                <a:lnTo>
                  <a:pt x="705" y="324"/>
                </a:lnTo>
                <a:lnTo>
                  <a:pt x="703" y="326"/>
                </a:lnTo>
                <a:lnTo>
                  <a:pt x="703" y="328"/>
                </a:lnTo>
                <a:lnTo>
                  <a:pt x="701" y="328"/>
                </a:lnTo>
                <a:lnTo>
                  <a:pt x="699" y="329"/>
                </a:lnTo>
                <a:lnTo>
                  <a:pt x="699" y="331"/>
                </a:lnTo>
                <a:lnTo>
                  <a:pt x="698" y="333"/>
                </a:lnTo>
                <a:lnTo>
                  <a:pt x="696" y="335"/>
                </a:lnTo>
                <a:lnTo>
                  <a:pt x="694" y="336"/>
                </a:lnTo>
                <a:lnTo>
                  <a:pt x="694" y="338"/>
                </a:lnTo>
                <a:lnTo>
                  <a:pt x="693" y="338"/>
                </a:lnTo>
                <a:lnTo>
                  <a:pt x="693" y="340"/>
                </a:lnTo>
                <a:lnTo>
                  <a:pt x="693" y="342"/>
                </a:lnTo>
                <a:lnTo>
                  <a:pt x="691" y="342"/>
                </a:lnTo>
                <a:lnTo>
                  <a:pt x="691" y="343"/>
                </a:lnTo>
                <a:lnTo>
                  <a:pt x="689" y="345"/>
                </a:lnTo>
                <a:lnTo>
                  <a:pt x="687" y="347"/>
                </a:lnTo>
                <a:lnTo>
                  <a:pt x="686" y="349"/>
                </a:lnTo>
                <a:lnTo>
                  <a:pt x="686" y="350"/>
                </a:lnTo>
                <a:lnTo>
                  <a:pt x="687" y="352"/>
                </a:lnTo>
                <a:lnTo>
                  <a:pt x="687" y="354"/>
                </a:lnTo>
                <a:lnTo>
                  <a:pt x="689" y="354"/>
                </a:lnTo>
                <a:lnTo>
                  <a:pt x="689" y="356"/>
                </a:lnTo>
                <a:lnTo>
                  <a:pt x="691" y="356"/>
                </a:lnTo>
                <a:lnTo>
                  <a:pt x="693" y="357"/>
                </a:lnTo>
                <a:lnTo>
                  <a:pt x="694" y="357"/>
                </a:lnTo>
                <a:lnTo>
                  <a:pt x="696" y="357"/>
                </a:lnTo>
                <a:lnTo>
                  <a:pt x="696" y="359"/>
                </a:lnTo>
                <a:lnTo>
                  <a:pt x="698" y="359"/>
                </a:lnTo>
                <a:lnTo>
                  <a:pt x="699" y="359"/>
                </a:lnTo>
                <a:lnTo>
                  <a:pt x="699" y="361"/>
                </a:lnTo>
                <a:lnTo>
                  <a:pt x="701" y="363"/>
                </a:lnTo>
                <a:lnTo>
                  <a:pt x="703" y="364"/>
                </a:lnTo>
                <a:lnTo>
                  <a:pt x="705" y="364"/>
                </a:lnTo>
                <a:lnTo>
                  <a:pt x="706" y="364"/>
                </a:lnTo>
                <a:lnTo>
                  <a:pt x="706" y="366"/>
                </a:lnTo>
                <a:lnTo>
                  <a:pt x="706" y="368"/>
                </a:lnTo>
                <a:lnTo>
                  <a:pt x="706" y="370"/>
                </a:lnTo>
                <a:lnTo>
                  <a:pt x="706" y="371"/>
                </a:lnTo>
                <a:lnTo>
                  <a:pt x="706" y="373"/>
                </a:lnTo>
                <a:lnTo>
                  <a:pt x="706" y="375"/>
                </a:lnTo>
                <a:lnTo>
                  <a:pt x="706" y="377"/>
                </a:lnTo>
                <a:lnTo>
                  <a:pt x="706" y="378"/>
                </a:lnTo>
                <a:lnTo>
                  <a:pt x="706" y="380"/>
                </a:lnTo>
                <a:lnTo>
                  <a:pt x="705" y="382"/>
                </a:lnTo>
                <a:lnTo>
                  <a:pt x="705" y="384"/>
                </a:lnTo>
                <a:lnTo>
                  <a:pt x="703" y="385"/>
                </a:lnTo>
                <a:lnTo>
                  <a:pt x="703" y="387"/>
                </a:lnTo>
                <a:lnTo>
                  <a:pt x="703" y="389"/>
                </a:lnTo>
                <a:lnTo>
                  <a:pt x="701" y="391"/>
                </a:lnTo>
                <a:lnTo>
                  <a:pt x="699" y="392"/>
                </a:lnTo>
                <a:lnTo>
                  <a:pt x="699" y="394"/>
                </a:lnTo>
                <a:lnTo>
                  <a:pt x="698" y="396"/>
                </a:lnTo>
                <a:lnTo>
                  <a:pt x="698" y="398"/>
                </a:lnTo>
                <a:lnTo>
                  <a:pt x="696" y="398"/>
                </a:lnTo>
                <a:lnTo>
                  <a:pt x="696" y="399"/>
                </a:lnTo>
                <a:lnTo>
                  <a:pt x="694" y="399"/>
                </a:lnTo>
                <a:lnTo>
                  <a:pt x="693" y="401"/>
                </a:lnTo>
                <a:lnTo>
                  <a:pt x="691" y="401"/>
                </a:lnTo>
                <a:lnTo>
                  <a:pt x="689" y="401"/>
                </a:lnTo>
                <a:lnTo>
                  <a:pt x="687" y="401"/>
                </a:lnTo>
                <a:lnTo>
                  <a:pt x="689" y="403"/>
                </a:lnTo>
                <a:lnTo>
                  <a:pt x="689" y="404"/>
                </a:lnTo>
                <a:lnTo>
                  <a:pt x="689" y="406"/>
                </a:lnTo>
                <a:lnTo>
                  <a:pt x="689" y="408"/>
                </a:lnTo>
                <a:lnTo>
                  <a:pt x="689" y="410"/>
                </a:lnTo>
                <a:lnTo>
                  <a:pt x="687" y="411"/>
                </a:lnTo>
                <a:lnTo>
                  <a:pt x="689" y="413"/>
                </a:lnTo>
                <a:lnTo>
                  <a:pt x="687" y="415"/>
                </a:lnTo>
                <a:lnTo>
                  <a:pt x="687" y="417"/>
                </a:lnTo>
                <a:lnTo>
                  <a:pt x="687" y="418"/>
                </a:lnTo>
                <a:lnTo>
                  <a:pt x="687" y="420"/>
                </a:lnTo>
                <a:lnTo>
                  <a:pt x="687" y="422"/>
                </a:lnTo>
                <a:lnTo>
                  <a:pt x="687" y="424"/>
                </a:lnTo>
                <a:lnTo>
                  <a:pt x="687" y="425"/>
                </a:lnTo>
                <a:lnTo>
                  <a:pt x="687" y="427"/>
                </a:lnTo>
                <a:lnTo>
                  <a:pt x="687" y="429"/>
                </a:lnTo>
                <a:lnTo>
                  <a:pt x="687" y="431"/>
                </a:lnTo>
                <a:lnTo>
                  <a:pt x="687" y="432"/>
                </a:lnTo>
                <a:lnTo>
                  <a:pt x="687" y="434"/>
                </a:lnTo>
                <a:lnTo>
                  <a:pt x="687" y="436"/>
                </a:lnTo>
                <a:lnTo>
                  <a:pt x="687" y="438"/>
                </a:lnTo>
                <a:lnTo>
                  <a:pt x="687" y="439"/>
                </a:lnTo>
                <a:lnTo>
                  <a:pt x="687" y="441"/>
                </a:lnTo>
                <a:lnTo>
                  <a:pt x="687" y="443"/>
                </a:lnTo>
                <a:lnTo>
                  <a:pt x="687" y="445"/>
                </a:lnTo>
                <a:lnTo>
                  <a:pt x="687" y="446"/>
                </a:lnTo>
                <a:lnTo>
                  <a:pt x="687" y="448"/>
                </a:lnTo>
                <a:lnTo>
                  <a:pt x="687" y="450"/>
                </a:lnTo>
                <a:lnTo>
                  <a:pt x="686" y="450"/>
                </a:lnTo>
                <a:lnTo>
                  <a:pt x="686" y="452"/>
                </a:lnTo>
                <a:lnTo>
                  <a:pt x="684" y="452"/>
                </a:lnTo>
                <a:lnTo>
                  <a:pt x="684" y="453"/>
                </a:lnTo>
                <a:lnTo>
                  <a:pt x="684" y="455"/>
                </a:lnTo>
                <a:lnTo>
                  <a:pt x="682" y="457"/>
                </a:lnTo>
                <a:lnTo>
                  <a:pt x="682" y="459"/>
                </a:lnTo>
                <a:lnTo>
                  <a:pt x="680" y="460"/>
                </a:lnTo>
                <a:lnTo>
                  <a:pt x="680" y="462"/>
                </a:lnTo>
                <a:lnTo>
                  <a:pt x="680" y="464"/>
                </a:lnTo>
                <a:lnTo>
                  <a:pt x="679" y="466"/>
                </a:lnTo>
                <a:lnTo>
                  <a:pt x="679" y="467"/>
                </a:lnTo>
                <a:lnTo>
                  <a:pt x="679" y="469"/>
                </a:lnTo>
                <a:lnTo>
                  <a:pt x="677" y="471"/>
                </a:lnTo>
                <a:lnTo>
                  <a:pt x="677" y="473"/>
                </a:lnTo>
                <a:lnTo>
                  <a:pt x="677" y="474"/>
                </a:lnTo>
                <a:lnTo>
                  <a:pt x="675" y="476"/>
                </a:lnTo>
                <a:lnTo>
                  <a:pt x="675" y="478"/>
                </a:lnTo>
                <a:lnTo>
                  <a:pt x="675" y="480"/>
                </a:lnTo>
                <a:lnTo>
                  <a:pt x="675" y="481"/>
                </a:lnTo>
                <a:lnTo>
                  <a:pt x="673" y="483"/>
                </a:lnTo>
                <a:lnTo>
                  <a:pt x="673" y="485"/>
                </a:lnTo>
                <a:lnTo>
                  <a:pt x="673" y="487"/>
                </a:lnTo>
                <a:lnTo>
                  <a:pt x="672" y="488"/>
                </a:lnTo>
                <a:lnTo>
                  <a:pt x="672" y="490"/>
                </a:lnTo>
                <a:lnTo>
                  <a:pt x="672" y="492"/>
                </a:lnTo>
                <a:lnTo>
                  <a:pt x="670" y="494"/>
                </a:lnTo>
                <a:lnTo>
                  <a:pt x="670" y="495"/>
                </a:lnTo>
                <a:lnTo>
                  <a:pt x="670" y="497"/>
                </a:lnTo>
                <a:lnTo>
                  <a:pt x="670" y="499"/>
                </a:lnTo>
                <a:lnTo>
                  <a:pt x="670" y="500"/>
                </a:lnTo>
                <a:lnTo>
                  <a:pt x="670" y="502"/>
                </a:lnTo>
                <a:lnTo>
                  <a:pt x="670" y="504"/>
                </a:lnTo>
                <a:lnTo>
                  <a:pt x="670" y="506"/>
                </a:lnTo>
                <a:lnTo>
                  <a:pt x="670" y="507"/>
                </a:lnTo>
                <a:lnTo>
                  <a:pt x="670" y="509"/>
                </a:lnTo>
                <a:lnTo>
                  <a:pt x="668" y="511"/>
                </a:lnTo>
                <a:lnTo>
                  <a:pt x="668" y="513"/>
                </a:lnTo>
                <a:lnTo>
                  <a:pt x="668" y="514"/>
                </a:lnTo>
                <a:lnTo>
                  <a:pt x="668" y="516"/>
                </a:lnTo>
                <a:lnTo>
                  <a:pt x="668" y="518"/>
                </a:lnTo>
                <a:lnTo>
                  <a:pt x="668" y="520"/>
                </a:lnTo>
                <a:lnTo>
                  <a:pt x="668" y="521"/>
                </a:lnTo>
                <a:lnTo>
                  <a:pt x="668" y="523"/>
                </a:lnTo>
                <a:lnTo>
                  <a:pt x="668" y="525"/>
                </a:lnTo>
                <a:lnTo>
                  <a:pt x="668" y="527"/>
                </a:lnTo>
                <a:lnTo>
                  <a:pt x="668" y="528"/>
                </a:lnTo>
                <a:lnTo>
                  <a:pt x="668" y="530"/>
                </a:lnTo>
                <a:lnTo>
                  <a:pt x="668" y="532"/>
                </a:lnTo>
                <a:lnTo>
                  <a:pt x="668" y="534"/>
                </a:lnTo>
                <a:lnTo>
                  <a:pt x="668" y="535"/>
                </a:lnTo>
                <a:lnTo>
                  <a:pt x="668" y="537"/>
                </a:lnTo>
                <a:lnTo>
                  <a:pt x="668" y="539"/>
                </a:lnTo>
                <a:lnTo>
                  <a:pt x="668" y="541"/>
                </a:lnTo>
                <a:lnTo>
                  <a:pt x="668" y="542"/>
                </a:lnTo>
                <a:lnTo>
                  <a:pt x="668" y="544"/>
                </a:lnTo>
                <a:lnTo>
                  <a:pt x="668" y="546"/>
                </a:lnTo>
                <a:lnTo>
                  <a:pt x="670" y="546"/>
                </a:lnTo>
                <a:lnTo>
                  <a:pt x="670" y="548"/>
                </a:lnTo>
                <a:lnTo>
                  <a:pt x="670" y="549"/>
                </a:lnTo>
                <a:lnTo>
                  <a:pt x="672" y="551"/>
                </a:lnTo>
                <a:lnTo>
                  <a:pt x="672" y="553"/>
                </a:lnTo>
                <a:lnTo>
                  <a:pt x="673" y="555"/>
                </a:lnTo>
                <a:lnTo>
                  <a:pt x="673" y="556"/>
                </a:lnTo>
                <a:lnTo>
                  <a:pt x="675" y="558"/>
                </a:lnTo>
                <a:lnTo>
                  <a:pt x="675" y="560"/>
                </a:lnTo>
                <a:lnTo>
                  <a:pt x="673" y="562"/>
                </a:lnTo>
                <a:lnTo>
                  <a:pt x="672" y="562"/>
                </a:lnTo>
                <a:lnTo>
                  <a:pt x="670" y="563"/>
                </a:lnTo>
                <a:lnTo>
                  <a:pt x="668" y="563"/>
                </a:lnTo>
                <a:lnTo>
                  <a:pt x="666" y="565"/>
                </a:lnTo>
                <a:lnTo>
                  <a:pt x="665" y="565"/>
                </a:lnTo>
                <a:lnTo>
                  <a:pt x="665" y="567"/>
                </a:lnTo>
                <a:lnTo>
                  <a:pt x="663" y="567"/>
                </a:lnTo>
                <a:lnTo>
                  <a:pt x="663" y="569"/>
                </a:lnTo>
                <a:lnTo>
                  <a:pt x="661" y="569"/>
                </a:lnTo>
                <a:lnTo>
                  <a:pt x="661" y="570"/>
                </a:lnTo>
                <a:lnTo>
                  <a:pt x="659" y="570"/>
                </a:lnTo>
                <a:lnTo>
                  <a:pt x="659" y="572"/>
                </a:lnTo>
                <a:lnTo>
                  <a:pt x="658" y="574"/>
                </a:lnTo>
                <a:lnTo>
                  <a:pt x="656" y="574"/>
                </a:lnTo>
                <a:lnTo>
                  <a:pt x="654" y="576"/>
                </a:lnTo>
                <a:lnTo>
                  <a:pt x="652" y="576"/>
                </a:lnTo>
                <a:lnTo>
                  <a:pt x="651" y="577"/>
                </a:lnTo>
                <a:lnTo>
                  <a:pt x="649" y="579"/>
                </a:lnTo>
                <a:lnTo>
                  <a:pt x="647" y="579"/>
                </a:lnTo>
                <a:lnTo>
                  <a:pt x="645" y="581"/>
                </a:lnTo>
                <a:lnTo>
                  <a:pt x="644" y="581"/>
                </a:lnTo>
                <a:lnTo>
                  <a:pt x="642" y="583"/>
                </a:lnTo>
                <a:lnTo>
                  <a:pt x="640" y="583"/>
                </a:lnTo>
                <a:lnTo>
                  <a:pt x="638" y="583"/>
                </a:lnTo>
                <a:lnTo>
                  <a:pt x="637" y="583"/>
                </a:lnTo>
                <a:lnTo>
                  <a:pt x="637" y="584"/>
                </a:lnTo>
                <a:lnTo>
                  <a:pt x="635" y="584"/>
                </a:lnTo>
                <a:lnTo>
                  <a:pt x="635" y="586"/>
                </a:lnTo>
                <a:lnTo>
                  <a:pt x="637" y="588"/>
                </a:lnTo>
                <a:lnTo>
                  <a:pt x="635" y="588"/>
                </a:lnTo>
                <a:lnTo>
                  <a:pt x="635" y="590"/>
                </a:lnTo>
                <a:lnTo>
                  <a:pt x="633" y="590"/>
                </a:lnTo>
                <a:lnTo>
                  <a:pt x="633" y="591"/>
                </a:lnTo>
                <a:lnTo>
                  <a:pt x="631" y="593"/>
                </a:lnTo>
                <a:lnTo>
                  <a:pt x="630" y="595"/>
                </a:lnTo>
                <a:lnTo>
                  <a:pt x="630" y="596"/>
                </a:lnTo>
                <a:lnTo>
                  <a:pt x="628" y="598"/>
                </a:lnTo>
                <a:lnTo>
                  <a:pt x="628" y="600"/>
                </a:lnTo>
                <a:lnTo>
                  <a:pt x="626" y="600"/>
                </a:lnTo>
                <a:lnTo>
                  <a:pt x="626" y="602"/>
                </a:lnTo>
                <a:lnTo>
                  <a:pt x="626" y="603"/>
                </a:lnTo>
                <a:lnTo>
                  <a:pt x="624" y="605"/>
                </a:lnTo>
                <a:lnTo>
                  <a:pt x="623" y="605"/>
                </a:lnTo>
                <a:lnTo>
                  <a:pt x="623" y="607"/>
                </a:lnTo>
                <a:lnTo>
                  <a:pt x="621" y="607"/>
                </a:lnTo>
                <a:lnTo>
                  <a:pt x="619" y="607"/>
                </a:lnTo>
                <a:lnTo>
                  <a:pt x="617" y="609"/>
                </a:lnTo>
                <a:lnTo>
                  <a:pt x="616" y="609"/>
                </a:lnTo>
                <a:lnTo>
                  <a:pt x="616" y="610"/>
                </a:lnTo>
                <a:lnTo>
                  <a:pt x="614" y="610"/>
                </a:lnTo>
                <a:lnTo>
                  <a:pt x="614" y="612"/>
                </a:lnTo>
                <a:lnTo>
                  <a:pt x="612" y="612"/>
                </a:lnTo>
                <a:lnTo>
                  <a:pt x="610" y="612"/>
                </a:lnTo>
                <a:lnTo>
                  <a:pt x="609" y="612"/>
                </a:lnTo>
                <a:lnTo>
                  <a:pt x="607" y="612"/>
                </a:lnTo>
                <a:lnTo>
                  <a:pt x="605" y="614"/>
                </a:lnTo>
                <a:lnTo>
                  <a:pt x="604" y="614"/>
                </a:lnTo>
                <a:lnTo>
                  <a:pt x="602" y="614"/>
                </a:lnTo>
                <a:lnTo>
                  <a:pt x="600" y="614"/>
                </a:lnTo>
                <a:lnTo>
                  <a:pt x="598" y="616"/>
                </a:lnTo>
                <a:lnTo>
                  <a:pt x="597" y="617"/>
                </a:lnTo>
                <a:lnTo>
                  <a:pt x="597" y="619"/>
                </a:lnTo>
                <a:lnTo>
                  <a:pt x="597" y="621"/>
                </a:lnTo>
                <a:lnTo>
                  <a:pt x="597" y="623"/>
                </a:lnTo>
                <a:lnTo>
                  <a:pt x="595" y="624"/>
                </a:lnTo>
                <a:lnTo>
                  <a:pt x="595" y="626"/>
                </a:lnTo>
                <a:lnTo>
                  <a:pt x="593" y="626"/>
                </a:lnTo>
                <a:lnTo>
                  <a:pt x="593" y="628"/>
                </a:lnTo>
                <a:lnTo>
                  <a:pt x="591" y="626"/>
                </a:lnTo>
                <a:lnTo>
                  <a:pt x="590" y="626"/>
                </a:lnTo>
                <a:lnTo>
                  <a:pt x="588" y="628"/>
                </a:lnTo>
                <a:lnTo>
                  <a:pt x="586" y="628"/>
                </a:lnTo>
                <a:lnTo>
                  <a:pt x="584" y="630"/>
                </a:lnTo>
                <a:lnTo>
                  <a:pt x="584" y="631"/>
                </a:lnTo>
                <a:lnTo>
                  <a:pt x="583" y="631"/>
                </a:lnTo>
                <a:lnTo>
                  <a:pt x="583" y="633"/>
                </a:lnTo>
                <a:lnTo>
                  <a:pt x="581" y="635"/>
                </a:lnTo>
                <a:lnTo>
                  <a:pt x="579" y="635"/>
                </a:lnTo>
                <a:lnTo>
                  <a:pt x="577" y="637"/>
                </a:lnTo>
                <a:lnTo>
                  <a:pt x="576" y="637"/>
                </a:lnTo>
                <a:lnTo>
                  <a:pt x="574" y="638"/>
                </a:lnTo>
                <a:lnTo>
                  <a:pt x="572" y="638"/>
                </a:lnTo>
                <a:lnTo>
                  <a:pt x="570" y="640"/>
                </a:lnTo>
                <a:lnTo>
                  <a:pt x="570" y="642"/>
                </a:lnTo>
                <a:lnTo>
                  <a:pt x="569" y="642"/>
                </a:lnTo>
                <a:lnTo>
                  <a:pt x="567" y="644"/>
                </a:lnTo>
                <a:lnTo>
                  <a:pt x="565" y="645"/>
                </a:lnTo>
                <a:lnTo>
                  <a:pt x="565" y="647"/>
                </a:lnTo>
                <a:lnTo>
                  <a:pt x="565" y="649"/>
                </a:lnTo>
                <a:lnTo>
                  <a:pt x="563" y="651"/>
                </a:lnTo>
                <a:lnTo>
                  <a:pt x="563" y="652"/>
                </a:lnTo>
                <a:lnTo>
                  <a:pt x="562" y="654"/>
                </a:lnTo>
                <a:lnTo>
                  <a:pt x="562" y="656"/>
                </a:lnTo>
                <a:lnTo>
                  <a:pt x="560" y="658"/>
                </a:lnTo>
                <a:lnTo>
                  <a:pt x="558" y="659"/>
                </a:lnTo>
                <a:lnTo>
                  <a:pt x="556" y="659"/>
                </a:lnTo>
                <a:lnTo>
                  <a:pt x="555" y="661"/>
                </a:lnTo>
                <a:lnTo>
                  <a:pt x="553" y="663"/>
                </a:lnTo>
                <a:lnTo>
                  <a:pt x="551" y="663"/>
                </a:lnTo>
                <a:lnTo>
                  <a:pt x="551" y="665"/>
                </a:lnTo>
                <a:lnTo>
                  <a:pt x="549" y="666"/>
                </a:lnTo>
                <a:lnTo>
                  <a:pt x="548" y="666"/>
                </a:lnTo>
                <a:lnTo>
                  <a:pt x="548" y="668"/>
                </a:lnTo>
                <a:lnTo>
                  <a:pt x="546" y="668"/>
                </a:lnTo>
                <a:lnTo>
                  <a:pt x="544" y="668"/>
                </a:lnTo>
                <a:lnTo>
                  <a:pt x="542" y="668"/>
                </a:lnTo>
                <a:lnTo>
                  <a:pt x="541" y="670"/>
                </a:lnTo>
                <a:lnTo>
                  <a:pt x="539" y="670"/>
                </a:lnTo>
                <a:lnTo>
                  <a:pt x="537" y="670"/>
                </a:lnTo>
                <a:lnTo>
                  <a:pt x="535" y="672"/>
                </a:lnTo>
                <a:lnTo>
                  <a:pt x="534" y="672"/>
                </a:lnTo>
                <a:lnTo>
                  <a:pt x="532" y="673"/>
                </a:lnTo>
                <a:lnTo>
                  <a:pt x="530" y="673"/>
                </a:lnTo>
                <a:lnTo>
                  <a:pt x="530" y="675"/>
                </a:lnTo>
                <a:lnTo>
                  <a:pt x="528" y="675"/>
                </a:lnTo>
                <a:lnTo>
                  <a:pt x="528" y="677"/>
                </a:lnTo>
                <a:lnTo>
                  <a:pt x="527" y="677"/>
                </a:lnTo>
                <a:lnTo>
                  <a:pt x="527" y="679"/>
                </a:lnTo>
                <a:lnTo>
                  <a:pt x="525" y="680"/>
                </a:lnTo>
                <a:lnTo>
                  <a:pt x="523" y="682"/>
                </a:lnTo>
                <a:lnTo>
                  <a:pt x="521" y="684"/>
                </a:lnTo>
                <a:lnTo>
                  <a:pt x="521" y="685"/>
                </a:lnTo>
                <a:lnTo>
                  <a:pt x="520" y="685"/>
                </a:lnTo>
                <a:lnTo>
                  <a:pt x="520" y="687"/>
                </a:lnTo>
                <a:lnTo>
                  <a:pt x="518" y="687"/>
                </a:lnTo>
                <a:lnTo>
                  <a:pt x="518" y="689"/>
                </a:lnTo>
                <a:lnTo>
                  <a:pt x="516" y="691"/>
                </a:lnTo>
                <a:lnTo>
                  <a:pt x="516" y="692"/>
                </a:lnTo>
                <a:lnTo>
                  <a:pt x="516" y="694"/>
                </a:lnTo>
                <a:lnTo>
                  <a:pt x="515" y="694"/>
                </a:lnTo>
                <a:lnTo>
                  <a:pt x="515" y="696"/>
                </a:lnTo>
                <a:lnTo>
                  <a:pt x="515" y="698"/>
                </a:lnTo>
                <a:lnTo>
                  <a:pt x="515" y="699"/>
                </a:lnTo>
                <a:lnTo>
                  <a:pt x="513" y="699"/>
                </a:lnTo>
                <a:lnTo>
                  <a:pt x="513" y="701"/>
                </a:lnTo>
                <a:lnTo>
                  <a:pt x="511" y="701"/>
                </a:lnTo>
                <a:lnTo>
                  <a:pt x="511" y="703"/>
                </a:lnTo>
                <a:lnTo>
                  <a:pt x="511" y="705"/>
                </a:lnTo>
                <a:lnTo>
                  <a:pt x="511" y="706"/>
                </a:lnTo>
                <a:lnTo>
                  <a:pt x="511" y="708"/>
                </a:lnTo>
                <a:lnTo>
                  <a:pt x="509" y="710"/>
                </a:lnTo>
                <a:lnTo>
                  <a:pt x="509" y="712"/>
                </a:lnTo>
                <a:lnTo>
                  <a:pt x="509" y="713"/>
                </a:lnTo>
                <a:lnTo>
                  <a:pt x="508" y="715"/>
                </a:lnTo>
                <a:lnTo>
                  <a:pt x="508" y="717"/>
                </a:lnTo>
                <a:lnTo>
                  <a:pt x="508" y="719"/>
                </a:lnTo>
                <a:lnTo>
                  <a:pt x="508" y="720"/>
                </a:lnTo>
                <a:lnTo>
                  <a:pt x="508" y="722"/>
                </a:lnTo>
                <a:lnTo>
                  <a:pt x="508" y="724"/>
                </a:lnTo>
                <a:lnTo>
                  <a:pt x="508" y="726"/>
                </a:lnTo>
                <a:lnTo>
                  <a:pt x="508" y="727"/>
                </a:lnTo>
                <a:lnTo>
                  <a:pt x="508" y="729"/>
                </a:lnTo>
                <a:lnTo>
                  <a:pt x="508" y="731"/>
                </a:lnTo>
                <a:lnTo>
                  <a:pt x="508" y="733"/>
                </a:lnTo>
                <a:lnTo>
                  <a:pt x="508" y="734"/>
                </a:lnTo>
                <a:lnTo>
                  <a:pt x="508" y="736"/>
                </a:lnTo>
                <a:lnTo>
                  <a:pt x="509" y="738"/>
                </a:lnTo>
                <a:lnTo>
                  <a:pt x="509" y="740"/>
                </a:lnTo>
                <a:lnTo>
                  <a:pt x="509" y="741"/>
                </a:lnTo>
                <a:lnTo>
                  <a:pt x="509" y="743"/>
                </a:lnTo>
                <a:lnTo>
                  <a:pt x="509" y="745"/>
                </a:lnTo>
                <a:lnTo>
                  <a:pt x="509" y="747"/>
                </a:lnTo>
                <a:lnTo>
                  <a:pt x="509" y="748"/>
                </a:lnTo>
                <a:lnTo>
                  <a:pt x="509" y="750"/>
                </a:lnTo>
                <a:lnTo>
                  <a:pt x="509" y="752"/>
                </a:lnTo>
                <a:lnTo>
                  <a:pt x="509" y="754"/>
                </a:lnTo>
                <a:lnTo>
                  <a:pt x="509" y="755"/>
                </a:lnTo>
                <a:lnTo>
                  <a:pt x="509" y="757"/>
                </a:lnTo>
                <a:lnTo>
                  <a:pt x="509" y="759"/>
                </a:lnTo>
                <a:lnTo>
                  <a:pt x="509" y="761"/>
                </a:lnTo>
                <a:lnTo>
                  <a:pt x="509" y="762"/>
                </a:lnTo>
                <a:lnTo>
                  <a:pt x="509" y="764"/>
                </a:lnTo>
                <a:lnTo>
                  <a:pt x="509" y="766"/>
                </a:lnTo>
                <a:lnTo>
                  <a:pt x="509" y="768"/>
                </a:lnTo>
                <a:lnTo>
                  <a:pt x="509" y="769"/>
                </a:lnTo>
                <a:lnTo>
                  <a:pt x="509" y="771"/>
                </a:lnTo>
                <a:lnTo>
                  <a:pt x="509" y="773"/>
                </a:lnTo>
                <a:lnTo>
                  <a:pt x="509" y="775"/>
                </a:lnTo>
                <a:lnTo>
                  <a:pt x="509" y="776"/>
                </a:lnTo>
                <a:lnTo>
                  <a:pt x="509" y="778"/>
                </a:lnTo>
                <a:lnTo>
                  <a:pt x="509" y="780"/>
                </a:lnTo>
                <a:lnTo>
                  <a:pt x="509" y="781"/>
                </a:lnTo>
                <a:lnTo>
                  <a:pt x="508" y="783"/>
                </a:lnTo>
                <a:lnTo>
                  <a:pt x="508" y="785"/>
                </a:lnTo>
                <a:lnTo>
                  <a:pt x="508" y="787"/>
                </a:lnTo>
                <a:lnTo>
                  <a:pt x="506" y="788"/>
                </a:lnTo>
                <a:lnTo>
                  <a:pt x="506" y="790"/>
                </a:lnTo>
                <a:lnTo>
                  <a:pt x="504" y="792"/>
                </a:lnTo>
                <a:lnTo>
                  <a:pt x="504" y="794"/>
                </a:lnTo>
                <a:lnTo>
                  <a:pt x="502" y="794"/>
                </a:lnTo>
                <a:lnTo>
                  <a:pt x="502" y="795"/>
                </a:lnTo>
                <a:lnTo>
                  <a:pt x="502" y="797"/>
                </a:lnTo>
                <a:lnTo>
                  <a:pt x="501" y="797"/>
                </a:lnTo>
                <a:lnTo>
                  <a:pt x="501" y="799"/>
                </a:lnTo>
                <a:lnTo>
                  <a:pt x="499" y="801"/>
                </a:lnTo>
                <a:lnTo>
                  <a:pt x="497" y="802"/>
                </a:lnTo>
                <a:lnTo>
                  <a:pt x="495" y="802"/>
                </a:lnTo>
                <a:lnTo>
                  <a:pt x="494" y="802"/>
                </a:lnTo>
                <a:lnTo>
                  <a:pt x="492" y="802"/>
                </a:lnTo>
                <a:lnTo>
                  <a:pt x="490" y="802"/>
                </a:lnTo>
                <a:lnTo>
                  <a:pt x="488" y="804"/>
                </a:lnTo>
                <a:lnTo>
                  <a:pt x="487" y="804"/>
                </a:lnTo>
                <a:lnTo>
                  <a:pt x="485" y="804"/>
                </a:lnTo>
                <a:lnTo>
                  <a:pt x="485" y="802"/>
                </a:lnTo>
                <a:lnTo>
                  <a:pt x="483" y="802"/>
                </a:lnTo>
                <a:lnTo>
                  <a:pt x="481" y="802"/>
                </a:lnTo>
                <a:lnTo>
                  <a:pt x="480" y="804"/>
                </a:lnTo>
                <a:lnTo>
                  <a:pt x="478" y="804"/>
                </a:lnTo>
                <a:lnTo>
                  <a:pt x="478" y="806"/>
                </a:lnTo>
                <a:lnTo>
                  <a:pt x="476" y="806"/>
                </a:lnTo>
                <a:lnTo>
                  <a:pt x="476" y="808"/>
                </a:lnTo>
                <a:lnTo>
                  <a:pt x="474" y="808"/>
                </a:lnTo>
                <a:lnTo>
                  <a:pt x="473" y="808"/>
                </a:lnTo>
                <a:lnTo>
                  <a:pt x="471" y="808"/>
                </a:lnTo>
                <a:lnTo>
                  <a:pt x="471" y="806"/>
                </a:lnTo>
                <a:lnTo>
                  <a:pt x="471" y="804"/>
                </a:lnTo>
                <a:lnTo>
                  <a:pt x="469" y="804"/>
                </a:lnTo>
                <a:lnTo>
                  <a:pt x="467" y="804"/>
                </a:lnTo>
                <a:lnTo>
                  <a:pt x="467" y="806"/>
                </a:lnTo>
                <a:lnTo>
                  <a:pt x="466" y="804"/>
                </a:lnTo>
                <a:lnTo>
                  <a:pt x="464" y="804"/>
                </a:lnTo>
                <a:lnTo>
                  <a:pt x="462" y="804"/>
                </a:lnTo>
                <a:lnTo>
                  <a:pt x="460" y="804"/>
                </a:lnTo>
                <a:lnTo>
                  <a:pt x="459" y="806"/>
                </a:lnTo>
                <a:lnTo>
                  <a:pt x="457" y="806"/>
                </a:lnTo>
                <a:lnTo>
                  <a:pt x="455" y="806"/>
                </a:lnTo>
                <a:lnTo>
                  <a:pt x="455" y="808"/>
                </a:lnTo>
                <a:lnTo>
                  <a:pt x="453" y="808"/>
                </a:lnTo>
                <a:lnTo>
                  <a:pt x="452" y="808"/>
                </a:lnTo>
                <a:lnTo>
                  <a:pt x="450" y="808"/>
                </a:lnTo>
                <a:lnTo>
                  <a:pt x="448" y="808"/>
                </a:lnTo>
                <a:lnTo>
                  <a:pt x="446" y="808"/>
                </a:lnTo>
                <a:lnTo>
                  <a:pt x="445" y="806"/>
                </a:lnTo>
                <a:lnTo>
                  <a:pt x="443" y="806"/>
                </a:lnTo>
                <a:lnTo>
                  <a:pt x="441" y="806"/>
                </a:lnTo>
                <a:lnTo>
                  <a:pt x="439" y="806"/>
                </a:lnTo>
                <a:lnTo>
                  <a:pt x="438" y="806"/>
                </a:lnTo>
                <a:lnTo>
                  <a:pt x="436" y="804"/>
                </a:lnTo>
                <a:lnTo>
                  <a:pt x="434" y="804"/>
                </a:lnTo>
                <a:lnTo>
                  <a:pt x="432" y="804"/>
                </a:lnTo>
                <a:lnTo>
                  <a:pt x="431" y="804"/>
                </a:lnTo>
                <a:lnTo>
                  <a:pt x="429" y="804"/>
                </a:lnTo>
                <a:lnTo>
                  <a:pt x="427" y="804"/>
                </a:lnTo>
                <a:lnTo>
                  <a:pt x="427" y="802"/>
                </a:lnTo>
                <a:lnTo>
                  <a:pt x="426" y="802"/>
                </a:lnTo>
                <a:lnTo>
                  <a:pt x="424" y="804"/>
                </a:lnTo>
                <a:lnTo>
                  <a:pt x="422" y="804"/>
                </a:lnTo>
                <a:lnTo>
                  <a:pt x="420" y="804"/>
                </a:lnTo>
                <a:lnTo>
                  <a:pt x="419" y="804"/>
                </a:lnTo>
                <a:lnTo>
                  <a:pt x="417" y="806"/>
                </a:lnTo>
                <a:lnTo>
                  <a:pt x="415" y="806"/>
                </a:lnTo>
                <a:lnTo>
                  <a:pt x="413" y="806"/>
                </a:lnTo>
                <a:lnTo>
                  <a:pt x="412" y="808"/>
                </a:lnTo>
                <a:lnTo>
                  <a:pt x="408" y="808"/>
                </a:lnTo>
                <a:lnTo>
                  <a:pt x="408" y="806"/>
                </a:lnTo>
                <a:lnTo>
                  <a:pt x="406" y="806"/>
                </a:lnTo>
                <a:lnTo>
                  <a:pt x="405" y="806"/>
                </a:lnTo>
                <a:lnTo>
                  <a:pt x="403" y="806"/>
                </a:lnTo>
                <a:lnTo>
                  <a:pt x="401" y="806"/>
                </a:lnTo>
                <a:lnTo>
                  <a:pt x="399" y="806"/>
                </a:lnTo>
                <a:lnTo>
                  <a:pt x="398" y="806"/>
                </a:lnTo>
                <a:lnTo>
                  <a:pt x="396" y="804"/>
                </a:lnTo>
                <a:lnTo>
                  <a:pt x="394" y="804"/>
                </a:lnTo>
                <a:lnTo>
                  <a:pt x="392" y="802"/>
                </a:lnTo>
                <a:lnTo>
                  <a:pt x="392" y="801"/>
                </a:lnTo>
                <a:lnTo>
                  <a:pt x="392" y="799"/>
                </a:lnTo>
                <a:lnTo>
                  <a:pt x="391" y="799"/>
                </a:lnTo>
                <a:lnTo>
                  <a:pt x="389" y="799"/>
                </a:lnTo>
                <a:lnTo>
                  <a:pt x="387" y="799"/>
                </a:lnTo>
                <a:lnTo>
                  <a:pt x="387" y="797"/>
                </a:lnTo>
                <a:lnTo>
                  <a:pt x="385" y="797"/>
                </a:lnTo>
                <a:lnTo>
                  <a:pt x="385" y="795"/>
                </a:lnTo>
                <a:lnTo>
                  <a:pt x="384" y="794"/>
                </a:lnTo>
                <a:lnTo>
                  <a:pt x="382" y="794"/>
                </a:lnTo>
                <a:lnTo>
                  <a:pt x="380" y="794"/>
                </a:lnTo>
                <a:lnTo>
                  <a:pt x="378" y="794"/>
                </a:lnTo>
                <a:lnTo>
                  <a:pt x="377" y="792"/>
                </a:lnTo>
                <a:lnTo>
                  <a:pt x="373" y="787"/>
                </a:lnTo>
                <a:lnTo>
                  <a:pt x="363" y="780"/>
                </a:lnTo>
                <a:lnTo>
                  <a:pt x="354" y="776"/>
                </a:lnTo>
                <a:lnTo>
                  <a:pt x="342" y="776"/>
                </a:lnTo>
                <a:lnTo>
                  <a:pt x="335" y="780"/>
                </a:lnTo>
                <a:lnTo>
                  <a:pt x="326" y="781"/>
                </a:lnTo>
                <a:lnTo>
                  <a:pt x="319" y="783"/>
                </a:lnTo>
                <a:lnTo>
                  <a:pt x="309" y="787"/>
                </a:lnTo>
                <a:lnTo>
                  <a:pt x="302" y="788"/>
                </a:lnTo>
                <a:lnTo>
                  <a:pt x="295" y="799"/>
                </a:lnTo>
                <a:lnTo>
                  <a:pt x="291" y="802"/>
                </a:lnTo>
                <a:lnTo>
                  <a:pt x="284" y="801"/>
                </a:lnTo>
                <a:lnTo>
                  <a:pt x="275" y="801"/>
                </a:lnTo>
                <a:lnTo>
                  <a:pt x="268" y="801"/>
                </a:lnTo>
                <a:lnTo>
                  <a:pt x="261" y="802"/>
                </a:lnTo>
                <a:lnTo>
                  <a:pt x="260" y="808"/>
                </a:lnTo>
                <a:lnTo>
                  <a:pt x="258" y="815"/>
                </a:lnTo>
                <a:lnTo>
                  <a:pt x="249" y="823"/>
                </a:lnTo>
                <a:lnTo>
                  <a:pt x="246" y="830"/>
                </a:lnTo>
                <a:lnTo>
                  <a:pt x="239" y="836"/>
                </a:lnTo>
                <a:lnTo>
                  <a:pt x="234" y="841"/>
                </a:lnTo>
                <a:lnTo>
                  <a:pt x="234" y="843"/>
                </a:lnTo>
                <a:lnTo>
                  <a:pt x="234" y="844"/>
                </a:lnTo>
                <a:lnTo>
                  <a:pt x="232" y="844"/>
                </a:lnTo>
                <a:lnTo>
                  <a:pt x="230" y="846"/>
                </a:lnTo>
                <a:lnTo>
                  <a:pt x="228" y="846"/>
                </a:lnTo>
                <a:lnTo>
                  <a:pt x="227" y="846"/>
                </a:lnTo>
                <a:lnTo>
                  <a:pt x="225" y="846"/>
                </a:lnTo>
                <a:lnTo>
                  <a:pt x="225" y="848"/>
                </a:lnTo>
                <a:lnTo>
                  <a:pt x="223" y="848"/>
                </a:lnTo>
                <a:lnTo>
                  <a:pt x="221" y="848"/>
                </a:lnTo>
                <a:lnTo>
                  <a:pt x="221" y="850"/>
                </a:lnTo>
                <a:lnTo>
                  <a:pt x="220" y="851"/>
                </a:lnTo>
                <a:lnTo>
                  <a:pt x="220" y="853"/>
                </a:lnTo>
                <a:lnTo>
                  <a:pt x="220" y="855"/>
                </a:lnTo>
                <a:lnTo>
                  <a:pt x="220" y="857"/>
                </a:lnTo>
                <a:lnTo>
                  <a:pt x="218" y="857"/>
                </a:lnTo>
                <a:lnTo>
                  <a:pt x="218" y="858"/>
                </a:lnTo>
                <a:lnTo>
                  <a:pt x="216" y="858"/>
                </a:lnTo>
                <a:lnTo>
                  <a:pt x="214" y="858"/>
                </a:lnTo>
                <a:lnTo>
                  <a:pt x="213" y="857"/>
                </a:lnTo>
                <a:lnTo>
                  <a:pt x="211" y="858"/>
                </a:lnTo>
                <a:lnTo>
                  <a:pt x="209" y="860"/>
                </a:lnTo>
                <a:lnTo>
                  <a:pt x="207" y="860"/>
                </a:lnTo>
                <a:lnTo>
                  <a:pt x="206" y="860"/>
                </a:lnTo>
                <a:lnTo>
                  <a:pt x="206" y="858"/>
                </a:lnTo>
                <a:lnTo>
                  <a:pt x="206" y="857"/>
                </a:lnTo>
                <a:lnTo>
                  <a:pt x="206" y="855"/>
                </a:lnTo>
                <a:lnTo>
                  <a:pt x="204" y="855"/>
                </a:lnTo>
                <a:lnTo>
                  <a:pt x="202" y="855"/>
                </a:lnTo>
                <a:lnTo>
                  <a:pt x="200" y="857"/>
                </a:lnTo>
                <a:lnTo>
                  <a:pt x="199" y="857"/>
                </a:lnTo>
                <a:lnTo>
                  <a:pt x="197" y="857"/>
                </a:lnTo>
                <a:lnTo>
                  <a:pt x="195" y="857"/>
                </a:lnTo>
                <a:lnTo>
                  <a:pt x="193" y="858"/>
                </a:lnTo>
                <a:lnTo>
                  <a:pt x="192" y="857"/>
                </a:lnTo>
                <a:lnTo>
                  <a:pt x="190" y="857"/>
                </a:lnTo>
                <a:lnTo>
                  <a:pt x="188" y="857"/>
                </a:lnTo>
                <a:lnTo>
                  <a:pt x="188" y="855"/>
                </a:lnTo>
                <a:lnTo>
                  <a:pt x="186" y="857"/>
                </a:lnTo>
                <a:lnTo>
                  <a:pt x="185" y="858"/>
                </a:lnTo>
                <a:lnTo>
                  <a:pt x="183" y="857"/>
                </a:lnTo>
                <a:lnTo>
                  <a:pt x="181" y="857"/>
                </a:lnTo>
                <a:lnTo>
                  <a:pt x="183" y="853"/>
                </a:lnTo>
                <a:lnTo>
                  <a:pt x="185" y="846"/>
                </a:lnTo>
                <a:lnTo>
                  <a:pt x="186" y="843"/>
                </a:lnTo>
                <a:lnTo>
                  <a:pt x="190" y="834"/>
                </a:lnTo>
                <a:lnTo>
                  <a:pt x="190" y="823"/>
                </a:lnTo>
                <a:lnTo>
                  <a:pt x="192" y="816"/>
                </a:lnTo>
                <a:lnTo>
                  <a:pt x="193" y="795"/>
                </a:lnTo>
                <a:lnTo>
                  <a:pt x="192" y="785"/>
                </a:lnTo>
                <a:lnTo>
                  <a:pt x="190" y="769"/>
                </a:lnTo>
                <a:lnTo>
                  <a:pt x="190" y="754"/>
                </a:lnTo>
                <a:lnTo>
                  <a:pt x="190" y="741"/>
                </a:lnTo>
                <a:lnTo>
                  <a:pt x="193" y="717"/>
                </a:lnTo>
                <a:lnTo>
                  <a:pt x="197" y="703"/>
                </a:lnTo>
                <a:lnTo>
                  <a:pt x="204" y="691"/>
                </a:lnTo>
                <a:lnTo>
                  <a:pt x="207" y="682"/>
                </a:lnTo>
                <a:lnTo>
                  <a:pt x="214" y="672"/>
                </a:lnTo>
                <a:lnTo>
                  <a:pt x="220" y="665"/>
                </a:lnTo>
                <a:lnTo>
                  <a:pt x="230" y="659"/>
                </a:lnTo>
                <a:lnTo>
                  <a:pt x="237" y="654"/>
                </a:lnTo>
                <a:lnTo>
                  <a:pt x="241" y="645"/>
                </a:lnTo>
                <a:lnTo>
                  <a:pt x="244" y="638"/>
                </a:lnTo>
                <a:lnTo>
                  <a:pt x="244" y="635"/>
                </a:lnTo>
                <a:lnTo>
                  <a:pt x="239" y="628"/>
                </a:lnTo>
                <a:lnTo>
                  <a:pt x="239" y="623"/>
                </a:lnTo>
                <a:lnTo>
                  <a:pt x="239" y="621"/>
                </a:lnTo>
                <a:lnTo>
                  <a:pt x="239" y="617"/>
                </a:lnTo>
                <a:lnTo>
                  <a:pt x="237" y="617"/>
                </a:lnTo>
                <a:lnTo>
                  <a:pt x="235" y="617"/>
                </a:lnTo>
                <a:lnTo>
                  <a:pt x="234" y="617"/>
                </a:lnTo>
                <a:lnTo>
                  <a:pt x="232" y="617"/>
                </a:lnTo>
                <a:lnTo>
                  <a:pt x="230" y="617"/>
                </a:lnTo>
                <a:lnTo>
                  <a:pt x="230" y="616"/>
                </a:lnTo>
                <a:lnTo>
                  <a:pt x="228" y="616"/>
                </a:lnTo>
                <a:lnTo>
                  <a:pt x="227" y="614"/>
                </a:lnTo>
                <a:lnTo>
                  <a:pt x="227" y="612"/>
                </a:lnTo>
                <a:lnTo>
                  <a:pt x="225" y="610"/>
                </a:lnTo>
                <a:lnTo>
                  <a:pt x="225" y="609"/>
                </a:lnTo>
                <a:lnTo>
                  <a:pt x="223" y="609"/>
                </a:lnTo>
                <a:lnTo>
                  <a:pt x="221" y="609"/>
                </a:lnTo>
                <a:lnTo>
                  <a:pt x="221" y="607"/>
                </a:lnTo>
                <a:lnTo>
                  <a:pt x="220" y="607"/>
                </a:lnTo>
                <a:lnTo>
                  <a:pt x="218" y="607"/>
                </a:lnTo>
                <a:lnTo>
                  <a:pt x="218" y="605"/>
                </a:lnTo>
                <a:lnTo>
                  <a:pt x="218" y="603"/>
                </a:lnTo>
                <a:lnTo>
                  <a:pt x="218" y="602"/>
                </a:lnTo>
                <a:lnTo>
                  <a:pt x="216" y="602"/>
                </a:lnTo>
                <a:lnTo>
                  <a:pt x="216" y="600"/>
                </a:lnTo>
                <a:lnTo>
                  <a:pt x="214" y="600"/>
                </a:lnTo>
                <a:lnTo>
                  <a:pt x="213" y="598"/>
                </a:lnTo>
                <a:lnTo>
                  <a:pt x="211" y="598"/>
                </a:lnTo>
                <a:lnTo>
                  <a:pt x="209" y="596"/>
                </a:lnTo>
                <a:lnTo>
                  <a:pt x="207" y="596"/>
                </a:lnTo>
                <a:lnTo>
                  <a:pt x="206" y="596"/>
                </a:lnTo>
                <a:lnTo>
                  <a:pt x="204" y="596"/>
                </a:lnTo>
                <a:lnTo>
                  <a:pt x="202" y="598"/>
                </a:lnTo>
                <a:lnTo>
                  <a:pt x="202" y="596"/>
                </a:lnTo>
                <a:lnTo>
                  <a:pt x="200" y="598"/>
                </a:lnTo>
                <a:lnTo>
                  <a:pt x="199" y="598"/>
                </a:lnTo>
                <a:lnTo>
                  <a:pt x="197" y="598"/>
                </a:lnTo>
                <a:lnTo>
                  <a:pt x="195" y="600"/>
                </a:lnTo>
                <a:lnTo>
                  <a:pt x="195" y="598"/>
                </a:lnTo>
                <a:lnTo>
                  <a:pt x="193" y="598"/>
                </a:lnTo>
                <a:lnTo>
                  <a:pt x="192" y="598"/>
                </a:lnTo>
                <a:lnTo>
                  <a:pt x="192" y="596"/>
                </a:lnTo>
                <a:lnTo>
                  <a:pt x="190" y="596"/>
                </a:lnTo>
                <a:lnTo>
                  <a:pt x="190" y="595"/>
                </a:lnTo>
                <a:lnTo>
                  <a:pt x="188" y="595"/>
                </a:lnTo>
                <a:lnTo>
                  <a:pt x="186" y="595"/>
                </a:lnTo>
                <a:lnTo>
                  <a:pt x="186" y="593"/>
                </a:lnTo>
                <a:lnTo>
                  <a:pt x="185" y="593"/>
                </a:lnTo>
                <a:lnTo>
                  <a:pt x="183" y="593"/>
                </a:lnTo>
                <a:lnTo>
                  <a:pt x="181" y="593"/>
                </a:lnTo>
                <a:lnTo>
                  <a:pt x="181" y="591"/>
                </a:lnTo>
                <a:lnTo>
                  <a:pt x="179" y="591"/>
                </a:lnTo>
                <a:lnTo>
                  <a:pt x="178" y="591"/>
                </a:lnTo>
                <a:lnTo>
                  <a:pt x="176" y="591"/>
                </a:lnTo>
                <a:lnTo>
                  <a:pt x="174" y="591"/>
                </a:lnTo>
                <a:lnTo>
                  <a:pt x="172" y="591"/>
                </a:lnTo>
                <a:lnTo>
                  <a:pt x="171" y="591"/>
                </a:lnTo>
                <a:lnTo>
                  <a:pt x="169" y="591"/>
                </a:lnTo>
                <a:lnTo>
                  <a:pt x="167" y="591"/>
                </a:lnTo>
                <a:lnTo>
                  <a:pt x="165" y="590"/>
                </a:lnTo>
                <a:lnTo>
                  <a:pt x="164" y="588"/>
                </a:lnTo>
                <a:lnTo>
                  <a:pt x="162" y="590"/>
                </a:lnTo>
                <a:lnTo>
                  <a:pt x="160" y="588"/>
                </a:lnTo>
                <a:lnTo>
                  <a:pt x="160" y="590"/>
                </a:lnTo>
                <a:lnTo>
                  <a:pt x="159" y="588"/>
                </a:lnTo>
                <a:lnTo>
                  <a:pt x="157" y="588"/>
                </a:lnTo>
                <a:lnTo>
                  <a:pt x="157" y="590"/>
                </a:lnTo>
                <a:lnTo>
                  <a:pt x="155" y="590"/>
                </a:lnTo>
                <a:lnTo>
                  <a:pt x="153" y="590"/>
                </a:lnTo>
                <a:lnTo>
                  <a:pt x="152" y="590"/>
                </a:lnTo>
                <a:lnTo>
                  <a:pt x="152" y="588"/>
                </a:lnTo>
                <a:lnTo>
                  <a:pt x="152" y="590"/>
                </a:lnTo>
                <a:lnTo>
                  <a:pt x="150" y="590"/>
                </a:lnTo>
                <a:lnTo>
                  <a:pt x="150" y="588"/>
                </a:lnTo>
                <a:lnTo>
                  <a:pt x="148" y="590"/>
                </a:lnTo>
                <a:lnTo>
                  <a:pt x="146" y="588"/>
                </a:lnTo>
                <a:lnTo>
                  <a:pt x="145" y="588"/>
                </a:lnTo>
                <a:lnTo>
                  <a:pt x="143" y="586"/>
                </a:lnTo>
                <a:lnTo>
                  <a:pt x="143" y="584"/>
                </a:lnTo>
                <a:lnTo>
                  <a:pt x="141" y="584"/>
                </a:lnTo>
                <a:lnTo>
                  <a:pt x="139" y="584"/>
                </a:lnTo>
                <a:lnTo>
                  <a:pt x="139" y="583"/>
                </a:lnTo>
                <a:lnTo>
                  <a:pt x="138" y="583"/>
                </a:lnTo>
                <a:lnTo>
                  <a:pt x="136" y="583"/>
                </a:lnTo>
                <a:lnTo>
                  <a:pt x="136" y="581"/>
                </a:lnTo>
                <a:lnTo>
                  <a:pt x="134" y="579"/>
                </a:lnTo>
                <a:lnTo>
                  <a:pt x="132" y="579"/>
                </a:lnTo>
                <a:lnTo>
                  <a:pt x="132" y="577"/>
                </a:lnTo>
                <a:lnTo>
                  <a:pt x="132" y="576"/>
                </a:lnTo>
                <a:lnTo>
                  <a:pt x="131" y="574"/>
                </a:lnTo>
                <a:lnTo>
                  <a:pt x="129" y="574"/>
                </a:lnTo>
                <a:lnTo>
                  <a:pt x="127" y="572"/>
                </a:lnTo>
                <a:lnTo>
                  <a:pt x="125" y="572"/>
                </a:lnTo>
                <a:lnTo>
                  <a:pt x="125" y="570"/>
                </a:lnTo>
                <a:lnTo>
                  <a:pt x="124" y="570"/>
                </a:lnTo>
                <a:lnTo>
                  <a:pt x="122" y="570"/>
                </a:lnTo>
                <a:lnTo>
                  <a:pt x="120" y="569"/>
                </a:lnTo>
                <a:lnTo>
                  <a:pt x="118" y="569"/>
                </a:lnTo>
                <a:lnTo>
                  <a:pt x="117" y="567"/>
                </a:lnTo>
                <a:lnTo>
                  <a:pt x="117" y="565"/>
                </a:lnTo>
                <a:lnTo>
                  <a:pt x="115" y="565"/>
                </a:lnTo>
                <a:lnTo>
                  <a:pt x="115" y="563"/>
                </a:lnTo>
                <a:lnTo>
                  <a:pt x="113" y="563"/>
                </a:lnTo>
                <a:lnTo>
                  <a:pt x="111" y="563"/>
                </a:lnTo>
                <a:lnTo>
                  <a:pt x="110" y="563"/>
                </a:lnTo>
                <a:lnTo>
                  <a:pt x="108" y="562"/>
                </a:lnTo>
                <a:lnTo>
                  <a:pt x="108" y="563"/>
                </a:lnTo>
                <a:lnTo>
                  <a:pt x="106" y="563"/>
                </a:lnTo>
                <a:lnTo>
                  <a:pt x="106" y="565"/>
                </a:lnTo>
                <a:lnTo>
                  <a:pt x="104" y="565"/>
                </a:lnTo>
                <a:lnTo>
                  <a:pt x="103" y="565"/>
                </a:lnTo>
                <a:lnTo>
                  <a:pt x="101" y="563"/>
                </a:lnTo>
                <a:lnTo>
                  <a:pt x="99" y="563"/>
                </a:lnTo>
                <a:lnTo>
                  <a:pt x="97" y="563"/>
                </a:lnTo>
                <a:lnTo>
                  <a:pt x="97" y="565"/>
                </a:lnTo>
                <a:lnTo>
                  <a:pt x="97" y="567"/>
                </a:lnTo>
                <a:lnTo>
                  <a:pt x="96" y="567"/>
                </a:lnTo>
                <a:lnTo>
                  <a:pt x="94" y="567"/>
                </a:lnTo>
                <a:lnTo>
                  <a:pt x="92" y="567"/>
                </a:lnTo>
                <a:lnTo>
                  <a:pt x="92" y="565"/>
                </a:lnTo>
                <a:lnTo>
                  <a:pt x="90" y="565"/>
                </a:lnTo>
                <a:lnTo>
                  <a:pt x="89" y="563"/>
                </a:lnTo>
                <a:lnTo>
                  <a:pt x="89" y="562"/>
                </a:lnTo>
                <a:lnTo>
                  <a:pt x="87" y="562"/>
                </a:lnTo>
                <a:lnTo>
                  <a:pt x="87" y="560"/>
                </a:lnTo>
                <a:lnTo>
                  <a:pt x="85" y="560"/>
                </a:lnTo>
                <a:lnTo>
                  <a:pt x="83" y="560"/>
                </a:lnTo>
                <a:lnTo>
                  <a:pt x="82" y="560"/>
                </a:lnTo>
                <a:lnTo>
                  <a:pt x="82" y="558"/>
                </a:lnTo>
                <a:lnTo>
                  <a:pt x="80" y="558"/>
                </a:lnTo>
                <a:lnTo>
                  <a:pt x="80" y="556"/>
                </a:lnTo>
                <a:lnTo>
                  <a:pt x="80" y="555"/>
                </a:lnTo>
                <a:lnTo>
                  <a:pt x="80" y="553"/>
                </a:lnTo>
                <a:lnTo>
                  <a:pt x="80" y="551"/>
                </a:lnTo>
                <a:lnTo>
                  <a:pt x="80" y="549"/>
                </a:lnTo>
                <a:lnTo>
                  <a:pt x="80" y="548"/>
                </a:lnTo>
                <a:lnTo>
                  <a:pt x="80" y="546"/>
                </a:lnTo>
                <a:lnTo>
                  <a:pt x="80" y="544"/>
                </a:lnTo>
                <a:lnTo>
                  <a:pt x="78" y="544"/>
                </a:lnTo>
                <a:lnTo>
                  <a:pt x="78" y="542"/>
                </a:lnTo>
                <a:lnTo>
                  <a:pt x="78" y="541"/>
                </a:lnTo>
                <a:lnTo>
                  <a:pt x="78" y="539"/>
                </a:lnTo>
                <a:lnTo>
                  <a:pt x="78" y="537"/>
                </a:lnTo>
                <a:lnTo>
                  <a:pt x="78" y="535"/>
                </a:lnTo>
                <a:lnTo>
                  <a:pt x="78" y="534"/>
                </a:lnTo>
                <a:lnTo>
                  <a:pt x="78" y="532"/>
                </a:lnTo>
                <a:lnTo>
                  <a:pt x="78" y="530"/>
                </a:lnTo>
                <a:lnTo>
                  <a:pt x="76" y="530"/>
                </a:lnTo>
                <a:lnTo>
                  <a:pt x="75" y="530"/>
                </a:lnTo>
                <a:lnTo>
                  <a:pt x="73" y="530"/>
                </a:lnTo>
                <a:lnTo>
                  <a:pt x="71" y="530"/>
                </a:lnTo>
                <a:lnTo>
                  <a:pt x="70" y="530"/>
                </a:lnTo>
                <a:lnTo>
                  <a:pt x="68" y="528"/>
                </a:lnTo>
                <a:lnTo>
                  <a:pt x="66" y="528"/>
                </a:lnTo>
                <a:lnTo>
                  <a:pt x="64" y="527"/>
                </a:lnTo>
                <a:lnTo>
                  <a:pt x="64" y="525"/>
                </a:lnTo>
                <a:lnTo>
                  <a:pt x="63" y="525"/>
                </a:lnTo>
                <a:lnTo>
                  <a:pt x="63" y="523"/>
                </a:lnTo>
                <a:lnTo>
                  <a:pt x="61" y="523"/>
                </a:lnTo>
                <a:lnTo>
                  <a:pt x="59" y="523"/>
                </a:lnTo>
                <a:lnTo>
                  <a:pt x="59" y="521"/>
                </a:lnTo>
                <a:lnTo>
                  <a:pt x="57" y="521"/>
                </a:lnTo>
                <a:lnTo>
                  <a:pt x="56" y="521"/>
                </a:lnTo>
                <a:lnTo>
                  <a:pt x="56" y="520"/>
                </a:lnTo>
                <a:lnTo>
                  <a:pt x="57" y="520"/>
                </a:lnTo>
                <a:lnTo>
                  <a:pt x="57" y="518"/>
                </a:lnTo>
                <a:lnTo>
                  <a:pt x="57" y="516"/>
                </a:lnTo>
                <a:lnTo>
                  <a:pt x="56" y="516"/>
                </a:lnTo>
                <a:lnTo>
                  <a:pt x="56" y="514"/>
                </a:lnTo>
                <a:lnTo>
                  <a:pt x="54" y="514"/>
                </a:lnTo>
                <a:lnTo>
                  <a:pt x="52" y="514"/>
                </a:lnTo>
                <a:lnTo>
                  <a:pt x="52" y="513"/>
                </a:lnTo>
                <a:lnTo>
                  <a:pt x="52" y="511"/>
                </a:lnTo>
                <a:lnTo>
                  <a:pt x="52" y="509"/>
                </a:lnTo>
                <a:lnTo>
                  <a:pt x="52" y="507"/>
                </a:lnTo>
                <a:lnTo>
                  <a:pt x="50" y="507"/>
                </a:lnTo>
                <a:lnTo>
                  <a:pt x="49" y="506"/>
                </a:lnTo>
                <a:lnTo>
                  <a:pt x="47" y="506"/>
                </a:lnTo>
                <a:lnTo>
                  <a:pt x="47" y="504"/>
                </a:lnTo>
                <a:lnTo>
                  <a:pt x="45" y="504"/>
                </a:lnTo>
                <a:lnTo>
                  <a:pt x="45" y="502"/>
                </a:lnTo>
                <a:lnTo>
                  <a:pt x="45" y="500"/>
                </a:lnTo>
                <a:lnTo>
                  <a:pt x="43" y="500"/>
                </a:lnTo>
                <a:lnTo>
                  <a:pt x="42" y="500"/>
                </a:lnTo>
                <a:lnTo>
                  <a:pt x="40" y="500"/>
                </a:lnTo>
                <a:lnTo>
                  <a:pt x="42" y="500"/>
                </a:lnTo>
                <a:lnTo>
                  <a:pt x="42" y="499"/>
                </a:lnTo>
                <a:lnTo>
                  <a:pt x="40" y="499"/>
                </a:lnTo>
                <a:lnTo>
                  <a:pt x="40" y="497"/>
                </a:lnTo>
                <a:lnTo>
                  <a:pt x="38" y="497"/>
                </a:lnTo>
                <a:lnTo>
                  <a:pt x="38" y="495"/>
                </a:lnTo>
                <a:lnTo>
                  <a:pt x="38" y="494"/>
                </a:lnTo>
                <a:lnTo>
                  <a:pt x="38" y="492"/>
                </a:lnTo>
                <a:lnTo>
                  <a:pt x="38" y="490"/>
                </a:lnTo>
                <a:lnTo>
                  <a:pt x="38" y="488"/>
                </a:lnTo>
                <a:lnTo>
                  <a:pt x="38" y="487"/>
                </a:lnTo>
                <a:lnTo>
                  <a:pt x="36" y="485"/>
                </a:lnTo>
                <a:lnTo>
                  <a:pt x="35" y="485"/>
                </a:lnTo>
                <a:lnTo>
                  <a:pt x="33" y="485"/>
                </a:lnTo>
                <a:lnTo>
                  <a:pt x="35" y="483"/>
                </a:lnTo>
                <a:lnTo>
                  <a:pt x="36" y="483"/>
                </a:lnTo>
                <a:lnTo>
                  <a:pt x="36" y="481"/>
                </a:lnTo>
                <a:lnTo>
                  <a:pt x="36" y="480"/>
                </a:lnTo>
                <a:lnTo>
                  <a:pt x="35" y="480"/>
                </a:lnTo>
                <a:lnTo>
                  <a:pt x="35" y="478"/>
                </a:lnTo>
                <a:lnTo>
                  <a:pt x="33" y="476"/>
                </a:lnTo>
                <a:lnTo>
                  <a:pt x="33" y="474"/>
                </a:lnTo>
                <a:lnTo>
                  <a:pt x="35" y="473"/>
                </a:lnTo>
                <a:lnTo>
                  <a:pt x="33" y="471"/>
                </a:lnTo>
                <a:lnTo>
                  <a:pt x="31" y="471"/>
                </a:lnTo>
                <a:lnTo>
                  <a:pt x="29" y="471"/>
                </a:lnTo>
                <a:lnTo>
                  <a:pt x="29" y="469"/>
                </a:lnTo>
                <a:lnTo>
                  <a:pt x="28" y="469"/>
                </a:lnTo>
                <a:lnTo>
                  <a:pt x="28" y="471"/>
                </a:lnTo>
                <a:lnTo>
                  <a:pt x="26" y="469"/>
                </a:lnTo>
                <a:lnTo>
                  <a:pt x="28" y="467"/>
                </a:lnTo>
                <a:lnTo>
                  <a:pt x="28" y="466"/>
                </a:lnTo>
                <a:lnTo>
                  <a:pt x="28" y="464"/>
                </a:lnTo>
                <a:lnTo>
                  <a:pt x="28" y="462"/>
                </a:lnTo>
                <a:lnTo>
                  <a:pt x="26" y="460"/>
                </a:lnTo>
                <a:lnTo>
                  <a:pt x="24" y="460"/>
                </a:lnTo>
                <a:lnTo>
                  <a:pt x="24" y="459"/>
                </a:lnTo>
                <a:lnTo>
                  <a:pt x="24" y="457"/>
                </a:lnTo>
                <a:lnTo>
                  <a:pt x="26" y="457"/>
                </a:lnTo>
                <a:lnTo>
                  <a:pt x="26" y="455"/>
                </a:lnTo>
                <a:lnTo>
                  <a:pt x="24" y="455"/>
                </a:lnTo>
                <a:lnTo>
                  <a:pt x="24" y="453"/>
                </a:lnTo>
                <a:lnTo>
                  <a:pt x="24" y="452"/>
                </a:lnTo>
                <a:lnTo>
                  <a:pt x="24" y="450"/>
                </a:lnTo>
                <a:lnTo>
                  <a:pt x="24" y="448"/>
                </a:lnTo>
                <a:lnTo>
                  <a:pt x="24" y="446"/>
                </a:lnTo>
                <a:lnTo>
                  <a:pt x="26" y="446"/>
                </a:lnTo>
                <a:lnTo>
                  <a:pt x="24" y="445"/>
                </a:lnTo>
                <a:lnTo>
                  <a:pt x="26" y="443"/>
                </a:lnTo>
                <a:lnTo>
                  <a:pt x="26" y="441"/>
                </a:lnTo>
                <a:lnTo>
                  <a:pt x="26" y="439"/>
                </a:lnTo>
                <a:lnTo>
                  <a:pt x="24" y="439"/>
                </a:lnTo>
                <a:lnTo>
                  <a:pt x="24" y="438"/>
                </a:lnTo>
                <a:lnTo>
                  <a:pt x="24" y="436"/>
                </a:lnTo>
                <a:lnTo>
                  <a:pt x="22" y="434"/>
                </a:lnTo>
                <a:lnTo>
                  <a:pt x="22" y="432"/>
                </a:lnTo>
                <a:lnTo>
                  <a:pt x="21" y="432"/>
                </a:lnTo>
                <a:lnTo>
                  <a:pt x="21" y="431"/>
                </a:lnTo>
                <a:lnTo>
                  <a:pt x="19" y="431"/>
                </a:lnTo>
                <a:lnTo>
                  <a:pt x="17" y="429"/>
                </a:lnTo>
                <a:lnTo>
                  <a:pt x="15" y="429"/>
                </a:lnTo>
                <a:lnTo>
                  <a:pt x="14" y="429"/>
                </a:lnTo>
                <a:lnTo>
                  <a:pt x="12" y="427"/>
                </a:lnTo>
                <a:lnTo>
                  <a:pt x="10" y="427"/>
                </a:lnTo>
                <a:lnTo>
                  <a:pt x="10" y="425"/>
                </a:lnTo>
                <a:lnTo>
                  <a:pt x="10" y="424"/>
                </a:lnTo>
                <a:lnTo>
                  <a:pt x="8" y="422"/>
                </a:lnTo>
                <a:lnTo>
                  <a:pt x="7" y="420"/>
                </a:lnTo>
                <a:lnTo>
                  <a:pt x="7" y="418"/>
                </a:lnTo>
                <a:lnTo>
                  <a:pt x="5" y="418"/>
                </a:lnTo>
                <a:lnTo>
                  <a:pt x="5" y="417"/>
                </a:lnTo>
                <a:lnTo>
                  <a:pt x="5" y="415"/>
                </a:lnTo>
                <a:lnTo>
                  <a:pt x="5" y="413"/>
                </a:lnTo>
                <a:lnTo>
                  <a:pt x="5" y="411"/>
                </a:lnTo>
                <a:lnTo>
                  <a:pt x="3" y="410"/>
                </a:lnTo>
                <a:lnTo>
                  <a:pt x="3" y="408"/>
                </a:lnTo>
                <a:lnTo>
                  <a:pt x="3" y="406"/>
                </a:lnTo>
                <a:lnTo>
                  <a:pt x="1" y="404"/>
                </a:lnTo>
                <a:lnTo>
                  <a:pt x="0" y="404"/>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56" name="Freeform 452"/>
          <p:cNvSpPr>
            <a:spLocks/>
          </p:cNvSpPr>
          <p:nvPr/>
        </p:nvSpPr>
        <p:spPr bwMode="auto">
          <a:xfrm>
            <a:off x="2733675" y="2854325"/>
            <a:ext cx="519113" cy="779463"/>
          </a:xfrm>
          <a:custGeom>
            <a:avLst/>
            <a:gdLst>
              <a:gd name="T0" fmla="*/ 2147483647 w 327"/>
              <a:gd name="T1" fmla="*/ 2147483647 h 491"/>
              <a:gd name="T2" fmla="*/ 2147483647 w 327"/>
              <a:gd name="T3" fmla="*/ 2147483647 h 491"/>
              <a:gd name="T4" fmla="*/ 2147483647 w 327"/>
              <a:gd name="T5" fmla="*/ 2147483647 h 491"/>
              <a:gd name="T6" fmla="*/ 2147483647 w 327"/>
              <a:gd name="T7" fmla="*/ 2147483647 h 491"/>
              <a:gd name="T8" fmla="*/ 2147483647 w 327"/>
              <a:gd name="T9" fmla="*/ 2147483647 h 491"/>
              <a:gd name="T10" fmla="*/ 2147483647 w 327"/>
              <a:gd name="T11" fmla="*/ 2147483647 h 491"/>
              <a:gd name="T12" fmla="*/ 2147483647 w 327"/>
              <a:gd name="T13" fmla="*/ 2147483647 h 491"/>
              <a:gd name="T14" fmla="*/ 2147483647 w 327"/>
              <a:gd name="T15" fmla="*/ 2147483647 h 491"/>
              <a:gd name="T16" fmla="*/ 2147483647 w 327"/>
              <a:gd name="T17" fmla="*/ 2147483647 h 491"/>
              <a:gd name="T18" fmla="*/ 2147483647 w 327"/>
              <a:gd name="T19" fmla="*/ 2147483647 h 491"/>
              <a:gd name="T20" fmla="*/ 2147483647 w 327"/>
              <a:gd name="T21" fmla="*/ 2147483647 h 491"/>
              <a:gd name="T22" fmla="*/ 2147483647 w 327"/>
              <a:gd name="T23" fmla="*/ 2147483647 h 491"/>
              <a:gd name="T24" fmla="*/ 2147483647 w 327"/>
              <a:gd name="T25" fmla="*/ 2147483647 h 491"/>
              <a:gd name="T26" fmla="*/ 2147483647 w 327"/>
              <a:gd name="T27" fmla="*/ 2147483647 h 491"/>
              <a:gd name="T28" fmla="*/ 2147483647 w 327"/>
              <a:gd name="T29" fmla="*/ 2147483647 h 491"/>
              <a:gd name="T30" fmla="*/ 2147483647 w 327"/>
              <a:gd name="T31" fmla="*/ 2147483647 h 491"/>
              <a:gd name="T32" fmla="*/ 2147483647 w 327"/>
              <a:gd name="T33" fmla="*/ 2147483647 h 491"/>
              <a:gd name="T34" fmla="*/ 2147483647 w 327"/>
              <a:gd name="T35" fmla="*/ 2147483647 h 491"/>
              <a:gd name="T36" fmla="*/ 2147483647 w 327"/>
              <a:gd name="T37" fmla="*/ 2147483647 h 491"/>
              <a:gd name="T38" fmla="*/ 2147483647 w 327"/>
              <a:gd name="T39" fmla="*/ 2147483647 h 491"/>
              <a:gd name="T40" fmla="*/ 2147483647 w 327"/>
              <a:gd name="T41" fmla="*/ 2147483647 h 491"/>
              <a:gd name="T42" fmla="*/ 2147483647 w 327"/>
              <a:gd name="T43" fmla="*/ 2147483647 h 491"/>
              <a:gd name="T44" fmla="*/ 2147483647 w 327"/>
              <a:gd name="T45" fmla="*/ 2147483647 h 491"/>
              <a:gd name="T46" fmla="*/ 2147483647 w 327"/>
              <a:gd name="T47" fmla="*/ 2147483647 h 491"/>
              <a:gd name="T48" fmla="*/ 2147483647 w 327"/>
              <a:gd name="T49" fmla="*/ 2147483647 h 491"/>
              <a:gd name="T50" fmla="*/ 2147483647 w 327"/>
              <a:gd name="T51" fmla="*/ 2147483647 h 491"/>
              <a:gd name="T52" fmla="*/ 2147483647 w 327"/>
              <a:gd name="T53" fmla="*/ 2147483647 h 491"/>
              <a:gd name="T54" fmla="*/ 2147483647 w 327"/>
              <a:gd name="T55" fmla="*/ 2147483647 h 491"/>
              <a:gd name="T56" fmla="*/ 2147483647 w 327"/>
              <a:gd name="T57" fmla="*/ 2147483647 h 491"/>
              <a:gd name="T58" fmla="*/ 2147483647 w 327"/>
              <a:gd name="T59" fmla="*/ 2147483647 h 491"/>
              <a:gd name="T60" fmla="*/ 0 w 327"/>
              <a:gd name="T61" fmla="*/ 2147483647 h 491"/>
              <a:gd name="T62" fmla="*/ 2147483647 w 327"/>
              <a:gd name="T63" fmla="*/ 2147483647 h 491"/>
              <a:gd name="T64" fmla="*/ 2147483647 w 327"/>
              <a:gd name="T65" fmla="*/ 2147483647 h 491"/>
              <a:gd name="T66" fmla="*/ 2147483647 w 327"/>
              <a:gd name="T67" fmla="*/ 2147483647 h 491"/>
              <a:gd name="T68" fmla="*/ 2147483647 w 327"/>
              <a:gd name="T69" fmla="*/ 2147483647 h 491"/>
              <a:gd name="T70" fmla="*/ 2147483647 w 327"/>
              <a:gd name="T71" fmla="*/ 2147483647 h 491"/>
              <a:gd name="T72" fmla="*/ 2147483647 w 327"/>
              <a:gd name="T73" fmla="*/ 2147483647 h 491"/>
              <a:gd name="T74" fmla="*/ 2147483647 w 327"/>
              <a:gd name="T75" fmla="*/ 2147483647 h 491"/>
              <a:gd name="T76" fmla="*/ 2147483647 w 327"/>
              <a:gd name="T77" fmla="*/ 2147483647 h 491"/>
              <a:gd name="T78" fmla="*/ 2147483647 w 327"/>
              <a:gd name="T79" fmla="*/ 2147483647 h 491"/>
              <a:gd name="T80" fmla="*/ 2147483647 w 327"/>
              <a:gd name="T81" fmla="*/ 2147483647 h 491"/>
              <a:gd name="T82" fmla="*/ 2147483647 w 327"/>
              <a:gd name="T83" fmla="*/ 2147483647 h 491"/>
              <a:gd name="T84" fmla="*/ 2147483647 w 327"/>
              <a:gd name="T85" fmla="*/ 2147483647 h 491"/>
              <a:gd name="T86" fmla="*/ 2147483647 w 327"/>
              <a:gd name="T87" fmla="*/ 2147483647 h 491"/>
              <a:gd name="T88" fmla="*/ 2147483647 w 327"/>
              <a:gd name="T89" fmla="*/ 2147483647 h 491"/>
              <a:gd name="T90" fmla="*/ 2147483647 w 327"/>
              <a:gd name="T91" fmla="*/ 2147483647 h 491"/>
              <a:gd name="T92" fmla="*/ 2147483647 w 327"/>
              <a:gd name="T93" fmla="*/ 2147483647 h 491"/>
              <a:gd name="T94" fmla="*/ 2147483647 w 327"/>
              <a:gd name="T95" fmla="*/ 2147483647 h 491"/>
              <a:gd name="T96" fmla="*/ 2147483647 w 327"/>
              <a:gd name="T97" fmla="*/ 2147483647 h 491"/>
              <a:gd name="T98" fmla="*/ 2147483647 w 327"/>
              <a:gd name="T99" fmla="*/ 2147483647 h 491"/>
              <a:gd name="T100" fmla="*/ 2147483647 w 327"/>
              <a:gd name="T101" fmla="*/ 2147483647 h 491"/>
              <a:gd name="T102" fmla="*/ 2147483647 w 327"/>
              <a:gd name="T103" fmla="*/ 2147483647 h 491"/>
              <a:gd name="T104" fmla="*/ 2147483647 w 327"/>
              <a:gd name="T105" fmla="*/ 2147483647 h 491"/>
              <a:gd name="T106" fmla="*/ 2147483647 w 327"/>
              <a:gd name="T107" fmla="*/ 2147483647 h 491"/>
              <a:gd name="T108" fmla="*/ 2147483647 w 327"/>
              <a:gd name="T109" fmla="*/ 2147483647 h 491"/>
              <a:gd name="T110" fmla="*/ 2147483647 w 327"/>
              <a:gd name="T111" fmla="*/ 2147483647 h 491"/>
              <a:gd name="T112" fmla="*/ 2147483647 w 327"/>
              <a:gd name="T113" fmla="*/ 2147483647 h 491"/>
              <a:gd name="T114" fmla="*/ 2147483647 w 327"/>
              <a:gd name="T115" fmla="*/ 2147483647 h 491"/>
              <a:gd name="T116" fmla="*/ 2147483647 w 327"/>
              <a:gd name="T117" fmla="*/ 2147483647 h 491"/>
              <a:gd name="T118" fmla="*/ 2147483647 w 327"/>
              <a:gd name="T119" fmla="*/ 2147483647 h 491"/>
              <a:gd name="T120" fmla="*/ 2147483647 w 327"/>
              <a:gd name="T121" fmla="*/ 2147483647 h 491"/>
              <a:gd name="T122" fmla="*/ 2147483647 w 327"/>
              <a:gd name="T123" fmla="*/ 2147483647 h 49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27"/>
              <a:gd name="T187" fmla="*/ 0 h 491"/>
              <a:gd name="T188" fmla="*/ 327 w 327"/>
              <a:gd name="T189" fmla="*/ 491 h 49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27" h="491">
                <a:moveTo>
                  <a:pt x="327" y="464"/>
                </a:moveTo>
                <a:lnTo>
                  <a:pt x="325" y="464"/>
                </a:lnTo>
                <a:lnTo>
                  <a:pt x="323" y="464"/>
                </a:lnTo>
                <a:lnTo>
                  <a:pt x="323" y="463"/>
                </a:lnTo>
                <a:lnTo>
                  <a:pt x="321" y="463"/>
                </a:lnTo>
                <a:lnTo>
                  <a:pt x="320" y="463"/>
                </a:lnTo>
                <a:lnTo>
                  <a:pt x="318" y="463"/>
                </a:lnTo>
                <a:lnTo>
                  <a:pt x="316" y="463"/>
                </a:lnTo>
                <a:lnTo>
                  <a:pt x="316" y="461"/>
                </a:lnTo>
                <a:lnTo>
                  <a:pt x="314" y="461"/>
                </a:lnTo>
                <a:lnTo>
                  <a:pt x="314" y="459"/>
                </a:lnTo>
                <a:lnTo>
                  <a:pt x="313" y="459"/>
                </a:lnTo>
                <a:lnTo>
                  <a:pt x="311" y="459"/>
                </a:lnTo>
                <a:lnTo>
                  <a:pt x="311" y="461"/>
                </a:lnTo>
                <a:lnTo>
                  <a:pt x="309" y="461"/>
                </a:lnTo>
                <a:lnTo>
                  <a:pt x="309" y="463"/>
                </a:lnTo>
                <a:lnTo>
                  <a:pt x="308" y="463"/>
                </a:lnTo>
                <a:lnTo>
                  <a:pt x="308" y="461"/>
                </a:lnTo>
                <a:lnTo>
                  <a:pt x="306" y="461"/>
                </a:lnTo>
                <a:lnTo>
                  <a:pt x="304" y="463"/>
                </a:lnTo>
                <a:lnTo>
                  <a:pt x="302" y="461"/>
                </a:lnTo>
                <a:lnTo>
                  <a:pt x="301" y="459"/>
                </a:lnTo>
                <a:lnTo>
                  <a:pt x="301" y="458"/>
                </a:lnTo>
                <a:lnTo>
                  <a:pt x="299" y="458"/>
                </a:lnTo>
                <a:lnTo>
                  <a:pt x="297" y="458"/>
                </a:lnTo>
                <a:lnTo>
                  <a:pt x="295" y="458"/>
                </a:lnTo>
                <a:lnTo>
                  <a:pt x="294" y="456"/>
                </a:lnTo>
                <a:lnTo>
                  <a:pt x="292" y="456"/>
                </a:lnTo>
                <a:lnTo>
                  <a:pt x="290" y="458"/>
                </a:lnTo>
                <a:lnTo>
                  <a:pt x="290" y="459"/>
                </a:lnTo>
                <a:lnTo>
                  <a:pt x="288" y="459"/>
                </a:lnTo>
                <a:lnTo>
                  <a:pt x="287" y="459"/>
                </a:lnTo>
                <a:lnTo>
                  <a:pt x="285" y="458"/>
                </a:lnTo>
                <a:lnTo>
                  <a:pt x="285" y="456"/>
                </a:lnTo>
                <a:lnTo>
                  <a:pt x="283" y="456"/>
                </a:lnTo>
                <a:lnTo>
                  <a:pt x="281" y="456"/>
                </a:lnTo>
                <a:lnTo>
                  <a:pt x="280" y="456"/>
                </a:lnTo>
                <a:lnTo>
                  <a:pt x="278" y="456"/>
                </a:lnTo>
                <a:lnTo>
                  <a:pt x="276" y="456"/>
                </a:lnTo>
                <a:lnTo>
                  <a:pt x="274" y="456"/>
                </a:lnTo>
                <a:lnTo>
                  <a:pt x="273" y="456"/>
                </a:lnTo>
                <a:lnTo>
                  <a:pt x="271" y="456"/>
                </a:lnTo>
                <a:lnTo>
                  <a:pt x="269" y="456"/>
                </a:lnTo>
                <a:lnTo>
                  <a:pt x="267" y="456"/>
                </a:lnTo>
                <a:lnTo>
                  <a:pt x="266" y="456"/>
                </a:lnTo>
                <a:lnTo>
                  <a:pt x="266" y="454"/>
                </a:lnTo>
                <a:lnTo>
                  <a:pt x="266" y="452"/>
                </a:lnTo>
                <a:lnTo>
                  <a:pt x="266" y="451"/>
                </a:lnTo>
                <a:lnTo>
                  <a:pt x="266" y="452"/>
                </a:lnTo>
                <a:lnTo>
                  <a:pt x="264" y="452"/>
                </a:lnTo>
                <a:lnTo>
                  <a:pt x="264" y="451"/>
                </a:lnTo>
                <a:lnTo>
                  <a:pt x="262" y="451"/>
                </a:lnTo>
                <a:lnTo>
                  <a:pt x="260" y="451"/>
                </a:lnTo>
                <a:lnTo>
                  <a:pt x="259" y="451"/>
                </a:lnTo>
                <a:lnTo>
                  <a:pt x="257" y="451"/>
                </a:lnTo>
                <a:lnTo>
                  <a:pt x="255" y="451"/>
                </a:lnTo>
                <a:lnTo>
                  <a:pt x="255" y="452"/>
                </a:lnTo>
                <a:lnTo>
                  <a:pt x="255" y="454"/>
                </a:lnTo>
                <a:lnTo>
                  <a:pt x="253" y="454"/>
                </a:lnTo>
                <a:lnTo>
                  <a:pt x="252" y="454"/>
                </a:lnTo>
                <a:lnTo>
                  <a:pt x="252" y="452"/>
                </a:lnTo>
                <a:lnTo>
                  <a:pt x="250" y="452"/>
                </a:lnTo>
                <a:lnTo>
                  <a:pt x="250" y="454"/>
                </a:lnTo>
                <a:lnTo>
                  <a:pt x="248" y="454"/>
                </a:lnTo>
                <a:lnTo>
                  <a:pt x="246" y="456"/>
                </a:lnTo>
                <a:lnTo>
                  <a:pt x="246" y="458"/>
                </a:lnTo>
                <a:lnTo>
                  <a:pt x="246" y="459"/>
                </a:lnTo>
                <a:lnTo>
                  <a:pt x="245" y="459"/>
                </a:lnTo>
                <a:lnTo>
                  <a:pt x="245" y="461"/>
                </a:lnTo>
                <a:lnTo>
                  <a:pt x="246" y="463"/>
                </a:lnTo>
                <a:lnTo>
                  <a:pt x="245" y="463"/>
                </a:lnTo>
                <a:lnTo>
                  <a:pt x="243" y="463"/>
                </a:lnTo>
                <a:lnTo>
                  <a:pt x="243" y="464"/>
                </a:lnTo>
                <a:lnTo>
                  <a:pt x="241" y="464"/>
                </a:lnTo>
                <a:lnTo>
                  <a:pt x="239" y="466"/>
                </a:lnTo>
                <a:lnTo>
                  <a:pt x="238" y="466"/>
                </a:lnTo>
                <a:lnTo>
                  <a:pt x="236" y="466"/>
                </a:lnTo>
                <a:lnTo>
                  <a:pt x="236" y="464"/>
                </a:lnTo>
                <a:lnTo>
                  <a:pt x="234" y="464"/>
                </a:lnTo>
                <a:lnTo>
                  <a:pt x="232" y="464"/>
                </a:lnTo>
                <a:lnTo>
                  <a:pt x="232" y="466"/>
                </a:lnTo>
                <a:lnTo>
                  <a:pt x="234" y="468"/>
                </a:lnTo>
                <a:lnTo>
                  <a:pt x="232" y="468"/>
                </a:lnTo>
                <a:lnTo>
                  <a:pt x="232" y="470"/>
                </a:lnTo>
                <a:lnTo>
                  <a:pt x="231" y="470"/>
                </a:lnTo>
                <a:lnTo>
                  <a:pt x="231" y="471"/>
                </a:lnTo>
                <a:lnTo>
                  <a:pt x="229" y="471"/>
                </a:lnTo>
                <a:lnTo>
                  <a:pt x="229" y="473"/>
                </a:lnTo>
                <a:lnTo>
                  <a:pt x="229" y="475"/>
                </a:lnTo>
                <a:lnTo>
                  <a:pt x="227" y="475"/>
                </a:lnTo>
                <a:lnTo>
                  <a:pt x="227" y="473"/>
                </a:lnTo>
                <a:lnTo>
                  <a:pt x="225" y="475"/>
                </a:lnTo>
                <a:lnTo>
                  <a:pt x="225" y="473"/>
                </a:lnTo>
                <a:lnTo>
                  <a:pt x="224" y="473"/>
                </a:lnTo>
                <a:lnTo>
                  <a:pt x="222" y="475"/>
                </a:lnTo>
                <a:lnTo>
                  <a:pt x="220" y="475"/>
                </a:lnTo>
                <a:lnTo>
                  <a:pt x="222" y="477"/>
                </a:lnTo>
                <a:lnTo>
                  <a:pt x="224" y="477"/>
                </a:lnTo>
                <a:lnTo>
                  <a:pt x="222" y="478"/>
                </a:lnTo>
                <a:lnTo>
                  <a:pt x="222" y="480"/>
                </a:lnTo>
                <a:lnTo>
                  <a:pt x="220" y="482"/>
                </a:lnTo>
                <a:lnTo>
                  <a:pt x="219" y="482"/>
                </a:lnTo>
                <a:lnTo>
                  <a:pt x="219" y="484"/>
                </a:lnTo>
                <a:lnTo>
                  <a:pt x="219" y="485"/>
                </a:lnTo>
                <a:lnTo>
                  <a:pt x="217" y="485"/>
                </a:lnTo>
                <a:lnTo>
                  <a:pt x="215" y="484"/>
                </a:lnTo>
                <a:lnTo>
                  <a:pt x="213" y="485"/>
                </a:lnTo>
                <a:lnTo>
                  <a:pt x="212" y="485"/>
                </a:lnTo>
                <a:lnTo>
                  <a:pt x="212" y="487"/>
                </a:lnTo>
                <a:lnTo>
                  <a:pt x="210" y="487"/>
                </a:lnTo>
                <a:lnTo>
                  <a:pt x="210" y="489"/>
                </a:lnTo>
                <a:lnTo>
                  <a:pt x="208" y="489"/>
                </a:lnTo>
                <a:lnTo>
                  <a:pt x="206" y="489"/>
                </a:lnTo>
                <a:lnTo>
                  <a:pt x="206" y="487"/>
                </a:lnTo>
                <a:lnTo>
                  <a:pt x="205" y="487"/>
                </a:lnTo>
                <a:lnTo>
                  <a:pt x="205" y="485"/>
                </a:lnTo>
                <a:lnTo>
                  <a:pt x="205" y="487"/>
                </a:lnTo>
                <a:lnTo>
                  <a:pt x="203" y="487"/>
                </a:lnTo>
                <a:lnTo>
                  <a:pt x="201" y="485"/>
                </a:lnTo>
                <a:lnTo>
                  <a:pt x="199" y="487"/>
                </a:lnTo>
                <a:lnTo>
                  <a:pt x="198" y="489"/>
                </a:lnTo>
                <a:lnTo>
                  <a:pt x="198" y="491"/>
                </a:lnTo>
                <a:lnTo>
                  <a:pt x="196" y="491"/>
                </a:lnTo>
                <a:lnTo>
                  <a:pt x="194" y="491"/>
                </a:lnTo>
                <a:lnTo>
                  <a:pt x="192" y="491"/>
                </a:lnTo>
                <a:lnTo>
                  <a:pt x="192" y="489"/>
                </a:lnTo>
                <a:lnTo>
                  <a:pt x="192" y="487"/>
                </a:lnTo>
                <a:lnTo>
                  <a:pt x="192" y="485"/>
                </a:lnTo>
                <a:lnTo>
                  <a:pt x="191" y="487"/>
                </a:lnTo>
                <a:lnTo>
                  <a:pt x="189" y="487"/>
                </a:lnTo>
                <a:lnTo>
                  <a:pt x="187" y="485"/>
                </a:lnTo>
                <a:lnTo>
                  <a:pt x="187" y="487"/>
                </a:lnTo>
                <a:lnTo>
                  <a:pt x="185" y="487"/>
                </a:lnTo>
                <a:lnTo>
                  <a:pt x="185" y="489"/>
                </a:lnTo>
                <a:lnTo>
                  <a:pt x="185" y="491"/>
                </a:lnTo>
                <a:lnTo>
                  <a:pt x="184" y="491"/>
                </a:lnTo>
                <a:lnTo>
                  <a:pt x="182" y="489"/>
                </a:lnTo>
                <a:lnTo>
                  <a:pt x="180" y="487"/>
                </a:lnTo>
                <a:lnTo>
                  <a:pt x="180" y="485"/>
                </a:lnTo>
                <a:lnTo>
                  <a:pt x="178" y="485"/>
                </a:lnTo>
                <a:lnTo>
                  <a:pt x="178" y="484"/>
                </a:lnTo>
                <a:lnTo>
                  <a:pt x="177" y="484"/>
                </a:lnTo>
                <a:lnTo>
                  <a:pt x="177" y="482"/>
                </a:lnTo>
                <a:lnTo>
                  <a:pt x="175" y="482"/>
                </a:lnTo>
                <a:lnTo>
                  <a:pt x="173" y="482"/>
                </a:lnTo>
                <a:lnTo>
                  <a:pt x="173" y="480"/>
                </a:lnTo>
                <a:lnTo>
                  <a:pt x="171" y="480"/>
                </a:lnTo>
                <a:lnTo>
                  <a:pt x="171" y="482"/>
                </a:lnTo>
                <a:lnTo>
                  <a:pt x="170" y="482"/>
                </a:lnTo>
                <a:lnTo>
                  <a:pt x="168" y="482"/>
                </a:lnTo>
                <a:lnTo>
                  <a:pt x="166" y="482"/>
                </a:lnTo>
                <a:lnTo>
                  <a:pt x="164" y="484"/>
                </a:lnTo>
                <a:lnTo>
                  <a:pt x="163" y="484"/>
                </a:lnTo>
                <a:lnTo>
                  <a:pt x="163" y="485"/>
                </a:lnTo>
                <a:lnTo>
                  <a:pt x="161" y="487"/>
                </a:lnTo>
                <a:lnTo>
                  <a:pt x="159" y="487"/>
                </a:lnTo>
                <a:lnTo>
                  <a:pt x="159" y="489"/>
                </a:lnTo>
                <a:lnTo>
                  <a:pt x="157" y="489"/>
                </a:lnTo>
                <a:lnTo>
                  <a:pt x="157" y="487"/>
                </a:lnTo>
                <a:lnTo>
                  <a:pt x="156" y="485"/>
                </a:lnTo>
                <a:lnTo>
                  <a:pt x="154" y="485"/>
                </a:lnTo>
                <a:lnTo>
                  <a:pt x="152" y="485"/>
                </a:lnTo>
                <a:lnTo>
                  <a:pt x="150" y="487"/>
                </a:lnTo>
                <a:lnTo>
                  <a:pt x="150" y="489"/>
                </a:lnTo>
                <a:lnTo>
                  <a:pt x="152" y="489"/>
                </a:lnTo>
                <a:lnTo>
                  <a:pt x="152" y="491"/>
                </a:lnTo>
                <a:lnTo>
                  <a:pt x="150" y="491"/>
                </a:lnTo>
                <a:lnTo>
                  <a:pt x="149" y="489"/>
                </a:lnTo>
                <a:lnTo>
                  <a:pt x="149" y="487"/>
                </a:lnTo>
                <a:lnTo>
                  <a:pt x="147" y="487"/>
                </a:lnTo>
                <a:lnTo>
                  <a:pt x="145" y="489"/>
                </a:lnTo>
                <a:lnTo>
                  <a:pt x="143" y="487"/>
                </a:lnTo>
                <a:lnTo>
                  <a:pt x="142" y="487"/>
                </a:lnTo>
                <a:lnTo>
                  <a:pt x="140" y="487"/>
                </a:lnTo>
                <a:lnTo>
                  <a:pt x="138" y="487"/>
                </a:lnTo>
                <a:lnTo>
                  <a:pt x="136" y="487"/>
                </a:lnTo>
                <a:lnTo>
                  <a:pt x="135" y="487"/>
                </a:lnTo>
                <a:lnTo>
                  <a:pt x="133" y="487"/>
                </a:lnTo>
                <a:lnTo>
                  <a:pt x="131" y="487"/>
                </a:lnTo>
                <a:lnTo>
                  <a:pt x="130" y="487"/>
                </a:lnTo>
                <a:lnTo>
                  <a:pt x="128" y="487"/>
                </a:lnTo>
                <a:lnTo>
                  <a:pt x="126" y="487"/>
                </a:lnTo>
                <a:lnTo>
                  <a:pt x="126" y="485"/>
                </a:lnTo>
                <a:lnTo>
                  <a:pt x="124" y="485"/>
                </a:lnTo>
                <a:lnTo>
                  <a:pt x="124" y="484"/>
                </a:lnTo>
                <a:lnTo>
                  <a:pt x="123" y="482"/>
                </a:lnTo>
                <a:lnTo>
                  <a:pt x="121" y="482"/>
                </a:lnTo>
                <a:lnTo>
                  <a:pt x="119" y="480"/>
                </a:lnTo>
                <a:lnTo>
                  <a:pt x="117" y="480"/>
                </a:lnTo>
                <a:lnTo>
                  <a:pt x="116" y="478"/>
                </a:lnTo>
                <a:lnTo>
                  <a:pt x="116" y="477"/>
                </a:lnTo>
                <a:lnTo>
                  <a:pt x="114" y="477"/>
                </a:lnTo>
                <a:lnTo>
                  <a:pt x="112" y="477"/>
                </a:lnTo>
                <a:lnTo>
                  <a:pt x="110" y="477"/>
                </a:lnTo>
                <a:lnTo>
                  <a:pt x="109" y="478"/>
                </a:lnTo>
                <a:lnTo>
                  <a:pt x="107" y="478"/>
                </a:lnTo>
                <a:lnTo>
                  <a:pt x="105" y="478"/>
                </a:lnTo>
                <a:lnTo>
                  <a:pt x="103" y="478"/>
                </a:lnTo>
                <a:lnTo>
                  <a:pt x="102" y="478"/>
                </a:lnTo>
                <a:lnTo>
                  <a:pt x="102" y="477"/>
                </a:lnTo>
                <a:lnTo>
                  <a:pt x="100" y="477"/>
                </a:lnTo>
                <a:lnTo>
                  <a:pt x="98" y="477"/>
                </a:lnTo>
                <a:lnTo>
                  <a:pt x="96" y="475"/>
                </a:lnTo>
                <a:lnTo>
                  <a:pt x="95" y="475"/>
                </a:lnTo>
                <a:lnTo>
                  <a:pt x="95" y="473"/>
                </a:lnTo>
                <a:lnTo>
                  <a:pt x="93" y="473"/>
                </a:lnTo>
                <a:lnTo>
                  <a:pt x="91" y="473"/>
                </a:lnTo>
                <a:lnTo>
                  <a:pt x="89" y="473"/>
                </a:lnTo>
                <a:lnTo>
                  <a:pt x="89" y="475"/>
                </a:lnTo>
                <a:lnTo>
                  <a:pt x="88" y="477"/>
                </a:lnTo>
                <a:lnTo>
                  <a:pt x="88" y="478"/>
                </a:lnTo>
                <a:lnTo>
                  <a:pt x="86" y="480"/>
                </a:lnTo>
                <a:lnTo>
                  <a:pt x="84" y="480"/>
                </a:lnTo>
                <a:lnTo>
                  <a:pt x="82" y="480"/>
                </a:lnTo>
                <a:lnTo>
                  <a:pt x="81" y="480"/>
                </a:lnTo>
                <a:lnTo>
                  <a:pt x="79" y="480"/>
                </a:lnTo>
                <a:lnTo>
                  <a:pt x="79" y="478"/>
                </a:lnTo>
                <a:lnTo>
                  <a:pt x="77" y="477"/>
                </a:lnTo>
                <a:lnTo>
                  <a:pt x="75" y="477"/>
                </a:lnTo>
                <a:lnTo>
                  <a:pt x="74" y="477"/>
                </a:lnTo>
                <a:lnTo>
                  <a:pt x="72" y="475"/>
                </a:lnTo>
                <a:lnTo>
                  <a:pt x="72" y="473"/>
                </a:lnTo>
                <a:lnTo>
                  <a:pt x="72" y="471"/>
                </a:lnTo>
                <a:lnTo>
                  <a:pt x="72" y="470"/>
                </a:lnTo>
                <a:lnTo>
                  <a:pt x="70" y="470"/>
                </a:lnTo>
                <a:lnTo>
                  <a:pt x="70" y="468"/>
                </a:lnTo>
                <a:lnTo>
                  <a:pt x="70" y="466"/>
                </a:lnTo>
                <a:lnTo>
                  <a:pt x="70" y="464"/>
                </a:lnTo>
                <a:lnTo>
                  <a:pt x="70" y="463"/>
                </a:lnTo>
                <a:lnTo>
                  <a:pt x="68" y="463"/>
                </a:lnTo>
                <a:lnTo>
                  <a:pt x="68" y="461"/>
                </a:lnTo>
                <a:lnTo>
                  <a:pt x="68" y="459"/>
                </a:lnTo>
                <a:lnTo>
                  <a:pt x="67" y="459"/>
                </a:lnTo>
                <a:lnTo>
                  <a:pt x="67" y="461"/>
                </a:lnTo>
                <a:lnTo>
                  <a:pt x="65" y="461"/>
                </a:lnTo>
                <a:lnTo>
                  <a:pt x="63" y="463"/>
                </a:lnTo>
                <a:lnTo>
                  <a:pt x="61" y="463"/>
                </a:lnTo>
                <a:lnTo>
                  <a:pt x="60" y="461"/>
                </a:lnTo>
                <a:lnTo>
                  <a:pt x="58" y="461"/>
                </a:lnTo>
                <a:lnTo>
                  <a:pt x="58" y="459"/>
                </a:lnTo>
                <a:lnTo>
                  <a:pt x="56" y="459"/>
                </a:lnTo>
                <a:lnTo>
                  <a:pt x="56" y="458"/>
                </a:lnTo>
                <a:lnTo>
                  <a:pt x="54" y="458"/>
                </a:lnTo>
                <a:lnTo>
                  <a:pt x="53" y="458"/>
                </a:lnTo>
                <a:lnTo>
                  <a:pt x="51" y="459"/>
                </a:lnTo>
                <a:lnTo>
                  <a:pt x="49" y="459"/>
                </a:lnTo>
                <a:lnTo>
                  <a:pt x="49" y="461"/>
                </a:lnTo>
                <a:lnTo>
                  <a:pt x="47" y="461"/>
                </a:lnTo>
                <a:lnTo>
                  <a:pt x="46" y="461"/>
                </a:lnTo>
                <a:lnTo>
                  <a:pt x="46" y="463"/>
                </a:lnTo>
                <a:lnTo>
                  <a:pt x="44" y="463"/>
                </a:lnTo>
                <a:lnTo>
                  <a:pt x="42" y="463"/>
                </a:lnTo>
                <a:lnTo>
                  <a:pt x="41" y="463"/>
                </a:lnTo>
                <a:lnTo>
                  <a:pt x="41" y="461"/>
                </a:lnTo>
                <a:lnTo>
                  <a:pt x="41" y="459"/>
                </a:lnTo>
                <a:lnTo>
                  <a:pt x="41" y="458"/>
                </a:lnTo>
                <a:lnTo>
                  <a:pt x="41" y="456"/>
                </a:lnTo>
                <a:lnTo>
                  <a:pt x="41" y="454"/>
                </a:lnTo>
                <a:lnTo>
                  <a:pt x="41" y="452"/>
                </a:lnTo>
                <a:lnTo>
                  <a:pt x="39" y="451"/>
                </a:lnTo>
                <a:lnTo>
                  <a:pt x="39" y="449"/>
                </a:lnTo>
                <a:lnTo>
                  <a:pt x="37" y="449"/>
                </a:lnTo>
                <a:lnTo>
                  <a:pt x="35" y="447"/>
                </a:lnTo>
                <a:lnTo>
                  <a:pt x="34" y="445"/>
                </a:lnTo>
                <a:lnTo>
                  <a:pt x="34" y="444"/>
                </a:lnTo>
                <a:lnTo>
                  <a:pt x="35" y="444"/>
                </a:lnTo>
                <a:lnTo>
                  <a:pt x="35" y="442"/>
                </a:lnTo>
                <a:lnTo>
                  <a:pt x="37" y="442"/>
                </a:lnTo>
                <a:lnTo>
                  <a:pt x="39" y="440"/>
                </a:lnTo>
                <a:lnTo>
                  <a:pt x="41" y="440"/>
                </a:lnTo>
                <a:lnTo>
                  <a:pt x="41" y="438"/>
                </a:lnTo>
                <a:lnTo>
                  <a:pt x="39" y="437"/>
                </a:lnTo>
                <a:lnTo>
                  <a:pt x="37" y="437"/>
                </a:lnTo>
                <a:lnTo>
                  <a:pt x="35" y="437"/>
                </a:lnTo>
                <a:lnTo>
                  <a:pt x="34" y="437"/>
                </a:lnTo>
                <a:lnTo>
                  <a:pt x="34" y="435"/>
                </a:lnTo>
                <a:lnTo>
                  <a:pt x="34" y="433"/>
                </a:lnTo>
                <a:lnTo>
                  <a:pt x="34" y="431"/>
                </a:lnTo>
                <a:lnTo>
                  <a:pt x="35" y="430"/>
                </a:lnTo>
                <a:lnTo>
                  <a:pt x="35" y="428"/>
                </a:lnTo>
                <a:lnTo>
                  <a:pt x="34" y="426"/>
                </a:lnTo>
                <a:lnTo>
                  <a:pt x="32" y="426"/>
                </a:lnTo>
                <a:lnTo>
                  <a:pt x="30" y="426"/>
                </a:lnTo>
                <a:lnTo>
                  <a:pt x="28" y="426"/>
                </a:lnTo>
                <a:lnTo>
                  <a:pt x="27" y="424"/>
                </a:lnTo>
                <a:lnTo>
                  <a:pt x="25" y="423"/>
                </a:lnTo>
                <a:lnTo>
                  <a:pt x="25" y="421"/>
                </a:lnTo>
                <a:lnTo>
                  <a:pt x="25" y="419"/>
                </a:lnTo>
                <a:lnTo>
                  <a:pt x="23" y="419"/>
                </a:lnTo>
                <a:lnTo>
                  <a:pt x="23" y="417"/>
                </a:lnTo>
                <a:lnTo>
                  <a:pt x="21" y="417"/>
                </a:lnTo>
                <a:lnTo>
                  <a:pt x="20" y="416"/>
                </a:lnTo>
                <a:lnTo>
                  <a:pt x="18" y="416"/>
                </a:lnTo>
                <a:lnTo>
                  <a:pt x="16" y="414"/>
                </a:lnTo>
                <a:lnTo>
                  <a:pt x="14" y="414"/>
                </a:lnTo>
                <a:lnTo>
                  <a:pt x="14" y="412"/>
                </a:lnTo>
                <a:lnTo>
                  <a:pt x="13" y="412"/>
                </a:lnTo>
                <a:lnTo>
                  <a:pt x="13" y="410"/>
                </a:lnTo>
                <a:lnTo>
                  <a:pt x="11" y="410"/>
                </a:lnTo>
                <a:lnTo>
                  <a:pt x="9" y="410"/>
                </a:lnTo>
                <a:lnTo>
                  <a:pt x="9" y="409"/>
                </a:lnTo>
                <a:lnTo>
                  <a:pt x="7" y="409"/>
                </a:lnTo>
                <a:lnTo>
                  <a:pt x="6" y="407"/>
                </a:lnTo>
                <a:lnTo>
                  <a:pt x="4" y="405"/>
                </a:lnTo>
                <a:lnTo>
                  <a:pt x="4" y="403"/>
                </a:lnTo>
                <a:lnTo>
                  <a:pt x="2" y="403"/>
                </a:lnTo>
                <a:lnTo>
                  <a:pt x="2" y="402"/>
                </a:lnTo>
                <a:lnTo>
                  <a:pt x="2" y="400"/>
                </a:lnTo>
                <a:lnTo>
                  <a:pt x="0" y="398"/>
                </a:lnTo>
                <a:lnTo>
                  <a:pt x="0" y="396"/>
                </a:lnTo>
                <a:lnTo>
                  <a:pt x="0" y="395"/>
                </a:lnTo>
                <a:lnTo>
                  <a:pt x="2" y="393"/>
                </a:lnTo>
                <a:lnTo>
                  <a:pt x="4" y="391"/>
                </a:lnTo>
                <a:lnTo>
                  <a:pt x="4" y="389"/>
                </a:lnTo>
                <a:lnTo>
                  <a:pt x="6" y="389"/>
                </a:lnTo>
                <a:lnTo>
                  <a:pt x="6" y="388"/>
                </a:lnTo>
                <a:lnTo>
                  <a:pt x="7" y="388"/>
                </a:lnTo>
                <a:lnTo>
                  <a:pt x="9" y="388"/>
                </a:lnTo>
                <a:lnTo>
                  <a:pt x="11" y="386"/>
                </a:lnTo>
                <a:lnTo>
                  <a:pt x="11" y="384"/>
                </a:lnTo>
                <a:lnTo>
                  <a:pt x="11" y="382"/>
                </a:lnTo>
                <a:lnTo>
                  <a:pt x="11" y="381"/>
                </a:lnTo>
                <a:lnTo>
                  <a:pt x="11" y="379"/>
                </a:lnTo>
                <a:lnTo>
                  <a:pt x="13" y="379"/>
                </a:lnTo>
                <a:lnTo>
                  <a:pt x="14" y="379"/>
                </a:lnTo>
                <a:lnTo>
                  <a:pt x="16" y="377"/>
                </a:lnTo>
                <a:lnTo>
                  <a:pt x="18" y="377"/>
                </a:lnTo>
                <a:lnTo>
                  <a:pt x="20" y="377"/>
                </a:lnTo>
                <a:lnTo>
                  <a:pt x="21" y="377"/>
                </a:lnTo>
                <a:lnTo>
                  <a:pt x="23" y="375"/>
                </a:lnTo>
                <a:lnTo>
                  <a:pt x="25" y="375"/>
                </a:lnTo>
                <a:lnTo>
                  <a:pt x="25" y="374"/>
                </a:lnTo>
                <a:lnTo>
                  <a:pt x="27" y="374"/>
                </a:lnTo>
                <a:lnTo>
                  <a:pt x="28" y="374"/>
                </a:lnTo>
                <a:lnTo>
                  <a:pt x="30" y="374"/>
                </a:lnTo>
                <a:lnTo>
                  <a:pt x="30" y="372"/>
                </a:lnTo>
                <a:lnTo>
                  <a:pt x="32" y="372"/>
                </a:lnTo>
                <a:lnTo>
                  <a:pt x="32" y="370"/>
                </a:lnTo>
                <a:lnTo>
                  <a:pt x="34" y="370"/>
                </a:lnTo>
                <a:lnTo>
                  <a:pt x="35" y="370"/>
                </a:lnTo>
                <a:lnTo>
                  <a:pt x="37" y="370"/>
                </a:lnTo>
                <a:lnTo>
                  <a:pt x="39" y="369"/>
                </a:lnTo>
                <a:lnTo>
                  <a:pt x="41" y="369"/>
                </a:lnTo>
                <a:lnTo>
                  <a:pt x="42" y="367"/>
                </a:lnTo>
                <a:lnTo>
                  <a:pt x="44" y="367"/>
                </a:lnTo>
                <a:lnTo>
                  <a:pt x="46" y="367"/>
                </a:lnTo>
                <a:lnTo>
                  <a:pt x="47" y="367"/>
                </a:lnTo>
                <a:lnTo>
                  <a:pt x="49" y="367"/>
                </a:lnTo>
                <a:lnTo>
                  <a:pt x="51" y="367"/>
                </a:lnTo>
                <a:lnTo>
                  <a:pt x="53" y="367"/>
                </a:lnTo>
                <a:lnTo>
                  <a:pt x="54" y="367"/>
                </a:lnTo>
                <a:lnTo>
                  <a:pt x="56" y="365"/>
                </a:lnTo>
                <a:lnTo>
                  <a:pt x="58" y="365"/>
                </a:lnTo>
                <a:lnTo>
                  <a:pt x="60" y="365"/>
                </a:lnTo>
                <a:lnTo>
                  <a:pt x="61" y="365"/>
                </a:lnTo>
                <a:lnTo>
                  <a:pt x="63" y="363"/>
                </a:lnTo>
                <a:lnTo>
                  <a:pt x="65" y="362"/>
                </a:lnTo>
                <a:lnTo>
                  <a:pt x="65" y="360"/>
                </a:lnTo>
                <a:lnTo>
                  <a:pt x="65" y="358"/>
                </a:lnTo>
                <a:lnTo>
                  <a:pt x="65" y="356"/>
                </a:lnTo>
                <a:lnTo>
                  <a:pt x="65" y="355"/>
                </a:lnTo>
                <a:lnTo>
                  <a:pt x="65" y="353"/>
                </a:lnTo>
                <a:lnTo>
                  <a:pt x="63" y="353"/>
                </a:lnTo>
                <a:lnTo>
                  <a:pt x="63" y="351"/>
                </a:lnTo>
                <a:lnTo>
                  <a:pt x="63" y="349"/>
                </a:lnTo>
                <a:lnTo>
                  <a:pt x="61" y="348"/>
                </a:lnTo>
                <a:lnTo>
                  <a:pt x="61" y="346"/>
                </a:lnTo>
                <a:lnTo>
                  <a:pt x="61" y="344"/>
                </a:lnTo>
                <a:lnTo>
                  <a:pt x="60" y="342"/>
                </a:lnTo>
                <a:lnTo>
                  <a:pt x="60" y="341"/>
                </a:lnTo>
                <a:lnTo>
                  <a:pt x="60" y="339"/>
                </a:lnTo>
                <a:lnTo>
                  <a:pt x="60" y="337"/>
                </a:lnTo>
                <a:lnTo>
                  <a:pt x="60" y="335"/>
                </a:lnTo>
                <a:lnTo>
                  <a:pt x="58" y="334"/>
                </a:lnTo>
                <a:lnTo>
                  <a:pt x="58" y="332"/>
                </a:lnTo>
                <a:lnTo>
                  <a:pt x="58" y="330"/>
                </a:lnTo>
                <a:lnTo>
                  <a:pt x="58" y="328"/>
                </a:lnTo>
                <a:lnTo>
                  <a:pt x="58" y="327"/>
                </a:lnTo>
                <a:lnTo>
                  <a:pt x="56" y="325"/>
                </a:lnTo>
                <a:lnTo>
                  <a:pt x="56" y="323"/>
                </a:lnTo>
                <a:lnTo>
                  <a:pt x="56" y="321"/>
                </a:lnTo>
                <a:lnTo>
                  <a:pt x="56" y="320"/>
                </a:lnTo>
                <a:lnTo>
                  <a:pt x="56" y="318"/>
                </a:lnTo>
                <a:lnTo>
                  <a:pt x="54" y="316"/>
                </a:lnTo>
                <a:lnTo>
                  <a:pt x="54" y="314"/>
                </a:lnTo>
                <a:lnTo>
                  <a:pt x="54" y="313"/>
                </a:lnTo>
                <a:lnTo>
                  <a:pt x="54" y="311"/>
                </a:lnTo>
                <a:lnTo>
                  <a:pt x="54" y="309"/>
                </a:lnTo>
                <a:lnTo>
                  <a:pt x="53" y="307"/>
                </a:lnTo>
                <a:lnTo>
                  <a:pt x="53" y="306"/>
                </a:lnTo>
                <a:lnTo>
                  <a:pt x="53" y="304"/>
                </a:lnTo>
                <a:lnTo>
                  <a:pt x="53" y="302"/>
                </a:lnTo>
                <a:lnTo>
                  <a:pt x="53" y="300"/>
                </a:lnTo>
                <a:lnTo>
                  <a:pt x="51" y="300"/>
                </a:lnTo>
                <a:lnTo>
                  <a:pt x="51" y="299"/>
                </a:lnTo>
                <a:lnTo>
                  <a:pt x="51" y="297"/>
                </a:lnTo>
                <a:lnTo>
                  <a:pt x="51" y="295"/>
                </a:lnTo>
                <a:lnTo>
                  <a:pt x="51" y="293"/>
                </a:lnTo>
                <a:lnTo>
                  <a:pt x="49" y="293"/>
                </a:lnTo>
                <a:lnTo>
                  <a:pt x="49" y="292"/>
                </a:lnTo>
                <a:lnTo>
                  <a:pt x="49" y="290"/>
                </a:lnTo>
                <a:lnTo>
                  <a:pt x="49" y="288"/>
                </a:lnTo>
                <a:lnTo>
                  <a:pt x="49" y="286"/>
                </a:lnTo>
                <a:lnTo>
                  <a:pt x="49" y="285"/>
                </a:lnTo>
                <a:lnTo>
                  <a:pt x="49" y="283"/>
                </a:lnTo>
                <a:lnTo>
                  <a:pt x="49" y="281"/>
                </a:lnTo>
                <a:lnTo>
                  <a:pt x="49" y="279"/>
                </a:lnTo>
                <a:lnTo>
                  <a:pt x="51" y="279"/>
                </a:lnTo>
                <a:lnTo>
                  <a:pt x="51" y="278"/>
                </a:lnTo>
                <a:lnTo>
                  <a:pt x="51" y="276"/>
                </a:lnTo>
                <a:lnTo>
                  <a:pt x="53" y="276"/>
                </a:lnTo>
                <a:lnTo>
                  <a:pt x="53" y="274"/>
                </a:lnTo>
                <a:lnTo>
                  <a:pt x="53" y="273"/>
                </a:lnTo>
                <a:lnTo>
                  <a:pt x="53" y="271"/>
                </a:lnTo>
                <a:lnTo>
                  <a:pt x="53" y="269"/>
                </a:lnTo>
                <a:lnTo>
                  <a:pt x="51" y="267"/>
                </a:lnTo>
                <a:lnTo>
                  <a:pt x="51" y="266"/>
                </a:lnTo>
                <a:lnTo>
                  <a:pt x="53" y="266"/>
                </a:lnTo>
                <a:lnTo>
                  <a:pt x="53" y="264"/>
                </a:lnTo>
                <a:lnTo>
                  <a:pt x="53" y="262"/>
                </a:lnTo>
                <a:lnTo>
                  <a:pt x="53" y="260"/>
                </a:lnTo>
                <a:lnTo>
                  <a:pt x="53" y="259"/>
                </a:lnTo>
                <a:lnTo>
                  <a:pt x="54" y="259"/>
                </a:lnTo>
                <a:lnTo>
                  <a:pt x="54" y="257"/>
                </a:lnTo>
                <a:lnTo>
                  <a:pt x="54" y="255"/>
                </a:lnTo>
                <a:lnTo>
                  <a:pt x="56" y="253"/>
                </a:lnTo>
                <a:lnTo>
                  <a:pt x="58" y="252"/>
                </a:lnTo>
                <a:lnTo>
                  <a:pt x="58" y="250"/>
                </a:lnTo>
                <a:lnTo>
                  <a:pt x="60" y="248"/>
                </a:lnTo>
                <a:lnTo>
                  <a:pt x="60" y="246"/>
                </a:lnTo>
                <a:lnTo>
                  <a:pt x="61" y="245"/>
                </a:lnTo>
                <a:lnTo>
                  <a:pt x="61" y="243"/>
                </a:lnTo>
                <a:lnTo>
                  <a:pt x="61" y="241"/>
                </a:lnTo>
                <a:lnTo>
                  <a:pt x="63" y="239"/>
                </a:lnTo>
                <a:lnTo>
                  <a:pt x="63" y="238"/>
                </a:lnTo>
                <a:lnTo>
                  <a:pt x="63" y="236"/>
                </a:lnTo>
                <a:lnTo>
                  <a:pt x="63" y="234"/>
                </a:lnTo>
                <a:lnTo>
                  <a:pt x="65" y="232"/>
                </a:lnTo>
                <a:lnTo>
                  <a:pt x="65" y="231"/>
                </a:lnTo>
                <a:lnTo>
                  <a:pt x="65" y="229"/>
                </a:lnTo>
                <a:lnTo>
                  <a:pt x="65" y="227"/>
                </a:lnTo>
                <a:lnTo>
                  <a:pt x="67" y="225"/>
                </a:lnTo>
                <a:lnTo>
                  <a:pt x="67" y="224"/>
                </a:lnTo>
                <a:lnTo>
                  <a:pt x="68" y="224"/>
                </a:lnTo>
                <a:lnTo>
                  <a:pt x="68" y="222"/>
                </a:lnTo>
                <a:lnTo>
                  <a:pt x="68" y="220"/>
                </a:lnTo>
                <a:lnTo>
                  <a:pt x="70" y="220"/>
                </a:lnTo>
                <a:lnTo>
                  <a:pt x="70" y="218"/>
                </a:lnTo>
                <a:lnTo>
                  <a:pt x="72" y="217"/>
                </a:lnTo>
                <a:lnTo>
                  <a:pt x="72" y="215"/>
                </a:lnTo>
                <a:lnTo>
                  <a:pt x="74" y="213"/>
                </a:lnTo>
                <a:lnTo>
                  <a:pt x="72" y="213"/>
                </a:lnTo>
                <a:lnTo>
                  <a:pt x="72" y="211"/>
                </a:lnTo>
                <a:lnTo>
                  <a:pt x="72" y="210"/>
                </a:lnTo>
                <a:lnTo>
                  <a:pt x="70" y="208"/>
                </a:lnTo>
                <a:lnTo>
                  <a:pt x="68" y="206"/>
                </a:lnTo>
                <a:lnTo>
                  <a:pt x="68" y="204"/>
                </a:lnTo>
                <a:lnTo>
                  <a:pt x="67" y="203"/>
                </a:lnTo>
                <a:lnTo>
                  <a:pt x="67" y="201"/>
                </a:lnTo>
                <a:lnTo>
                  <a:pt x="65" y="201"/>
                </a:lnTo>
                <a:lnTo>
                  <a:pt x="65" y="199"/>
                </a:lnTo>
                <a:lnTo>
                  <a:pt x="63" y="199"/>
                </a:lnTo>
                <a:lnTo>
                  <a:pt x="63" y="197"/>
                </a:lnTo>
                <a:lnTo>
                  <a:pt x="61" y="197"/>
                </a:lnTo>
                <a:lnTo>
                  <a:pt x="61" y="196"/>
                </a:lnTo>
                <a:lnTo>
                  <a:pt x="61" y="194"/>
                </a:lnTo>
                <a:lnTo>
                  <a:pt x="63" y="192"/>
                </a:lnTo>
                <a:lnTo>
                  <a:pt x="65" y="192"/>
                </a:lnTo>
                <a:lnTo>
                  <a:pt x="67" y="192"/>
                </a:lnTo>
                <a:lnTo>
                  <a:pt x="67" y="190"/>
                </a:lnTo>
                <a:lnTo>
                  <a:pt x="68" y="190"/>
                </a:lnTo>
                <a:lnTo>
                  <a:pt x="70" y="190"/>
                </a:lnTo>
                <a:lnTo>
                  <a:pt x="72" y="189"/>
                </a:lnTo>
                <a:lnTo>
                  <a:pt x="74" y="187"/>
                </a:lnTo>
                <a:lnTo>
                  <a:pt x="75" y="187"/>
                </a:lnTo>
                <a:lnTo>
                  <a:pt x="75" y="185"/>
                </a:lnTo>
                <a:lnTo>
                  <a:pt x="77" y="185"/>
                </a:lnTo>
                <a:lnTo>
                  <a:pt x="79" y="185"/>
                </a:lnTo>
                <a:lnTo>
                  <a:pt x="81" y="185"/>
                </a:lnTo>
                <a:lnTo>
                  <a:pt x="82" y="185"/>
                </a:lnTo>
                <a:lnTo>
                  <a:pt x="84" y="185"/>
                </a:lnTo>
                <a:lnTo>
                  <a:pt x="86" y="185"/>
                </a:lnTo>
                <a:lnTo>
                  <a:pt x="88" y="183"/>
                </a:lnTo>
                <a:lnTo>
                  <a:pt x="89" y="182"/>
                </a:lnTo>
                <a:lnTo>
                  <a:pt x="91" y="182"/>
                </a:lnTo>
                <a:lnTo>
                  <a:pt x="93" y="182"/>
                </a:lnTo>
                <a:lnTo>
                  <a:pt x="93" y="180"/>
                </a:lnTo>
                <a:lnTo>
                  <a:pt x="95" y="180"/>
                </a:lnTo>
                <a:lnTo>
                  <a:pt x="95" y="178"/>
                </a:lnTo>
                <a:lnTo>
                  <a:pt x="95" y="177"/>
                </a:lnTo>
                <a:lnTo>
                  <a:pt x="95" y="175"/>
                </a:lnTo>
                <a:lnTo>
                  <a:pt x="95" y="173"/>
                </a:lnTo>
                <a:lnTo>
                  <a:pt x="96" y="173"/>
                </a:lnTo>
                <a:lnTo>
                  <a:pt x="96" y="171"/>
                </a:lnTo>
                <a:lnTo>
                  <a:pt x="98" y="170"/>
                </a:lnTo>
                <a:lnTo>
                  <a:pt x="100" y="168"/>
                </a:lnTo>
                <a:lnTo>
                  <a:pt x="102" y="168"/>
                </a:lnTo>
                <a:lnTo>
                  <a:pt x="102" y="166"/>
                </a:lnTo>
                <a:lnTo>
                  <a:pt x="103" y="164"/>
                </a:lnTo>
                <a:lnTo>
                  <a:pt x="103" y="163"/>
                </a:lnTo>
                <a:lnTo>
                  <a:pt x="105" y="161"/>
                </a:lnTo>
                <a:lnTo>
                  <a:pt x="107" y="159"/>
                </a:lnTo>
                <a:lnTo>
                  <a:pt x="109" y="157"/>
                </a:lnTo>
                <a:lnTo>
                  <a:pt x="110" y="156"/>
                </a:lnTo>
                <a:lnTo>
                  <a:pt x="110" y="154"/>
                </a:lnTo>
                <a:lnTo>
                  <a:pt x="110" y="152"/>
                </a:lnTo>
                <a:lnTo>
                  <a:pt x="112" y="150"/>
                </a:lnTo>
                <a:lnTo>
                  <a:pt x="114" y="149"/>
                </a:lnTo>
                <a:lnTo>
                  <a:pt x="114" y="147"/>
                </a:lnTo>
                <a:lnTo>
                  <a:pt x="116" y="145"/>
                </a:lnTo>
                <a:lnTo>
                  <a:pt x="117" y="147"/>
                </a:lnTo>
                <a:lnTo>
                  <a:pt x="119" y="145"/>
                </a:lnTo>
                <a:lnTo>
                  <a:pt x="121" y="145"/>
                </a:lnTo>
                <a:lnTo>
                  <a:pt x="121" y="143"/>
                </a:lnTo>
                <a:lnTo>
                  <a:pt x="121" y="142"/>
                </a:lnTo>
                <a:lnTo>
                  <a:pt x="121" y="140"/>
                </a:lnTo>
                <a:lnTo>
                  <a:pt x="121" y="138"/>
                </a:lnTo>
                <a:lnTo>
                  <a:pt x="121" y="136"/>
                </a:lnTo>
                <a:lnTo>
                  <a:pt x="123" y="135"/>
                </a:lnTo>
                <a:lnTo>
                  <a:pt x="123" y="133"/>
                </a:lnTo>
                <a:lnTo>
                  <a:pt x="123" y="131"/>
                </a:lnTo>
                <a:lnTo>
                  <a:pt x="121" y="131"/>
                </a:lnTo>
                <a:lnTo>
                  <a:pt x="121" y="129"/>
                </a:lnTo>
                <a:lnTo>
                  <a:pt x="121" y="128"/>
                </a:lnTo>
                <a:lnTo>
                  <a:pt x="121" y="126"/>
                </a:lnTo>
                <a:lnTo>
                  <a:pt x="119" y="124"/>
                </a:lnTo>
                <a:lnTo>
                  <a:pt x="119" y="122"/>
                </a:lnTo>
                <a:lnTo>
                  <a:pt x="119" y="121"/>
                </a:lnTo>
                <a:lnTo>
                  <a:pt x="117" y="121"/>
                </a:lnTo>
                <a:lnTo>
                  <a:pt x="117" y="119"/>
                </a:lnTo>
                <a:lnTo>
                  <a:pt x="117" y="117"/>
                </a:lnTo>
                <a:lnTo>
                  <a:pt x="119" y="115"/>
                </a:lnTo>
                <a:lnTo>
                  <a:pt x="121" y="114"/>
                </a:lnTo>
                <a:lnTo>
                  <a:pt x="123" y="112"/>
                </a:lnTo>
                <a:lnTo>
                  <a:pt x="123" y="110"/>
                </a:lnTo>
                <a:lnTo>
                  <a:pt x="123" y="108"/>
                </a:lnTo>
                <a:lnTo>
                  <a:pt x="124" y="108"/>
                </a:lnTo>
                <a:lnTo>
                  <a:pt x="126" y="108"/>
                </a:lnTo>
                <a:lnTo>
                  <a:pt x="128" y="108"/>
                </a:lnTo>
                <a:lnTo>
                  <a:pt x="130" y="108"/>
                </a:lnTo>
                <a:lnTo>
                  <a:pt x="130" y="110"/>
                </a:lnTo>
                <a:lnTo>
                  <a:pt x="131" y="110"/>
                </a:lnTo>
                <a:lnTo>
                  <a:pt x="133" y="110"/>
                </a:lnTo>
                <a:lnTo>
                  <a:pt x="135" y="110"/>
                </a:lnTo>
                <a:lnTo>
                  <a:pt x="136" y="108"/>
                </a:lnTo>
                <a:lnTo>
                  <a:pt x="138" y="108"/>
                </a:lnTo>
                <a:lnTo>
                  <a:pt x="140" y="107"/>
                </a:lnTo>
                <a:lnTo>
                  <a:pt x="140" y="105"/>
                </a:lnTo>
                <a:lnTo>
                  <a:pt x="142" y="105"/>
                </a:lnTo>
                <a:lnTo>
                  <a:pt x="142" y="103"/>
                </a:lnTo>
                <a:lnTo>
                  <a:pt x="143" y="103"/>
                </a:lnTo>
                <a:lnTo>
                  <a:pt x="143" y="101"/>
                </a:lnTo>
                <a:lnTo>
                  <a:pt x="143" y="100"/>
                </a:lnTo>
                <a:lnTo>
                  <a:pt x="145" y="98"/>
                </a:lnTo>
                <a:lnTo>
                  <a:pt x="145" y="96"/>
                </a:lnTo>
                <a:lnTo>
                  <a:pt x="147" y="96"/>
                </a:lnTo>
                <a:lnTo>
                  <a:pt x="147" y="94"/>
                </a:lnTo>
                <a:lnTo>
                  <a:pt x="149" y="93"/>
                </a:lnTo>
                <a:lnTo>
                  <a:pt x="149" y="91"/>
                </a:lnTo>
                <a:lnTo>
                  <a:pt x="149" y="89"/>
                </a:lnTo>
                <a:lnTo>
                  <a:pt x="150" y="89"/>
                </a:lnTo>
                <a:lnTo>
                  <a:pt x="150" y="87"/>
                </a:lnTo>
                <a:lnTo>
                  <a:pt x="150" y="86"/>
                </a:lnTo>
                <a:lnTo>
                  <a:pt x="152" y="84"/>
                </a:lnTo>
                <a:lnTo>
                  <a:pt x="152" y="82"/>
                </a:lnTo>
                <a:lnTo>
                  <a:pt x="152" y="81"/>
                </a:lnTo>
                <a:lnTo>
                  <a:pt x="150" y="81"/>
                </a:lnTo>
                <a:lnTo>
                  <a:pt x="150" y="79"/>
                </a:lnTo>
                <a:lnTo>
                  <a:pt x="149" y="77"/>
                </a:lnTo>
                <a:lnTo>
                  <a:pt x="149" y="75"/>
                </a:lnTo>
                <a:lnTo>
                  <a:pt x="150" y="75"/>
                </a:lnTo>
                <a:lnTo>
                  <a:pt x="150" y="74"/>
                </a:lnTo>
                <a:lnTo>
                  <a:pt x="152" y="72"/>
                </a:lnTo>
                <a:lnTo>
                  <a:pt x="150" y="72"/>
                </a:lnTo>
                <a:lnTo>
                  <a:pt x="150" y="70"/>
                </a:lnTo>
                <a:lnTo>
                  <a:pt x="149" y="70"/>
                </a:lnTo>
                <a:lnTo>
                  <a:pt x="149" y="68"/>
                </a:lnTo>
                <a:lnTo>
                  <a:pt x="147" y="67"/>
                </a:lnTo>
                <a:lnTo>
                  <a:pt x="147" y="65"/>
                </a:lnTo>
                <a:lnTo>
                  <a:pt x="147" y="63"/>
                </a:lnTo>
                <a:lnTo>
                  <a:pt x="147" y="61"/>
                </a:lnTo>
                <a:lnTo>
                  <a:pt x="147" y="60"/>
                </a:lnTo>
                <a:lnTo>
                  <a:pt x="147" y="58"/>
                </a:lnTo>
                <a:lnTo>
                  <a:pt x="145" y="56"/>
                </a:lnTo>
                <a:lnTo>
                  <a:pt x="145" y="54"/>
                </a:lnTo>
                <a:lnTo>
                  <a:pt x="145" y="53"/>
                </a:lnTo>
                <a:lnTo>
                  <a:pt x="145" y="51"/>
                </a:lnTo>
                <a:lnTo>
                  <a:pt x="143" y="51"/>
                </a:lnTo>
                <a:lnTo>
                  <a:pt x="143" y="49"/>
                </a:lnTo>
                <a:lnTo>
                  <a:pt x="142" y="49"/>
                </a:lnTo>
                <a:lnTo>
                  <a:pt x="142" y="47"/>
                </a:lnTo>
                <a:lnTo>
                  <a:pt x="142" y="46"/>
                </a:lnTo>
                <a:lnTo>
                  <a:pt x="142" y="44"/>
                </a:lnTo>
                <a:lnTo>
                  <a:pt x="142" y="42"/>
                </a:lnTo>
                <a:lnTo>
                  <a:pt x="142" y="40"/>
                </a:lnTo>
                <a:lnTo>
                  <a:pt x="142" y="39"/>
                </a:lnTo>
                <a:lnTo>
                  <a:pt x="140" y="37"/>
                </a:lnTo>
                <a:lnTo>
                  <a:pt x="140" y="35"/>
                </a:lnTo>
                <a:lnTo>
                  <a:pt x="142" y="33"/>
                </a:lnTo>
                <a:lnTo>
                  <a:pt x="142" y="32"/>
                </a:lnTo>
                <a:lnTo>
                  <a:pt x="142" y="30"/>
                </a:lnTo>
                <a:lnTo>
                  <a:pt x="143" y="30"/>
                </a:lnTo>
                <a:lnTo>
                  <a:pt x="143" y="28"/>
                </a:lnTo>
                <a:lnTo>
                  <a:pt x="143" y="26"/>
                </a:lnTo>
                <a:lnTo>
                  <a:pt x="143" y="25"/>
                </a:lnTo>
                <a:lnTo>
                  <a:pt x="142" y="23"/>
                </a:lnTo>
                <a:lnTo>
                  <a:pt x="140" y="21"/>
                </a:lnTo>
                <a:lnTo>
                  <a:pt x="138" y="21"/>
                </a:lnTo>
                <a:lnTo>
                  <a:pt x="136" y="21"/>
                </a:lnTo>
                <a:lnTo>
                  <a:pt x="136" y="23"/>
                </a:lnTo>
                <a:lnTo>
                  <a:pt x="135" y="23"/>
                </a:lnTo>
                <a:lnTo>
                  <a:pt x="135" y="25"/>
                </a:lnTo>
                <a:lnTo>
                  <a:pt x="133" y="26"/>
                </a:lnTo>
                <a:lnTo>
                  <a:pt x="131" y="26"/>
                </a:lnTo>
                <a:lnTo>
                  <a:pt x="130" y="25"/>
                </a:lnTo>
                <a:lnTo>
                  <a:pt x="130" y="23"/>
                </a:lnTo>
                <a:lnTo>
                  <a:pt x="130" y="21"/>
                </a:lnTo>
                <a:lnTo>
                  <a:pt x="128" y="19"/>
                </a:lnTo>
                <a:lnTo>
                  <a:pt x="128" y="18"/>
                </a:lnTo>
                <a:lnTo>
                  <a:pt x="130" y="16"/>
                </a:lnTo>
                <a:lnTo>
                  <a:pt x="130" y="14"/>
                </a:lnTo>
                <a:lnTo>
                  <a:pt x="130" y="12"/>
                </a:lnTo>
                <a:lnTo>
                  <a:pt x="128" y="11"/>
                </a:lnTo>
                <a:lnTo>
                  <a:pt x="128" y="9"/>
                </a:lnTo>
                <a:lnTo>
                  <a:pt x="128" y="7"/>
                </a:lnTo>
                <a:lnTo>
                  <a:pt x="128" y="5"/>
                </a:lnTo>
                <a:lnTo>
                  <a:pt x="128" y="4"/>
                </a:lnTo>
                <a:lnTo>
                  <a:pt x="128" y="2"/>
                </a:lnTo>
                <a:lnTo>
                  <a:pt x="128"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5" name="Freeform 453"/>
          <p:cNvSpPr>
            <a:spLocks noEditPoints="1"/>
          </p:cNvSpPr>
          <p:nvPr/>
        </p:nvSpPr>
        <p:spPr bwMode="auto">
          <a:xfrm>
            <a:off x="5948363" y="2716213"/>
            <a:ext cx="1152525" cy="1069975"/>
          </a:xfrm>
          <a:custGeom>
            <a:avLst/>
            <a:gdLst>
              <a:gd name="T0" fmla="*/ 698 w 726"/>
              <a:gd name="T1" fmla="*/ 363 h 674"/>
              <a:gd name="T2" fmla="*/ 706 w 726"/>
              <a:gd name="T3" fmla="*/ 340 h 674"/>
              <a:gd name="T4" fmla="*/ 687 w 726"/>
              <a:gd name="T5" fmla="*/ 314 h 674"/>
              <a:gd name="T6" fmla="*/ 703 w 726"/>
              <a:gd name="T7" fmla="*/ 288 h 674"/>
              <a:gd name="T8" fmla="*/ 719 w 726"/>
              <a:gd name="T9" fmla="*/ 188 h 674"/>
              <a:gd name="T10" fmla="*/ 717 w 726"/>
              <a:gd name="T11" fmla="*/ 218 h 674"/>
              <a:gd name="T12" fmla="*/ 708 w 726"/>
              <a:gd name="T13" fmla="*/ 222 h 674"/>
              <a:gd name="T14" fmla="*/ 724 w 726"/>
              <a:gd name="T15" fmla="*/ 237 h 674"/>
              <a:gd name="T16" fmla="*/ 712 w 726"/>
              <a:gd name="T17" fmla="*/ 270 h 674"/>
              <a:gd name="T18" fmla="*/ 708 w 726"/>
              <a:gd name="T19" fmla="*/ 251 h 674"/>
              <a:gd name="T20" fmla="*/ 699 w 726"/>
              <a:gd name="T21" fmla="*/ 264 h 674"/>
              <a:gd name="T22" fmla="*/ 696 w 726"/>
              <a:gd name="T23" fmla="*/ 276 h 674"/>
              <a:gd name="T24" fmla="*/ 706 w 726"/>
              <a:gd name="T25" fmla="*/ 298 h 674"/>
              <a:gd name="T26" fmla="*/ 682 w 726"/>
              <a:gd name="T27" fmla="*/ 305 h 674"/>
              <a:gd name="T28" fmla="*/ 694 w 726"/>
              <a:gd name="T29" fmla="*/ 318 h 674"/>
              <a:gd name="T30" fmla="*/ 686 w 726"/>
              <a:gd name="T31" fmla="*/ 346 h 674"/>
              <a:gd name="T32" fmla="*/ 673 w 726"/>
              <a:gd name="T33" fmla="*/ 372 h 674"/>
              <a:gd name="T34" fmla="*/ 673 w 726"/>
              <a:gd name="T35" fmla="*/ 398 h 674"/>
              <a:gd name="T36" fmla="*/ 661 w 726"/>
              <a:gd name="T37" fmla="*/ 426 h 674"/>
              <a:gd name="T38" fmla="*/ 635 w 726"/>
              <a:gd name="T39" fmla="*/ 440 h 674"/>
              <a:gd name="T40" fmla="*/ 649 w 726"/>
              <a:gd name="T41" fmla="*/ 457 h 674"/>
              <a:gd name="T42" fmla="*/ 630 w 726"/>
              <a:gd name="T43" fmla="*/ 496 h 674"/>
              <a:gd name="T44" fmla="*/ 619 w 726"/>
              <a:gd name="T45" fmla="*/ 513 h 674"/>
              <a:gd name="T46" fmla="*/ 604 w 726"/>
              <a:gd name="T47" fmla="*/ 557 h 674"/>
              <a:gd name="T48" fmla="*/ 591 w 726"/>
              <a:gd name="T49" fmla="*/ 595 h 674"/>
              <a:gd name="T50" fmla="*/ 572 w 726"/>
              <a:gd name="T51" fmla="*/ 618 h 674"/>
              <a:gd name="T52" fmla="*/ 541 w 726"/>
              <a:gd name="T53" fmla="*/ 621 h 674"/>
              <a:gd name="T54" fmla="*/ 515 w 726"/>
              <a:gd name="T55" fmla="*/ 634 h 674"/>
              <a:gd name="T56" fmla="*/ 485 w 726"/>
              <a:gd name="T57" fmla="*/ 639 h 674"/>
              <a:gd name="T58" fmla="*/ 455 w 726"/>
              <a:gd name="T59" fmla="*/ 634 h 674"/>
              <a:gd name="T60" fmla="*/ 429 w 726"/>
              <a:gd name="T61" fmla="*/ 623 h 674"/>
              <a:gd name="T62" fmla="*/ 401 w 726"/>
              <a:gd name="T63" fmla="*/ 611 h 674"/>
              <a:gd name="T64" fmla="*/ 378 w 726"/>
              <a:gd name="T65" fmla="*/ 590 h 674"/>
              <a:gd name="T66" fmla="*/ 343 w 726"/>
              <a:gd name="T67" fmla="*/ 585 h 674"/>
              <a:gd name="T68" fmla="*/ 312 w 726"/>
              <a:gd name="T69" fmla="*/ 586 h 674"/>
              <a:gd name="T70" fmla="*/ 279 w 726"/>
              <a:gd name="T71" fmla="*/ 590 h 674"/>
              <a:gd name="T72" fmla="*/ 239 w 726"/>
              <a:gd name="T73" fmla="*/ 602 h 674"/>
              <a:gd name="T74" fmla="*/ 188 w 726"/>
              <a:gd name="T75" fmla="*/ 628 h 674"/>
              <a:gd name="T76" fmla="*/ 124 w 726"/>
              <a:gd name="T77" fmla="*/ 571 h 674"/>
              <a:gd name="T78" fmla="*/ 104 w 726"/>
              <a:gd name="T79" fmla="*/ 585 h 674"/>
              <a:gd name="T80" fmla="*/ 97 w 726"/>
              <a:gd name="T81" fmla="*/ 620 h 674"/>
              <a:gd name="T82" fmla="*/ 70 w 726"/>
              <a:gd name="T83" fmla="*/ 630 h 674"/>
              <a:gd name="T84" fmla="*/ 42 w 726"/>
              <a:gd name="T85" fmla="*/ 670 h 674"/>
              <a:gd name="T86" fmla="*/ 15 w 726"/>
              <a:gd name="T87" fmla="*/ 641 h 674"/>
              <a:gd name="T88" fmla="*/ 5 w 726"/>
              <a:gd name="T89" fmla="*/ 621 h 674"/>
              <a:gd name="T90" fmla="*/ 28 w 726"/>
              <a:gd name="T91" fmla="*/ 569 h 674"/>
              <a:gd name="T92" fmla="*/ 78 w 726"/>
              <a:gd name="T93" fmla="*/ 469 h 674"/>
              <a:gd name="T94" fmla="*/ 111 w 726"/>
              <a:gd name="T95" fmla="*/ 365 h 674"/>
              <a:gd name="T96" fmla="*/ 134 w 726"/>
              <a:gd name="T97" fmla="*/ 337 h 674"/>
              <a:gd name="T98" fmla="*/ 160 w 726"/>
              <a:gd name="T99" fmla="*/ 307 h 674"/>
              <a:gd name="T100" fmla="*/ 186 w 726"/>
              <a:gd name="T101" fmla="*/ 290 h 674"/>
              <a:gd name="T102" fmla="*/ 249 w 726"/>
              <a:gd name="T103" fmla="*/ 295 h 674"/>
              <a:gd name="T104" fmla="*/ 314 w 726"/>
              <a:gd name="T105" fmla="*/ 297 h 674"/>
              <a:gd name="T106" fmla="*/ 317 w 726"/>
              <a:gd name="T107" fmla="*/ 260 h 674"/>
              <a:gd name="T108" fmla="*/ 309 w 726"/>
              <a:gd name="T109" fmla="*/ 194 h 674"/>
              <a:gd name="T110" fmla="*/ 343 w 726"/>
              <a:gd name="T111" fmla="*/ 161 h 674"/>
              <a:gd name="T112" fmla="*/ 363 w 726"/>
              <a:gd name="T113" fmla="*/ 131 h 674"/>
              <a:gd name="T114" fmla="*/ 385 w 726"/>
              <a:gd name="T115" fmla="*/ 101 h 674"/>
              <a:gd name="T116" fmla="*/ 408 w 726"/>
              <a:gd name="T117" fmla="*/ 68 h 674"/>
              <a:gd name="T118" fmla="*/ 429 w 726"/>
              <a:gd name="T119" fmla="*/ 38 h 674"/>
              <a:gd name="T120" fmla="*/ 448 w 726"/>
              <a:gd name="T121" fmla="*/ 10 h 674"/>
              <a:gd name="T122" fmla="*/ 530 w 726"/>
              <a:gd name="T123" fmla="*/ 49 h 674"/>
              <a:gd name="T124" fmla="*/ 631 w 726"/>
              <a:gd name="T125" fmla="*/ 122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26" h="674">
                <a:moveTo>
                  <a:pt x="616" y="539"/>
                </a:moveTo>
                <a:lnTo>
                  <a:pt x="616" y="541"/>
                </a:lnTo>
                <a:lnTo>
                  <a:pt x="616" y="539"/>
                </a:lnTo>
                <a:close/>
                <a:moveTo>
                  <a:pt x="686" y="372"/>
                </a:moveTo>
                <a:lnTo>
                  <a:pt x="684" y="370"/>
                </a:lnTo>
                <a:lnTo>
                  <a:pt x="686" y="370"/>
                </a:lnTo>
                <a:lnTo>
                  <a:pt x="686" y="372"/>
                </a:lnTo>
                <a:close/>
                <a:moveTo>
                  <a:pt x="696" y="370"/>
                </a:moveTo>
                <a:lnTo>
                  <a:pt x="694" y="370"/>
                </a:lnTo>
                <a:lnTo>
                  <a:pt x="696" y="370"/>
                </a:lnTo>
                <a:close/>
                <a:moveTo>
                  <a:pt x="696" y="368"/>
                </a:moveTo>
                <a:lnTo>
                  <a:pt x="696" y="370"/>
                </a:lnTo>
                <a:lnTo>
                  <a:pt x="694" y="370"/>
                </a:lnTo>
                <a:lnTo>
                  <a:pt x="694" y="368"/>
                </a:lnTo>
                <a:lnTo>
                  <a:pt x="696" y="368"/>
                </a:lnTo>
                <a:lnTo>
                  <a:pt x="694" y="368"/>
                </a:lnTo>
                <a:lnTo>
                  <a:pt x="696" y="368"/>
                </a:lnTo>
                <a:close/>
                <a:moveTo>
                  <a:pt x="694" y="366"/>
                </a:moveTo>
                <a:lnTo>
                  <a:pt x="694" y="365"/>
                </a:lnTo>
                <a:lnTo>
                  <a:pt x="696" y="365"/>
                </a:lnTo>
                <a:lnTo>
                  <a:pt x="696" y="363"/>
                </a:lnTo>
                <a:lnTo>
                  <a:pt x="698" y="363"/>
                </a:lnTo>
                <a:lnTo>
                  <a:pt x="698" y="361"/>
                </a:lnTo>
                <a:lnTo>
                  <a:pt x="698" y="360"/>
                </a:lnTo>
                <a:lnTo>
                  <a:pt x="699" y="358"/>
                </a:lnTo>
                <a:lnTo>
                  <a:pt x="698" y="358"/>
                </a:lnTo>
                <a:lnTo>
                  <a:pt x="698" y="356"/>
                </a:lnTo>
                <a:lnTo>
                  <a:pt x="699" y="356"/>
                </a:lnTo>
                <a:lnTo>
                  <a:pt x="701" y="356"/>
                </a:lnTo>
                <a:lnTo>
                  <a:pt x="701" y="358"/>
                </a:lnTo>
                <a:lnTo>
                  <a:pt x="699" y="358"/>
                </a:lnTo>
                <a:lnTo>
                  <a:pt x="699" y="360"/>
                </a:lnTo>
                <a:lnTo>
                  <a:pt x="699" y="361"/>
                </a:lnTo>
                <a:lnTo>
                  <a:pt x="699" y="363"/>
                </a:lnTo>
                <a:lnTo>
                  <a:pt x="698" y="363"/>
                </a:lnTo>
                <a:lnTo>
                  <a:pt x="698" y="365"/>
                </a:lnTo>
                <a:lnTo>
                  <a:pt x="696" y="365"/>
                </a:lnTo>
                <a:lnTo>
                  <a:pt x="694" y="366"/>
                </a:lnTo>
                <a:close/>
                <a:moveTo>
                  <a:pt x="701" y="356"/>
                </a:moveTo>
                <a:lnTo>
                  <a:pt x="701" y="354"/>
                </a:lnTo>
                <a:lnTo>
                  <a:pt x="701" y="353"/>
                </a:lnTo>
                <a:lnTo>
                  <a:pt x="703" y="354"/>
                </a:lnTo>
                <a:lnTo>
                  <a:pt x="701" y="356"/>
                </a:lnTo>
                <a:close/>
                <a:moveTo>
                  <a:pt x="706" y="340"/>
                </a:moveTo>
                <a:lnTo>
                  <a:pt x="705" y="340"/>
                </a:lnTo>
                <a:lnTo>
                  <a:pt x="703" y="339"/>
                </a:lnTo>
                <a:lnTo>
                  <a:pt x="703" y="333"/>
                </a:lnTo>
                <a:lnTo>
                  <a:pt x="701" y="333"/>
                </a:lnTo>
                <a:lnTo>
                  <a:pt x="701" y="332"/>
                </a:lnTo>
                <a:lnTo>
                  <a:pt x="703" y="332"/>
                </a:lnTo>
                <a:lnTo>
                  <a:pt x="703" y="330"/>
                </a:lnTo>
                <a:lnTo>
                  <a:pt x="703" y="328"/>
                </a:lnTo>
                <a:lnTo>
                  <a:pt x="705" y="328"/>
                </a:lnTo>
                <a:lnTo>
                  <a:pt x="706" y="325"/>
                </a:lnTo>
                <a:lnTo>
                  <a:pt x="706" y="326"/>
                </a:lnTo>
                <a:lnTo>
                  <a:pt x="706" y="328"/>
                </a:lnTo>
                <a:lnTo>
                  <a:pt x="706" y="330"/>
                </a:lnTo>
                <a:lnTo>
                  <a:pt x="706" y="332"/>
                </a:lnTo>
                <a:lnTo>
                  <a:pt x="706" y="333"/>
                </a:lnTo>
                <a:lnTo>
                  <a:pt x="706" y="339"/>
                </a:lnTo>
                <a:lnTo>
                  <a:pt x="706" y="340"/>
                </a:lnTo>
                <a:close/>
                <a:moveTo>
                  <a:pt x="689" y="316"/>
                </a:moveTo>
                <a:lnTo>
                  <a:pt x="687" y="316"/>
                </a:lnTo>
                <a:lnTo>
                  <a:pt x="684" y="316"/>
                </a:lnTo>
                <a:lnTo>
                  <a:pt x="686" y="314"/>
                </a:lnTo>
                <a:lnTo>
                  <a:pt x="687" y="314"/>
                </a:lnTo>
                <a:lnTo>
                  <a:pt x="689" y="314"/>
                </a:lnTo>
                <a:lnTo>
                  <a:pt x="689" y="316"/>
                </a:lnTo>
                <a:close/>
                <a:moveTo>
                  <a:pt x="686" y="307"/>
                </a:moveTo>
                <a:lnTo>
                  <a:pt x="684" y="307"/>
                </a:lnTo>
                <a:lnTo>
                  <a:pt x="686" y="307"/>
                </a:lnTo>
                <a:close/>
                <a:moveTo>
                  <a:pt x="684" y="307"/>
                </a:moveTo>
                <a:lnTo>
                  <a:pt x="684" y="305"/>
                </a:lnTo>
                <a:lnTo>
                  <a:pt x="686" y="305"/>
                </a:lnTo>
                <a:lnTo>
                  <a:pt x="684" y="307"/>
                </a:lnTo>
                <a:close/>
                <a:moveTo>
                  <a:pt x="710" y="284"/>
                </a:moveTo>
                <a:lnTo>
                  <a:pt x="710" y="288"/>
                </a:lnTo>
                <a:lnTo>
                  <a:pt x="708" y="290"/>
                </a:lnTo>
                <a:lnTo>
                  <a:pt x="708" y="291"/>
                </a:lnTo>
                <a:lnTo>
                  <a:pt x="708" y="293"/>
                </a:lnTo>
                <a:lnTo>
                  <a:pt x="706" y="293"/>
                </a:lnTo>
                <a:lnTo>
                  <a:pt x="705" y="293"/>
                </a:lnTo>
                <a:lnTo>
                  <a:pt x="705" y="291"/>
                </a:lnTo>
                <a:lnTo>
                  <a:pt x="706" y="291"/>
                </a:lnTo>
                <a:lnTo>
                  <a:pt x="706" y="290"/>
                </a:lnTo>
                <a:lnTo>
                  <a:pt x="706" y="288"/>
                </a:lnTo>
                <a:lnTo>
                  <a:pt x="705" y="288"/>
                </a:lnTo>
                <a:lnTo>
                  <a:pt x="703" y="288"/>
                </a:lnTo>
                <a:lnTo>
                  <a:pt x="701" y="288"/>
                </a:lnTo>
                <a:lnTo>
                  <a:pt x="701" y="286"/>
                </a:lnTo>
                <a:lnTo>
                  <a:pt x="699" y="284"/>
                </a:lnTo>
                <a:lnTo>
                  <a:pt x="701" y="283"/>
                </a:lnTo>
                <a:lnTo>
                  <a:pt x="703" y="283"/>
                </a:lnTo>
                <a:lnTo>
                  <a:pt x="705" y="283"/>
                </a:lnTo>
                <a:lnTo>
                  <a:pt x="705" y="284"/>
                </a:lnTo>
                <a:lnTo>
                  <a:pt x="706" y="284"/>
                </a:lnTo>
                <a:lnTo>
                  <a:pt x="706" y="283"/>
                </a:lnTo>
                <a:lnTo>
                  <a:pt x="708" y="281"/>
                </a:lnTo>
                <a:lnTo>
                  <a:pt x="710" y="281"/>
                </a:lnTo>
                <a:lnTo>
                  <a:pt x="710" y="283"/>
                </a:lnTo>
                <a:lnTo>
                  <a:pt x="710" y="284"/>
                </a:lnTo>
                <a:close/>
                <a:moveTo>
                  <a:pt x="705" y="174"/>
                </a:moveTo>
                <a:lnTo>
                  <a:pt x="710" y="178"/>
                </a:lnTo>
                <a:lnTo>
                  <a:pt x="715" y="181"/>
                </a:lnTo>
                <a:lnTo>
                  <a:pt x="719" y="185"/>
                </a:lnTo>
                <a:lnTo>
                  <a:pt x="726" y="188"/>
                </a:lnTo>
                <a:lnTo>
                  <a:pt x="724" y="188"/>
                </a:lnTo>
                <a:lnTo>
                  <a:pt x="722" y="188"/>
                </a:lnTo>
                <a:lnTo>
                  <a:pt x="720" y="188"/>
                </a:lnTo>
                <a:lnTo>
                  <a:pt x="719" y="188"/>
                </a:lnTo>
                <a:lnTo>
                  <a:pt x="722" y="188"/>
                </a:lnTo>
                <a:lnTo>
                  <a:pt x="722" y="190"/>
                </a:lnTo>
                <a:lnTo>
                  <a:pt x="720" y="192"/>
                </a:lnTo>
                <a:lnTo>
                  <a:pt x="720" y="194"/>
                </a:lnTo>
                <a:lnTo>
                  <a:pt x="722" y="194"/>
                </a:lnTo>
                <a:lnTo>
                  <a:pt x="720" y="195"/>
                </a:lnTo>
                <a:lnTo>
                  <a:pt x="720" y="197"/>
                </a:lnTo>
                <a:lnTo>
                  <a:pt x="720" y="199"/>
                </a:lnTo>
                <a:lnTo>
                  <a:pt x="722" y="201"/>
                </a:lnTo>
                <a:lnTo>
                  <a:pt x="722" y="202"/>
                </a:lnTo>
                <a:lnTo>
                  <a:pt x="722" y="204"/>
                </a:lnTo>
                <a:lnTo>
                  <a:pt x="722" y="206"/>
                </a:lnTo>
                <a:lnTo>
                  <a:pt x="722" y="211"/>
                </a:lnTo>
                <a:lnTo>
                  <a:pt x="722" y="213"/>
                </a:lnTo>
                <a:lnTo>
                  <a:pt x="722" y="215"/>
                </a:lnTo>
                <a:lnTo>
                  <a:pt x="722" y="216"/>
                </a:lnTo>
                <a:lnTo>
                  <a:pt x="722" y="218"/>
                </a:lnTo>
                <a:lnTo>
                  <a:pt x="720" y="218"/>
                </a:lnTo>
                <a:lnTo>
                  <a:pt x="720" y="220"/>
                </a:lnTo>
                <a:lnTo>
                  <a:pt x="719" y="220"/>
                </a:lnTo>
                <a:lnTo>
                  <a:pt x="717" y="220"/>
                </a:lnTo>
                <a:lnTo>
                  <a:pt x="717" y="218"/>
                </a:lnTo>
                <a:lnTo>
                  <a:pt x="715" y="218"/>
                </a:lnTo>
                <a:lnTo>
                  <a:pt x="715" y="216"/>
                </a:lnTo>
                <a:lnTo>
                  <a:pt x="715" y="215"/>
                </a:lnTo>
                <a:lnTo>
                  <a:pt x="713" y="215"/>
                </a:lnTo>
                <a:lnTo>
                  <a:pt x="713" y="213"/>
                </a:lnTo>
                <a:lnTo>
                  <a:pt x="713" y="211"/>
                </a:lnTo>
                <a:lnTo>
                  <a:pt x="713" y="209"/>
                </a:lnTo>
                <a:lnTo>
                  <a:pt x="713" y="208"/>
                </a:lnTo>
                <a:lnTo>
                  <a:pt x="715" y="206"/>
                </a:lnTo>
                <a:lnTo>
                  <a:pt x="713" y="206"/>
                </a:lnTo>
                <a:lnTo>
                  <a:pt x="713" y="208"/>
                </a:lnTo>
                <a:lnTo>
                  <a:pt x="712" y="208"/>
                </a:lnTo>
                <a:lnTo>
                  <a:pt x="712" y="211"/>
                </a:lnTo>
                <a:lnTo>
                  <a:pt x="713" y="213"/>
                </a:lnTo>
                <a:lnTo>
                  <a:pt x="713" y="215"/>
                </a:lnTo>
                <a:lnTo>
                  <a:pt x="713" y="216"/>
                </a:lnTo>
                <a:lnTo>
                  <a:pt x="712" y="216"/>
                </a:lnTo>
                <a:lnTo>
                  <a:pt x="710" y="218"/>
                </a:lnTo>
                <a:lnTo>
                  <a:pt x="708" y="220"/>
                </a:lnTo>
                <a:lnTo>
                  <a:pt x="710" y="220"/>
                </a:lnTo>
                <a:lnTo>
                  <a:pt x="710" y="222"/>
                </a:lnTo>
                <a:lnTo>
                  <a:pt x="708" y="222"/>
                </a:lnTo>
                <a:lnTo>
                  <a:pt x="706" y="222"/>
                </a:lnTo>
                <a:lnTo>
                  <a:pt x="706" y="223"/>
                </a:lnTo>
                <a:lnTo>
                  <a:pt x="706" y="222"/>
                </a:lnTo>
                <a:lnTo>
                  <a:pt x="708" y="222"/>
                </a:lnTo>
                <a:lnTo>
                  <a:pt x="708" y="223"/>
                </a:lnTo>
                <a:lnTo>
                  <a:pt x="710" y="223"/>
                </a:lnTo>
                <a:lnTo>
                  <a:pt x="710" y="225"/>
                </a:lnTo>
                <a:lnTo>
                  <a:pt x="712" y="225"/>
                </a:lnTo>
                <a:lnTo>
                  <a:pt x="712" y="227"/>
                </a:lnTo>
                <a:lnTo>
                  <a:pt x="713" y="227"/>
                </a:lnTo>
                <a:lnTo>
                  <a:pt x="715" y="227"/>
                </a:lnTo>
                <a:lnTo>
                  <a:pt x="717" y="225"/>
                </a:lnTo>
                <a:lnTo>
                  <a:pt x="717" y="229"/>
                </a:lnTo>
                <a:lnTo>
                  <a:pt x="719" y="229"/>
                </a:lnTo>
                <a:lnTo>
                  <a:pt x="719" y="227"/>
                </a:lnTo>
                <a:lnTo>
                  <a:pt x="722" y="227"/>
                </a:lnTo>
                <a:lnTo>
                  <a:pt x="724" y="227"/>
                </a:lnTo>
                <a:lnTo>
                  <a:pt x="724" y="229"/>
                </a:lnTo>
                <a:lnTo>
                  <a:pt x="724" y="230"/>
                </a:lnTo>
                <a:lnTo>
                  <a:pt x="724" y="234"/>
                </a:lnTo>
                <a:lnTo>
                  <a:pt x="724" y="236"/>
                </a:lnTo>
                <a:lnTo>
                  <a:pt x="724" y="237"/>
                </a:lnTo>
                <a:lnTo>
                  <a:pt x="722" y="237"/>
                </a:lnTo>
                <a:lnTo>
                  <a:pt x="720" y="237"/>
                </a:lnTo>
                <a:lnTo>
                  <a:pt x="720" y="239"/>
                </a:lnTo>
                <a:lnTo>
                  <a:pt x="720" y="241"/>
                </a:lnTo>
                <a:lnTo>
                  <a:pt x="722" y="241"/>
                </a:lnTo>
                <a:lnTo>
                  <a:pt x="722" y="243"/>
                </a:lnTo>
                <a:lnTo>
                  <a:pt x="724" y="243"/>
                </a:lnTo>
                <a:lnTo>
                  <a:pt x="724" y="246"/>
                </a:lnTo>
                <a:lnTo>
                  <a:pt x="722" y="248"/>
                </a:lnTo>
                <a:lnTo>
                  <a:pt x="720" y="250"/>
                </a:lnTo>
                <a:lnTo>
                  <a:pt x="720" y="251"/>
                </a:lnTo>
                <a:lnTo>
                  <a:pt x="720" y="253"/>
                </a:lnTo>
                <a:lnTo>
                  <a:pt x="720" y="255"/>
                </a:lnTo>
                <a:lnTo>
                  <a:pt x="717" y="257"/>
                </a:lnTo>
                <a:lnTo>
                  <a:pt x="717" y="258"/>
                </a:lnTo>
                <a:lnTo>
                  <a:pt x="715" y="260"/>
                </a:lnTo>
                <a:lnTo>
                  <a:pt x="715" y="262"/>
                </a:lnTo>
                <a:lnTo>
                  <a:pt x="715" y="264"/>
                </a:lnTo>
                <a:lnTo>
                  <a:pt x="713" y="265"/>
                </a:lnTo>
                <a:lnTo>
                  <a:pt x="713" y="267"/>
                </a:lnTo>
                <a:lnTo>
                  <a:pt x="713" y="269"/>
                </a:lnTo>
                <a:lnTo>
                  <a:pt x="712" y="270"/>
                </a:lnTo>
                <a:lnTo>
                  <a:pt x="712" y="272"/>
                </a:lnTo>
                <a:lnTo>
                  <a:pt x="710" y="272"/>
                </a:lnTo>
                <a:lnTo>
                  <a:pt x="710" y="274"/>
                </a:lnTo>
                <a:lnTo>
                  <a:pt x="710" y="276"/>
                </a:lnTo>
                <a:lnTo>
                  <a:pt x="708" y="276"/>
                </a:lnTo>
                <a:lnTo>
                  <a:pt x="708" y="274"/>
                </a:lnTo>
                <a:lnTo>
                  <a:pt x="708" y="272"/>
                </a:lnTo>
                <a:lnTo>
                  <a:pt x="706" y="272"/>
                </a:lnTo>
                <a:lnTo>
                  <a:pt x="705" y="270"/>
                </a:lnTo>
                <a:lnTo>
                  <a:pt x="703" y="269"/>
                </a:lnTo>
                <a:lnTo>
                  <a:pt x="703" y="267"/>
                </a:lnTo>
                <a:lnTo>
                  <a:pt x="703" y="265"/>
                </a:lnTo>
                <a:lnTo>
                  <a:pt x="705" y="264"/>
                </a:lnTo>
                <a:lnTo>
                  <a:pt x="705" y="262"/>
                </a:lnTo>
                <a:lnTo>
                  <a:pt x="706" y="260"/>
                </a:lnTo>
                <a:lnTo>
                  <a:pt x="706" y="258"/>
                </a:lnTo>
                <a:lnTo>
                  <a:pt x="706" y="257"/>
                </a:lnTo>
                <a:lnTo>
                  <a:pt x="708" y="255"/>
                </a:lnTo>
                <a:lnTo>
                  <a:pt x="706" y="255"/>
                </a:lnTo>
                <a:lnTo>
                  <a:pt x="706" y="253"/>
                </a:lnTo>
                <a:lnTo>
                  <a:pt x="708" y="253"/>
                </a:lnTo>
                <a:lnTo>
                  <a:pt x="708" y="251"/>
                </a:lnTo>
                <a:lnTo>
                  <a:pt x="708" y="250"/>
                </a:lnTo>
                <a:lnTo>
                  <a:pt x="710" y="248"/>
                </a:lnTo>
                <a:lnTo>
                  <a:pt x="710" y="246"/>
                </a:lnTo>
                <a:lnTo>
                  <a:pt x="708" y="246"/>
                </a:lnTo>
                <a:lnTo>
                  <a:pt x="708" y="248"/>
                </a:lnTo>
                <a:lnTo>
                  <a:pt x="708" y="250"/>
                </a:lnTo>
                <a:lnTo>
                  <a:pt x="706" y="250"/>
                </a:lnTo>
                <a:lnTo>
                  <a:pt x="706" y="248"/>
                </a:lnTo>
                <a:lnTo>
                  <a:pt x="706" y="246"/>
                </a:lnTo>
                <a:lnTo>
                  <a:pt x="706" y="250"/>
                </a:lnTo>
                <a:lnTo>
                  <a:pt x="703" y="251"/>
                </a:lnTo>
                <a:lnTo>
                  <a:pt x="703" y="253"/>
                </a:lnTo>
                <a:lnTo>
                  <a:pt x="701" y="253"/>
                </a:lnTo>
                <a:lnTo>
                  <a:pt x="701" y="255"/>
                </a:lnTo>
                <a:lnTo>
                  <a:pt x="699" y="255"/>
                </a:lnTo>
                <a:lnTo>
                  <a:pt x="699" y="257"/>
                </a:lnTo>
                <a:lnTo>
                  <a:pt x="699" y="258"/>
                </a:lnTo>
                <a:lnTo>
                  <a:pt x="699" y="260"/>
                </a:lnTo>
                <a:lnTo>
                  <a:pt x="699" y="262"/>
                </a:lnTo>
                <a:lnTo>
                  <a:pt x="701" y="262"/>
                </a:lnTo>
                <a:lnTo>
                  <a:pt x="701" y="264"/>
                </a:lnTo>
                <a:lnTo>
                  <a:pt x="699" y="264"/>
                </a:lnTo>
                <a:lnTo>
                  <a:pt x="699" y="265"/>
                </a:lnTo>
                <a:lnTo>
                  <a:pt x="698" y="265"/>
                </a:lnTo>
                <a:lnTo>
                  <a:pt x="698" y="267"/>
                </a:lnTo>
                <a:lnTo>
                  <a:pt x="698" y="269"/>
                </a:lnTo>
                <a:lnTo>
                  <a:pt x="696" y="270"/>
                </a:lnTo>
                <a:lnTo>
                  <a:pt x="694" y="270"/>
                </a:lnTo>
                <a:lnTo>
                  <a:pt x="693" y="269"/>
                </a:lnTo>
                <a:lnTo>
                  <a:pt x="693" y="267"/>
                </a:lnTo>
                <a:lnTo>
                  <a:pt x="691" y="267"/>
                </a:lnTo>
                <a:lnTo>
                  <a:pt x="691" y="269"/>
                </a:lnTo>
                <a:lnTo>
                  <a:pt x="689" y="269"/>
                </a:lnTo>
                <a:lnTo>
                  <a:pt x="687" y="269"/>
                </a:lnTo>
                <a:lnTo>
                  <a:pt x="687" y="267"/>
                </a:lnTo>
                <a:lnTo>
                  <a:pt x="687" y="269"/>
                </a:lnTo>
                <a:lnTo>
                  <a:pt x="689" y="269"/>
                </a:lnTo>
                <a:lnTo>
                  <a:pt x="689" y="270"/>
                </a:lnTo>
                <a:lnTo>
                  <a:pt x="691" y="270"/>
                </a:lnTo>
                <a:lnTo>
                  <a:pt x="691" y="272"/>
                </a:lnTo>
                <a:lnTo>
                  <a:pt x="693" y="272"/>
                </a:lnTo>
                <a:lnTo>
                  <a:pt x="694" y="274"/>
                </a:lnTo>
                <a:lnTo>
                  <a:pt x="694" y="276"/>
                </a:lnTo>
                <a:lnTo>
                  <a:pt x="696" y="276"/>
                </a:lnTo>
                <a:lnTo>
                  <a:pt x="698" y="277"/>
                </a:lnTo>
                <a:lnTo>
                  <a:pt x="698" y="279"/>
                </a:lnTo>
                <a:lnTo>
                  <a:pt x="698" y="281"/>
                </a:lnTo>
                <a:lnTo>
                  <a:pt x="698" y="283"/>
                </a:lnTo>
                <a:lnTo>
                  <a:pt x="698" y="284"/>
                </a:lnTo>
                <a:lnTo>
                  <a:pt x="698" y="288"/>
                </a:lnTo>
                <a:lnTo>
                  <a:pt x="696" y="288"/>
                </a:lnTo>
                <a:lnTo>
                  <a:pt x="694" y="288"/>
                </a:lnTo>
                <a:lnTo>
                  <a:pt x="694" y="290"/>
                </a:lnTo>
                <a:lnTo>
                  <a:pt x="694" y="291"/>
                </a:lnTo>
                <a:lnTo>
                  <a:pt x="694" y="293"/>
                </a:lnTo>
                <a:lnTo>
                  <a:pt x="693" y="291"/>
                </a:lnTo>
                <a:lnTo>
                  <a:pt x="693" y="290"/>
                </a:lnTo>
                <a:lnTo>
                  <a:pt x="693" y="291"/>
                </a:lnTo>
                <a:lnTo>
                  <a:pt x="694" y="293"/>
                </a:lnTo>
                <a:lnTo>
                  <a:pt x="696" y="293"/>
                </a:lnTo>
                <a:lnTo>
                  <a:pt x="696" y="295"/>
                </a:lnTo>
                <a:lnTo>
                  <a:pt x="699" y="295"/>
                </a:lnTo>
                <a:lnTo>
                  <a:pt x="699" y="297"/>
                </a:lnTo>
                <a:lnTo>
                  <a:pt x="701" y="297"/>
                </a:lnTo>
                <a:lnTo>
                  <a:pt x="705" y="297"/>
                </a:lnTo>
                <a:lnTo>
                  <a:pt x="706" y="298"/>
                </a:lnTo>
                <a:lnTo>
                  <a:pt x="706" y="300"/>
                </a:lnTo>
                <a:lnTo>
                  <a:pt x="706" y="302"/>
                </a:lnTo>
                <a:lnTo>
                  <a:pt x="706" y="304"/>
                </a:lnTo>
                <a:lnTo>
                  <a:pt x="705" y="302"/>
                </a:lnTo>
                <a:lnTo>
                  <a:pt x="705" y="300"/>
                </a:lnTo>
                <a:lnTo>
                  <a:pt x="703" y="300"/>
                </a:lnTo>
                <a:lnTo>
                  <a:pt x="703" y="298"/>
                </a:lnTo>
                <a:lnTo>
                  <a:pt x="703" y="297"/>
                </a:lnTo>
                <a:lnTo>
                  <a:pt x="701" y="298"/>
                </a:lnTo>
                <a:lnTo>
                  <a:pt x="699" y="298"/>
                </a:lnTo>
                <a:lnTo>
                  <a:pt x="698" y="300"/>
                </a:lnTo>
                <a:lnTo>
                  <a:pt x="698" y="302"/>
                </a:lnTo>
                <a:lnTo>
                  <a:pt x="696" y="304"/>
                </a:lnTo>
                <a:lnTo>
                  <a:pt x="694" y="305"/>
                </a:lnTo>
                <a:lnTo>
                  <a:pt x="693" y="305"/>
                </a:lnTo>
                <a:lnTo>
                  <a:pt x="691" y="304"/>
                </a:lnTo>
                <a:lnTo>
                  <a:pt x="687" y="305"/>
                </a:lnTo>
                <a:lnTo>
                  <a:pt x="687" y="304"/>
                </a:lnTo>
                <a:lnTo>
                  <a:pt x="686" y="304"/>
                </a:lnTo>
                <a:lnTo>
                  <a:pt x="686" y="305"/>
                </a:lnTo>
                <a:lnTo>
                  <a:pt x="684" y="305"/>
                </a:lnTo>
                <a:lnTo>
                  <a:pt x="682" y="305"/>
                </a:lnTo>
                <a:lnTo>
                  <a:pt x="682" y="307"/>
                </a:lnTo>
                <a:lnTo>
                  <a:pt x="684" y="307"/>
                </a:lnTo>
                <a:lnTo>
                  <a:pt x="686" y="307"/>
                </a:lnTo>
                <a:lnTo>
                  <a:pt x="686" y="309"/>
                </a:lnTo>
                <a:lnTo>
                  <a:pt x="686" y="311"/>
                </a:lnTo>
                <a:lnTo>
                  <a:pt x="684" y="311"/>
                </a:lnTo>
                <a:lnTo>
                  <a:pt x="684" y="312"/>
                </a:lnTo>
                <a:lnTo>
                  <a:pt x="684" y="314"/>
                </a:lnTo>
                <a:lnTo>
                  <a:pt x="682" y="314"/>
                </a:lnTo>
                <a:lnTo>
                  <a:pt x="682" y="316"/>
                </a:lnTo>
                <a:lnTo>
                  <a:pt x="680" y="318"/>
                </a:lnTo>
                <a:lnTo>
                  <a:pt x="682" y="318"/>
                </a:lnTo>
                <a:lnTo>
                  <a:pt x="684" y="319"/>
                </a:lnTo>
                <a:lnTo>
                  <a:pt x="686" y="319"/>
                </a:lnTo>
                <a:lnTo>
                  <a:pt x="687" y="318"/>
                </a:lnTo>
                <a:lnTo>
                  <a:pt x="689" y="318"/>
                </a:lnTo>
                <a:lnTo>
                  <a:pt x="691" y="318"/>
                </a:lnTo>
                <a:lnTo>
                  <a:pt x="691" y="316"/>
                </a:lnTo>
                <a:lnTo>
                  <a:pt x="693" y="314"/>
                </a:lnTo>
                <a:lnTo>
                  <a:pt x="693" y="316"/>
                </a:lnTo>
                <a:lnTo>
                  <a:pt x="694" y="316"/>
                </a:lnTo>
                <a:lnTo>
                  <a:pt x="694" y="318"/>
                </a:lnTo>
                <a:lnTo>
                  <a:pt x="693" y="318"/>
                </a:lnTo>
                <a:lnTo>
                  <a:pt x="694" y="319"/>
                </a:lnTo>
                <a:lnTo>
                  <a:pt x="694" y="321"/>
                </a:lnTo>
                <a:lnTo>
                  <a:pt x="696" y="323"/>
                </a:lnTo>
                <a:lnTo>
                  <a:pt x="694" y="323"/>
                </a:lnTo>
                <a:lnTo>
                  <a:pt x="694" y="325"/>
                </a:lnTo>
                <a:lnTo>
                  <a:pt x="696" y="326"/>
                </a:lnTo>
                <a:lnTo>
                  <a:pt x="696" y="328"/>
                </a:lnTo>
                <a:lnTo>
                  <a:pt x="696" y="330"/>
                </a:lnTo>
                <a:lnTo>
                  <a:pt x="698" y="332"/>
                </a:lnTo>
                <a:lnTo>
                  <a:pt x="698" y="333"/>
                </a:lnTo>
                <a:lnTo>
                  <a:pt x="698" y="335"/>
                </a:lnTo>
                <a:lnTo>
                  <a:pt x="698" y="337"/>
                </a:lnTo>
                <a:lnTo>
                  <a:pt x="696" y="339"/>
                </a:lnTo>
                <a:lnTo>
                  <a:pt x="694" y="339"/>
                </a:lnTo>
                <a:lnTo>
                  <a:pt x="694" y="337"/>
                </a:lnTo>
                <a:lnTo>
                  <a:pt x="693" y="337"/>
                </a:lnTo>
                <a:lnTo>
                  <a:pt x="691" y="337"/>
                </a:lnTo>
                <a:lnTo>
                  <a:pt x="689" y="339"/>
                </a:lnTo>
                <a:lnTo>
                  <a:pt x="686" y="342"/>
                </a:lnTo>
                <a:lnTo>
                  <a:pt x="686" y="344"/>
                </a:lnTo>
                <a:lnTo>
                  <a:pt x="686" y="346"/>
                </a:lnTo>
                <a:lnTo>
                  <a:pt x="687" y="346"/>
                </a:lnTo>
                <a:lnTo>
                  <a:pt x="687" y="347"/>
                </a:lnTo>
                <a:lnTo>
                  <a:pt x="686" y="347"/>
                </a:lnTo>
                <a:lnTo>
                  <a:pt x="687" y="349"/>
                </a:lnTo>
                <a:lnTo>
                  <a:pt x="686" y="349"/>
                </a:lnTo>
                <a:lnTo>
                  <a:pt x="686" y="351"/>
                </a:lnTo>
                <a:lnTo>
                  <a:pt x="686" y="353"/>
                </a:lnTo>
                <a:lnTo>
                  <a:pt x="687" y="354"/>
                </a:lnTo>
                <a:lnTo>
                  <a:pt x="687" y="353"/>
                </a:lnTo>
                <a:lnTo>
                  <a:pt x="689" y="354"/>
                </a:lnTo>
                <a:lnTo>
                  <a:pt x="687" y="356"/>
                </a:lnTo>
                <a:lnTo>
                  <a:pt x="687" y="354"/>
                </a:lnTo>
                <a:lnTo>
                  <a:pt x="686" y="358"/>
                </a:lnTo>
                <a:lnTo>
                  <a:pt x="684" y="358"/>
                </a:lnTo>
                <a:lnTo>
                  <a:pt x="682" y="360"/>
                </a:lnTo>
                <a:lnTo>
                  <a:pt x="680" y="361"/>
                </a:lnTo>
                <a:lnTo>
                  <a:pt x="680" y="363"/>
                </a:lnTo>
                <a:lnTo>
                  <a:pt x="679" y="365"/>
                </a:lnTo>
                <a:lnTo>
                  <a:pt x="677" y="366"/>
                </a:lnTo>
                <a:lnTo>
                  <a:pt x="675" y="366"/>
                </a:lnTo>
                <a:lnTo>
                  <a:pt x="673" y="368"/>
                </a:lnTo>
                <a:lnTo>
                  <a:pt x="673" y="372"/>
                </a:lnTo>
                <a:lnTo>
                  <a:pt x="672" y="373"/>
                </a:lnTo>
                <a:lnTo>
                  <a:pt x="673" y="372"/>
                </a:lnTo>
                <a:lnTo>
                  <a:pt x="675" y="370"/>
                </a:lnTo>
                <a:lnTo>
                  <a:pt x="677" y="370"/>
                </a:lnTo>
                <a:lnTo>
                  <a:pt x="679" y="372"/>
                </a:lnTo>
                <a:lnTo>
                  <a:pt x="680" y="372"/>
                </a:lnTo>
                <a:lnTo>
                  <a:pt x="682" y="372"/>
                </a:lnTo>
                <a:lnTo>
                  <a:pt x="680" y="375"/>
                </a:lnTo>
                <a:lnTo>
                  <a:pt x="679" y="377"/>
                </a:lnTo>
                <a:lnTo>
                  <a:pt x="679" y="379"/>
                </a:lnTo>
                <a:lnTo>
                  <a:pt x="675" y="384"/>
                </a:lnTo>
                <a:lnTo>
                  <a:pt x="675" y="386"/>
                </a:lnTo>
                <a:lnTo>
                  <a:pt x="675" y="387"/>
                </a:lnTo>
                <a:lnTo>
                  <a:pt x="673" y="389"/>
                </a:lnTo>
                <a:lnTo>
                  <a:pt x="673" y="391"/>
                </a:lnTo>
                <a:lnTo>
                  <a:pt x="675" y="391"/>
                </a:lnTo>
                <a:lnTo>
                  <a:pt x="675" y="393"/>
                </a:lnTo>
                <a:lnTo>
                  <a:pt x="673" y="393"/>
                </a:lnTo>
                <a:lnTo>
                  <a:pt x="673" y="394"/>
                </a:lnTo>
                <a:lnTo>
                  <a:pt x="673" y="396"/>
                </a:lnTo>
                <a:lnTo>
                  <a:pt x="672" y="396"/>
                </a:lnTo>
                <a:lnTo>
                  <a:pt x="673" y="398"/>
                </a:lnTo>
                <a:lnTo>
                  <a:pt x="672" y="398"/>
                </a:lnTo>
                <a:lnTo>
                  <a:pt x="672" y="400"/>
                </a:lnTo>
                <a:lnTo>
                  <a:pt x="670" y="401"/>
                </a:lnTo>
                <a:lnTo>
                  <a:pt x="670" y="403"/>
                </a:lnTo>
                <a:lnTo>
                  <a:pt x="670" y="405"/>
                </a:lnTo>
                <a:lnTo>
                  <a:pt x="668" y="407"/>
                </a:lnTo>
                <a:lnTo>
                  <a:pt x="666" y="408"/>
                </a:lnTo>
                <a:lnTo>
                  <a:pt x="668" y="408"/>
                </a:lnTo>
                <a:lnTo>
                  <a:pt x="666" y="412"/>
                </a:lnTo>
                <a:lnTo>
                  <a:pt x="668" y="412"/>
                </a:lnTo>
                <a:lnTo>
                  <a:pt x="668" y="414"/>
                </a:lnTo>
                <a:lnTo>
                  <a:pt x="666" y="415"/>
                </a:lnTo>
                <a:lnTo>
                  <a:pt x="666" y="417"/>
                </a:lnTo>
                <a:lnTo>
                  <a:pt x="665" y="417"/>
                </a:lnTo>
                <a:lnTo>
                  <a:pt x="665" y="419"/>
                </a:lnTo>
                <a:lnTo>
                  <a:pt x="663" y="419"/>
                </a:lnTo>
                <a:lnTo>
                  <a:pt x="665" y="419"/>
                </a:lnTo>
                <a:lnTo>
                  <a:pt x="665" y="421"/>
                </a:lnTo>
                <a:lnTo>
                  <a:pt x="663" y="421"/>
                </a:lnTo>
                <a:lnTo>
                  <a:pt x="663" y="422"/>
                </a:lnTo>
                <a:lnTo>
                  <a:pt x="661" y="424"/>
                </a:lnTo>
                <a:lnTo>
                  <a:pt x="661" y="426"/>
                </a:lnTo>
                <a:lnTo>
                  <a:pt x="661" y="428"/>
                </a:lnTo>
                <a:lnTo>
                  <a:pt x="661" y="429"/>
                </a:lnTo>
                <a:lnTo>
                  <a:pt x="659" y="429"/>
                </a:lnTo>
                <a:lnTo>
                  <a:pt x="659" y="431"/>
                </a:lnTo>
                <a:lnTo>
                  <a:pt x="658" y="433"/>
                </a:lnTo>
                <a:lnTo>
                  <a:pt x="658" y="435"/>
                </a:lnTo>
                <a:lnTo>
                  <a:pt x="656" y="435"/>
                </a:lnTo>
                <a:lnTo>
                  <a:pt x="656" y="433"/>
                </a:lnTo>
                <a:lnTo>
                  <a:pt x="654" y="433"/>
                </a:lnTo>
                <a:lnTo>
                  <a:pt x="652" y="435"/>
                </a:lnTo>
                <a:lnTo>
                  <a:pt x="651" y="435"/>
                </a:lnTo>
                <a:lnTo>
                  <a:pt x="649" y="435"/>
                </a:lnTo>
                <a:lnTo>
                  <a:pt x="647" y="435"/>
                </a:lnTo>
                <a:lnTo>
                  <a:pt x="647" y="436"/>
                </a:lnTo>
                <a:lnTo>
                  <a:pt x="645" y="438"/>
                </a:lnTo>
                <a:lnTo>
                  <a:pt x="645" y="440"/>
                </a:lnTo>
                <a:lnTo>
                  <a:pt x="644" y="440"/>
                </a:lnTo>
                <a:lnTo>
                  <a:pt x="642" y="440"/>
                </a:lnTo>
                <a:lnTo>
                  <a:pt x="640" y="440"/>
                </a:lnTo>
                <a:lnTo>
                  <a:pt x="638" y="440"/>
                </a:lnTo>
                <a:lnTo>
                  <a:pt x="637" y="440"/>
                </a:lnTo>
                <a:lnTo>
                  <a:pt x="635" y="440"/>
                </a:lnTo>
                <a:lnTo>
                  <a:pt x="635" y="438"/>
                </a:lnTo>
                <a:lnTo>
                  <a:pt x="633" y="436"/>
                </a:lnTo>
                <a:lnTo>
                  <a:pt x="633" y="435"/>
                </a:lnTo>
                <a:lnTo>
                  <a:pt x="631" y="435"/>
                </a:lnTo>
                <a:lnTo>
                  <a:pt x="633" y="436"/>
                </a:lnTo>
                <a:lnTo>
                  <a:pt x="633" y="438"/>
                </a:lnTo>
                <a:lnTo>
                  <a:pt x="635" y="440"/>
                </a:lnTo>
                <a:lnTo>
                  <a:pt x="637" y="440"/>
                </a:lnTo>
                <a:lnTo>
                  <a:pt x="638" y="442"/>
                </a:lnTo>
                <a:lnTo>
                  <a:pt x="642" y="442"/>
                </a:lnTo>
                <a:lnTo>
                  <a:pt x="644" y="443"/>
                </a:lnTo>
                <a:lnTo>
                  <a:pt x="645" y="442"/>
                </a:lnTo>
                <a:lnTo>
                  <a:pt x="645" y="443"/>
                </a:lnTo>
                <a:lnTo>
                  <a:pt x="647" y="445"/>
                </a:lnTo>
                <a:lnTo>
                  <a:pt x="649" y="447"/>
                </a:lnTo>
                <a:lnTo>
                  <a:pt x="651" y="447"/>
                </a:lnTo>
                <a:lnTo>
                  <a:pt x="651" y="449"/>
                </a:lnTo>
                <a:lnTo>
                  <a:pt x="651" y="450"/>
                </a:lnTo>
                <a:lnTo>
                  <a:pt x="651" y="452"/>
                </a:lnTo>
                <a:lnTo>
                  <a:pt x="651" y="454"/>
                </a:lnTo>
                <a:lnTo>
                  <a:pt x="651" y="457"/>
                </a:lnTo>
                <a:lnTo>
                  <a:pt x="649" y="457"/>
                </a:lnTo>
                <a:lnTo>
                  <a:pt x="649" y="459"/>
                </a:lnTo>
                <a:lnTo>
                  <a:pt x="649" y="461"/>
                </a:lnTo>
                <a:lnTo>
                  <a:pt x="647" y="462"/>
                </a:lnTo>
                <a:lnTo>
                  <a:pt x="645" y="462"/>
                </a:lnTo>
                <a:lnTo>
                  <a:pt x="645" y="464"/>
                </a:lnTo>
                <a:lnTo>
                  <a:pt x="645" y="466"/>
                </a:lnTo>
                <a:lnTo>
                  <a:pt x="645" y="468"/>
                </a:lnTo>
                <a:lnTo>
                  <a:pt x="644" y="471"/>
                </a:lnTo>
                <a:lnTo>
                  <a:pt x="642" y="473"/>
                </a:lnTo>
                <a:lnTo>
                  <a:pt x="640" y="475"/>
                </a:lnTo>
                <a:lnTo>
                  <a:pt x="640" y="478"/>
                </a:lnTo>
                <a:lnTo>
                  <a:pt x="640" y="480"/>
                </a:lnTo>
                <a:lnTo>
                  <a:pt x="640" y="482"/>
                </a:lnTo>
                <a:lnTo>
                  <a:pt x="638" y="483"/>
                </a:lnTo>
                <a:lnTo>
                  <a:pt x="638" y="485"/>
                </a:lnTo>
                <a:lnTo>
                  <a:pt x="637" y="485"/>
                </a:lnTo>
                <a:lnTo>
                  <a:pt x="633" y="489"/>
                </a:lnTo>
                <a:lnTo>
                  <a:pt x="633" y="490"/>
                </a:lnTo>
                <a:lnTo>
                  <a:pt x="631" y="492"/>
                </a:lnTo>
                <a:lnTo>
                  <a:pt x="631" y="494"/>
                </a:lnTo>
                <a:lnTo>
                  <a:pt x="631" y="496"/>
                </a:lnTo>
                <a:lnTo>
                  <a:pt x="630" y="496"/>
                </a:lnTo>
                <a:lnTo>
                  <a:pt x="630" y="497"/>
                </a:lnTo>
                <a:lnTo>
                  <a:pt x="630" y="499"/>
                </a:lnTo>
                <a:lnTo>
                  <a:pt x="630" y="501"/>
                </a:lnTo>
                <a:lnTo>
                  <a:pt x="630" y="503"/>
                </a:lnTo>
                <a:lnTo>
                  <a:pt x="628" y="504"/>
                </a:lnTo>
                <a:lnTo>
                  <a:pt x="626" y="504"/>
                </a:lnTo>
                <a:lnTo>
                  <a:pt x="624" y="506"/>
                </a:lnTo>
                <a:lnTo>
                  <a:pt x="623" y="508"/>
                </a:lnTo>
                <a:lnTo>
                  <a:pt x="623" y="511"/>
                </a:lnTo>
                <a:lnTo>
                  <a:pt x="621" y="511"/>
                </a:lnTo>
                <a:lnTo>
                  <a:pt x="619" y="511"/>
                </a:lnTo>
                <a:lnTo>
                  <a:pt x="617" y="511"/>
                </a:lnTo>
                <a:lnTo>
                  <a:pt x="616" y="511"/>
                </a:lnTo>
                <a:lnTo>
                  <a:pt x="614" y="513"/>
                </a:lnTo>
                <a:lnTo>
                  <a:pt x="616" y="513"/>
                </a:lnTo>
                <a:lnTo>
                  <a:pt x="616" y="515"/>
                </a:lnTo>
                <a:lnTo>
                  <a:pt x="616" y="517"/>
                </a:lnTo>
                <a:lnTo>
                  <a:pt x="616" y="515"/>
                </a:lnTo>
                <a:lnTo>
                  <a:pt x="616" y="513"/>
                </a:lnTo>
                <a:lnTo>
                  <a:pt x="616" y="511"/>
                </a:lnTo>
                <a:lnTo>
                  <a:pt x="617" y="511"/>
                </a:lnTo>
                <a:lnTo>
                  <a:pt x="619" y="513"/>
                </a:lnTo>
                <a:lnTo>
                  <a:pt x="619" y="515"/>
                </a:lnTo>
                <a:lnTo>
                  <a:pt x="619" y="517"/>
                </a:lnTo>
                <a:lnTo>
                  <a:pt x="617" y="518"/>
                </a:lnTo>
                <a:lnTo>
                  <a:pt x="616" y="520"/>
                </a:lnTo>
                <a:lnTo>
                  <a:pt x="616" y="522"/>
                </a:lnTo>
                <a:lnTo>
                  <a:pt x="616" y="525"/>
                </a:lnTo>
                <a:lnTo>
                  <a:pt x="616" y="527"/>
                </a:lnTo>
                <a:lnTo>
                  <a:pt x="616" y="529"/>
                </a:lnTo>
                <a:lnTo>
                  <a:pt x="616" y="531"/>
                </a:lnTo>
                <a:lnTo>
                  <a:pt x="616" y="532"/>
                </a:lnTo>
                <a:lnTo>
                  <a:pt x="616" y="536"/>
                </a:lnTo>
                <a:lnTo>
                  <a:pt x="614" y="538"/>
                </a:lnTo>
                <a:lnTo>
                  <a:pt x="614" y="539"/>
                </a:lnTo>
                <a:lnTo>
                  <a:pt x="614" y="541"/>
                </a:lnTo>
                <a:lnTo>
                  <a:pt x="612" y="541"/>
                </a:lnTo>
                <a:lnTo>
                  <a:pt x="612" y="543"/>
                </a:lnTo>
                <a:lnTo>
                  <a:pt x="610" y="545"/>
                </a:lnTo>
                <a:lnTo>
                  <a:pt x="609" y="546"/>
                </a:lnTo>
                <a:lnTo>
                  <a:pt x="607" y="550"/>
                </a:lnTo>
                <a:lnTo>
                  <a:pt x="607" y="551"/>
                </a:lnTo>
                <a:lnTo>
                  <a:pt x="604" y="555"/>
                </a:lnTo>
                <a:lnTo>
                  <a:pt x="604" y="557"/>
                </a:lnTo>
                <a:lnTo>
                  <a:pt x="602" y="558"/>
                </a:lnTo>
                <a:lnTo>
                  <a:pt x="602" y="560"/>
                </a:lnTo>
                <a:lnTo>
                  <a:pt x="602" y="562"/>
                </a:lnTo>
                <a:lnTo>
                  <a:pt x="598" y="564"/>
                </a:lnTo>
                <a:lnTo>
                  <a:pt x="598" y="565"/>
                </a:lnTo>
                <a:lnTo>
                  <a:pt x="597" y="567"/>
                </a:lnTo>
                <a:lnTo>
                  <a:pt x="597" y="569"/>
                </a:lnTo>
                <a:lnTo>
                  <a:pt x="597" y="571"/>
                </a:lnTo>
                <a:lnTo>
                  <a:pt x="597" y="572"/>
                </a:lnTo>
                <a:lnTo>
                  <a:pt x="595" y="574"/>
                </a:lnTo>
                <a:lnTo>
                  <a:pt x="593" y="576"/>
                </a:lnTo>
                <a:lnTo>
                  <a:pt x="593" y="578"/>
                </a:lnTo>
                <a:lnTo>
                  <a:pt x="593" y="579"/>
                </a:lnTo>
                <a:lnTo>
                  <a:pt x="591" y="581"/>
                </a:lnTo>
                <a:lnTo>
                  <a:pt x="590" y="583"/>
                </a:lnTo>
                <a:lnTo>
                  <a:pt x="590" y="586"/>
                </a:lnTo>
                <a:lnTo>
                  <a:pt x="591" y="588"/>
                </a:lnTo>
                <a:lnTo>
                  <a:pt x="591" y="590"/>
                </a:lnTo>
                <a:lnTo>
                  <a:pt x="590" y="590"/>
                </a:lnTo>
                <a:lnTo>
                  <a:pt x="590" y="593"/>
                </a:lnTo>
                <a:lnTo>
                  <a:pt x="591" y="593"/>
                </a:lnTo>
                <a:lnTo>
                  <a:pt x="591" y="595"/>
                </a:lnTo>
                <a:lnTo>
                  <a:pt x="591" y="597"/>
                </a:lnTo>
                <a:lnTo>
                  <a:pt x="590" y="597"/>
                </a:lnTo>
                <a:lnTo>
                  <a:pt x="591" y="597"/>
                </a:lnTo>
                <a:lnTo>
                  <a:pt x="591" y="599"/>
                </a:lnTo>
                <a:lnTo>
                  <a:pt x="591" y="600"/>
                </a:lnTo>
                <a:lnTo>
                  <a:pt x="591" y="602"/>
                </a:lnTo>
                <a:lnTo>
                  <a:pt x="591" y="604"/>
                </a:lnTo>
                <a:lnTo>
                  <a:pt x="591" y="606"/>
                </a:lnTo>
                <a:lnTo>
                  <a:pt x="591" y="609"/>
                </a:lnTo>
                <a:lnTo>
                  <a:pt x="590" y="611"/>
                </a:lnTo>
                <a:lnTo>
                  <a:pt x="590" y="613"/>
                </a:lnTo>
                <a:lnTo>
                  <a:pt x="588" y="614"/>
                </a:lnTo>
                <a:lnTo>
                  <a:pt x="588" y="613"/>
                </a:lnTo>
                <a:lnTo>
                  <a:pt x="588" y="611"/>
                </a:lnTo>
                <a:lnTo>
                  <a:pt x="586" y="614"/>
                </a:lnTo>
                <a:lnTo>
                  <a:pt x="584" y="620"/>
                </a:lnTo>
                <a:lnTo>
                  <a:pt x="584" y="621"/>
                </a:lnTo>
                <a:lnTo>
                  <a:pt x="577" y="621"/>
                </a:lnTo>
                <a:lnTo>
                  <a:pt x="576" y="620"/>
                </a:lnTo>
                <a:lnTo>
                  <a:pt x="574" y="620"/>
                </a:lnTo>
                <a:lnTo>
                  <a:pt x="574" y="618"/>
                </a:lnTo>
                <a:lnTo>
                  <a:pt x="572" y="618"/>
                </a:lnTo>
                <a:lnTo>
                  <a:pt x="570" y="618"/>
                </a:lnTo>
                <a:lnTo>
                  <a:pt x="569" y="618"/>
                </a:lnTo>
                <a:lnTo>
                  <a:pt x="567" y="618"/>
                </a:lnTo>
                <a:lnTo>
                  <a:pt x="565" y="618"/>
                </a:lnTo>
                <a:lnTo>
                  <a:pt x="563" y="618"/>
                </a:lnTo>
                <a:lnTo>
                  <a:pt x="562" y="618"/>
                </a:lnTo>
                <a:lnTo>
                  <a:pt x="560" y="618"/>
                </a:lnTo>
                <a:lnTo>
                  <a:pt x="560" y="616"/>
                </a:lnTo>
                <a:lnTo>
                  <a:pt x="558" y="616"/>
                </a:lnTo>
                <a:lnTo>
                  <a:pt x="556" y="616"/>
                </a:lnTo>
                <a:lnTo>
                  <a:pt x="555" y="616"/>
                </a:lnTo>
                <a:lnTo>
                  <a:pt x="553" y="618"/>
                </a:lnTo>
                <a:lnTo>
                  <a:pt x="553" y="620"/>
                </a:lnTo>
                <a:lnTo>
                  <a:pt x="551" y="620"/>
                </a:lnTo>
                <a:lnTo>
                  <a:pt x="551" y="621"/>
                </a:lnTo>
                <a:lnTo>
                  <a:pt x="549" y="621"/>
                </a:lnTo>
                <a:lnTo>
                  <a:pt x="549" y="623"/>
                </a:lnTo>
                <a:lnTo>
                  <a:pt x="548" y="623"/>
                </a:lnTo>
                <a:lnTo>
                  <a:pt x="546" y="623"/>
                </a:lnTo>
                <a:lnTo>
                  <a:pt x="544" y="623"/>
                </a:lnTo>
                <a:lnTo>
                  <a:pt x="542" y="621"/>
                </a:lnTo>
                <a:lnTo>
                  <a:pt x="541" y="621"/>
                </a:lnTo>
                <a:lnTo>
                  <a:pt x="539" y="620"/>
                </a:lnTo>
                <a:lnTo>
                  <a:pt x="539" y="621"/>
                </a:lnTo>
                <a:lnTo>
                  <a:pt x="537" y="621"/>
                </a:lnTo>
                <a:lnTo>
                  <a:pt x="535" y="621"/>
                </a:lnTo>
                <a:lnTo>
                  <a:pt x="534" y="623"/>
                </a:lnTo>
                <a:lnTo>
                  <a:pt x="532" y="623"/>
                </a:lnTo>
                <a:lnTo>
                  <a:pt x="532" y="625"/>
                </a:lnTo>
                <a:lnTo>
                  <a:pt x="530" y="627"/>
                </a:lnTo>
                <a:lnTo>
                  <a:pt x="530" y="628"/>
                </a:lnTo>
                <a:lnTo>
                  <a:pt x="528" y="628"/>
                </a:lnTo>
                <a:lnTo>
                  <a:pt x="528" y="630"/>
                </a:lnTo>
                <a:lnTo>
                  <a:pt x="527" y="630"/>
                </a:lnTo>
                <a:lnTo>
                  <a:pt x="527" y="632"/>
                </a:lnTo>
                <a:lnTo>
                  <a:pt x="525" y="632"/>
                </a:lnTo>
                <a:lnTo>
                  <a:pt x="523" y="632"/>
                </a:lnTo>
                <a:lnTo>
                  <a:pt x="521" y="632"/>
                </a:lnTo>
                <a:lnTo>
                  <a:pt x="521" y="630"/>
                </a:lnTo>
                <a:lnTo>
                  <a:pt x="520" y="630"/>
                </a:lnTo>
                <a:lnTo>
                  <a:pt x="518" y="630"/>
                </a:lnTo>
                <a:lnTo>
                  <a:pt x="516" y="630"/>
                </a:lnTo>
                <a:lnTo>
                  <a:pt x="515" y="632"/>
                </a:lnTo>
                <a:lnTo>
                  <a:pt x="515" y="634"/>
                </a:lnTo>
                <a:lnTo>
                  <a:pt x="513" y="634"/>
                </a:lnTo>
                <a:lnTo>
                  <a:pt x="513" y="635"/>
                </a:lnTo>
                <a:lnTo>
                  <a:pt x="511" y="635"/>
                </a:lnTo>
                <a:lnTo>
                  <a:pt x="511" y="637"/>
                </a:lnTo>
                <a:lnTo>
                  <a:pt x="509" y="637"/>
                </a:lnTo>
                <a:lnTo>
                  <a:pt x="509" y="639"/>
                </a:lnTo>
                <a:lnTo>
                  <a:pt x="508" y="639"/>
                </a:lnTo>
                <a:lnTo>
                  <a:pt x="506" y="641"/>
                </a:lnTo>
                <a:lnTo>
                  <a:pt x="504" y="641"/>
                </a:lnTo>
                <a:lnTo>
                  <a:pt x="502" y="639"/>
                </a:lnTo>
                <a:lnTo>
                  <a:pt x="502" y="637"/>
                </a:lnTo>
                <a:lnTo>
                  <a:pt x="501" y="637"/>
                </a:lnTo>
                <a:lnTo>
                  <a:pt x="499" y="635"/>
                </a:lnTo>
                <a:lnTo>
                  <a:pt x="497" y="637"/>
                </a:lnTo>
                <a:lnTo>
                  <a:pt x="495" y="637"/>
                </a:lnTo>
                <a:lnTo>
                  <a:pt x="495" y="639"/>
                </a:lnTo>
                <a:lnTo>
                  <a:pt x="494" y="639"/>
                </a:lnTo>
                <a:lnTo>
                  <a:pt x="492" y="639"/>
                </a:lnTo>
                <a:lnTo>
                  <a:pt x="490" y="639"/>
                </a:lnTo>
                <a:lnTo>
                  <a:pt x="488" y="639"/>
                </a:lnTo>
                <a:lnTo>
                  <a:pt x="487" y="639"/>
                </a:lnTo>
                <a:lnTo>
                  <a:pt x="485" y="639"/>
                </a:lnTo>
                <a:lnTo>
                  <a:pt x="483" y="637"/>
                </a:lnTo>
                <a:lnTo>
                  <a:pt x="481" y="637"/>
                </a:lnTo>
                <a:lnTo>
                  <a:pt x="480" y="635"/>
                </a:lnTo>
                <a:lnTo>
                  <a:pt x="478" y="635"/>
                </a:lnTo>
                <a:lnTo>
                  <a:pt x="476" y="637"/>
                </a:lnTo>
                <a:lnTo>
                  <a:pt x="474" y="639"/>
                </a:lnTo>
                <a:lnTo>
                  <a:pt x="474" y="641"/>
                </a:lnTo>
                <a:lnTo>
                  <a:pt x="473" y="641"/>
                </a:lnTo>
                <a:lnTo>
                  <a:pt x="471" y="642"/>
                </a:lnTo>
                <a:lnTo>
                  <a:pt x="469" y="642"/>
                </a:lnTo>
                <a:lnTo>
                  <a:pt x="469" y="641"/>
                </a:lnTo>
                <a:lnTo>
                  <a:pt x="467" y="641"/>
                </a:lnTo>
                <a:lnTo>
                  <a:pt x="466" y="639"/>
                </a:lnTo>
                <a:lnTo>
                  <a:pt x="464" y="639"/>
                </a:lnTo>
                <a:lnTo>
                  <a:pt x="464" y="641"/>
                </a:lnTo>
                <a:lnTo>
                  <a:pt x="462" y="641"/>
                </a:lnTo>
                <a:lnTo>
                  <a:pt x="460" y="641"/>
                </a:lnTo>
                <a:lnTo>
                  <a:pt x="459" y="641"/>
                </a:lnTo>
                <a:lnTo>
                  <a:pt x="459" y="639"/>
                </a:lnTo>
                <a:lnTo>
                  <a:pt x="459" y="637"/>
                </a:lnTo>
                <a:lnTo>
                  <a:pt x="457" y="635"/>
                </a:lnTo>
                <a:lnTo>
                  <a:pt x="455" y="634"/>
                </a:lnTo>
                <a:lnTo>
                  <a:pt x="455" y="632"/>
                </a:lnTo>
                <a:lnTo>
                  <a:pt x="453" y="630"/>
                </a:lnTo>
                <a:lnTo>
                  <a:pt x="452" y="628"/>
                </a:lnTo>
                <a:lnTo>
                  <a:pt x="450" y="628"/>
                </a:lnTo>
                <a:lnTo>
                  <a:pt x="448" y="628"/>
                </a:lnTo>
                <a:lnTo>
                  <a:pt x="448" y="630"/>
                </a:lnTo>
                <a:lnTo>
                  <a:pt x="446" y="630"/>
                </a:lnTo>
                <a:lnTo>
                  <a:pt x="445" y="632"/>
                </a:lnTo>
                <a:lnTo>
                  <a:pt x="443" y="632"/>
                </a:lnTo>
                <a:lnTo>
                  <a:pt x="441" y="630"/>
                </a:lnTo>
                <a:lnTo>
                  <a:pt x="439" y="630"/>
                </a:lnTo>
                <a:lnTo>
                  <a:pt x="438" y="630"/>
                </a:lnTo>
                <a:lnTo>
                  <a:pt x="438" y="632"/>
                </a:lnTo>
                <a:lnTo>
                  <a:pt x="436" y="632"/>
                </a:lnTo>
                <a:lnTo>
                  <a:pt x="434" y="632"/>
                </a:lnTo>
                <a:lnTo>
                  <a:pt x="432" y="632"/>
                </a:lnTo>
                <a:lnTo>
                  <a:pt x="431" y="630"/>
                </a:lnTo>
                <a:lnTo>
                  <a:pt x="431" y="628"/>
                </a:lnTo>
                <a:lnTo>
                  <a:pt x="431" y="627"/>
                </a:lnTo>
                <a:lnTo>
                  <a:pt x="431" y="625"/>
                </a:lnTo>
                <a:lnTo>
                  <a:pt x="431" y="623"/>
                </a:lnTo>
                <a:lnTo>
                  <a:pt x="429" y="623"/>
                </a:lnTo>
                <a:lnTo>
                  <a:pt x="427" y="621"/>
                </a:lnTo>
                <a:lnTo>
                  <a:pt x="427" y="620"/>
                </a:lnTo>
                <a:lnTo>
                  <a:pt x="427" y="618"/>
                </a:lnTo>
                <a:lnTo>
                  <a:pt x="426" y="618"/>
                </a:lnTo>
                <a:lnTo>
                  <a:pt x="424" y="616"/>
                </a:lnTo>
                <a:lnTo>
                  <a:pt x="424" y="614"/>
                </a:lnTo>
                <a:lnTo>
                  <a:pt x="422" y="614"/>
                </a:lnTo>
                <a:lnTo>
                  <a:pt x="422" y="613"/>
                </a:lnTo>
                <a:lnTo>
                  <a:pt x="420" y="613"/>
                </a:lnTo>
                <a:lnTo>
                  <a:pt x="419" y="613"/>
                </a:lnTo>
                <a:lnTo>
                  <a:pt x="417" y="613"/>
                </a:lnTo>
                <a:lnTo>
                  <a:pt x="417" y="611"/>
                </a:lnTo>
                <a:lnTo>
                  <a:pt x="415" y="611"/>
                </a:lnTo>
                <a:lnTo>
                  <a:pt x="413" y="611"/>
                </a:lnTo>
                <a:lnTo>
                  <a:pt x="412" y="611"/>
                </a:lnTo>
                <a:lnTo>
                  <a:pt x="412" y="609"/>
                </a:lnTo>
                <a:lnTo>
                  <a:pt x="410" y="611"/>
                </a:lnTo>
                <a:lnTo>
                  <a:pt x="408" y="611"/>
                </a:lnTo>
                <a:lnTo>
                  <a:pt x="406" y="611"/>
                </a:lnTo>
                <a:lnTo>
                  <a:pt x="405" y="613"/>
                </a:lnTo>
                <a:lnTo>
                  <a:pt x="403" y="613"/>
                </a:lnTo>
                <a:lnTo>
                  <a:pt x="401" y="611"/>
                </a:lnTo>
                <a:lnTo>
                  <a:pt x="399" y="611"/>
                </a:lnTo>
                <a:lnTo>
                  <a:pt x="398" y="609"/>
                </a:lnTo>
                <a:lnTo>
                  <a:pt x="396" y="609"/>
                </a:lnTo>
                <a:lnTo>
                  <a:pt x="396" y="607"/>
                </a:lnTo>
                <a:lnTo>
                  <a:pt x="394" y="607"/>
                </a:lnTo>
                <a:lnTo>
                  <a:pt x="392" y="607"/>
                </a:lnTo>
                <a:lnTo>
                  <a:pt x="391" y="606"/>
                </a:lnTo>
                <a:lnTo>
                  <a:pt x="392" y="604"/>
                </a:lnTo>
                <a:lnTo>
                  <a:pt x="391" y="602"/>
                </a:lnTo>
                <a:lnTo>
                  <a:pt x="389" y="600"/>
                </a:lnTo>
                <a:lnTo>
                  <a:pt x="387" y="599"/>
                </a:lnTo>
                <a:lnTo>
                  <a:pt x="385" y="599"/>
                </a:lnTo>
                <a:lnTo>
                  <a:pt x="384" y="597"/>
                </a:lnTo>
                <a:lnTo>
                  <a:pt x="382" y="599"/>
                </a:lnTo>
                <a:lnTo>
                  <a:pt x="382" y="597"/>
                </a:lnTo>
                <a:lnTo>
                  <a:pt x="384" y="595"/>
                </a:lnTo>
                <a:lnTo>
                  <a:pt x="384" y="593"/>
                </a:lnTo>
                <a:lnTo>
                  <a:pt x="382" y="593"/>
                </a:lnTo>
                <a:lnTo>
                  <a:pt x="382" y="592"/>
                </a:lnTo>
                <a:lnTo>
                  <a:pt x="380" y="592"/>
                </a:lnTo>
                <a:lnTo>
                  <a:pt x="378" y="592"/>
                </a:lnTo>
                <a:lnTo>
                  <a:pt x="378" y="590"/>
                </a:lnTo>
                <a:lnTo>
                  <a:pt x="377" y="590"/>
                </a:lnTo>
                <a:lnTo>
                  <a:pt x="375" y="590"/>
                </a:lnTo>
                <a:lnTo>
                  <a:pt x="373" y="590"/>
                </a:lnTo>
                <a:lnTo>
                  <a:pt x="373" y="588"/>
                </a:lnTo>
                <a:lnTo>
                  <a:pt x="371" y="586"/>
                </a:lnTo>
                <a:lnTo>
                  <a:pt x="370" y="586"/>
                </a:lnTo>
                <a:lnTo>
                  <a:pt x="368" y="586"/>
                </a:lnTo>
                <a:lnTo>
                  <a:pt x="366" y="585"/>
                </a:lnTo>
                <a:lnTo>
                  <a:pt x="364" y="585"/>
                </a:lnTo>
                <a:lnTo>
                  <a:pt x="363" y="585"/>
                </a:lnTo>
                <a:lnTo>
                  <a:pt x="361" y="586"/>
                </a:lnTo>
                <a:lnTo>
                  <a:pt x="361" y="588"/>
                </a:lnTo>
                <a:lnTo>
                  <a:pt x="359" y="588"/>
                </a:lnTo>
                <a:lnTo>
                  <a:pt x="357" y="586"/>
                </a:lnTo>
                <a:lnTo>
                  <a:pt x="356" y="586"/>
                </a:lnTo>
                <a:lnTo>
                  <a:pt x="354" y="586"/>
                </a:lnTo>
                <a:lnTo>
                  <a:pt x="352" y="586"/>
                </a:lnTo>
                <a:lnTo>
                  <a:pt x="350" y="585"/>
                </a:lnTo>
                <a:lnTo>
                  <a:pt x="349" y="586"/>
                </a:lnTo>
                <a:lnTo>
                  <a:pt x="347" y="586"/>
                </a:lnTo>
                <a:lnTo>
                  <a:pt x="345" y="585"/>
                </a:lnTo>
                <a:lnTo>
                  <a:pt x="343" y="585"/>
                </a:lnTo>
                <a:lnTo>
                  <a:pt x="342" y="585"/>
                </a:lnTo>
                <a:lnTo>
                  <a:pt x="340" y="583"/>
                </a:lnTo>
                <a:lnTo>
                  <a:pt x="338" y="583"/>
                </a:lnTo>
                <a:lnTo>
                  <a:pt x="338" y="585"/>
                </a:lnTo>
                <a:lnTo>
                  <a:pt x="337" y="585"/>
                </a:lnTo>
                <a:lnTo>
                  <a:pt x="337" y="586"/>
                </a:lnTo>
                <a:lnTo>
                  <a:pt x="335" y="586"/>
                </a:lnTo>
                <a:lnTo>
                  <a:pt x="335" y="588"/>
                </a:lnTo>
                <a:lnTo>
                  <a:pt x="333" y="588"/>
                </a:lnTo>
                <a:lnTo>
                  <a:pt x="331" y="588"/>
                </a:lnTo>
                <a:lnTo>
                  <a:pt x="330" y="586"/>
                </a:lnTo>
                <a:lnTo>
                  <a:pt x="328" y="586"/>
                </a:lnTo>
                <a:lnTo>
                  <a:pt x="326" y="586"/>
                </a:lnTo>
                <a:lnTo>
                  <a:pt x="324" y="586"/>
                </a:lnTo>
                <a:lnTo>
                  <a:pt x="323" y="588"/>
                </a:lnTo>
                <a:lnTo>
                  <a:pt x="321" y="590"/>
                </a:lnTo>
                <a:lnTo>
                  <a:pt x="319" y="590"/>
                </a:lnTo>
                <a:lnTo>
                  <a:pt x="317" y="590"/>
                </a:lnTo>
                <a:lnTo>
                  <a:pt x="316" y="592"/>
                </a:lnTo>
                <a:lnTo>
                  <a:pt x="314" y="590"/>
                </a:lnTo>
                <a:lnTo>
                  <a:pt x="312" y="588"/>
                </a:lnTo>
                <a:lnTo>
                  <a:pt x="312" y="586"/>
                </a:lnTo>
                <a:lnTo>
                  <a:pt x="310" y="586"/>
                </a:lnTo>
                <a:lnTo>
                  <a:pt x="310" y="585"/>
                </a:lnTo>
                <a:lnTo>
                  <a:pt x="309" y="585"/>
                </a:lnTo>
                <a:lnTo>
                  <a:pt x="307" y="585"/>
                </a:lnTo>
                <a:lnTo>
                  <a:pt x="307" y="583"/>
                </a:lnTo>
                <a:lnTo>
                  <a:pt x="305" y="583"/>
                </a:lnTo>
                <a:lnTo>
                  <a:pt x="303" y="583"/>
                </a:lnTo>
                <a:lnTo>
                  <a:pt x="302" y="583"/>
                </a:lnTo>
                <a:lnTo>
                  <a:pt x="300" y="585"/>
                </a:lnTo>
                <a:lnTo>
                  <a:pt x="298" y="585"/>
                </a:lnTo>
                <a:lnTo>
                  <a:pt x="296" y="585"/>
                </a:lnTo>
                <a:lnTo>
                  <a:pt x="295" y="585"/>
                </a:lnTo>
                <a:lnTo>
                  <a:pt x="295" y="586"/>
                </a:lnTo>
                <a:lnTo>
                  <a:pt x="293" y="586"/>
                </a:lnTo>
                <a:lnTo>
                  <a:pt x="291" y="586"/>
                </a:lnTo>
                <a:lnTo>
                  <a:pt x="289" y="586"/>
                </a:lnTo>
                <a:lnTo>
                  <a:pt x="288" y="588"/>
                </a:lnTo>
                <a:lnTo>
                  <a:pt x="286" y="588"/>
                </a:lnTo>
                <a:lnTo>
                  <a:pt x="284" y="588"/>
                </a:lnTo>
                <a:lnTo>
                  <a:pt x="282" y="588"/>
                </a:lnTo>
                <a:lnTo>
                  <a:pt x="281" y="590"/>
                </a:lnTo>
                <a:lnTo>
                  <a:pt x="279" y="590"/>
                </a:lnTo>
                <a:lnTo>
                  <a:pt x="277" y="590"/>
                </a:lnTo>
                <a:lnTo>
                  <a:pt x="275" y="592"/>
                </a:lnTo>
                <a:lnTo>
                  <a:pt x="274" y="592"/>
                </a:lnTo>
                <a:lnTo>
                  <a:pt x="272" y="592"/>
                </a:lnTo>
                <a:lnTo>
                  <a:pt x="270" y="592"/>
                </a:lnTo>
                <a:lnTo>
                  <a:pt x="268" y="592"/>
                </a:lnTo>
                <a:lnTo>
                  <a:pt x="267" y="593"/>
                </a:lnTo>
                <a:lnTo>
                  <a:pt x="265" y="593"/>
                </a:lnTo>
                <a:lnTo>
                  <a:pt x="263" y="593"/>
                </a:lnTo>
                <a:lnTo>
                  <a:pt x="261" y="595"/>
                </a:lnTo>
                <a:lnTo>
                  <a:pt x="260" y="595"/>
                </a:lnTo>
                <a:lnTo>
                  <a:pt x="258" y="595"/>
                </a:lnTo>
                <a:lnTo>
                  <a:pt x="256" y="595"/>
                </a:lnTo>
                <a:lnTo>
                  <a:pt x="254" y="595"/>
                </a:lnTo>
                <a:lnTo>
                  <a:pt x="254" y="597"/>
                </a:lnTo>
                <a:lnTo>
                  <a:pt x="253" y="597"/>
                </a:lnTo>
                <a:lnTo>
                  <a:pt x="251" y="597"/>
                </a:lnTo>
                <a:lnTo>
                  <a:pt x="249" y="597"/>
                </a:lnTo>
                <a:lnTo>
                  <a:pt x="249" y="599"/>
                </a:lnTo>
                <a:lnTo>
                  <a:pt x="248" y="602"/>
                </a:lnTo>
                <a:lnTo>
                  <a:pt x="242" y="602"/>
                </a:lnTo>
                <a:lnTo>
                  <a:pt x="239" y="602"/>
                </a:lnTo>
                <a:lnTo>
                  <a:pt x="234" y="600"/>
                </a:lnTo>
                <a:lnTo>
                  <a:pt x="230" y="597"/>
                </a:lnTo>
                <a:lnTo>
                  <a:pt x="230" y="600"/>
                </a:lnTo>
                <a:lnTo>
                  <a:pt x="230" y="604"/>
                </a:lnTo>
                <a:lnTo>
                  <a:pt x="230" y="607"/>
                </a:lnTo>
                <a:lnTo>
                  <a:pt x="230" y="613"/>
                </a:lnTo>
                <a:lnTo>
                  <a:pt x="230" y="616"/>
                </a:lnTo>
                <a:lnTo>
                  <a:pt x="227" y="618"/>
                </a:lnTo>
                <a:lnTo>
                  <a:pt x="225" y="620"/>
                </a:lnTo>
                <a:lnTo>
                  <a:pt x="221" y="620"/>
                </a:lnTo>
                <a:lnTo>
                  <a:pt x="220" y="618"/>
                </a:lnTo>
                <a:lnTo>
                  <a:pt x="214" y="616"/>
                </a:lnTo>
                <a:lnTo>
                  <a:pt x="207" y="616"/>
                </a:lnTo>
                <a:lnTo>
                  <a:pt x="204" y="618"/>
                </a:lnTo>
                <a:lnTo>
                  <a:pt x="200" y="618"/>
                </a:lnTo>
                <a:lnTo>
                  <a:pt x="197" y="618"/>
                </a:lnTo>
                <a:lnTo>
                  <a:pt x="193" y="621"/>
                </a:lnTo>
                <a:lnTo>
                  <a:pt x="193" y="623"/>
                </a:lnTo>
                <a:lnTo>
                  <a:pt x="193" y="625"/>
                </a:lnTo>
                <a:lnTo>
                  <a:pt x="192" y="627"/>
                </a:lnTo>
                <a:lnTo>
                  <a:pt x="190" y="628"/>
                </a:lnTo>
                <a:lnTo>
                  <a:pt x="188" y="628"/>
                </a:lnTo>
                <a:lnTo>
                  <a:pt x="186" y="628"/>
                </a:lnTo>
                <a:lnTo>
                  <a:pt x="185" y="627"/>
                </a:lnTo>
                <a:lnTo>
                  <a:pt x="181" y="620"/>
                </a:lnTo>
                <a:lnTo>
                  <a:pt x="178" y="611"/>
                </a:lnTo>
                <a:lnTo>
                  <a:pt x="174" y="607"/>
                </a:lnTo>
                <a:lnTo>
                  <a:pt x="167" y="602"/>
                </a:lnTo>
                <a:lnTo>
                  <a:pt x="164" y="599"/>
                </a:lnTo>
                <a:lnTo>
                  <a:pt x="160" y="595"/>
                </a:lnTo>
                <a:lnTo>
                  <a:pt x="159" y="586"/>
                </a:lnTo>
                <a:lnTo>
                  <a:pt x="157" y="579"/>
                </a:lnTo>
                <a:lnTo>
                  <a:pt x="157" y="576"/>
                </a:lnTo>
                <a:lnTo>
                  <a:pt x="153" y="576"/>
                </a:lnTo>
                <a:lnTo>
                  <a:pt x="148" y="572"/>
                </a:lnTo>
                <a:lnTo>
                  <a:pt x="146" y="574"/>
                </a:lnTo>
                <a:lnTo>
                  <a:pt x="145" y="576"/>
                </a:lnTo>
                <a:lnTo>
                  <a:pt x="141" y="574"/>
                </a:lnTo>
                <a:lnTo>
                  <a:pt x="138" y="572"/>
                </a:lnTo>
                <a:lnTo>
                  <a:pt x="136" y="574"/>
                </a:lnTo>
                <a:lnTo>
                  <a:pt x="134" y="571"/>
                </a:lnTo>
                <a:lnTo>
                  <a:pt x="131" y="571"/>
                </a:lnTo>
                <a:lnTo>
                  <a:pt x="129" y="571"/>
                </a:lnTo>
                <a:lnTo>
                  <a:pt x="124" y="571"/>
                </a:lnTo>
                <a:lnTo>
                  <a:pt x="122" y="565"/>
                </a:lnTo>
                <a:lnTo>
                  <a:pt x="120" y="565"/>
                </a:lnTo>
                <a:lnTo>
                  <a:pt x="118" y="565"/>
                </a:lnTo>
                <a:lnTo>
                  <a:pt x="117" y="564"/>
                </a:lnTo>
                <a:lnTo>
                  <a:pt x="115" y="564"/>
                </a:lnTo>
                <a:lnTo>
                  <a:pt x="113" y="562"/>
                </a:lnTo>
                <a:lnTo>
                  <a:pt x="110" y="562"/>
                </a:lnTo>
                <a:lnTo>
                  <a:pt x="108" y="562"/>
                </a:lnTo>
                <a:lnTo>
                  <a:pt x="108" y="564"/>
                </a:lnTo>
                <a:lnTo>
                  <a:pt x="106" y="564"/>
                </a:lnTo>
                <a:lnTo>
                  <a:pt x="106" y="565"/>
                </a:lnTo>
                <a:lnTo>
                  <a:pt x="106" y="567"/>
                </a:lnTo>
                <a:lnTo>
                  <a:pt x="106" y="569"/>
                </a:lnTo>
                <a:lnTo>
                  <a:pt x="106" y="571"/>
                </a:lnTo>
                <a:lnTo>
                  <a:pt x="106" y="572"/>
                </a:lnTo>
                <a:lnTo>
                  <a:pt x="104" y="574"/>
                </a:lnTo>
                <a:lnTo>
                  <a:pt x="104" y="576"/>
                </a:lnTo>
                <a:lnTo>
                  <a:pt x="104" y="578"/>
                </a:lnTo>
                <a:lnTo>
                  <a:pt x="104" y="579"/>
                </a:lnTo>
                <a:lnTo>
                  <a:pt x="104" y="581"/>
                </a:lnTo>
                <a:lnTo>
                  <a:pt x="104" y="583"/>
                </a:lnTo>
                <a:lnTo>
                  <a:pt x="104" y="585"/>
                </a:lnTo>
                <a:lnTo>
                  <a:pt x="104" y="586"/>
                </a:lnTo>
                <a:lnTo>
                  <a:pt x="103" y="588"/>
                </a:lnTo>
                <a:lnTo>
                  <a:pt x="103" y="590"/>
                </a:lnTo>
                <a:lnTo>
                  <a:pt x="103" y="592"/>
                </a:lnTo>
                <a:lnTo>
                  <a:pt x="103" y="593"/>
                </a:lnTo>
                <a:lnTo>
                  <a:pt x="101" y="593"/>
                </a:lnTo>
                <a:lnTo>
                  <a:pt x="101" y="595"/>
                </a:lnTo>
                <a:lnTo>
                  <a:pt x="101" y="597"/>
                </a:lnTo>
                <a:lnTo>
                  <a:pt x="99" y="599"/>
                </a:lnTo>
                <a:lnTo>
                  <a:pt x="99" y="600"/>
                </a:lnTo>
                <a:lnTo>
                  <a:pt x="99" y="602"/>
                </a:lnTo>
                <a:lnTo>
                  <a:pt x="99" y="604"/>
                </a:lnTo>
                <a:lnTo>
                  <a:pt x="99" y="606"/>
                </a:lnTo>
                <a:lnTo>
                  <a:pt x="99" y="607"/>
                </a:lnTo>
                <a:lnTo>
                  <a:pt x="99" y="609"/>
                </a:lnTo>
                <a:lnTo>
                  <a:pt x="99" y="611"/>
                </a:lnTo>
                <a:lnTo>
                  <a:pt x="99" y="613"/>
                </a:lnTo>
                <a:lnTo>
                  <a:pt x="97" y="613"/>
                </a:lnTo>
                <a:lnTo>
                  <a:pt x="97" y="614"/>
                </a:lnTo>
                <a:lnTo>
                  <a:pt x="97" y="616"/>
                </a:lnTo>
                <a:lnTo>
                  <a:pt x="97" y="618"/>
                </a:lnTo>
                <a:lnTo>
                  <a:pt x="97" y="620"/>
                </a:lnTo>
                <a:lnTo>
                  <a:pt x="96" y="620"/>
                </a:lnTo>
                <a:lnTo>
                  <a:pt x="94" y="620"/>
                </a:lnTo>
                <a:lnTo>
                  <a:pt x="92" y="621"/>
                </a:lnTo>
                <a:lnTo>
                  <a:pt x="90" y="620"/>
                </a:lnTo>
                <a:lnTo>
                  <a:pt x="89" y="620"/>
                </a:lnTo>
                <a:lnTo>
                  <a:pt x="87" y="620"/>
                </a:lnTo>
                <a:lnTo>
                  <a:pt x="85" y="620"/>
                </a:lnTo>
                <a:lnTo>
                  <a:pt x="83" y="620"/>
                </a:lnTo>
                <a:lnTo>
                  <a:pt x="82" y="620"/>
                </a:lnTo>
                <a:lnTo>
                  <a:pt x="80" y="620"/>
                </a:lnTo>
                <a:lnTo>
                  <a:pt x="78" y="620"/>
                </a:lnTo>
                <a:lnTo>
                  <a:pt x="78" y="621"/>
                </a:lnTo>
                <a:lnTo>
                  <a:pt x="76" y="621"/>
                </a:lnTo>
                <a:lnTo>
                  <a:pt x="76" y="623"/>
                </a:lnTo>
                <a:lnTo>
                  <a:pt x="76" y="625"/>
                </a:lnTo>
                <a:lnTo>
                  <a:pt x="76" y="627"/>
                </a:lnTo>
                <a:lnTo>
                  <a:pt x="76" y="628"/>
                </a:lnTo>
                <a:lnTo>
                  <a:pt x="75" y="628"/>
                </a:lnTo>
                <a:lnTo>
                  <a:pt x="75" y="630"/>
                </a:lnTo>
                <a:lnTo>
                  <a:pt x="73" y="630"/>
                </a:lnTo>
                <a:lnTo>
                  <a:pt x="71" y="630"/>
                </a:lnTo>
                <a:lnTo>
                  <a:pt x="70" y="630"/>
                </a:lnTo>
                <a:lnTo>
                  <a:pt x="70" y="632"/>
                </a:lnTo>
                <a:lnTo>
                  <a:pt x="68" y="632"/>
                </a:lnTo>
                <a:lnTo>
                  <a:pt x="68" y="634"/>
                </a:lnTo>
                <a:lnTo>
                  <a:pt x="66" y="635"/>
                </a:lnTo>
                <a:lnTo>
                  <a:pt x="66" y="637"/>
                </a:lnTo>
                <a:lnTo>
                  <a:pt x="64" y="637"/>
                </a:lnTo>
                <a:lnTo>
                  <a:pt x="63" y="639"/>
                </a:lnTo>
                <a:lnTo>
                  <a:pt x="61" y="641"/>
                </a:lnTo>
                <a:lnTo>
                  <a:pt x="59" y="641"/>
                </a:lnTo>
                <a:lnTo>
                  <a:pt x="59" y="642"/>
                </a:lnTo>
                <a:lnTo>
                  <a:pt x="57" y="642"/>
                </a:lnTo>
                <a:lnTo>
                  <a:pt x="57" y="644"/>
                </a:lnTo>
                <a:lnTo>
                  <a:pt x="56" y="644"/>
                </a:lnTo>
                <a:lnTo>
                  <a:pt x="56" y="646"/>
                </a:lnTo>
                <a:lnTo>
                  <a:pt x="54" y="646"/>
                </a:lnTo>
                <a:lnTo>
                  <a:pt x="52" y="647"/>
                </a:lnTo>
                <a:lnTo>
                  <a:pt x="50" y="649"/>
                </a:lnTo>
                <a:lnTo>
                  <a:pt x="49" y="651"/>
                </a:lnTo>
                <a:lnTo>
                  <a:pt x="47" y="653"/>
                </a:lnTo>
                <a:lnTo>
                  <a:pt x="45" y="654"/>
                </a:lnTo>
                <a:lnTo>
                  <a:pt x="43" y="668"/>
                </a:lnTo>
                <a:lnTo>
                  <a:pt x="42" y="670"/>
                </a:lnTo>
                <a:lnTo>
                  <a:pt x="40" y="670"/>
                </a:lnTo>
                <a:lnTo>
                  <a:pt x="38" y="672"/>
                </a:lnTo>
                <a:lnTo>
                  <a:pt x="36" y="674"/>
                </a:lnTo>
                <a:lnTo>
                  <a:pt x="36" y="672"/>
                </a:lnTo>
                <a:lnTo>
                  <a:pt x="33" y="668"/>
                </a:lnTo>
                <a:lnTo>
                  <a:pt x="29" y="667"/>
                </a:lnTo>
                <a:lnTo>
                  <a:pt x="28" y="665"/>
                </a:lnTo>
                <a:lnTo>
                  <a:pt x="26" y="663"/>
                </a:lnTo>
                <a:lnTo>
                  <a:pt x="22" y="661"/>
                </a:lnTo>
                <a:lnTo>
                  <a:pt x="21" y="658"/>
                </a:lnTo>
                <a:lnTo>
                  <a:pt x="19" y="656"/>
                </a:lnTo>
                <a:lnTo>
                  <a:pt x="17" y="656"/>
                </a:lnTo>
                <a:lnTo>
                  <a:pt x="19" y="654"/>
                </a:lnTo>
                <a:lnTo>
                  <a:pt x="19" y="653"/>
                </a:lnTo>
                <a:lnTo>
                  <a:pt x="19" y="651"/>
                </a:lnTo>
                <a:lnTo>
                  <a:pt x="17" y="651"/>
                </a:lnTo>
                <a:lnTo>
                  <a:pt x="17" y="649"/>
                </a:lnTo>
                <a:lnTo>
                  <a:pt x="15" y="647"/>
                </a:lnTo>
                <a:lnTo>
                  <a:pt x="14" y="646"/>
                </a:lnTo>
                <a:lnTo>
                  <a:pt x="15" y="644"/>
                </a:lnTo>
                <a:lnTo>
                  <a:pt x="15" y="642"/>
                </a:lnTo>
                <a:lnTo>
                  <a:pt x="15" y="641"/>
                </a:lnTo>
                <a:lnTo>
                  <a:pt x="17" y="641"/>
                </a:lnTo>
                <a:lnTo>
                  <a:pt x="19" y="639"/>
                </a:lnTo>
                <a:lnTo>
                  <a:pt x="19" y="637"/>
                </a:lnTo>
                <a:lnTo>
                  <a:pt x="21" y="635"/>
                </a:lnTo>
                <a:lnTo>
                  <a:pt x="26" y="632"/>
                </a:lnTo>
                <a:lnTo>
                  <a:pt x="24" y="630"/>
                </a:lnTo>
                <a:lnTo>
                  <a:pt x="22" y="630"/>
                </a:lnTo>
                <a:lnTo>
                  <a:pt x="21" y="630"/>
                </a:lnTo>
                <a:lnTo>
                  <a:pt x="19" y="630"/>
                </a:lnTo>
                <a:lnTo>
                  <a:pt x="17" y="630"/>
                </a:lnTo>
                <a:lnTo>
                  <a:pt x="15" y="630"/>
                </a:lnTo>
                <a:lnTo>
                  <a:pt x="15" y="628"/>
                </a:lnTo>
                <a:lnTo>
                  <a:pt x="14" y="628"/>
                </a:lnTo>
                <a:lnTo>
                  <a:pt x="12" y="628"/>
                </a:lnTo>
                <a:lnTo>
                  <a:pt x="10" y="628"/>
                </a:lnTo>
                <a:lnTo>
                  <a:pt x="8" y="628"/>
                </a:lnTo>
                <a:lnTo>
                  <a:pt x="7" y="628"/>
                </a:lnTo>
                <a:lnTo>
                  <a:pt x="5" y="628"/>
                </a:lnTo>
                <a:lnTo>
                  <a:pt x="5" y="627"/>
                </a:lnTo>
                <a:lnTo>
                  <a:pt x="5" y="625"/>
                </a:lnTo>
                <a:lnTo>
                  <a:pt x="5" y="623"/>
                </a:lnTo>
                <a:lnTo>
                  <a:pt x="5" y="621"/>
                </a:lnTo>
                <a:lnTo>
                  <a:pt x="5" y="620"/>
                </a:lnTo>
                <a:lnTo>
                  <a:pt x="5" y="618"/>
                </a:lnTo>
                <a:lnTo>
                  <a:pt x="3" y="618"/>
                </a:lnTo>
                <a:lnTo>
                  <a:pt x="3" y="616"/>
                </a:lnTo>
                <a:lnTo>
                  <a:pt x="3" y="614"/>
                </a:lnTo>
                <a:lnTo>
                  <a:pt x="3" y="613"/>
                </a:lnTo>
                <a:lnTo>
                  <a:pt x="5" y="613"/>
                </a:lnTo>
                <a:lnTo>
                  <a:pt x="5" y="611"/>
                </a:lnTo>
                <a:lnTo>
                  <a:pt x="3" y="609"/>
                </a:lnTo>
                <a:lnTo>
                  <a:pt x="3" y="607"/>
                </a:lnTo>
                <a:lnTo>
                  <a:pt x="1" y="607"/>
                </a:lnTo>
                <a:lnTo>
                  <a:pt x="1" y="606"/>
                </a:lnTo>
                <a:lnTo>
                  <a:pt x="1" y="604"/>
                </a:lnTo>
                <a:lnTo>
                  <a:pt x="1" y="602"/>
                </a:lnTo>
                <a:lnTo>
                  <a:pt x="1" y="600"/>
                </a:lnTo>
                <a:lnTo>
                  <a:pt x="1" y="599"/>
                </a:lnTo>
                <a:lnTo>
                  <a:pt x="0" y="597"/>
                </a:lnTo>
                <a:lnTo>
                  <a:pt x="0" y="595"/>
                </a:lnTo>
                <a:lnTo>
                  <a:pt x="0" y="593"/>
                </a:lnTo>
                <a:lnTo>
                  <a:pt x="0" y="592"/>
                </a:lnTo>
                <a:lnTo>
                  <a:pt x="0" y="588"/>
                </a:lnTo>
                <a:lnTo>
                  <a:pt x="28" y="569"/>
                </a:lnTo>
                <a:lnTo>
                  <a:pt x="35" y="564"/>
                </a:lnTo>
                <a:lnTo>
                  <a:pt x="36" y="564"/>
                </a:lnTo>
                <a:lnTo>
                  <a:pt x="43" y="558"/>
                </a:lnTo>
                <a:lnTo>
                  <a:pt x="45" y="557"/>
                </a:lnTo>
                <a:lnTo>
                  <a:pt x="49" y="555"/>
                </a:lnTo>
                <a:lnTo>
                  <a:pt x="49" y="553"/>
                </a:lnTo>
                <a:lnTo>
                  <a:pt x="50" y="545"/>
                </a:lnTo>
                <a:lnTo>
                  <a:pt x="50" y="543"/>
                </a:lnTo>
                <a:lnTo>
                  <a:pt x="50" y="538"/>
                </a:lnTo>
                <a:lnTo>
                  <a:pt x="52" y="529"/>
                </a:lnTo>
                <a:lnTo>
                  <a:pt x="54" y="518"/>
                </a:lnTo>
                <a:lnTo>
                  <a:pt x="56" y="513"/>
                </a:lnTo>
                <a:lnTo>
                  <a:pt x="57" y="510"/>
                </a:lnTo>
                <a:lnTo>
                  <a:pt x="59" y="503"/>
                </a:lnTo>
                <a:lnTo>
                  <a:pt x="61" y="496"/>
                </a:lnTo>
                <a:lnTo>
                  <a:pt x="61" y="494"/>
                </a:lnTo>
                <a:lnTo>
                  <a:pt x="64" y="485"/>
                </a:lnTo>
                <a:lnTo>
                  <a:pt x="64" y="483"/>
                </a:lnTo>
                <a:lnTo>
                  <a:pt x="68" y="480"/>
                </a:lnTo>
                <a:lnTo>
                  <a:pt x="73" y="475"/>
                </a:lnTo>
                <a:lnTo>
                  <a:pt x="75" y="473"/>
                </a:lnTo>
                <a:lnTo>
                  <a:pt x="78" y="469"/>
                </a:lnTo>
                <a:lnTo>
                  <a:pt x="82" y="464"/>
                </a:lnTo>
                <a:lnTo>
                  <a:pt x="82" y="462"/>
                </a:lnTo>
                <a:lnTo>
                  <a:pt x="87" y="459"/>
                </a:lnTo>
                <a:lnTo>
                  <a:pt x="87" y="457"/>
                </a:lnTo>
                <a:lnTo>
                  <a:pt x="89" y="456"/>
                </a:lnTo>
                <a:lnTo>
                  <a:pt x="92" y="452"/>
                </a:lnTo>
                <a:lnTo>
                  <a:pt x="94" y="449"/>
                </a:lnTo>
                <a:lnTo>
                  <a:pt x="94" y="447"/>
                </a:lnTo>
                <a:lnTo>
                  <a:pt x="97" y="436"/>
                </a:lnTo>
                <a:lnTo>
                  <a:pt x="99" y="429"/>
                </a:lnTo>
                <a:lnTo>
                  <a:pt x="101" y="428"/>
                </a:lnTo>
                <a:lnTo>
                  <a:pt x="108" y="396"/>
                </a:lnTo>
                <a:lnTo>
                  <a:pt x="110" y="393"/>
                </a:lnTo>
                <a:lnTo>
                  <a:pt x="110" y="391"/>
                </a:lnTo>
                <a:lnTo>
                  <a:pt x="111" y="384"/>
                </a:lnTo>
                <a:lnTo>
                  <a:pt x="111" y="382"/>
                </a:lnTo>
                <a:lnTo>
                  <a:pt x="108" y="379"/>
                </a:lnTo>
                <a:lnTo>
                  <a:pt x="104" y="372"/>
                </a:lnTo>
                <a:lnTo>
                  <a:pt x="108" y="370"/>
                </a:lnTo>
                <a:lnTo>
                  <a:pt x="108" y="368"/>
                </a:lnTo>
                <a:lnTo>
                  <a:pt x="110" y="366"/>
                </a:lnTo>
                <a:lnTo>
                  <a:pt x="111" y="365"/>
                </a:lnTo>
                <a:lnTo>
                  <a:pt x="111" y="363"/>
                </a:lnTo>
                <a:lnTo>
                  <a:pt x="113" y="363"/>
                </a:lnTo>
                <a:lnTo>
                  <a:pt x="113" y="361"/>
                </a:lnTo>
                <a:lnTo>
                  <a:pt x="115" y="361"/>
                </a:lnTo>
                <a:lnTo>
                  <a:pt x="115" y="360"/>
                </a:lnTo>
                <a:lnTo>
                  <a:pt x="117" y="358"/>
                </a:lnTo>
                <a:lnTo>
                  <a:pt x="118" y="356"/>
                </a:lnTo>
                <a:lnTo>
                  <a:pt x="118" y="354"/>
                </a:lnTo>
                <a:lnTo>
                  <a:pt x="120" y="354"/>
                </a:lnTo>
                <a:lnTo>
                  <a:pt x="120" y="353"/>
                </a:lnTo>
                <a:lnTo>
                  <a:pt x="122" y="353"/>
                </a:lnTo>
                <a:lnTo>
                  <a:pt x="122" y="351"/>
                </a:lnTo>
                <a:lnTo>
                  <a:pt x="124" y="349"/>
                </a:lnTo>
                <a:lnTo>
                  <a:pt x="125" y="347"/>
                </a:lnTo>
                <a:lnTo>
                  <a:pt x="127" y="346"/>
                </a:lnTo>
                <a:lnTo>
                  <a:pt x="129" y="344"/>
                </a:lnTo>
                <a:lnTo>
                  <a:pt x="129" y="342"/>
                </a:lnTo>
                <a:lnTo>
                  <a:pt x="131" y="340"/>
                </a:lnTo>
                <a:lnTo>
                  <a:pt x="132" y="340"/>
                </a:lnTo>
                <a:lnTo>
                  <a:pt x="132" y="339"/>
                </a:lnTo>
                <a:lnTo>
                  <a:pt x="134" y="339"/>
                </a:lnTo>
                <a:lnTo>
                  <a:pt x="134" y="337"/>
                </a:lnTo>
                <a:lnTo>
                  <a:pt x="136" y="335"/>
                </a:lnTo>
                <a:lnTo>
                  <a:pt x="138" y="333"/>
                </a:lnTo>
                <a:lnTo>
                  <a:pt x="138" y="332"/>
                </a:lnTo>
                <a:lnTo>
                  <a:pt x="139" y="332"/>
                </a:lnTo>
                <a:lnTo>
                  <a:pt x="141" y="330"/>
                </a:lnTo>
                <a:lnTo>
                  <a:pt x="141" y="328"/>
                </a:lnTo>
                <a:lnTo>
                  <a:pt x="143" y="328"/>
                </a:lnTo>
                <a:lnTo>
                  <a:pt x="143" y="326"/>
                </a:lnTo>
                <a:lnTo>
                  <a:pt x="145" y="326"/>
                </a:lnTo>
                <a:lnTo>
                  <a:pt x="145" y="325"/>
                </a:lnTo>
                <a:lnTo>
                  <a:pt x="146" y="323"/>
                </a:lnTo>
                <a:lnTo>
                  <a:pt x="148" y="321"/>
                </a:lnTo>
                <a:lnTo>
                  <a:pt x="148" y="319"/>
                </a:lnTo>
                <a:lnTo>
                  <a:pt x="150" y="319"/>
                </a:lnTo>
                <a:lnTo>
                  <a:pt x="152" y="318"/>
                </a:lnTo>
                <a:lnTo>
                  <a:pt x="153" y="316"/>
                </a:lnTo>
                <a:lnTo>
                  <a:pt x="155" y="314"/>
                </a:lnTo>
                <a:lnTo>
                  <a:pt x="157" y="312"/>
                </a:lnTo>
                <a:lnTo>
                  <a:pt x="157" y="311"/>
                </a:lnTo>
                <a:lnTo>
                  <a:pt x="159" y="311"/>
                </a:lnTo>
                <a:lnTo>
                  <a:pt x="160" y="309"/>
                </a:lnTo>
                <a:lnTo>
                  <a:pt x="160" y="307"/>
                </a:lnTo>
                <a:lnTo>
                  <a:pt x="162" y="307"/>
                </a:lnTo>
                <a:lnTo>
                  <a:pt x="162" y="305"/>
                </a:lnTo>
                <a:lnTo>
                  <a:pt x="164" y="304"/>
                </a:lnTo>
                <a:lnTo>
                  <a:pt x="165" y="302"/>
                </a:lnTo>
                <a:lnTo>
                  <a:pt x="167" y="300"/>
                </a:lnTo>
                <a:lnTo>
                  <a:pt x="167" y="298"/>
                </a:lnTo>
                <a:lnTo>
                  <a:pt x="169" y="298"/>
                </a:lnTo>
                <a:lnTo>
                  <a:pt x="171" y="297"/>
                </a:lnTo>
                <a:lnTo>
                  <a:pt x="171" y="295"/>
                </a:lnTo>
                <a:lnTo>
                  <a:pt x="172" y="295"/>
                </a:lnTo>
                <a:lnTo>
                  <a:pt x="172" y="293"/>
                </a:lnTo>
                <a:lnTo>
                  <a:pt x="174" y="293"/>
                </a:lnTo>
                <a:lnTo>
                  <a:pt x="174" y="291"/>
                </a:lnTo>
                <a:lnTo>
                  <a:pt x="176" y="291"/>
                </a:lnTo>
                <a:lnTo>
                  <a:pt x="176" y="290"/>
                </a:lnTo>
                <a:lnTo>
                  <a:pt x="178" y="290"/>
                </a:lnTo>
                <a:lnTo>
                  <a:pt x="178" y="288"/>
                </a:lnTo>
                <a:lnTo>
                  <a:pt x="179" y="288"/>
                </a:lnTo>
                <a:lnTo>
                  <a:pt x="181" y="288"/>
                </a:lnTo>
                <a:lnTo>
                  <a:pt x="183" y="288"/>
                </a:lnTo>
                <a:lnTo>
                  <a:pt x="185" y="288"/>
                </a:lnTo>
                <a:lnTo>
                  <a:pt x="186" y="290"/>
                </a:lnTo>
                <a:lnTo>
                  <a:pt x="188" y="290"/>
                </a:lnTo>
                <a:lnTo>
                  <a:pt x="190" y="290"/>
                </a:lnTo>
                <a:lnTo>
                  <a:pt x="192" y="290"/>
                </a:lnTo>
                <a:lnTo>
                  <a:pt x="193" y="291"/>
                </a:lnTo>
                <a:lnTo>
                  <a:pt x="195" y="291"/>
                </a:lnTo>
                <a:lnTo>
                  <a:pt x="197" y="291"/>
                </a:lnTo>
                <a:lnTo>
                  <a:pt x="199" y="291"/>
                </a:lnTo>
                <a:lnTo>
                  <a:pt x="200" y="293"/>
                </a:lnTo>
                <a:lnTo>
                  <a:pt x="202" y="293"/>
                </a:lnTo>
                <a:lnTo>
                  <a:pt x="204" y="293"/>
                </a:lnTo>
                <a:lnTo>
                  <a:pt x="206" y="293"/>
                </a:lnTo>
                <a:lnTo>
                  <a:pt x="207" y="293"/>
                </a:lnTo>
                <a:lnTo>
                  <a:pt x="209" y="293"/>
                </a:lnTo>
                <a:lnTo>
                  <a:pt x="209" y="295"/>
                </a:lnTo>
                <a:lnTo>
                  <a:pt x="211" y="295"/>
                </a:lnTo>
                <a:lnTo>
                  <a:pt x="213" y="295"/>
                </a:lnTo>
                <a:lnTo>
                  <a:pt x="214" y="295"/>
                </a:lnTo>
                <a:lnTo>
                  <a:pt x="216" y="297"/>
                </a:lnTo>
                <a:lnTo>
                  <a:pt x="220" y="300"/>
                </a:lnTo>
                <a:lnTo>
                  <a:pt x="227" y="298"/>
                </a:lnTo>
                <a:lnTo>
                  <a:pt x="237" y="298"/>
                </a:lnTo>
                <a:lnTo>
                  <a:pt x="249" y="295"/>
                </a:lnTo>
                <a:lnTo>
                  <a:pt x="254" y="293"/>
                </a:lnTo>
                <a:lnTo>
                  <a:pt x="260" y="291"/>
                </a:lnTo>
                <a:lnTo>
                  <a:pt x="274" y="288"/>
                </a:lnTo>
                <a:lnTo>
                  <a:pt x="275" y="288"/>
                </a:lnTo>
                <a:lnTo>
                  <a:pt x="277" y="288"/>
                </a:lnTo>
                <a:lnTo>
                  <a:pt x="277" y="290"/>
                </a:lnTo>
                <a:lnTo>
                  <a:pt x="279" y="290"/>
                </a:lnTo>
                <a:lnTo>
                  <a:pt x="281" y="288"/>
                </a:lnTo>
                <a:lnTo>
                  <a:pt x="282" y="286"/>
                </a:lnTo>
                <a:lnTo>
                  <a:pt x="284" y="286"/>
                </a:lnTo>
                <a:lnTo>
                  <a:pt x="286" y="284"/>
                </a:lnTo>
                <a:lnTo>
                  <a:pt x="288" y="284"/>
                </a:lnTo>
                <a:lnTo>
                  <a:pt x="289" y="286"/>
                </a:lnTo>
                <a:lnTo>
                  <a:pt x="291" y="284"/>
                </a:lnTo>
                <a:lnTo>
                  <a:pt x="295" y="284"/>
                </a:lnTo>
                <a:lnTo>
                  <a:pt x="296" y="284"/>
                </a:lnTo>
                <a:lnTo>
                  <a:pt x="298" y="284"/>
                </a:lnTo>
                <a:lnTo>
                  <a:pt x="300" y="284"/>
                </a:lnTo>
                <a:lnTo>
                  <a:pt x="300" y="286"/>
                </a:lnTo>
                <a:lnTo>
                  <a:pt x="302" y="288"/>
                </a:lnTo>
                <a:lnTo>
                  <a:pt x="309" y="293"/>
                </a:lnTo>
                <a:lnTo>
                  <a:pt x="314" y="297"/>
                </a:lnTo>
                <a:lnTo>
                  <a:pt x="324" y="297"/>
                </a:lnTo>
                <a:lnTo>
                  <a:pt x="330" y="297"/>
                </a:lnTo>
                <a:lnTo>
                  <a:pt x="333" y="297"/>
                </a:lnTo>
                <a:lnTo>
                  <a:pt x="337" y="295"/>
                </a:lnTo>
                <a:lnTo>
                  <a:pt x="335" y="291"/>
                </a:lnTo>
                <a:lnTo>
                  <a:pt x="333" y="291"/>
                </a:lnTo>
                <a:lnTo>
                  <a:pt x="333" y="290"/>
                </a:lnTo>
                <a:lnTo>
                  <a:pt x="331" y="290"/>
                </a:lnTo>
                <a:lnTo>
                  <a:pt x="331" y="288"/>
                </a:lnTo>
                <a:lnTo>
                  <a:pt x="331" y="286"/>
                </a:lnTo>
                <a:lnTo>
                  <a:pt x="330" y="284"/>
                </a:lnTo>
                <a:lnTo>
                  <a:pt x="328" y="283"/>
                </a:lnTo>
                <a:lnTo>
                  <a:pt x="328" y="281"/>
                </a:lnTo>
                <a:lnTo>
                  <a:pt x="326" y="281"/>
                </a:lnTo>
                <a:lnTo>
                  <a:pt x="326" y="279"/>
                </a:lnTo>
                <a:lnTo>
                  <a:pt x="324" y="276"/>
                </a:lnTo>
                <a:lnTo>
                  <a:pt x="323" y="274"/>
                </a:lnTo>
                <a:lnTo>
                  <a:pt x="321" y="270"/>
                </a:lnTo>
                <a:lnTo>
                  <a:pt x="321" y="269"/>
                </a:lnTo>
                <a:lnTo>
                  <a:pt x="319" y="265"/>
                </a:lnTo>
                <a:lnTo>
                  <a:pt x="317" y="264"/>
                </a:lnTo>
                <a:lnTo>
                  <a:pt x="317" y="260"/>
                </a:lnTo>
                <a:lnTo>
                  <a:pt x="317" y="258"/>
                </a:lnTo>
                <a:lnTo>
                  <a:pt x="317" y="257"/>
                </a:lnTo>
                <a:lnTo>
                  <a:pt x="317" y="255"/>
                </a:lnTo>
                <a:lnTo>
                  <a:pt x="317" y="253"/>
                </a:lnTo>
                <a:lnTo>
                  <a:pt x="316" y="251"/>
                </a:lnTo>
                <a:lnTo>
                  <a:pt x="309" y="246"/>
                </a:lnTo>
                <a:lnTo>
                  <a:pt x="307" y="243"/>
                </a:lnTo>
                <a:lnTo>
                  <a:pt x="305" y="239"/>
                </a:lnTo>
                <a:lnTo>
                  <a:pt x="305" y="234"/>
                </a:lnTo>
                <a:lnTo>
                  <a:pt x="307" y="229"/>
                </a:lnTo>
                <a:lnTo>
                  <a:pt x="307" y="225"/>
                </a:lnTo>
                <a:lnTo>
                  <a:pt x="307" y="223"/>
                </a:lnTo>
                <a:lnTo>
                  <a:pt x="307" y="222"/>
                </a:lnTo>
                <a:lnTo>
                  <a:pt x="305" y="218"/>
                </a:lnTo>
                <a:lnTo>
                  <a:pt x="305" y="215"/>
                </a:lnTo>
                <a:lnTo>
                  <a:pt x="305" y="213"/>
                </a:lnTo>
                <a:lnTo>
                  <a:pt x="305" y="209"/>
                </a:lnTo>
                <a:lnTo>
                  <a:pt x="307" y="204"/>
                </a:lnTo>
                <a:lnTo>
                  <a:pt x="307" y="202"/>
                </a:lnTo>
                <a:lnTo>
                  <a:pt x="307" y="197"/>
                </a:lnTo>
                <a:lnTo>
                  <a:pt x="309" y="195"/>
                </a:lnTo>
                <a:lnTo>
                  <a:pt x="309" y="194"/>
                </a:lnTo>
                <a:lnTo>
                  <a:pt x="310" y="190"/>
                </a:lnTo>
                <a:lnTo>
                  <a:pt x="314" y="181"/>
                </a:lnTo>
                <a:lnTo>
                  <a:pt x="319" y="178"/>
                </a:lnTo>
                <a:lnTo>
                  <a:pt x="323" y="176"/>
                </a:lnTo>
                <a:lnTo>
                  <a:pt x="324" y="176"/>
                </a:lnTo>
                <a:lnTo>
                  <a:pt x="324" y="178"/>
                </a:lnTo>
                <a:lnTo>
                  <a:pt x="326" y="176"/>
                </a:lnTo>
                <a:lnTo>
                  <a:pt x="328" y="176"/>
                </a:lnTo>
                <a:lnTo>
                  <a:pt x="330" y="174"/>
                </a:lnTo>
                <a:lnTo>
                  <a:pt x="331" y="173"/>
                </a:lnTo>
                <a:lnTo>
                  <a:pt x="333" y="171"/>
                </a:lnTo>
                <a:lnTo>
                  <a:pt x="335" y="171"/>
                </a:lnTo>
                <a:lnTo>
                  <a:pt x="335" y="169"/>
                </a:lnTo>
                <a:lnTo>
                  <a:pt x="337" y="169"/>
                </a:lnTo>
                <a:lnTo>
                  <a:pt x="338" y="168"/>
                </a:lnTo>
                <a:lnTo>
                  <a:pt x="338" y="166"/>
                </a:lnTo>
                <a:lnTo>
                  <a:pt x="340" y="166"/>
                </a:lnTo>
                <a:lnTo>
                  <a:pt x="340" y="164"/>
                </a:lnTo>
                <a:lnTo>
                  <a:pt x="340" y="162"/>
                </a:lnTo>
                <a:lnTo>
                  <a:pt x="342" y="162"/>
                </a:lnTo>
                <a:lnTo>
                  <a:pt x="342" y="161"/>
                </a:lnTo>
                <a:lnTo>
                  <a:pt x="343" y="161"/>
                </a:lnTo>
                <a:lnTo>
                  <a:pt x="343" y="159"/>
                </a:lnTo>
                <a:lnTo>
                  <a:pt x="343" y="157"/>
                </a:lnTo>
                <a:lnTo>
                  <a:pt x="345" y="155"/>
                </a:lnTo>
                <a:lnTo>
                  <a:pt x="345" y="154"/>
                </a:lnTo>
                <a:lnTo>
                  <a:pt x="347" y="154"/>
                </a:lnTo>
                <a:lnTo>
                  <a:pt x="347" y="152"/>
                </a:lnTo>
                <a:lnTo>
                  <a:pt x="349" y="152"/>
                </a:lnTo>
                <a:lnTo>
                  <a:pt x="349" y="150"/>
                </a:lnTo>
                <a:lnTo>
                  <a:pt x="350" y="148"/>
                </a:lnTo>
                <a:lnTo>
                  <a:pt x="350" y="147"/>
                </a:lnTo>
                <a:lnTo>
                  <a:pt x="352" y="147"/>
                </a:lnTo>
                <a:lnTo>
                  <a:pt x="352" y="145"/>
                </a:lnTo>
                <a:lnTo>
                  <a:pt x="354" y="143"/>
                </a:lnTo>
                <a:lnTo>
                  <a:pt x="354" y="141"/>
                </a:lnTo>
                <a:lnTo>
                  <a:pt x="356" y="141"/>
                </a:lnTo>
                <a:lnTo>
                  <a:pt x="356" y="140"/>
                </a:lnTo>
                <a:lnTo>
                  <a:pt x="357" y="138"/>
                </a:lnTo>
                <a:lnTo>
                  <a:pt x="359" y="136"/>
                </a:lnTo>
                <a:lnTo>
                  <a:pt x="359" y="134"/>
                </a:lnTo>
                <a:lnTo>
                  <a:pt x="361" y="134"/>
                </a:lnTo>
                <a:lnTo>
                  <a:pt x="361" y="133"/>
                </a:lnTo>
                <a:lnTo>
                  <a:pt x="363" y="131"/>
                </a:lnTo>
                <a:lnTo>
                  <a:pt x="363" y="129"/>
                </a:lnTo>
                <a:lnTo>
                  <a:pt x="364" y="129"/>
                </a:lnTo>
                <a:lnTo>
                  <a:pt x="364" y="127"/>
                </a:lnTo>
                <a:lnTo>
                  <a:pt x="366" y="127"/>
                </a:lnTo>
                <a:lnTo>
                  <a:pt x="368" y="126"/>
                </a:lnTo>
                <a:lnTo>
                  <a:pt x="370" y="124"/>
                </a:lnTo>
                <a:lnTo>
                  <a:pt x="370" y="122"/>
                </a:lnTo>
                <a:lnTo>
                  <a:pt x="371" y="120"/>
                </a:lnTo>
                <a:lnTo>
                  <a:pt x="373" y="119"/>
                </a:lnTo>
                <a:lnTo>
                  <a:pt x="373" y="117"/>
                </a:lnTo>
                <a:lnTo>
                  <a:pt x="375" y="115"/>
                </a:lnTo>
                <a:lnTo>
                  <a:pt x="377" y="113"/>
                </a:lnTo>
                <a:lnTo>
                  <a:pt x="377" y="112"/>
                </a:lnTo>
                <a:lnTo>
                  <a:pt x="378" y="112"/>
                </a:lnTo>
                <a:lnTo>
                  <a:pt x="378" y="110"/>
                </a:lnTo>
                <a:lnTo>
                  <a:pt x="380" y="108"/>
                </a:lnTo>
                <a:lnTo>
                  <a:pt x="380" y="106"/>
                </a:lnTo>
                <a:lnTo>
                  <a:pt x="382" y="106"/>
                </a:lnTo>
                <a:lnTo>
                  <a:pt x="382" y="105"/>
                </a:lnTo>
                <a:lnTo>
                  <a:pt x="384" y="105"/>
                </a:lnTo>
                <a:lnTo>
                  <a:pt x="384" y="103"/>
                </a:lnTo>
                <a:lnTo>
                  <a:pt x="385" y="101"/>
                </a:lnTo>
                <a:lnTo>
                  <a:pt x="385" y="99"/>
                </a:lnTo>
                <a:lnTo>
                  <a:pt x="387" y="99"/>
                </a:lnTo>
                <a:lnTo>
                  <a:pt x="387" y="98"/>
                </a:lnTo>
                <a:lnTo>
                  <a:pt x="389" y="96"/>
                </a:lnTo>
                <a:lnTo>
                  <a:pt x="389" y="94"/>
                </a:lnTo>
                <a:lnTo>
                  <a:pt x="391" y="92"/>
                </a:lnTo>
                <a:lnTo>
                  <a:pt x="392" y="91"/>
                </a:lnTo>
                <a:lnTo>
                  <a:pt x="392" y="89"/>
                </a:lnTo>
                <a:lnTo>
                  <a:pt x="394" y="89"/>
                </a:lnTo>
                <a:lnTo>
                  <a:pt x="394" y="87"/>
                </a:lnTo>
                <a:lnTo>
                  <a:pt x="396" y="85"/>
                </a:lnTo>
                <a:lnTo>
                  <a:pt x="398" y="84"/>
                </a:lnTo>
                <a:lnTo>
                  <a:pt x="398" y="82"/>
                </a:lnTo>
                <a:lnTo>
                  <a:pt x="399" y="80"/>
                </a:lnTo>
                <a:lnTo>
                  <a:pt x="399" y="79"/>
                </a:lnTo>
                <a:lnTo>
                  <a:pt x="401" y="79"/>
                </a:lnTo>
                <a:lnTo>
                  <a:pt x="401" y="77"/>
                </a:lnTo>
                <a:lnTo>
                  <a:pt x="403" y="75"/>
                </a:lnTo>
                <a:lnTo>
                  <a:pt x="405" y="73"/>
                </a:lnTo>
                <a:lnTo>
                  <a:pt x="405" y="72"/>
                </a:lnTo>
                <a:lnTo>
                  <a:pt x="406" y="70"/>
                </a:lnTo>
                <a:lnTo>
                  <a:pt x="408" y="68"/>
                </a:lnTo>
                <a:lnTo>
                  <a:pt x="408" y="66"/>
                </a:lnTo>
                <a:lnTo>
                  <a:pt x="410" y="66"/>
                </a:lnTo>
                <a:lnTo>
                  <a:pt x="410" y="65"/>
                </a:lnTo>
                <a:lnTo>
                  <a:pt x="410" y="63"/>
                </a:lnTo>
                <a:lnTo>
                  <a:pt x="412" y="63"/>
                </a:lnTo>
                <a:lnTo>
                  <a:pt x="412" y="61"/>
                </a:lnTo>
                <a:lnTo>
                  <a:pt x="413" y="59"/>
                </a:lnTo>
                <a:lnTo>
                  <a:pt x="415" y="58"/>
                </a:lnTo>
                <a:lnTo>
                  <a:pt x="417" y="56"/>
                </a:lnTo>
                <a:lnTo>
                  <a:pt x="417" y="54"/>
                </a:lnTo>
                <a:lnTo>
                  <a:pt x="419" y="52"/>
                </a:lnTo>
                <a:lnTo>
                  <a:pt x="419" y="51"/>
                </a:lnTo>
                <a:lnTo>
                  <a:pt x="420" y="51"/>
                </a:lnTo>
                <a:lnTo>
                  <a:pt x="420" y="49"/>
                </a:lnTo>
                <a:lnTo>
                  <a:pt x="422" y="49"/>
                </a:lnTo>
                <a:lnTo>
                  <a:pt x="422" y="47"/>
                </a:lnTo>
                <a:lnTo>
                  <a:pt x="424" y="45"/>
                </a:lnTo>
                <a:lnTo>
                  <a:pt x="424" y="44"/>
                </a:lnTo>
                <a:lnTo>
                  <a:pt x="426" y="44"/>
                </a:lnTo>
                <a:lnTo>
                  <a:pt x="426" y="42"/>
                </a:lnTo>
                <a:lnTo>
                  <a:pt x="427" y="40"/>
                </a:lnTo>
                <a:lnTo>
                  <a:pt x="429" y="38"/>
                </a:lnTo>
                <a:lnTo>
                  <a:pt x="429" y="37"/>
                </a:lnTo>
                <a:lnTo>
                  <a:pt x="431" y="37"/>
                </a:lnTo>
                <a:lnTo>
                  <a:pt x="431" y="35"/>
                </a:lnTo>
                <a:lnTo>
                  <a:pt x="431" y="33"/>
                </a:lnTo>
                <a:lnTo>
                  <a:pt x="432" y="31"/>
                </a:lnTo>
                <a:lnTo>
                  <a:pt x="434" y="30"/>
                </a:lnTo>
                <a:lnTo>
                  <a:pt x="434" y="28"/>
                </a:lnTo>
                <a:lnTo>
                  <a:pt x="436" y="28"/>
                </a:lnTo>
                <a:lnTo>
                  <a:pt x="436" y="26"/>
                </a:lnTo>
                <a:lnTo>
                  <a:pt x="438" y="26"/>
                </a:lnTo>
                <a:lnTo>
                  <a:pt x="438" y="24"/>
                </a:lnTo>
                <a:lnTo>
                  <a:pt x="439" y="23"/>
                </a:lnTo>
                <a:lnTo>
                  <a:pt x="439" y="21"/>
                </a:lnTo>
                <a:lnTo>
                  <a:pt x="441" y="21"/>
                </a:lnTo>
                <a:lnTo>
                  <a:pt x="441" y="19"/>
                </a:lnTo>
                <a:lnTo>
                  <a:pt x="443" y="17"/>
                </a:lnTo>
                <a:lnTo>
                  <a:pt x="443" y="16"/>
                </a:lnTo>
                <a:lnTo>
                  <a:pt x="445" y="16"/>
                </a:lnTo>
                <a:lnTo>
                  <a:pt x="445" y="14"/>
                </a:lnTo>
                <a:lnTo>
                  <a:pt x="446" y="12"/>
                </a:lnTo>
                <a:lnTo>
                  <a:pt x="446" y="10"/>
                </a:lnTo>
                <a:lnTo>
                  <a:pt x="448" y="10"/>
                </a:lnTo>
                <a:lnTo>
                  <a:pt x="448" y="9"/>
                </a:lnTo>
                <a:lnTo>
                  <a:pt x="450" y="9"/>
                </a:lnTo>
                <a:lnTo>
                  <a:pt x="450" y="7"/>
                </a:lnTo>
                <a:lnTo>
                  <a:pt x="450" y="5"/>
                </a:lnTo>
                <a:lnTo>
                  <a:pt x="452" y="5"/>
                </a:lnTo>
                <a:lnTo>
                  <a:pt x="452" y="3"/>
                </a:lnTo>
                <a:lnTo>
                  <a:pt x="460" y="0"/>
                </a:lnTo>
                <a:lnTo>
                  <a:pt x="464" y="2"/>
                </a:lnTo>
                <a:lnTo>
                  <a:pt x="469" y="5"/>
                </a:lnTo>
                <a:lnTo>
                  <a:pt x="474" y="9"/>
                </a:lnTo>
                <a:lnTo>
                  <a:pt x="478" y="12"/>
                </a:lnTo>
                <a:lnTo>
                  <a:pt x="483" y="16"/>
                </a:lnTo>
                <a:lnTo>
                  <a:pt x="488" y="19"/>
                </a:lnTo>
                <a:lnTo>
                  <a:pt x="492" y="23"/>
                </a:lnTo>
                <a:lnTo>
                  <a:pt x="497" y="26"/>
                </a:lnTo>
                <a:lnTo>
                  <a:pt x="502" y="28"/>
                </a:lnTo>
                <a:lnTo>
                  <a:pt x="506" y="31"/>
                </a:lnTo>
                <a:lnTo>
                  <a:pt x="511" y="35"/>
                </a:lnTo>
                <a:lnTo>
                  <a:pt x="516" y="38"/>
                </a:lnTo>
                <a:lnTo>
                  <a:pt x="520" y="42"/>
                </a:lnTo>
                <a:lnTo>
                  <a:pt x="525" y="45"/>
                </a:lnTo>
                <a:lnTo>
                  <a:pt x="530" y="49"/>
                </a:lnTo>
                <a:lnTo>
                  <a:pt x="534" y="52"/>
                </a:lnTo>
                <a:lnTo>
                  <a:pt x="539" y="56"/>
                </a:lnTo>
                <a:lnTo>
                  <a:pt x="544" y="59"/>
                </a:lnTo>
                <a:lnTo>
                  <a:pt x="548" y="61"/>
                </a:lnTo>
                <a:lnTo>
                  <a:pt x="553" y="65"/>
                </a:lnTo>
                <a:lnTo>
                  <a:pt x="558" y="68"/>
                </a:lnTo>
                <a:lnTo>
                  <a:pt x="562" y="72"/>
                </a:lnTo>
                <a:lnTo>
                  <a:pt x="567" y="75"/>
                </a:lnTo>
                <a:lnTo>
                  <a:pt x="570" y="79"/>
                </a:lnTo>
                <a:lnTo>
                  <a:pt x="576" y="82"/>
                </a:lnTo>
                <a:lnTo>
                  <a:pt x="581" y="85"/>
                </a:lnTo>
                <a:lnTo>
                  <a:pt x="584" y="89"/>
                </a:lnTo>
                <a:lnTo>
                  <a:pt x="590" y="92"/>
                </a:lnTo>
                <a:lnTo>
                  <a:pt x="595" y="96"/>
                </a:lnTo>
                <a:lnTo>
                  <a:pt x="598" y="98"/>
                </a:lnTo>
                <a:lnTo>
                  <a:pt x="604" y="101"/>
                </a:lnTo>
                <a:lnTo>
                  <a:pt x="609" y="105"/>
                </a:lnTo>
                <a:lnTo>
                  <a:pt x="612" y="108"/>
                </a:lnTo>
                <a:lnTo>
                  <a:pt x="617" y="112"/>
                </a:lnTo>
                <a:lnTo>
                  <a:pt x="623" y="115"/>
                </a:lnTo>
                <a:lnTo>
                  <a:pt x="626" y="119"/>
                </a:lnTo>
                <a:lnTo>
                  <a:pt x="631" y="122"/>
                </a:lnTo>
                <a:lnTo>
                  <a:pt x="637" y="126"/>
                </a:lnTo>
                <a:lnTo>
                  <a:pt x="640" y="127"/>
                </a:lnTo>
                <a:lnTo>
                  <a:pt x="640" y="129"/>
                </a:lnTo>
                <a:lnTo>
                  <a:pt x="645" y="133"/>
                </a:lnTo>
                <a:lnTo>
                  <a:pt x="651" y="134"/>
                </a:lnTo>
                <a:lnTo>
                  <a:pt x="651" y="136"/>
                </a:lnTo>
                <a:lnTo>
                  <a:pt x="654" y="138"/>
                </a:lnTo>
                <a:lnTo>
                  <a:pt x="659" y="141"/>
                </a:lnTo>
                <a:lnTo>
                  <a:pt x="665" y="145"/>
                </a:lnTo>
                <a:lnTo>
                  <a:pt x="666" y="147"/>
                </a:lnTo>
                <a:lnTo>
                  <a:pt x="668" y="148"/>
                </a:lnTo>
                <a:lnTo>
                  <a:pt x="673" y="152"/>
                </a:lnTo>
                <a:lnTo>
                  <a:pt x="677" y="155"/>
                </a:lnTo>
                <a:lnTo>
                  <a:pt x="682" y="159"/>
                </a:lnTo>
                <a:lnTo>
                  <a:pt x="687" y="162"/>
                </a:lnTo>
                <a:lnTo>
                  <a:pt x="691" y="166"/>
                </a:lnTo>
                <a:lnTo>
                  <a:pt x="696" y="169"/>
                </a:lnTo>
                <a:lnTo>
                  <a:pt x="701" y="171"/>
                </a:lnTo>
                <a:lnTo>
                  <a:pt x="705" y="174"/>
                </a:lnTo>
                <a:close/>
              </a:path>
            </a:pathLst>
          </a:custGeom>
          <a:solidFill>
            <a:schemeClr val="tx2">
              <a:lumMod val="40000"/>
              <a:lumOff val="60000"/>
            </a:schemeClr>
          </a:solidFill>
          <a:ln>
            <a:noFill/>
          </a:ln>
        </p:spPr>
        <p:txBody>
          <a:bodyPr/>
          <a:lstStyle/>
          <a:p>
            <a:pPr>
              <a:defRPr/>
            </a:pPr>
            <a:endParaRPr lang="en-US">
              <a:latin typeface="Calibri" pitchFamily="34" charset="0"/>
              <a:cs typeface="Arial" charset="0"/>
            </a:endParaRPr>
          </a:p>
        </p:txBody>
      </p:sp>
      <p:sp>
        <p:nvSpPr>
          <p:cNvPr id="26758" name="Freeform 454"/>
          <p:cNvSpPr>
            <a:spLocks/>
          </p:cNvSpPr>
          <p:nvPr/>
        </p:nvSpPr>
        <p:spPr bwMode="auto">
          <a:xfrm>
            <a:off x="6926263" y="3571875"/>
            <a:ext cx="0" cy="3175"/>
          </a:xfrm>
          <a:custGeom>
            <a:avLst/>
            <a:gdLst>
              <a:gd name="T0" fmla="*/ 0 h 2"/>
              <a:gd name="T1" fmla="*/ 2147483647 h 2"/>
              <a:gd name="T2" fmla="*/ 0 h 2"/>
              <a:gd name="T3" fmla="*/ 0 60000 65536"/>
              <a:gd name="T4" fmla="*/ 0 60000 65536"/>
              <a:gd name="T5" fmla="*/ 0 60000 65536"/>
              <a:gd name="T6" fmla="*/ 0 h 2"/>
              <a:gd name="T7" fmla="*/ 2 h 2"/>
            </a:gdLst>
            <a:ahLst/>
            <a:cxnLst>
              <a:cxn ang="T3">
                <a:pos x="0" y="T0"/>
              </a:cxn>
              <a:cxn ang="T4">
                <a:pos x="0" y="T1"/>
              </a:cxn>
              <a:cxn ang="T5">
                <a:pos x="0" y="T2"/>
              </a:cxn>
            </a:cxnLst>
            <a:rect l="0" t="T6" r="0" b="T7"/>
            <a:pathLst>
              <a:path h="2">
                <a:moveTo>
                  <a:pt x="0" y="0"/>
                </a:moveTo>
                <a:lnTo>
                  <a:pt x="0" y="2"/>
                </a:lnTo>
                <a:lnTo>
                  <a:pt x="0"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59" name="Freeform 455"/>
          <p:cNvSpPr>
            <a:spLocks/>
          </p:cNvSpPr>
          <p:nvPr/>
        </p:nvSpPr>
        <p:spPr bwMode="auto">
          <a:xfrm>
            <a:off x="7034213" y="3303588"/>
            <a:ext cx="3175" cy="3175"/>
          </a:xfrm>
          <a:custGeom>
            <a:avLst/>
            <a:gdLst>
              <a:gd name="T0" fmla="*/ 2147483647 w 2"/>
              <a:gd name="T1" fmla="*/ 2147483647 h 2"/>
              <a:gd name="T2" fmla="*/ 0 w 2"/>
              <a:gd name="T3" fmla="*/ 0 h 2"/>
              <a:gd name="T4" fmla="*/ 2147483647 w 2"/>
              <a:gd name="T5" fmla="*/ 0 h 2"/>
              <a:gd name="T6" fmla="*/ 2147483647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2" y="2"/>
                </a:moveTo>
                <a:lnTo>
                  <a:pt x="0" y="0"/>
                </a:lnTo>
                <a:lnTo>
                  <a:pt x="2" y="0"/>
                </a:lnTo>
                <a:lnTo>
                  <a:pt x="2"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60" name="Freeform 456"/>
          <p:cNvSpPr>
            <a:spLocks/>
          </p:cNvSpPr>
          <p:nvPr/>
        </p:nvSpPr>
        <p:spPr bwMode="auto">
          <a:xfrm>
            <a:off x="7050088" y="3303588"/>
            <a:ext cx="3175" cy="0"/>
          </a:xfrm>
          <a:custGeom>
            <a:avLst/>
            <a:gdLst>
              <a:gd name="T0" fmla="*/ 2147483647 w 2"/>
              <a:gd name="T1" fmla="*/ 0 w 2"/>
              <a:gd name="T2" fmla="*/ 2147483647 w 2"/>
              <a:gd name="T3" fmla="*/ 0 60000 65536"/>
              <a:gd name="T4" fmla="*/ 0 60000 65536"/>
              <a:gd name="T5" fmla="*/ 0 60000 65536"/>
              <a:gd name="T6" fmla="*/ 0 w 2"/>
              <a:gd name="T7" fmla="*/ 2 w 2"/>
            </a:gdLst>
            <a:ahLst/>
            <a:cxnLst>
              <a:cxn ang="T3">
                <a:pos x="T0" y="0"/>
              </a:cxn>
              <a:cxn ang="T4">
                <a:pos x="T1" y="0"/>
              </a:cxn>
              <a:cxn ang="T5">
                <a:pos x="T2" y="0"/>
              </a:cxn>
            </a:cxnLst>
            <a:rect l="T6" t="0" r="T7" b="0"/>
            <a:pathLst>
              <a:path w="2">
                <a:moveTo>
                  <a:pt x="2" y="0"/>
                </a:moveTo>
                <a:lnTo>
                  <a:pt x="0" y="0"/>
                </a:lnTo>
                <a:lnTo>
                  <a:pt x="2"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61" name="Freeform 457"/>
          <p:cNvSpPr>
            <a:spLocks/>
          </p:cNvSpPr>
          <p:nvPr/>
        </p:nvSpPr>
        <p:spPr bwMode="auto">
          <a:xfrm>
            <a:off x="7050088" y="3300413"/>
            <a:ext cx="3175" cy="3175"/>
          </a:xfrm>
          <a:custGeom>
            <a:avLst/>
            <a:gdLst>
              <a:gd name="T0" fmla="*/ 2147483647 w 2"/>
              <a:gd name="T1" fmla="*/ 0 h 2"/>
              <a:gd name="T2" fmla="*/ 2147483647 w 2"/>
              <a:gd name="T3" fmla="*/ 2147483647 h 2"/>
              <a:gd name="T4" fmla="*/ 0 w 2"/>
              <a:gd name="T5" fmla="*/ 2147483647 h 2"/>
              <a:gd name="T6" fmla="*/ 0 w 2"/>
              <a:gd name="T7" fmla="*/ 0 h 2"/>
              <a:gd name="T8" fmla="*/ 2147483647 w 2"/>
              <a:gd name="T9" fmla="*/ 0 h 2"/>
              <a:gd name="T10" fmla="*/ 0 w 2"/>
              <a:gd name="T11" fmla="*/ 0 h 2"/>
              <a:gd name="T12" fmla="*/ 2147483647 w 2"/>
              <a:gd name="T13" fmla="*/ 0 h 2"/>
              <a:gd name="T14" fmla="*/ 0 60000 65536"/>
              <a:gd name="T15" fmla="*/ 0 60000 65536"/>
              <a:gd name="T16" fmla="*/ 0 60000 65536"/>
              <a:gd name="T17" fmla="*/ 0 60000 65536"/>
              <a:gd name="T18" fmla="*/ 0 60000 65536"/>
              <a:gd name="T19" fmla="*/ 0 60000 65536"/>
              <a:gd name="T20" fmla="*/ 0 60000 65536"/>
              <a:gd name="T21" fmla="*/ 0 w 2"/>
              <a:gd name="T22" fmla="*/ 0 h 2"/>
              <a:gd name="T23" fmla="*/ 2 w 2"/>
              <a:gd name="T24" fmla="*/ 2 h 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 h="2">
                <a:moveTo>
                  <a:pt x="2" y="0"/>
                </a:moveTo>
                <a:lnTo>
                  <a:pt x="2" y="2"/>
                </a:lnTo>
                <a:lnTo>
                  <a:pt x="0" y="2"/>
                </a:lnTo>
                <a:lnTo>
                  <a:pt x="0" y="0"/>
                </a:lnTo>
                <a:lnTo>
                  <a:pt x="2" y="0"/>
                </a:lnTo>
                <a:lnTo>
                  <a:pt x="0" y="0"/>
                </a:lnTo>
                <a:lnTo>
                  <a:pt x="2"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62" name="Freeform 458"/>
          <p:cNvSpPr>
            <a:spLocks/>
          </p:cNvSpPr>
          <p:nvPr/>
        </p:nvSpPr>
        <p:spPr bwMode="auto">
          <a:xfrm>
            <a:off x="7050088" y="3281363"/>
            <a:ext cx="11112" cy="15875"/>
          </a:xfrm>
          <a:custGeom>
            <a:avLst/>
            <a:gdLst>
              <a:gd name="T0" fmla="*/ 0 w 7"/>
              <a:gd name="T1" fmla="*/ 2147483647 h 10"/>
              <a:gd name="T2" fmla="*/ 0 w 7"/>
              <a:gd name="T3" fmla="*/ 2147483647 h 10"/>
              <a:gd name="T4" fmla="*/ 2147483647 w 7"/>
              <a:gd name="T5" fmla="*/ 2147483647 h 10"/>
              <a:gd name="T6" fmla="*/ 2147483647 w 7"/>
              <a:gd name="T7" fmla="*/ 2147483647 h 10"/>
              <a:gd name="T8" fmla="*/ 2147483647 w 7"/>
              <a:gd name="T9" fmla="*/ 2147483647 h 10"/>
              <a:gd name="T10" fmla="*/ 2147483647 w 7"/>
              <a:gd name="T11" fmla="*/ 2147483647 h 10"/>
              <a:gd name="T12" fmla="*/ 2147483647 w 7"/>
              <a:gd name="T13" fmla="*/ 2147483647 h 10"/>
              <a:gd name="T14" fmla="*/ 2147483647 w 7"/>
              <a:gd name="T15" fmla="*/ 2147483647 h 10"/>
              <a:gd name="T16" fmla="*/ 2147483647 w 7"/>
              <a:gd name="T17" fmla="*/ 2147483647 h 10"/>
              <a:gd name="T18" fmla="*/ 2147483647 w 7"/>
              <a:gd name="T19" fmla="*/ 0 h 10"/>
              <a:gd name="T20" fmla="*/ 2147483647 w 7"/>
              <a:gd name="T21" fmla="*/ 0 h 10"/>
              <a:gd name="T22" fmla="*/ 2147483647 w 7"/>
              <a:gd name="T23" fmla="*/ 0 h 10"/>
              <a:gd name="T24" fmla="*/ 2147483647 w 7"/>
              <a:gd name="T25" fmla="*/ 2147483647 h 10"/>
              <a:gd name="T26" fmla="*/ 2147483647 w 7"/>
              <a:gd name="T27" fmla="*/ 2147483647 h 10"/>
              <a:gd name="T28" fmla="*/ 2147483647 w 7"/>
              <a:gd name="T29" fmla="*/ 2147483647 h 10"/>
              <a:gd name="T30" fmla="*/ 2147483647 w 7"/>
              <a:gd name="T31" fmla="*/ 2147483647 h 10"/>
              <a:gd name="T32" fmla="*/ 2147483647 w 7"/>
              <a:gd name="T33" fmla="*/ 2147483647 h 10"/>
              <a:gd name="T34" fmla="*/ 2147483647 w 7"/>
              <a:gd name="T35" fmla="*/ 2147483647 h 10"/>
              <a:gd name="T36" fmla="*/ 2147483647 w 7"/>
              <a:gd name="T37" fmla="*/ 2147483647 h 10"/>
              <a:gd name="T38" fmla="*/ 2147483647 w 7"/>
              <a:gd name="T39" fmla="*/ 2147483647 h 10"/>
              <a:gd name="T40" fmla="*/ 0 w 7"/>
              <a:gd name="T41" fmla="*/ 2147483647 h 1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
              <a:gd name="T64" fmla="*/ 0 h 10"/>
              <a:gd name="T65" fmla="*/ 7 w 7"/>
              <a:gd name="T66" fmla="*/ 10 h 1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 h="10">
                <a:moveTo>
                  <a:pt x="0" y="10"/>
                </a:moveTo>
                <a:lnTo>
                  <a:pt x="0" y="9"/>
                </a:lnTo>
                <a:lnTo>
                  <a:pt x="2" y="9"/>
                </a:lnTo>
                <a:lnTo>
                  <a:pt x="2" y="7"/>
                </a:lnTo>
                <a:lnTo>
                  <a:pt x="4" y="7"/>
                </a:lnTo>
                <a:lnTo>
                  <a:pt x="4" y="5"/>
                </a:lnTo>
                <a:lnTo>
                  <a:pt x="4" y="4"/>
                </a:lnTo>
                <a:lnTo>
                  <a:pt x="5" y="2"/>
                </a:lnTo>
                <a:lnTo>
                  <a:pt x="4" y="2"/>
                </a:lnTo>
                <a:lnTo>
                  <a:pt x="4" y="0"/>
                </a:lnTo>
                <a:lnTo>
                  <a:pt x="5" y="0"/>
                </a:lnTo>
                <a:lnTo>
                  <a:pt x="7" y="0"/>
                </a:lnTo>
                <a:lnTo>
                  <a:pt x="7" y="2"/>
                </a:lnTo>
                <a:lnTo>
                  <a:pt x="5" y="2"/>
                </a:lnTo>
                <a:lnTo>
                  <a:pt x="5" y="4"/>
                </a:lnTo>
                <a:lnTo>
                  <a:pt x="5" y="5"/>
                </a:lnTo>
                <a:lnTo>
                  <a:pt x="5" y="7"/>
                </a:lnTo>
                <a:lnTo>
                  <a:pt x="4" y="7"/>
                </a:lnTo>
                <a:lnTo>
                  <a:pt x="4" y="9"/>
                </a:lnTo>
                <a:lnTo>
                  <a:pt x="2" y="9"/>
                </a:lnTo>
                <a:lnTo>
                  <a:pt x="0" y="1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63" name="Freeform 459"/>
          <p:cNvSpPr>
            <a:spLocks/>
          </p:cNvSpPr>
          <p:nvPr/>
        </p:nvSpPr>
        <p:spPr bwMode="auto">
          <a:xfrm>
            <a:off x="7061200" y="3276600"/>
            <a:ext cx="3175" cy="4763"/>
          </a:xfrm>
          <a:custGeom>
            <a:avLst/>
            <a:gdLst>
              <a:gd name="T0" fmla="*/ 0 w 2"/>
              <a:gd name="T1" fmla="*/ 2147483647 h 3"/>
              <a:gd name="T2" fmla="*/ 0 w 2"/>
              <a:gd name="T3" fmla="*/ 2147483647 h 3"/>
              <a:gd name="T4" fmla="*/ 0 w 2"/>
              <a:gd name="T5" fmla="*/ 0 h 3"/>
              <a:gd name="T6" fmla="*/ 2147483647 w 2"/>
              <a:gd name="T7" fmla="*/ 2147483647 h 3"/>
              <a:gd name="T8" fmla="*/ 0 w 2"/>
              <a:gd name="T9" fmla="*/ 2147483647 h 3"/>
              <a:gd name="T10" fmla="*/ 0 60000 65536"/>
              <a:gd name="T11" fmla="*/ 0 60000 65536"/>
              <a:gd name="T12" fmla="*/ 0 60000 65536"/>
              <a:gd name="T13" fmla="*/ 0 60000 65536"/>
              <a:gd name="T14" fmla="*/ 0 60000 65536"/>
              <a:gd name="T15" fmla="*/ 0 w 2"/>
              <a:gd name="T16" fmla="*/ 0 h 3"/>
              <a:gd name="T17" fmla="*/ 2 w 2"/>
              <a:gd name="T18" fmla="*/ 3 h 3"/>
            </a:gdLst>
            <a:ahLst/>
            <a:cxnLst>
              <a:cxn ang="T10">
                <a:pos x="T0" y="T1"/>
              </a:cxn>
              <a:cxn ang="T11">
                <a:pos x="T2" y="T3"/>
              </a:cxn>
              <a:cxn ang="T12">
                <a:pos x="T4" y="T5"/>
              </a:cxn>
              <a:cxn ang="T13">
                <a:pos x="T6" y="T7"/>
              </a:cxn>
              <a:cxn ang="T14">
                <a:pos x="T8" y="T9"/>
              </a:cxn>
            </a:cxnLst>
            <a:rect l="T15" t="T16" r="T17" b="T18"/>
            <a:pathLst>
              <a:path w="2" h="3">
                <a:moveTo>
                  <a:pt x="0" y="3"/>
                </a:moveTo>
                <a:lnTo>
                  <a:pt x="0" y="1"/>
                </a:lnTo>
                <a:lnTo>
                  <a:pt x="0" y="0"/>
                </a:lnTo>
                <a:lnTo>
                  <a:pt x="2" y="1"/>
                </a:lnTo>
                <a:lnTo>
                  <a:pt x="0" y="3"/>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64" name="Freeform 460"/>
          <p:cNvSpPr>
            <a:spLocks/>
          </p:cNvSpPr>
          <p:nvPr/>
        </p:nvSpPr>
        <p:spPr bwMode="auto">
          <a:xfrm>
            <a:off x="7061200" y="3232150"/>
            <a:ext cx="7938" cy="23813"/>
          </a:xfrm>
          <a:custGeom>
            <a:avLst/>
            <a:gdLst>
              <a:gd name="T0" fmla="*/ 2147483647 w 5"/>
              <a:gd name="T1" fmla="*/ 2147483647 h 15"/>
              <a:gd name="T2" fmla="*/ 2147483647 w 5"/>
              <a:gd name="T3" fmla="*/ 2147483647 h 15"/>
              <a:gd name="T4" fmla="*/ 2147483647 w 5"/>
              <a:gd name="T5" fmla="*/ 2147483647 h 15"/>
              <a:gd name="T6" fmla="*/ 2147483647 w 5"/>
              <a:gd name="T7" fmla="*/ 2147483647 h 15"/>
              <a:gd name="T8" fmla="*/ 0 w 5"/>
              <a:gd name="T9" fmla="*/ 2147483647 h 15"/>
              <a:gd name="T10" fmla="*/ 0 w 5"/>
              <a:gd name="T11" fmla="*/ 2147483647 h 15"/>
              <a:gd name="T12" fmla="*/ 2147483647 w 5"/>
              <a:gd name="T13" fmla="*/ 2147483647 h 15"/>
              <a:gd name="T14" fmla="*/ 2147483647 w 5"/>
              <a:gd name="T15" fmla="*/ 2147483647 h 15"/>
              <a:gd name="T16" fmla="*/ 2147483647 w 5"/>
              <a:gd name="T17" fmla="*/ 2147483647 h 15"/>
              <a:gd name="T18" fmla="*/ 2147483647 w 5"/>
              <a:gd name="T19" fmla="*/ 2147483647 h 15"/>
              <a:gd name="T20" fmla="*/ 2147483647 w 5"/>
              <a:gd name="T21" fmla="*/ 0 h 15"/>
              <a:gd name="T22" fmla="*/ 2147483647 w 5"/>
              <a:gd name="T23" fmla="*/ 2147483647 h 15"/>
              <a:gd name="T24" fmla="*/ 2147483647 w 5"/>
              <a:gd name="T25" fmla="*/ 2147483647 h 15"/>
              <a:gd name="T26" fmla="*/ 2147483647 w 5"/>
              <a:gd name="T27" fmla="*/ 2147483647 h 15"/>
              <a:gd name="T28" fmla="*/ 2147483647 w 5"/>
              <a:gd name="T29" fmla="*/ 2147483647 h 15"/>
              <a:gd name="T30" fmla="*/ 2147483647 w 5"/>
              <a:gd name="T31" fmla="*/ 2147483647 h 15"/>
              <a:gd name="T32" fmla="*/ 2147483647 w 5"/>
              <a:gd name="T33" fmla="*/ 2147483647 h 15"/>
              <a:gd name="T34" fmla="*/ 2147483647 w 5"/>
              <a:gd name="T35" fmla="*/ 2147483647 h 1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
              <a:gd name="T55" fmla="*/ 0 h 15"/>
              <a:gd name="T56" fmla="*/ 5 w 5"/>
              <a:gd name="T57" fmla="*/ 15 h 1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 h="15">
                <a:moveTo>
                  <a:pt x="5" y="15"/>
                </a:moveTo>
                <a:lnTo>
                  <a:pt x="4" y="15"/>
                </a:lnTo>
                <a:lnTo>
                  <a:pt x="2" y="14"/>
                </a:lnTo>
                <a:lnTo>
                  <a:pt x="2" y="8"/>
                </a:lnTo>
                <a:lnTo>
                  <a:pt x="0" y="8"/>
                </a:lnTo>
                <a:lnTo>
                  <a:pt x="0" y="7"/>
                </a:lnTo>
                <a:lnTo>
                  <a:pt x="2" y="7"/>
                </a:lnTo>
                <a:lnTo>
                  <a:pt x="2" y="5"/>
                </a:lnTo>
                <a:lnTo>
                  <a:pt x="2" y="3"/>
                </a:lnTo>
                <a:lnTo>
                  <a:pt x="4" y="3"/>
                </a:lnTo>
                <a:lnTo>
                  <a:pt x="5" y="0"/>
                </a:lnTo>
                <a:lnTo>
                  <a:pt x="5" y="1"/>
                </a:lnTo>
                <a:lnTo>
                  <a:pt x="5" y="3"/>
                </a:lnTo>
                <a:lnTo>
                  <a:pt x="5" y="5"/>
                </a:lnTo>
                <a:lnTo>
                  <a:pt x="5" y="7"/>
                </a:lnTo>
                <a:lnTo>
                  <a:pt x="5" y="8"/>
                </a:lnTo>
                <a:lnTo>
                  <a:pt x="5" y="14"/>
                </a:lnTo>
                <a:lnTo>
                  <a:pt x="5" y="15"/>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65" name="Freeform 461"/>
          <p:cNvSpPr>
            <a:spLocks/>
          </p:cNvSpPr>
          <p:nvPr/>
        </p:nvSpPr>
        <p:spPr bwMode="auto">
          <a:xfrm>
            <a:off x="7034213" y="3214688"/>
            <a:ext cx="7937" cy="3175"/>
          </a:xfrm>
          <a:custGeom>
            <a:avLst/>
            <a:gdLst>
              <a:gd name="T0" fmla="*/ 2147483647 w 5"/>
              <a:gd name="T1" fmla="*/ 2147483647 h 2"/>
              <a:gd name="T2" fmla="*/ 2147483647 w 5"/>
              <a:gd name="T3" fmla="*/ 2147483647 h 2"/>
              <a:gd name="T4" fmla="*/ 0 w 5"/>
              <a:gd name="T5" fmla="*/ 2147483647 h 2"/>
              <a:gd name="T6" fmla="*/ 2147483647 w 5"/>
              <a:gd name="T7" fmla="*/ 0 h 2"/>
              <a:gd name="T8" fmla="*/ 2147483647 w 5"/>
              <a:gd name="T9" fmla="*/ 0 h 2"/>
              <a:gd name="T10" fmla="*/ 2147483647 w 5"/>
              <a:gd name="T11" fmla="*/ 0 h 2"/>
              <a:gd name="T12" fmla="*/ 2147483647 w 5"/>
              <a:gd name="T13" fmla="*/ 2147483647 h 2"/>
              <a:gd name="T14" fmla="*/ 0 60000 65536"/>
              <a:gd name="T15" fmla="*/ 0 60000 65536"/>
              <a:gd name="T16" fmla="*/ 0 60000 65536"/>
              <a:gd name="T17" fmla="*/ 0 60000 65536"/>
              <a:gd name="T18" fmla="*/ 0 60000 65536"/>
              <a:gd name="T19" fmla="*/ 0 60000 65536"/>
              <a:gd name="T20" fmla="*/ 0 60000 65536"/>
              <a:gd name="T21" fmla="*/ 0 w 5"/>
              <a:gd name="T22" fmla="*/ 0 h 2"/>
              <a:gd name="T23" fmla="*/ 5 w 5"/>
              <a:gd name="T24" fmla="*/ 2 h 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2">
                <a:moveTo>
                  <a:pt x="5" y="2"/>
                </a:moveTo>
                <a:lnTo>
                  <a:pt x="3" y="2"/>
                </a:lnTo>
                <a:lnTo>
                  <a:pt x="0" y="2"/>
                </a:lnTo>
                <a:lnTo>
                  <a:pt x="2" y="0"/>
                </a:lnTo>
                <a:lnTo>
                  <a:pt x="3" y="0"/>
                </a:lnTo>
                <a:lnTo>
                  <a:pt x="5" y="0"/>
                </a:lnTo>
                <a:lnTo>
                  <a:pt x="5"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66" name="Freeform 462"/>
          <p:cNvSpPr>
            <a:spLocks/>
          </p:cNvSpPr>
          <p:nvPr/>
        </p:nvSpPr>
        <p:spPr bwMode="auto">
          <a:xfrm>
            <a:off x="7034213" y="3203575"/>
            <a:ext cx="3175" cy="0"/>
          </a:xfrm>
          <a:custGeom>
            <a:avLst/>
            <a:gdLst>
              <a:gd name="T0" fmla="*/ 2147483647 w 2"/>
              <a:gd name="T1" fmla="*/ 0 w 2"/>
              <a:gd name="T2" fmla="*/ 2147483647 w 2"/>
              <a:gd name="T3" fmla="*/ 0 60000 65536"/>
              <a:gd name="T4" fmla="*/ 0 60000 65536"/>
              <a:gd name="T5" fmla="*/ 0 60000 65536"/>
              <a:gd name="T6" fmla="*/ 0 w 2"/>
              <a:gd name="T7" fmla="*/ 2 w 2"/>
            </a:gdLst>
            <a:ahLst/>
            <a:cxnLst>
              <a:cxn ang="T3">
                <a:pos x="T0" y="0"/>
              </a:cxn>
              <a:cxn ang="T4">
                <a:pos x="T1" y="0"/>
              </a:cxn>
              <a:cxn ang="T5">
                <a:pos x="T2" y="0"/>
              </a:cxn>
            </a:cxnLst>
            <a:rect l="T6" t="0" r="T7" b="0"/>
            <a:pathLst>
              <a:path w="2">
                <a:moveTo>
                  <a:pt x="2" y="0"/>
                </a:moveTo>
                <a:lnTo>
                  <a:pt x="0" y="0"/>
                </a:lnTo>
                <a:lnTo>
                  <a:pt x="2"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67" name="Freeform 463"/>
          <p:cNvSpPr>
            <a:spLocks/>
          </p:cNvSpPr>
          <p:nvPr/>
        </p:nvSpPr>
        <p:spPr bwMode="auto">
          <a:xfrm>
            <a:off x="7034213" y="3200400"/>
            <a:ext cx="3175" cy="3175"/>
          </a:xfrm>
          <a:custGeom>
            <a:avLst/>
            <a:gdLst>
              <a:gd name="T0" fmla="*/ 0 w 2"/>
              <a:gd name="T1" fmla="*/ 2147483647 h 2"/>
              <a:gd name="T2" fmla="*/ 0 w 2"/>
              <a:gd name="T3" fmla="*/ 0 h 2"/>
              <a:gd name="T4" fmla="*/ 2147483647 w 2"/>
              <a:gd name="T5" fmla="*/ 0 h 2"/>
              <a:gd name="T6" fmla="*/ 0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0" y="2"/>
                </a:moveTo>
                <a:lnTo>
                  <a:pt x="0" y="0"/>
                </a:lnTo>
                <a:lnTo>
                  <a:pt x="2" y="0"/>
                </a:lnTo>
                <a:lnTo>
                  <a:pt x="0"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68" name="Freeform 464"/>
          <p:cNvSpPr>
            <a:spLocks/>
          </p:cNvSpPr>
          <p:nvPr/>
        </p:nvSpPr>
        <p:spPr bwMode="auto">
          <a:xfrm>
            <a:off x="7058025" y="3162300"/>
            <a:ext cx="17463" cy="19050"/>
          </a:xfrm>
          <a:custGeom>
            <a:avLst/>
            <a:gdLst>
              <a:gd name="T0" fmla="*/ 2147483647 w 11"/>
              <a:gd name="T1" fmla="*/ 2147483647 h 12"/>
              <a:gd name="T2" fmla="*/ 2147483647 w 11"/>
              <a:gd name="T3" fmla="*/ 2147483647 h 12"/>
              <a:gd name="T4" fmla="*/ 2147483647 w 11"/>
              <a:gd name="T5" fmla="*/ 2147483647 h 12"/>
              <a:gd name="T6" fmla="*/ 2147483647 w 11"/>
              <a:gd name="T7" fmla="*/ 2147483647 h 12"/>
              <a:gd name="T8" fmla="*/ 2147483647 w 11"/>
              <a:gd name="T9" fmla="*/ 2147483647 h 12"/>
              <a:gd name="T10" fmla="*/ 2147483647 w 11"/>
              <a:gd name="T11" fmla="*/ 2147483647 h 12"/>
              <a:gd name="T12" fmla="*/ 2147483647 w 11"/>
              <a:gd name="T13" fmla="*/ 2147483647 h 12"/>
              <a:gd name="T14" fmla="*/ 2147483647 w 11"/>
              <a:gd name="T15" fmla="*/ 2147483647 h 12"/>
              <a:gd name="T16" fmla="*/ 2147483647 w 11"/>
              <a:gd name="T17" fmla="*/ 2147483647 h 12"/>
              <a:gd name="T18" fmla="*/ 2147483647 w 11"/>
              <a:gd name="T19" fmla="*/ 2147483647 h 12"/>
              <a:gd name="T20" fmla="*/ 2147483647 w 11"/>
              <a:gd name="T21" fmla="*/ 2147483647 h 12"/>
              <a:gd name="T22" fmla="*/ 2147483647 w 11"/>
              <a:gd name="T23" fmla="*/ 2147483647 h 12"/>
              <a:gd name="T24" fmla="*/ 2147483647 w 11"/>
              <a:gd name="T25" fmla="*/ 2147483647 h 12"/>
              <a:gd name="T26" fmla="*/ 2147483647 w 11"/>
              <a:gd name="T27" fmla="*/ 2147483647 h 12"/>
              <a:gd name="T28" fmla="*/ 2147483647 w 11"/>
              <a:gd name="T29" fmla="*/ 2147483647 h 12"/>
              <a:gd name="T30" fmla="*/ 0 w 11"/>
              <a:gd name="T31" fmla="*/ 2147483647 h 12"/>
              <a:gd name="T32" fmla="*/ 2147483647 w 11"/>
              <a:gd name="T33" fmla="*/ 2147483647 h 12"/>
              <a:gd name="T34" fmla="*/ 2147483647 w 11"/>
              <a:gd name="T35" fmla="*/ 2147483647 h 12"/>
              <a:gd name="T36" fmla="*/ 2147483647 w 11"/>
              <a:gd name="T37" fmla="*/ 2147483647 h 12"/>
              <a:gd name="T38" fmla="*/ 2147483647 w 11"/>
              <a:gd name="T39" fmla="*/ 2147483647 h 12"/>
              <a:gd name="T40" fmla="*/ 2147483647 w 11"/>
              <a:gd name="T41" fmla="*/ 2147483647 h 12"/>
              <a:gd name="T42" fmla="*/ 2147483647 w 11"/>
              <a:gd name="T43" fmla="*/ 2147483647 h 12"/>
              <a:gd name="T44" fmla="*/ 2147483647 w 11"/>
              <a:gd name="T45" fmla="*/ 0 h 12"/>
              <a:gd name="T46" fmla="*/ 2147483647 w 11"/>
              <a:gd name="T47" fmla="*/ 0 h 12"/>
              <a:gd name="T48" fmla="*/ 2147483647 w 11"/>
              <a:gd name="T49" fmla="*/ 2147483647 h 12"/>
              <a:gd name="T50" fmla="*/ 2147483647 w 11"/>
              <a:gd name="T51" fmla="*/ 2147483647 h 1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
              <a:gd name="T79" fmla="*/ 0 h 12"/>
              <a:gd name="T80" fmla="*/ 11 w 11"/>
              <a:gd name="T81" fmla="*/ 12 h 1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 h="12">
                <a:moveTo>
                  <a:pt x="11" y="3"/>
                </a:moveTo>
                <a:lnTo>
                  <a:pt x="11" y="7"/>
                </a:lnTo>
                <a:lnTo>
                  <a:pt x="9" y="9"/>
                </a:lnTo>
                <a:lnTo>
                  <a:pt x="9" y="10"/>
                </a:lnTo>
                <a:lnTo>
                  <a:pt x="9" y="12"/>
                </a:lnTo>
                <a:lnTo>
                  <a:pt x="7" y="12"/>
                </a:lnTo>
                <a:lnTo>
                  <a:pt x="6" y="12"/>
                </a:lnTo>
                <a:lnTo>
                  <a:pt x="6" y="10"/>
                </a:lnTo>
                <a:lnTo>
                  <a:pt x="7" y="10"/>
                </a:lnTo>
                <a:lnTo>
                  <a:pt x="7" y="9"/>
                </a:lnTo>
                <a:lnTo>
                  <a:pt x="7" y="7"/>
                </a:lnTo>
                <a:lnTo>
                  <a:pt x="6" y="7"/>
                </a:lnTo>
                <a:lnTo>
                  <a:pt x="4" y="7"/>
                </a:lnTo>
                <a:lnTo>
                  <a:pt x="2" y="7"/>
                </a:lnTo>
                <a:lnTo>
                  <a:pt x="2" y="5"/>
                </a:lnTo>
                <a:lnTo>
                  <a:pt x="0" y="3"/>
                </a:lnTo>
                <a:lnTo>
                  <a:pt x="2" y="2"/>
                </a:lnTo>
                <a:lnTo>
                  <a:pt x="4" y="2"/>
                </a:lnTo>
                <a:lnTo>
                  <a:pt x="6" y="2"/>
                </a:lnTo>
                <a:lnTo>
                  <a:pt x="6" y="3"/>
                </a:lnTo>
                <a:lnTo>
                  <a:pt x="7" y="3"/>
                </a:lnTo>
                <a:lnTo>
                  <a:pt x="7" y="2"/>
                </a:lnTo>
                <a:lnTo>
                  <a:pt x="9" y="0"/>
                </a:lnTo>
                <a:lnTo>
                  <a:pt x="11" y="0"/>
                </a:lnTo>
                <a:lnTo>
                  <a:pt x="11" y="2"/>
                </a:lnTo>
                <a:lnTo>
                  <a:pt x="11" y="3"/>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69" name="Freeform 465"/>
          <p:cNvSpPr>
            <a:spLocks/>
          </p:cNvSpPr>
          <p:nvPr/>
        </p:nvSpPr>
        <p:spPr bwMode="auto">
          <a:xfrm>
            <a:off x="5948363" y="2992438"/>
            <a:ext cx="1152525" cy="793750"/>
          </a:xfrm>
          <a:custGeom>
            <a:avLst/>
            <a:gdLst>
              <a:gd name="T0" fmla="*/ 2147483647 w 726"/>
              <a:gd name="T1" fmla="*/ 2147483647 h 500"/>
              <a:gd name="T2" fmla="*/ 2147483647 w 726"/>
              <a:gd name="T3" fmla="*/ 2147483647 h 500"/>
              <a:gd name="T4" fmla="*/ 2147483647 w 726"/>
              <a:gd name="T5" fmla="*/ 2147483647 h 500"/>
              <a:gd name="T6" fmla="*/ 2147483647 w 726"/>
              <a:gd name="T7" fmla="*/ 2147483647 h 500"/>
              <a:gd name="T8" fmla="*/ 2147483647 w 726"/>
              <a:gd name="T9" fmla="*/ 2147483647 h 500"/>
              <a:gd name="T10" fmla="*/ 2147483647 w 726"/>
              <a:gd name="T11" fmla="*/ 2147483647 h 500"/>
              <a:gd name="T12" fmla="*/ 2147483647 w 726"/>
              <a:gd name="T13" fmla="*/ 2147483647 h 500"/>
              <a:gd name="T14" fmla="*/ 2147483647 w 726"/>
              <a:gd name="T15" fmla="*/ 2147483647 h 500"/>
              <a:gd name="T16" fmla="*/ 2147483647 w 726"/>
              <a:gd name="T17" fmla="*/ 2147483647 h 500"/>
              <a:gd name="T18" fmla="*/ 2147483647 w 726"/>
              <a:gd name="T19" fmla="*/ 2147483647 h 500"/>
              <a:gd name="T20" fmla="*/ 2147483647 w 726"/>
              <a:gd name="T21" fmla="*/ 2147483647 h 500"/>
              <a:gd name="T22" fmla="*/ 2147483647 w 726"/>
              <a:gd name="T23" fmla="*/ 2147483647 h 500"/>
              <a:gd name="T24" fmla="*/ 2147483647 w 726"/>
              <a:gd name="T25" fmla="*/ 2147483647 h 500"/>
              <a:gd name="T26" fmla="*/ 2147483647 w 726"/>
              <a:gd name="T27" fmla="*/ 2147483647 h 500"/>
              <a:gd name="T28" fmla="*/ 2147483647 w 726"/>
              <a:gd name="T29" fmla="*/ 2147483647 h 500"/>
              <a:gd name="T30" fmla="*/ 2147483647 w 726"/>
              <a:gd name="T31" fmla="*/ 2147483647 h 500"/>
              <a:gd name="T32" fmla="*/ 2147483647 w 726"/>
              <a:gd name="T33" fmla="*/ 2147483647 h 500"/>
              <a:gd name="T34" fmla="*/ 2147483647 w 726"/>
              <a:gd name="T35" fmla="*/ 2147483647 h 500"/>
              <a:gd name="T36" fmla="*/ 2147483647 w 726"/>
              <a:gd name="T37" fmla="*/ 2147483647 h 500"/>
              <a:gd name="T38" fmla="*/ 2147483647 w 726"/>
              <a:gd name="T39" fmla="*/ 2147483647 h 500"/>
              <a:gd name="T40" fmla="*/ 2147483647 w 726"/>
              <a:gd name="T41" fmla="*/ 2147483647 h 500"/>
              <a:gd name="T42" fmla="*/ 2147483647 w 726"/>
              <a:gd name="T43" fmla="*/ 2147483647 h 500"/>
              <a:gd name="T44" fmla="*/ 2147483647 w 726"/>
              <a:gd name="T45" fmla="*/ 2147483647 h 500"/>
              <a:gd name="T46" fmla="*/ 2147483647 w 726"/>
              <a:gd name="T47" fmla="*/ 2147483647 h 500"/>
              <a:gd name="T48" fmla="*/ 2147483647 w 726"/>
              <a:gd name="T49" fmla="*/ 2147483647 h 500"/>
              <a:gd name="T50" fmla="*/ 2147483647 w 726"/>
              <a:gd name="T51" fmla="*/ 2147483647 h 500"/>
              <a:gd name="T52" fmla="*/ 2147483647 w 726"/>
              <a:gd name="T53" fmla="*/ 2147483647 h 500"/>
              <a:gd name="T54" fmla="*/ 2147483647 w 726"/>
              <a:gd name="T55" fmla="*/ 2147483647 h 500"/>
              <a:gd name="T56" fmla="*/ 2147483647 w 726"/>
              <a:gd name="T57" fmla="*/ 2147483647 h 500"/>
              <a:gd name="T58" fmla="*/ 2147483647 w 726"/>
              <a:gd name="T59" fmla="*/ 2147483647 h 500"/>
              <a:gd name="T60" fmla="*/ 2147483647 w 726"/>
              <a:gd name="T61" fmla="*/ 2147483647 h 500"/>
              <a:gd name="T62" fmla="*/ 2147483647 w 726"/>
              <a:gd name="T63" fmla="*/ 2147483647 h 500"/>
              <a:gd name="T64" fmla="*/ 2147483647 w 726"/>
              <a:gd name="T65" fmla="*/ 2147483647 h 500"/>
              <a:gd name="T66" fmla="*/ 2147483647 w 726"/>
              <a:gd name="T67" fmla="*/ 2147483647 h 500"/>
              <a:gd name="T68" fmla="*/ 2147483647 w 726"/>
              <a:gd name="T69" fmla="*/ 2147483647 h 500"/>
              <a:gd name="T70" fmla="*/ 2147483647 w 726"/>
              <a:gd name="T71" fmla="*/ 2147483647 h 500"/>
              <a:gd name="T72" fmla="*/ 2147483647 w 726"/>
              <a:gd name="T73" fmla="*/ 2147483647 h 500"/>
              <a:gd name="T74" fmla="*/ 2147483647 w 726"/>
              <a:gd name="T75" fmla="*/ 2147483647 h 500"/>
              <a:gd name="T76" fmla="*/ 2147483647 w 726"/>
              <a:gd name="T77" fmla="*/ 2147483647 h 500"/>
              <a:gd name="T78" fmla="*/ 2147483647 w 726"/>
              <a:gd name="T79" fmla="*/ 2147483647 h 500"/>
              <a:gd name="T80" fmla="*/ 2147483647 w 726"/>
              <a:gd name="T81" fmla="*/ 2147483647 h 500"/>
              <a:gd name="T82" fmla="*/ 2147483647 w 726"/>
              <a:gd name="T83" fmla="*/ 2147483647 h 500"/>
              <a:gd name="T84" fmla="*/ 2147483647 w 726"/>
              <a:gd name="T85" fmla="*/ 2147483647 h 500"/>
              <a:gd name="T86" fmla="*/ 2147483647 w 726"/>
              <a:gd name="T87" fmla="*/ 2147483647 h 500"/>
              <a:gd name="T88" fmla="*/ 2147483647 w 726"/>
              <a:gd name="T89" fmla="*/ 2147483647 h 500"/>
              <a:gd name="T90" fmla="*/ 2147483647 w 726"/>
              <a:gd name="T91" fmla="*/ 2147483647 h 500"/>
              <a:gd name="T92" fmla="*/ 2147483647 w 726"/>
              <a:gd name="T93" fmla="*/ 2147483647 h 500"/>
              <a:gd name="T94" fmla="*/ 2147483647 w 726"/>
              <a:gd name="T95" fmla="*/ 2147483647 h 500"/>
              <a:gd name="T96" fmla="*/ 2147483647 w 726"/>
              <a:gd name="T97" fmla="*/ 2147483647 h 500"/>
              <a:gd name="T98" fmla="*/ 2147483647 w 726"/>
              <a:gd name="T99" fmla="*/ 2147483647 h 500"/>
              <a:gd name="T100" fmla="*/ 2147483647 w 726"/>
              <a:gd name="T101" fmla="*/ 2147483647 h 500"/>
              <a:gd name="T102" fmla="*/ 2147483647 w 726"/>
              <a:gd name="T103" fmla="*/ 2147483647 h 500"/>
              <a:gd name="T104" fmla="*/ 2147483647 w 726"/>
              <a:gd name="T105" fmla="*/ 2147483647 h 500"/>
              <a:gd name="T106" fmla="*/ 2147483647 w 726"/>
              <a:gd name="T107" fmla="*/ 2147483647 h 500"/>
              <a:gd name="T108" fmla="*/ 2147483647 w 726"/>
              <a:gd name="T109" fmla="*/ 2147483647 h 500"/>
              <a:gd name="T110" fmla="*/ 2147483647 w 726"/>
              <a:gd name="T111" fmla="*/ 2147483647 h 500"/>
              <a:gd name="T112" fmla="*/ 2147483647 w 726"/>
              <a:gd name="T113" fmla="*/ 2147483647 h 500"/>
              <a:gd name="T114" fmla="*/ 2147483647 w 726"/>
              <a:gd name="T115" fmla="*/ 2147483647 h 500"/>
              <a:gd name="T116" fmla="*/ 2147483647 w 726"/>
              <a:gd name="T117" fmla="*/ 2147483647 h 500"/>
              <a:gd name="T118" fmla="*/ 2147483647 w 726"/>
              <a:gd name="T119" fmla="*/ 2147483647 h 5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26"/>
              <a:gd name="T181" fmla="*/ 0 h 500"/>
              <a:gd name="T182" fmla="*/ 726 w 726"/>
              <a:gd name="T183" fmla="*/ 500 h 50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26" h="500">
                <a:moveTo>
                  <a:pt x="705" y="0"/>
                </a:moveTo>
                <a:lnTo>
                  <a:pt x="710" y="4"/>
                </a:lnTo>
                <a:lnTo>
                  <a:pt x="715" y="7"/>
                </a:lnTo>
                <a:lnTo>
                  <a:pt x="719" y="11"/>
                </a:lnTo>
                <a:lnTo>
                  <a:pt x="726" y="14"/>
                </a:lnTo>
                <a:lnTo>
                  <a:pt x="724" y="14"/>
                </a:lnTo>
                <a:lnTo>
                  <a:pt x="722" y="14"/>
                </a:lnTo>
                <a:lnTo>
                  <a:pt x="720" y="14"/>
                </a:lnTo>
                <a:lnTo>
                  <a:pt x="719" y="14"/>
                </a:lnTo>
                <a:lnTo>
                  <a:pt x="722" y="14"/>
                </a:lnTo>
                <a:lnTo>
                  <a:pt x="722" y="16"/>
                </a:lnTo>
                <a:lnTo>
                  <a:pt x="720" y="18"/>
                </a:lnTo>
                <a:lnTo>
                  <a:pt x="720" y="20"/>
                </a:lnTo>
                <a:lnTo>
                  <a:pt x="722" y="20"/>
                </a:lnTo>
                <a:lnTo>
                  <a:pt x="720" y="21"/>
                </a:lnTo>
                <a:lnTo>
                  <a:pt x="720" y="23"/>
                </a:lnTo>
                <a:lnTo>
                  <a:pt x="720" y="25"/>
                </a:lnTo>
                <a:lnTo>
                  <a:pt x="722" y="27"/>
                </a:lnTo>
                <a:lnTo>
                  <a:pt x="722" y="28"/>
                </a:lnTo>
                <a:lnTo>
                  <a:pt x="722" y="30"/>
                </a:lnTo>
                <a:lnTo>
                  <a:pt x="722" y="32"/>
                </a:lnTo>
                <a:lnTo>
                  <a:pt x="722" y="37"/>
                </a:lnTo>
                <a:lnTo>
                  <a:pt x="722" y="39"/>
                </a:lnTo>
                <a:lnTo>
                  <a:pt x="722" y="41"/>
                </a:lnTo>
                <a:lnTo>
                  <a:pt x="722" y="42"/>
                </a:lnTo>
                <a:lnTo>
                  <a:pt x="722" y="44"/>
                </a:lnTo>
                <a:lnTo>
                  <a:pt x="720" y="44"/>
                </a:lnTo>
                <a:lnTo>
                  <a:pt x="720" y="46"/>
                </a:lnTo>
                <a:lnTo>
                  <a:pt x="719" y="46"/>
                </a:lnTo>
                <a:lnTo>
                  <a:pt x="717" y="46"/>
                </a:lnTo>
                <a:lnTo>
                  <a:pt x="717" y="44"/>
                </a:lnTo>
                <a:lnTo>
                  <a:pt x="715" y="44"/>
                </a:lnTo>
                <a:lnTo>
                  <a:pt x="715" y="42"/>
                </a:lnTo>
                <a:lnTo>
                  <a:pt x="715" y="41"/>
                </a:lnTo>
                <a:lnTo>
                  <a:pt x="713" y="41"/>
                </a:lnTo>
                <a:lnTo>
                  <a:pt x="713" y="39"/>
                </a:lnTo>
                <a:lnTo>
                  <a:pt x="713" y="37"/>
                </a:lnTo>
                <a:lnTo>
                  <a:pt x="713" y="35"/>
                </a:lnTo>
                <a:lnTo>
                  <a:pt x="713" y="34"/>
                </a:lnTo>
                <a:lnTo>
                  <a:pt x="715" y="32"/>
                </a:lnTo>
                <a:lnTo>
                  <a:pt x="713" y="32"/>
                </a:lnTo>
                <a:lnTo>
                  <a:pt x="713" y="34"/>
                </a:lnTo>
                <a:lnTo>
                  <a:pt x="712" y="34"/>
                </a:lnTo>
                <a:lnTo>
                  <a:pt x="712" y="37"/>
                </a:lnTo>
                <a:lnTo>
                  <a:pt x="713" y="39"/>
                </a:lnTo>
                <a:lnTo>
                  <a:pt x="713" y="41"/>
                </a:lnTo>
                <a:lnTo>
                  <a:pt x="713" y="42"/>
                </a:lnTo>
                <a:lnTo>
                  <a:pt x="712" y="42"/>
                </a:lnTo>
                <a:lnTo>
                  <a:pt x="710" y="44"/>
                </a:lnTo>
                <a:lnTo>
                  <a:pt x="708" y="46"/>
                </a:lnTo>
                <a:lnTo>
                  <a:pt x="710" y="46"/>
                </a:lnTo>
                <a:lnTo>
                  <a:pt x="710" y="48"/>
                </a:lnTo>
                <a:lnTo>
                  <a:pt x="708" y="48"/>
                </a:lnTo>
                <a:lnTo>
                  <a:pt x="706" y="48"/>
                </a:lnTo>
                <a:lnTo>
                  <a:pt x="706" y="49"/>
                </a:lnTo>
                <a:lnTo>
                  <a:pt x="706" y="48"/>
                </a:lnTo>
                <a:lnTo>
                  <a:pt x="708" y="48"/>
                </a:lnTo>
                <a:lnTo>
                  <a:pt x="708" y="49"/>
                </a:lnTo>
                <a:lnTo>
                  <a:pt x="710" y="49"/>
                </a:lnTo>
                <a:lnTo>
                  <a:pt x="710" y="51"/>
                </a:lnTo>
                <a:lnTo>
                  <a:pt x="712" y="51"/>
                </a:lnTo>
                <a:lnTo>
                  <a:pt x="712" y="53"/>
                </a:lnTo>
                <a:lnTo>
                  <a:pt x="713" y="53"/>
                </a:lnTo>
                <a:lnTo>
                  <a:pt x="715" y="53"/>
                </a:lnTo>
                <a:lnTo>
                  <a:pt x="717" y="51"/>
                </a:lnTo>
                <a:lnTo>
                  <a:pt x="717" y="55"/>
                </a:lnTo>
                <a:lnTo>
                  <a:pt x="719" y="55"/>
                </a:lnTo>
                <a:lnTo>
                  <a:pt x="719" y="53"/>
                </a:lnTo>
                <a:lnTo>
                  <a:pt x="722" y="53"/>
                </a:lnTo>
                <a:lnTo>
                  <a:pt x="724" y="53"/>
                </a:lnTo>
                <a:lnTo>
                  <a:pt x="724" y="55"/>
                </a:lnTo>
                <a:lnTo>
                  <a:pt x="724" y="56"/>
                </a:lnTo>
                <a:lnTo>
                  <a:pt x="724" y="60"/>
                </a:lnTo>
                <a:lnTo>
                  <a:pt x="724" y="62"/>
                </a:lnTo>
                <a:lnTo>
                  <a:pt x="724" y="63"/>
                </a:lnTo>
                <a:lnTo>
                  <a:pt x="722" y="63"/>
                </a:lnTo>
                <a:lnTo>
                  <a:pt x="720" y="63"/>
                </a:lnTo>
                <a:lnTo>
                  <a:pt x="720" y="65"/>
                </a:lnTo>
                <a:lnTo>
                  <a:pt x="720" y="67"/>
                </a:lnTo>
                <a:lnTo>
                  <a:pt x="722" y="67"/>
                </a:lnTo>
                <a:lnTo>
                  <a:pt x="722" y="69"/>
                </a:lnTo>
                <a:lnTo>
                  <a:pt x="724" y="69"/>
                </a:lnTo>
                <a:lnTo>
                  <a:pt x="724" y="72"/>
                </a:lnTo>
                <a:lnTo>
                  <a:pt x="722" y="74"/>
                </a:lnTo>
                <a:lnTo>
                  <a:pt x="720" y="76"/>
                </a:lnTo>
                <a:lnTo>
                  <a:pt x="720" y="77"/>
                </a:lnTo>
                <a:lnTo>
                  <a:pt x="720" y="79"/>
                </a:lnTo>
                <a:lnTo>
                  <a:pt x="720" y="81"/>
                </a:lnTo>
                <a:lnTo>
                  <a:pt x="717" y="83"/>
                </a:lnTo>
                <a:lnTo>
                  <a:pt x="717" y="84"/>
                </a:lnTo>
                <a:lnTo>
                  <a:pt x="715" y="86"/>
                </a:lnTo>
                <a:lnTo>
                  <a:pt x="715" y="88"/>
                </a:lnTo>
                <a:lnTo>
                  <a:pt x="715" y="90"/>
                </a:lnTo>
                <a:lnTo>
                  <a:pt x="713" y="91"/>
                </a:lnTo>
                <a:lnTo>
                  <a:pt x="713" y="93"/>
                </a:lnTo>
                <a:lnTo>
                  <a:pt x="713" y="95"/>
                </a:lnTo>
                <a:lnTo>
                  <a:pt x="712" y="96"/>
                </a:lnTo>
                <a:lnTo>
                  <a:pt x="712" y="98"/>
                </a:lnTo>
                <a:lnTo>
                  <a:pt x="710" y="98"/>
                </a:lnTo>
                <a:lnTo>
                  <a:pt x="710" y="100"/>
                </a:lnTo>
                <a:lnTo>
                  <a:pt x="710" y="102"/>
                </a:lnTo>
                <a:lnTo>
                  <a:pt x="708" y="102"/>
                </a:lnTo>
                <a:lnTo>
                  <a:pt x="708" y="100"/>
                </a:lnTo>
                <a:lnTo>
                  <a:pt x="708" y="98"/>
                </a:lnTo>
                <a:lnTo>
                  <a:pt x="706" y="98"/>
                </a:lnTo>
                <a:lnTo>
                  <a:pt x="705" y="96"/>
                </a:lnTo>
                <a:lnTo>
                  <a:pt x="703" y="95"/>
                </a:lnTo>
                <a:lnTo>
                  <a:pt x="703" y="93"/>
                </a:lnTo>
                <a:lnTo>
                  <a:pt x="703" y="91"/>
                </a:lnTo>
                <a:lnTo>
                  <a:pt x="705" y="90"/>
                </a:lnTo>
                <a:lnTo>
                  <a:pt x="705" y="88"/>
                </a:lnTo>
                <a:lnTo>
                  <a:pt x="706" y="86"/>
                </a:lnTo>
                <a:lnTo>
                  <a:pt x="706" y="84"/>
                </a:lnTo>
                <a:lnTo>
                  <a:pt x="706" y="83"/>
                </a:lnTo>
                <a:lnTo>
                  <a:pt x="708" y="81"/>
                </a:lnTo>
                <a:lnTo>
                  <a:pt x="706" y="81"/>
                </a:lnTo>
                <a:lnTo>
                  <a:pt x="706" y="79"/>
                </a:lnTo>
                <a:lnTo>
                  <a:pt x="708" y="79"/>
                </a:lnTo>
                <a:lnTo>
                  <a:pt x="708" y="77"/>
                </a:lnTo>
                <a:lnTo>
                  <a:pt x="708" y="76"/>
                </a:lnTo>
                <a:lnTo>
                  <a:pt x="710" y="74"/>
                </a:lnTo>
                <a:lnTo>
                  <a:pt x="710" y="72"/>
                </a:lnTo>
                <a:lnTo>
                  <a:pt x="708" y="72"/>
                </a:lnTo>
                <a:lnTo>
                  <a:pt x="708" y="74"/>
                </a:lnTo>
                <a:lnTo>
                  <a:pt x="708" y="76"/>
                </a:lnTo>
                <a:lnTo>
                  <a:pt x="706" y="76"/>
                </a:lnTo>
                <a:lnTo>
                  <a:pt x="706" y="74"/>
                </a:lnTo>
                <a:lnTo>
                  <a:pt x="706" y="72"/>
                </a:lnTo>
                <a:lnTo>
                  <a:pt x="706" y="76"/>
                </a:lnTo>
                <a:lnTo>
                  <a:pt x="703" y="77"/>
                </a:lnTo>
                <a:lnTo>
                  <a:pt x="703" y="79"/>
                </a:lnTo>
                <a:lnTo>
                  <a:pt x="701" y="79"/>
                </a:lnTo>
                <a:lnTo>
                  <a:pt x="701" y="81"/>
                </a:lnTo>
                <a:lnTo>
                  <a:pt x="699" y="81"/>
                </a:lnTo>
                <a:lnTo>
                  <a:pt x="699" y="83"/>
                </a:lnTo>
                <a:lnTo>
                  <a:pt x="699" y="84"/>
                </a:lnTo>
                <a:lnTo>
                  <a:pt x="699" y="86"/>
                </a:lnTo>
                <a:lnTo>
                  <a:pt x="699" y="88"/>
                </a:lnTo>
                <a:lnTo>
                  <a:pt x="701" y="88"/>
                </a:lnTo>
                <a:lnTo>
                  <a:pt x="701" y="90"/>
                </a:lnTo>
                <a:lnTo>
                  <a:pt x="699" y="90"/>
                </a:lnTo>
                <a:lnTo>
                  <a:pt x="699" y="91"/>
                </a:lnTo>
                <a:lnTo>
                  <a:pt x="698" y="91"/>
                </a:lnTo>
                <a:lnTo>
                  <a:pt x="698" y="93"/>
                </a:lnTo>
                <a:lnTo>
                  <a:pt x="698" y="95"/>
                </a:lnTo>
                <a:lnTo>
                  <a:pt x="696" y="96"/>
                </a:lnTo>
                <a:lnTo>
                  <a:pt x="694" y="96"/>
                </a:lnTo>
                <a:lnTo>
                  <a:pt x="693" y="95"/>
                </a:lnTo>
                <a:lnTo>
                  <a:pt x="693" y="93"/>
                </a:lnTo>
                <a:lnTo>
                  <a:pt x="691" y="93"/>
                </a:lnTo>
                <a:lnTo>
                  <a:pt x="691" y="95"/>
                </a:lnTo>
                <a:lnTo>
                  <a:pt x="689" y="95"/>
                </a:lnTo>
                <a:lnTo>
                  <a:pt x="687" y="95"/>
                </a:lnTo>
                <a:lnTo>
                  <a:pt x="687" y="93"/>
                </a:lnTo>
                <a:lnTo>
                  <a:pt x="687" y="95"/>
                </a:lnTo>
                <a:lnTo>
                  <a:pt x="689" y="95"/>
                </a:lnTo>
                <a:lnTo>
                  <a:pt x="689" y="96"/>
                </a:lnTo>
                <a:lnTo>
                  <a:pt x="691" y="96"/>
                </a:lnTo>
                <a:lnTo>
                  <a:pt x="691" y="98"/>
                </a:lnTo>
                <a:lnTo>
                  <a:pt x="693" y="98"/>
                </a:lnTo>
                <a:lnTo>
                  <a:pt x="694" y="100"/>
                </a:lnTo>
                <a:lnTo>
                  <a:pt x="694" y="102"/>
                </a:lnTo>
                <a:lnTo>
                  <a:pt x="696" y="102"/>
                </a:lnTo>
                <a:lnTo>
                  <a:pt x="698" y="103"/>
                </a:lnTo>
                <a:lnTo>
                  <a:pt x="698" y="105"/>
                </a:lnTo>
                <a:lnTo>
                  <a:pt x="698" y="107"/>
                </a:lnTo>
                <a:lnTo>
                  <a:pt x="698" y="109"/>
                </a:lnTo>
                <a:lnTo>
                  <a:pt x="698" y="110"/>
                </a:lnTo>
                <a:lnTo>
                  <a:pt x="698" y="114"/>
                </a:lnTo>
                <a:lnTo>
                  <a:pt x="696" y="114"/>
                </a:lnTo>
                <a:lnTo>
                  <a:pt x="694" y="114"/>
                </a:lnTo>
                <a:lnTo>
                  <a:pt x="694" y="116"/>
                </a:lnTo>
                <a:lnTo>
                  <a:pt x="694" y="117"/>
                </a:lnTo>
                <a:lnTo>
                  <a:pt x="694" y="119"/>
                </a:lnTo>
                <a:lnTo>
                  <a:pt x="693" y="117"/>
                </a:lnTo>
                <a:lnTo>
                  <a:pt x="693" y="116"/>
                </a:lnTo>
                <a:lnTo>
                  <a:pt x="693" y="117"/>
                </a:lnTo>
                <a:lnTo>
                  <a:pt x="694" y="119"/>
                </a:lnTo>
                <a:lnTo>
                  <a:pt x="696" y="119"/>
                </a:lnTo>
                <a:lnTo>
                  <a:pt x="696" y="121"/>
                </a:lnTo>
                <a:lnTo>
                  <a:pt x="699" y="121"/>
                </a:lnTo>
                <a:lnTo>
                  <a:pt x="699" y="123"/>
                </a:lnTo>
                <a:lnTo>
                  <a:pt x="701" y="123"/>
                </a:lnTo>
                <a:lnTo>
                  <a:pt x="705" y="123"/>
                </a:lnTo>
                <a:lnTo>
                  <a:pt x="706" y="124"/>
                </a:lnTo>
                <a:lnTo>
                  <a:pt x="706" y="126"/>
                </a:lnTo>
                <a:lnTo>
                  <a:pt x="706" y="128"/>
                </a:lnTo>
                <a:lnTo>
                  <a:pt x="706" y="130"/>
                </a:lnTo>
                <a:lnTo>
                  <a:pt x="705" y="128"/>
                </a:lnTo>
                <a:lnTo>
                  <a:pt x="705" y="126"/>
                </a:lnTo>
                <a:lnTo>
                  <a:pt x="703" y="126"/>
                </a:lnTo>
                <a:lnTo>
                  <a:pt x="703" y="124"/>
                </a:lnTo>
                <a:lnTo>
                  <a:pt x="703" y="123"/>
                </a:lnTo>
                <a:lnTo>
                  <a:pt x="701" y="124"/>
                </a:lnTo>
                <a:lnTo>
                  <a:pt x="699" y="124"/>
                </a:lnTo>
                <a:lnTo>
                  <a:pt x="698" y="126"/>
                </a:lnTo>
                <a:lnTo>
                  <a:pt x="698" y="128"/>
                </a:lnTo>
                <a:lnTo>
                  <a:pt x="696" y="130"/>
                </a:lnTo>
                <a:lnTo>
                  <a:pt x="694" y="131"/>
                </a:lnTo>
                <a:lnTo>
                  <a:pt x="693" y="131"/>
                </a:lnTo>
                <a:lnTo>
                  <a:pt x="691" y="130"/>
                </a:lnTo>
                <a:lnTo>
                  <a:pt x="687" y="131"/>
                </a:lnTo>
                <a:lnTo>
                  <a:pt x="687" y="130"/>
                </a:lnTo>
                <a:lnTo>
                  <a:pt x="686" y="130"/>
                </a:lnTo>
                <a:lnTo>
                  <a:pt x="686" y="131"/>
                </a:lnTo>
                <a:lnTo>
                  <a:pt x="684" y="131"/>
                </a:lnTo>
                <a:lnTo>
                  <a:pt x="682" y="131"/>
                </a:lnTo>
                <a:lnTo>
                  <a:pt x="682" y="133"/>
                </a:lnTo>
                <a:lnTo>
                  <a:pt x="684" y="133"/>
                </a:lnTo>
                <a:lnTo>
                  <a:pt x="686" y="133"/>
                </a:lnTo>
                <a:lnTo>
                  <a:pt x="686" y="135"/>
                </a:lnTo>
                <a:lnTo>
                  <a:pt x="686" y="137"/>
                </a:lnTo>
                <a:lnTo>
                  <a:pt x="684" y="137"/>
                </a:lnTo>
                <a:lnTo>
                  <a:pt x="684" y="138"/>
                </a:lnTo>
                <a:lnTo>
                  <a:pt x="684" y="140"/>
                </a:lnTo>
                <a:lnTo>
                  <a:pt x="682" y="140"/>
                </a:lnTo>
                <a:lnTo>
                  <a:pt x="682" y="142"/>
                </a:lnTo>
                <a:lnTo>
                  <a:pt x="680" y="144"/>
                </a:lnTo>
                <a:lnTo>
                  <a:pt x="682" y="144"/>
                </a:lnTo>
                <a:lnTo>
                  <a:pt x="684" y="145"/>
                </a:lnTo>
                <a:lnTo>
                  <a:pt x="686" y="145"/>
                </a:lnTo>
                <a:lnTo>
                  <a:pt x="687" y="144"/>
                </a:lnTo>
                <a:lnTo>
                  <a:pt x="689" y="144"/>
                </a:lnTo>
                <a:lnTo>
                  <a:pt x="691" y="144"/>
                </a:lnTo>
                <a:lnTo>
                  <a:pt x="691" y="142"/>
                </a:lnTo>
                <a:lnTo>
                  <a:pt x="693" y="140"/>
                </a:lnTo>
                <a:lnTo>
                  <a:pt x="693" y="142"/>
                </a:lnTo>
                <a:lnTo>
                  <a:pt x="694" y="142"/>
                </a:lnTo>
                <a:lnTo>
                  <a:pt x="694" y="144"/>
                </a:lnTo>
                <a:lnTo>
                  <a:pt x="693" y="144"/>
                </a:lnTo>
                <a:lnTo>
                  <a:pt x="694" y="145"/>
                </a:lnTo>
                <a:lnTo>
                  <a:pt x="694" y="147"/>
                </a:lnTo>
                <a:lnTo>
                  <a:pt x="696" y="149"/>
                </a:lnTo>
                <a:lnTo>
                  <a:pt x="694" y="149"/>
                </a:lnTo>
                <a:lnTo>
                  <a:pt x="694" y="151"/>
                </a:lnTo>
                <a:lnTo>
                  <a:pt x="696" y="152"/>
                </a:lnTo>
                <a:lnTo>
                  <a:pt x="696" y="154"/>
                </a:lnTo>
                <a:lnTo>
                  <a:pt x="696" y="156"/>
                </a:lnTo>
                <a:lnTo>
                  <a:pt x="698" y="158"/>
                </a:lnTo>
                <a:lnTo>
                  <a:pt x="698" y="159"/>
                </a:lnTo>
                <a:lnTo>
                  <a:pt x="698" y="161"/>
                </a:lnTo>
                <a:lnTo>
                  <a:pt x="698" y="163"/>
                </a:lnTo>
                <a:lnTo>
                  <a:pt x="696" y="165"/>
                </a:lnTo>
                <a:lnTo>
                  <a:pt x="694" y="165"/>
                </a:lnTo>
                <a:lnTo>
                  <a:pt x="694" y="163"/>
                </a:lnTo>
                <a:lnTo>
                  <a:pt x="693" y="163"/>
                </a:lnTo>
                <a:lnTo>
                  <a:pt x="691" y="163"/>
                </a:lnTo>
                <a:lnTo>
                  <a:pt x="689" y="165"/>
                </a:lnTo>
                <a:lnTo>
                  <a:pt x="686" y="168"/>
                </a:lnTo>
                <a:lnTo>
                  <a:pt x="686" y="170"/>
                </a:lnTo>
                <a:lnTo>
                  <a:pt x="686" y="172"/>
                </a:lnTo>
                <a:lnTo>
                  <a:pt x="687" y="172"/>
                </a:lnTo>
                <a:lnTo>
                  <a:pt x="687" y="173"/>
                </a:lnTo>
                <a:lnTo>
                  <a:pt x="686" y="173"/>
                </a:lnTo>
                <a:lnTo>
                  <a:pt x="687" y="175"/>
                </a:lnTo>
                <a:lnTo>
                  <a:pt x="686" y="175"/>
                </a:lnTo>
                <a:lnTo>
                  <a:pt x="686" y="177"/>
                </a:lnTo>
                <a:lnTo>
                  <a:pt x="686" y="179"/>
                </a:lnTo>
                <a:lnTo>
                  <a:pt x="687" y="180"/>
                </a:lnTo>
                <a:lnTo>
                  <a:pt x="687" y="179"/>
                </a:lnTo>
                <a:lnTo>
                  <a:pt x="689" y="180"/>
                </a:lnTo>
                <a:lnTo>
                  <a:pt x="687" y="182"/>
                </a:lnTo>
                <a:lnTo>
                  <a:pt x="687" y="180"/>
                </a:lnTo>
                <a:lnTo>
                  <a:pt x="686" y="184"/>
                </a:lnTo>
                <a:lnTo>
                  <a:pt x="684" y="184"/>
                </a:lnTo>
                <a:lnTo>
                  <a:pt x="682" y="186"/>
                </a:lnTo>
                <a:lnTo>
                  <a:pt x="680" y="187"/>
                </a:lnTo>
                <a:lnTo>
                  <a:pt x="680" y="189"/>
                </a:lnTo>
                <a:lnTo>
                  <a:pt x="679" y="191"/>
                </a:lnTo>
                <a:lnTo>
                  <a:pt x="677" y="192"/>
                </a:lnTo>
                <a:lnTo>
                  <a:pt x="675" y="192"/>
                </a:lnTo>
                <a:lnTo>
                  <a:pt x="673" y="194"/>
                </a:lnTo>
                <a:lnTo>
                  <a:pt x="673" y="198"/>
                </a:lnTo>
                <a:lnTo>
                  <a:pt x="672" y="199"/>
                </a:lnTo>
                <a:lnTo>
                  <a:pt x="673" y="198"/>
                </a:lnTo>
                <a:lnTo>
                  <a:pt x="675" y="196"/>
                </a:lnTo>
                <a:lnTo>
                  <a:pt x="677" y="196"/>
                </a:lnTo>
                <a:lnTo>
                  <a:pt x="679" y="198"/>
                </a:lnTo>
                <a:lnTo>
                  <a:pt x="680" y="198"/>
                </a:lnTo>
                <a:lnTo>
                  <a:pt x="682" y="198"/>
                </a:lnTo>
                <a:lnTo>
                  <a:pt x="680" y="201"/>
                </a:lnTo>
                <a:lnTo>
                  <a:pt x="679" y="203"/>
                </a:lnTo>
                <a:lnTo>
                  <a:pt x="679" y="205"/>
                </a:lnTo>
                <a:lnTo>
                  <a:pt x="675" y="210"/>
                </a:lnTo>
                <a:lnTo>
                  <a:pt x="675" y="212"/>
                </a:lnTo>
                <a:lnTo>
                  <a:pt x="675" y="213"/>
                </a:lnTo>
                <a:lnTo>
                  <a:pt x="673" y="215"/>
                </a:lnTo>
                <a:lnTo>
                  <a:pt x="673" y="217"/>
                </a:lnTo>
                <a:lnTo>
                  <a:pt x="675" y="217"/>
                </a:lnTo>
                <a:lnTo>
                  <a:pt x="675" y="219"/>
                </a:lnTo>
                <a:lnTo>
                  <a:pt x="673" y="219"/>
                </a:lnTo>
                <a:lnTo>
                  <a:pt x="673" y="220"/>
                </a:lnTo>
                <a:lnTo>
                  <a:pt x="673" y="222"/>
                </a:lnTo>
                <a:lnTo>
                  <a:pt x="672" y="222"/>
                </a:lnTo>
                <a:lnTo>
                  <a:pt x="673" y="224"/>
                </a:lnTo>
                <a:lnTo>
                  <a:pt x="672" y="224"/>
                </a:lnTo>
                <a:lnTo>
                  <a:pt x="672" y="226"/>
                </a:lnTo>
                <a:lnTo>
                  <a:pt x="670" y="227"/>
                </a:lnTo>
                <a:lnTo>
                  <a:pt x="670" y="229"/>
                </a:lnTo>
                <a:lnTo>
                  <a:pt x="670" y="231"/>
                </a:lnTo>
                <a:lnTo>
                  <a:pt x="668" y="233"/>
                </a:lnTo>
                <a:lnTo>
                  <a:pt x="666" y="234"/>
                </a:lnTo>
                <a:lnTo>
                  <a:pt x="668" y="234"/>
                </a:lnTo>
                <a:lnTo>
                  <a:pt x="666" y="238"/>
                </a:lnTo>
                <a:lnTo>
                  <a:pt x="668" y="238"/>
                </a:lnTo>
                <a:lnTo>
                  <a:pt x="668" y="240"/>
                </a:lnTo>
                <a:lnTo>
                  <a:pt x="666" y="241"/>
                </a:lnTo>
                <a:lnTo>
                  <a:pt x="666" y="243"/>
                </a:lnTo>
                <a:lnTo>
                  <a:pt x="665" y="243"/>
                </a:lnTo>
                <a:lnTo>
                  <a:pt x="665" y="245"/>
                </a:lnTo>
                <a:lnTo>
                  <a:pt x="663" y="245"/>
                </a:lnTo>
                <a:lnTo>
                  <a:pt x="665" y="245"/>
                </a:lnTo>
                <a:lnTo>
                  <a:pt x="665" y="247"/>
                </a:lnTo>
                <a:lnTo>
                  <a:pt x="663" y="247"/>
                </a:lnTo>
                <a:lnTo>
                  <a:pt x="663" y="248"/>
                </a:lnTo>
                <a:lnTo>
                  <a:pt x="661" y="250"/>
                </a:lnTo>
                <a:lnTo>
                  <a:pt x="661" y="252"/>
                </a:lnTo>
                <a:lnTo>
                  <a:pt x="661" y="254"/>
                </a:lnTo>
                <a:lnTo>
                  <a:pt x="661" y="255"/>
                </a:lnTo>
                <a:lnTo>
                  <a:pt x="659" y="255"/>
                </a:lnTo>
                <a:lnTo>
                  <a:pt x="659" y="257"/>
                </a:lnTo>
                <a:lnTo>
                  <a:pt x="658" y="259"/>
                </a:lnTo>
                <a:lnTo>
                  <a:pt x="658" y="261"/>
                </a:lnTo>
                <a:lnTo>
                  <a:pt x="656" y="261"/>
                </a:lnTo>
                <a:lnTo>
                  <a:pt x="656" y="259"/>
                </a:lnTo>
                <a:lnTo>
                  <a:pt x="654" y="259"/>
                </a:lnTo>
                <a:lnTo>
                  <a:pt x="652" y="261"/>
                </a:lnTo>
                <a:lnTo>
                  <a:pt x="651" y="261"/>
                </a:lnTo>
                <a:lnTo>
                  <a:pt x="649" y="261"/>
                </a:lnTo>
                <a:lnTo>
                  <a:pt x="647" y="261"/>
                </a:lnTo>
                <a:lnTo>
                  <a:pt x="647" y="262"/>
                </a:lnTo>
                <a:lnTo>
                  <a:pt x="645" y="264"/>
                </a:lnTo>
                <a:lnTo>
                  <a:pt x="645" y="266"/>
                </a:lnTo>
                <a:lnTo>
                  <a:pt x="644" y="266"/>
                </a:lnTo>
                <a:lnTo>
                  <a:pt x="642" y="266"/>
                </a:lnTo>
                <a:lnTo>
                  <a:pt x="640" y="266"/>
                </a:lnTo>
                <a:lnTo>
                  <a:pt x="638" y="266"/>
                </a:lnTo>
                <a:lnTo>
                  <a:pt x="637" y="266"/>
                </a:lnTo>
                <a:lnTo>
                  <a:pt x="635" y="266"/>
                </a:lnTo>
                <a:lnTo>
                  <a:pt x="635" y="264"/>
                </a:lnTo>
                <a:lnTo>
                  <a:pt x="633" y="262"/>
                </a:lnTo>
                <a:lnTo>
                  <a:pt x="633" y="261"/>
                </a:lnTo>
                <a:lnTo>
                  <a:pt x="631" y="261"/>
                </a:lnTo>
                <a:lnTo>
                  <a:pt x="633" y="262"/>
                </a:lnTo>
                <a:lnTo>
                  <a:pt x="633" y="264"/>
                </a:lnTo>
                <a:lnTo>
                  <a:pt x="635" y="266"/>
                </a:lnTo>
                <a:lnTo>
                  <a:pt x="637" y="266"/>
                </a:lnTo>
                <a:lnTo>
                  <a:pt x="638" y="268"/>
                </a:lnTo>
                <a:lnTo>
                  <a:pt x="642" y="268"/>
                </a:lnTo>
                <a:lnTo>
                  <a:pt x="644" y="269"/>
                </a:lnTo>
                <a:lnTo>
                  <a:pt x="645" y="268"/>
                </a:lnTo>
                <a:lnTo>
                  <a:pt x="645" y="269"/>
                </a:lnTo>
                <a:lnTo>
                  <a:pt x="647" y="271"/>
                </a:lnTo>
                <a:lnTo>
                  <a:pt x="649" y="273"/>
                </a:lnTo>
                <a:lnTo>
                  <a:pt x="651" y="273"/>
                </a:lnTo>
                <a:lnTo>
                  <a:pt x="651" y="275"/>
                </a:lnTo>
                <a:lnTo>
                  <a:pt x="651" y="276"/>
                </a:lnTo>
                <a:lnTo>
                  <a:pt x="651" y="278"/>
                </a:lnTo>
                <a:lnTo>
                  <a:pt x="651" y="280"/>
                </a:lnTo>
                <a:lnTo>
                  <a:pt x="651" y="283"/>
                </a:lnTo>
                <a:lnTo>
                  <a:pt x="649" y="283"/>
                </a:lnTo>
                <a:lnTo>
                  <a:pt x="649" y="285"/>
                </a:lnTo>
                <a:lnTo>
                  <a:pt x="649" y="287"/>
                </a:lnTo>
                <a:lnTo>
                  <a:pt x="647" y="288"/>
                </a:lnTo>
                <a:lnTo>
                  <a:pt x="645" y="288"/>
                </a:lnTo>
                <a:lnTo>
                  <a:pt x="645" y="290"/>
                </a:lnTo>
                <a:lnTo>
                  <a:pt x="645" y="292"/>
                </a:lnTo>
                <a:lnTo>
                  <a:pt x="645" y="294"/>
                </a:lnTo>
                <a:lnTo>
                  <a:pt x="644" y="297"/>
                </a:lnTo>
                <a:lnTo>
                  <a:pt x="642" y="299"/>
                </a:lnTo>
                <a:lnTo>
                  <a:pt x="640" y="301"/>
                </a:lnTo>
                <a:lnTo>
                  <a:pt x="640" y="304"/>
                </a:lnTo>
                <a:lnTo>
                  <a:pt x="640" y="306"/>
                </a:lnTo>
                <a:lnTo>
                  <a:pt x="640" y="308"/>
                </a:lnTo>
                <a:lnTo>
                  <a:pt x="638" y="309"/>
                </a:lnTo>
                <a:lnTo>
                  <a:pt x="638" y="311"/>
                </a:lnTo>
                <a:lnTo>
                  <a:pt x="637" y="311"/>
                </a:lnTo>
                <a:lnTo>
                  <a:pt x="633" y="315"/>
                </a:lnTo>
                <a:lnTo>
                  <a:pt x="633" y="316"/>
                </a:lnTo>
                <a:lnTo>
                  <a:pt x="631" y="318"/>
                </a:lnTo>
                <a:lnTo>
                  <a:pt x="631" y="320"/>
                </a:lnTo>
                <a:lnTo>
                  <a:pt x="631" y="322"/>
                </a:lnTo>
                <a:lnTo>
                  <a:pt x="630" y="322"/>
                </a:lnTo>
                <a:lnTo>
                  <a:pt x="630" y="323"/>
                </a:lnTo>
                <a:lnTo>
                  <a:pt x="630" y="325"/>
                </a:lnTo>
                <a:lnTo>
                  <a:pt x="630" y="327"/>
                </a:lnTo>
                <a:lnTo>
                  <a:pt x="630" y="329"/>
                </a:lnTo>
                <a:lnTo>
                  <a:pt x="628" y="330"/>
                </a:lnTo>
                <a:lnTo>
                  <a:pt x="626" y="330"/>
                </a:lnTo>
                <a:lnTo>
                  <a:pt x="624" y="332"/>
                </a:lnTo>
                <a:lnTo>
                  <a:pt x="623" y="334"/>
                </a:lnTo>
                <a:lnTo>
                  <a:pt x="623" y="337"/>
                </a:lnTo>
                <a:lnTo>
                  <a:pt x="621" y="337"/>
                </a:lnTo>
                <a:lnTo>
                  <a:pt x="619" y="337"/>
                </a:lnTo>
                <a:lnTo>
                  <a:pt x="617" y="337"/>
                </a:lnTo>
                <a:lnTo>
                  <a:pt x="616" y="337"/>
                </a:lnTo>
                <a:lnTo>
                  <a:pt x="614" y="339"/>
                </a:lnTo>
                <a:lnTo>
                  <a:pt x="616" y="339"/>
                </a:lnTo>
                <a:lnTo>
                  <a:pt x="616" y="341"/>
                </a:lnTo>
                <a:lnTo>
                  <a:pt x="616" y="343"/>
                </a:lnTo>
                <a:lnTo>
                  <a:pt x="616" y="341"/>
                </a:lnTo>
                <a:lnTo>
                  <a:pt x="616" y="339"/>
                </a:lnTo>
                <a:lnTo>
                  <a:pt x="616" y="337"/>
                </a:lnTo>
                <a:lnTo>
                  <a:pt x="617" y="337"/>
                </a:lnTo>
                <a:lnTo>
                  <a:pt x="619" y="339"/>
                </a:lnTo>
                <a:lnTo>
                  <a:pt x="619" y="341"/>
                </a:lnTo>
                <a:lnTo>
                  <a:pt x="619" y="343"/>
                </a:lnTo>
                <a:lnTo>
                  <a:pt x="617" y="344"/>
                </a:lnTo>
                <a:lnTo>
                  <a:pt x="616" y="346"/>
                </a:lnTo>
                <a:lnTo>
                  <a:pt x="616" y="348"/>
                </a:lnTo>
                <a:lnTo>
                  <a:pt x="616" y="351"/>
                </a:lnTo>
                <a:lnTo>
                  <a:pt x="616" y="353"/>
                </a:lnTo>
                <a:lnTo>
                  <a:pt x="616" y="355"/>
                </a:lnTo>
                <a:lnTo>
                  <a:pt x="616" y="357"/>
                </a:lnTo>
                <a:lnTo>
                  <a:pt x="616" y="358"/>
                </a:lnTo>
                <a:lnTo>
                  <a:pt x="616" y="362"/>
                </a:lnTo>
                <a:lnTo>
                  <a:pt x="614" y="364"/>
                </a:lnTo>
                <a:lnTo>
                  <a:pt x="614" y="365"/>
                </a:lnTo>
                <a:lnTo>
                  <a:pt x="614" y="367"/>
                </a:lnTo>
                <a:lnTo>
                  <a:pt x="612" y="367"/>
                </a:lnTo>
                <a:lnTo>
                  <a:pt x="612" y="369"/>
                </a:lnTo>
                <a:lnTo>
                  <a:pt x="610" y="371"/>
                </a:lnTo>
                <a:lnTo>
                  <a:pt x="609" y="372"/>
                </a:lnTo>
                <a:lnTo>
                  <a:pt x="607" y="376"/>
                </a:lnTo>
                <a:lnTo>
                  <a:pt x="607" y="377"/>
                </a:lnTo>
                <a:lnTo>
                  <a:pt x="604" y="381"/>
                </a:lnTo>
                <a:lnTo>
                  <a:pt x="604" y="383"/>
                </a:lnTo>
                <a:lnTo>
                  <a:pt x="602" y="384"/>
                </a:lnTo>
                <a:lnTo>
                  <a:pt x="602" y="386"/>
                </a:lnTo>
                <a:lnTo>
                  <a:pt x="602" y="388"/>
                </a:lnTo>
                <a:lnTo>
                  <a:pt x="598" y="390"/>
                </a:lnTo>
                <a:lnTo>
                  <a:pt x="598" y="391"/>
                </a:lnTo>
                <a:lnTo>
                  <a:pt x="597" y="393"/>
                </a:lnTo>
                <a:lnTo>
                  <a:pt x="597" y="395"/>
                </a:lnTo>
                <a:lnTo>
                  <a:pt x="597" y="397"/>
                </a:lnTo>
                <a:lnTo>
                  <a:pt x="597" y="398"/>
                </a:lnTo>
                <a:lnTo>
                  <a:pt x="595" y="400"/>
                </a:lnTo>
                <a:lnTo>
                  <a:pt x="593" y="402"/>
                </a:lnTo>
                <a:lnTo>
                  <a:pt x="593" y="404"/>
                </a:lnTo>
                <a:lnTo>
                  <a:pt x="593" y="405"/>
                </a:lnTo>
                <a:lnTo>
                  <a:pt x="591" y="407"/>
                </a:lnTo>
                <a:lnTo>
                  <a:pt x="590" y="409"/>
                </a:lnTo>
                <a:lnTo>
                  <a:pt x="590" y="412"/>
                </a:lnTo>
                <a:lnTo>
                  <a:pt x="591" y="414"/>
                </a:lnTo>
                <a:lnTo>
                  <a:pt x="591" y="416"/>
                </a:lnTo>
                <a:lnTo>
                  <a:pt x="590" y="416"/>
                </a:lnTo>
                <a:lnTo>
                  <a:pt x="590" y="419"/>
                </a:lnTo>
                <a:lnTo>
                  <a:pt x="591" y="419"/>
                </a:lnTo>
                <a:lnTo>
                  <a:pt x="591" y="421"/>
                </a:lnTo>
                <a:lnTo>
                  <a:pt x="591" y="423"/>
                </a:lnTo>
                <a:lnTo>
                  <a:pt x="590" y="423"/>
                </a:lnTo>
                <a:lnTo>
                  <a:pt x="591" y="423"/>
                </a:lnTo>
                <a:lnTo>
                  <a:pt x="591" y="425"/>
                </a:lnTo>
                <a:lnTo>
                  <a:pt x="591" y="426"/>
                </a:lnTo>
                <a:lnTo>
                  <a:pt x="591" y="428"/>
                </a:lnTo>
                <a:lnTo>
                  <a:pt x="591" y="430"/>
                </a:lnTo>
                <a:lnTo>
                  <a:pt x="591" y="432"/>
                </a:lnTo>
                <a:lnTo>
                  <a:pt x="591" y="435"/>
                </a:lnTo>
                <a:lnTo>
                  <a:pt x="590" y="437"/>
                </a:lnTo>
                <a:lnTo>
                  <a:pt x="590" y="439"/>
                </a:lnTo>
                <a:lnTo>
                  <a:pt x="588" y="440"/>
                </a:lnTo>
                <a:lnTo>
                  <a:pt x="588" y="439"/>
                </a:lnTo>
                <a:lnTo>
                  <a:pt x="588" y="437"/>
                </a:lnTo>
                <a:lnTo>
                  <a:pt x="586" y="440"/>
                </a:lnTo>
                <a:lnTo>
                  <a:pt x="584" y="446"/>
                </a:lnTo>
                <a:lnTo>
                  <a:pt x="584" y="447"/>
                </a:lnTo>
                <a:lnTo>
                  <a:pt x="577" y="447"/>
                </a:lnTo>
                <a:lnTo>
                  <a:pt x="576" y="446"/>
                </a:lnTo>
                <a:lnTo>
                  <a:pt x="574" y="446"/>
                </a:lnTo>
                <a:lnTo>
                  <a:pt x="574" y="444"/>
                </a:lnTo>
                <a:lnTo>
                  <a:pt x="572" y="444"/>
                </a:lnTo>
                <a:lnTo>
                  <a:pt x="570" y="444"/>
                </a:lnTo>
                <a:lnTo>
                  <a:pt x="569" y="444"/>
                </a:lnTo>
                <a:lnTo>
                  <a:pt x="567" y="444"/>
                </a:lnTo>
                <a:lnTo>
                  <a:pt x="565" y="444"/>
                </a:lnTo>
                <a:lnTo>
                  <a:pt x="563" y="444"/>
                </a:lnTo>
                <a:lnTo>
                  <a:pt x="562" y="444"/>
                </a:lnTo>
                <a:lnTo>
                  <a:pt x="560" y="444"/>
                </a:lnTo>
                <a:lnTo>
                  <a:pt x="560" y="442"/>
                </a:lnTo>
                <a:lnTo>
                  <a:pt x="558" y="442"/>
                </a:lnTo>
                <a:lnTo>
                  <a:pt x="556" y="442"/>
                </a:lnTo>
                <a:lnTo>
                  <a:pt x="555" y="442"/>
                </a:lnTo>
                <a:lnTo>
                  <a:pt x="553" y="444"/>
                </a:lnTo>
                <a:lnTo>
                  <a:pt x="553" y="446"/>
                </a:lnTo>
                <a:lnTo>
                  <a:pt x="551" y="446"/>
                </a:lnTo>
                <a:lnTo>
                  <a:pt x="551" y="447"/>
                </a:lnTo>
                <a:lnTo>
                  <a:pt x="549" y="447"/>
                </a:lnTo>
                <a:lnTo>
                  <a:pt x="549" y="449"/>
                </a:lnTo>
                <a:lnTo>
                  <a:pt x="548" y="449"/>
                </a:lnTo>
                <a:lnTo>
                  <a:pt x="546" y="449"/>
                </a:lnTo>
                <a:lnTo>
                  <a:pt x="544" y="449"/>
                </a:lnTo>
                <a:lnTo>
                  <a:pt x="542" y="447"/>
                </a:lnTo>
                <a:lnTo>
                  <a:pt x="541" y="447"/>
                </a:lnTo>
                <a:lnTo>
                  <a:pt x="539" y="446"/>
                </a:lnTo>
                <a:lnTo>
                  <a:pt x="539" y="447"/>
                </a:lnTo>
                <a:lnTo>
                  <a:pt x="537" y="447"/>
                </a:lnTo>
                <a:lnTo>
                  <a:pt x="535" y="447"/>
                </a:lnTo>
                <a:lnTo>
                  <a:pt x="534" y="449"/>
                </a:lnTo>
                <a:lnTo>
                  <a:pt x="532" y="449"/>
                </a:lnTo>
                <a:lnTo>
                  <a:pt x="532" y="451"/>
                </a:lnTo>
                <a:lnTo>
                  <a:pt x="530" y="453"/>
                </a:lnTo>
                <a:lnTo>
                  <a:pt x="530" y="454"/>
                </a:lnTo>
                <a:lnTo>
                  <a:pt x="528" y="454"/>
                </a:lnTo>
                <a:lnTo>
                  <a:pt x="528" y="456"/>
                </a:lnTo>
                <a:lnTo>
                  <a:pt x="527" y="456"/>
                </a:lnTo>
                <a:lnTo>
                  <a:pt x="527" y="458"/>
                </a:lnTo>
                <a:lnTo>
                  <a:pt x="525" y="458"/>
                </a:lnTo>
                <a:lnTo>
                  <a:pt x="523" y="458"/>
                </a:lnTo>
                <a:lnTo>
                  <a:pt x="521" y="458"/>
                </a:lnTo>
                <a:lnTo>
                  <a:pt x="521" y="456"/>
                </a:lnTo>
                <a:lnTo>
                  <a:pt x="520" y="456"/>
                </a:lnTo>
                <a:lnTo>
                  <a:pt x="518" y="456"/>
                </a:lnTo>
                <a:lnTo>
                  <a:pt x="516" y="456"/>
                </a:lnTo>
                <a:lnTo>
                  <a:pt x="515" y="458"/>
                </a:lnTo>
                <a:lnTo>
                  <a:pt x="515" y="460"/>
                </a:lnTo>
                <a:lnTo>
                  <a:pt x="513" y="460"/>
                </a:lnTo>
                <a:lnTo>
                  <a:pt x="513" y="461"/>
                </a:lnTo>
                <a:lnTo>
                  <a:pt x="511" y="461"/>
                </a:lnTo>
                <a:lnTo>
                  <a:pt x="511" y="463"/>
                </a:lnTo>
                <a:lnTo>
                  <a:pt x="509" y="463"/>
                </a:lnTo>
                <a:lnTo>
                  <a:pt x="509" y="465"/>
                </a:lnTo>
                <a:lnTo>
                  <a:pt x="508" y="465"/>
                </a:lnTo>
                <a:lnTo>
                  <a:pt x="506" y="467"/>
                </a:lnTo>
                <a:lnTo>
                  <a:pt x="504" y="467"/>
                </a:lnTo>
                <a:lnTo>
                  <a:pt x="502" y="465"/>
                </a:lnTo>
                <a:lnTo>
                  <a:pt x="502" y="463"/>
                </a:lnTo>
                <a:lnTo>
                  <a:pt x="501" y="463"/>
                </a:lnTo>
                <a:lnTo>
                  <a:pt x="499" y="461"/>
                </a:lnTo>
                <a:lnTo>
                  <a:pt x="497" y="463"/>
                </a:lnTo>
                <a:lnTo>
                  <a:pt x="495" y="463"/>
                </a:lnTo>
                <a:lnTo>
                  <a:pt x="495" y="465"/>
                </a:lnTo>
                <a:lnTo>
                  <a:pt x="494" y="465"/>
                </a:lnTo>
                <a:lnTo>
                  <a:pt x="492" y="465"/>
                </a:lnTo>
                <a:lnTo>
                  <a:pt x="490" y="465"/>
                </a:lnTo>
                <a:lnTo>
                  <a:pt x="488" y="465"/>
                </a:lnTo>
                <a:lnTo>
                  <a:pt x="487" y="465"/>
                </a:lnTo>
                <a:lnTo>
                  <a:pt x="485" y="465"/>
                </a:lnTo>
                <a:lnTo>
                  <a:pt x="483" y="463"/>
                </a:lnTo>
                <a:lnTo>
                  <a:pt x="481" y="463"/>
                </a:lnTo>
                <a:lnTo>
                  <a:pt x="480" y="461"/>
                </a:lnTo>
                <a:lnTo>
                  <a:pt x="478" y="461"/>
                </a:lnTo>
                <a:lnTo>
                  <a:pt x="476" y="463"/>
                </a:lnTo>
                <a:lnTo>
                  <a:pt x="474" y="465"/>
                </a:lnTo>
                <a:lnTo>
                  <a:pt x="474" y="467"/>
                </a:lnTo>
                <a:lnTo>
                  <a:pt x="473" y="467"/>
                </a:lnTo>
                <a:lnTo>
                  <a:pt x="471" y="468"/>
                </a:lnTo>
                <a:lnTo>
                  <a:pt x="469" y="468"/>
                </a:lnTo>
                <a:lnTo>
                  <a:pt x="469" y="467"/>
                </a:lnTo>
                <a:lnTo>
                  <a:pt x="467" y="467"/>
                </a:lnTo>
                <a:lnTo>
                  <a:pt x="466" y="465"/>
                </a:lnTo>
                <a:lnTo>
                  <a:pt x="464" y="465"/>
                </a:lnTo>
                <a:lnTo>
                  <a:pt x="464" y="467"/>
                </a:lnTo>
                <a:lnTo>
                  <a:pt x="462" y="467"/>
                </a:lnTo>
                <a:lnTo>
                  <a:pt x="460" y="467"/>
                </a:lnTo>
                <a:lnTo>
                  <a:pt x="459" y="467"/>
                </a:lnTo>
                <a:lnTo>
                  <a:pt x="459" y="465"/>
                </a:lnTo>
                <a:lnTo>
                  <a:pt x="459" y="463"/>
                </a:lnTo>
                <a:lnTo>
                  <a:pt x="457" y="461"/>
                </a:lnTo>
                <a:lnTo>
                  <a:pt x="455" y="460"/>
                </a:lnTo>
                <a:lnTo>
                  <a:pt x="455" y="458"/>
                </a:lnTo>
                <a:lnTo>
                  <a:pt x="453" y="456"/>
                </a:lnTo>
                <a:lnTo>
                  <a:pt x="452" y="454"/>
                </a:lnTo>
                <a:lnTo>
                  <a:pt x="450" y="454"/>
                </a:lnTo>
                <a:lnTo>
                  <a:pt x="448" y="454"/>
                </a:lnTo>
                <a:lnTo>
                  <a:pt x="448" y="456"/>
                </a:lnTo>
                <a:lnTo>
                  <a:pt x="446" y="456"/>
                </a:lnTo>
                <a:lnTo>
                  <a:pt x="445" y="458"/>
                </a:lnTo>
                <a:lnTo>
                  <a:pt x="443" y="458"/>
                </a:lnTo>
                <a:lnTo>
                  <a:pt x="441" y="456"/>
                </a:lnTo>
                <a:lnTo>
                  <a:pt x="439" y="456"/>
                </a:lnTo>
                <a:lnTo>
                  <a:pt x="438" y="456"/>
                </a:lnTo>
                <a:lnTo>
                  <a:pt x="438" y="458"/>
                </a:lnTo>
                <a:lnTo>
                  <a:pt x="436" y="458"/>
                </a:lnTo>
                <a:lnTo>
                  <a:pt x="434" y="458"/>
                </a:lnTo>
                <a:lnTo>
                  <a:pt x="432" y="458"/>
                </a:lnTo>
                <a:lnTo>
                  <a:pt x="431" y="456"/>
                </a:lnTo>
                <a:lnTo>
                  <a:pt x="431" y="454"/>
                </a:lnTo>
                <a:lnTo>
                  <a:pt x="431" y="453"/>
                </a:lnTo>
                <a:lnTo>
                  <a:pt x="431" y="451"/>
                </a:lnTo>
                <a:lnTo>
                  <a:pt x="431" y="449"/>
                </a:lnTo>
                <a:lnTo>
                  <a:pt x="429" y="449"/>
                </a:lnTo>
                <a:lnTo>
                  <a:pt x="427" y="447"/>
                </a:lnTo>
                <a:lnTo>
                  <a:pt x="427" y="446"/>
                </a:lnTo>
                <a:lnTo>
                  <a:pt x="427" y="444"/>
                </a:lnTo>
                <a:lnTo>
                  <a:pt x="426" y="444"/>
                </a:lnTo>
                <a:lnTo>
                  <a:pt x="424" y="442"/>
                </a:lnTo>
                <a:lnTo>
                  <a:pt x="424" y="440"/>
                </a:lnTo>
                <a:lnTo>
                  <a:pt x="422" y="440"/>
                </a:lnTo>
                <a:lnTo>
                  <a:pt x="422" y="439"/>
                </a:lnTo>
                <a:lnTo>
                  <a:pt x="420" y="439"/>
                </a:lnTo>
                <a:lnTo>
                  <a:pt x="419" y="439"/>
                </a:lnTo>
                <a:lnTo>
                  <a:pt x="417" y="439"/>
                </a:lnTo>
                <a:lnTo>
                  <a:pt x="417" y="437"/>
                </a:lnTo>
                <a:lnTo>
                  <a:pt x="415" y="437"/>
                </a:lnTo>
                <a:lnTo>
                  <a:pt x="413" y="437"/>
                </a:lnTo>
                <a:lnTo>
                  <a:pt x="412" y="437"/>
                </a:lnTo>
                <a:lnTo>
                  <a:pt x="412" y="435"/>
                </a:lnTo>
                <a:lnTo>
                  <a:pt x="410" y="437"/>
                </a:lnTo>
                <a:lnTo>
                  <a:pt x="408" y="437"/>
                </a:lnTo>
                <a:lnTo>
                  <a:pt x="406" y="437"/>
                </a:lnTo>
                <a:lnTo>
                  <a:pt x="405" y="439"/>
                </a:lnTo>
                <a:lnTo>
                  <a:pt x="403" y="439"/>
                </a:lnTo>
                <a:lnTo>
                  <a:pt x="401" y="437"/>
                </a:lnTo>
                <a:lnTo>
                  <a:pt x="399" y="437"/>
                </a:lnTo>
                <a:lnTo>
                  <a:pt x="398" y="435"/>
                </a:lnTo>
                <a:lnTo>
                  <a:pt x="396" y="435"/>
                </a:lnTo>
                <a:lnTo>
                  <a:pt x="396" y="433"/>
                </a:lnTo>
                <a:lnTo>
                  <a:pt x="394" y="433"/>
                </a:lnTo>
                <a:lnTo>
                  <a:pt x="392" y="433"/>
                </a:lnTo>
                <a:lnTo>
                  <a:pt x="391" y="432"/>
                </a:lnTo>
                <a:lnTo>
                  <a:pt x="392" y="430"/>
                </a:lnTo>
                <a:lnTo>
                  <a:pt x="391" y="428"/>
                </a:lnTo>
                <a:lnTo>
                  <a:pt x="389" y="426"/>
                </a:lnTo>
                <a:lnTo>
                  <a:pt x="387" y="425"/>
                </a:lnTo>
                <a:lnTo>
                  <a:pt x="385" y="425"/>
                </a:lnTo>
                <a:lnTo>
                  <a:pt x="384" y="423"/>
                </a:lnTo>
                <a:lnTo>
                  <a:pt x="382" y="425"/>
                </a:lnTo>
                <a:lnTo>
                  <a:pt x="382" y="423"/>
                </a:lnTo>
                <a:lnTo>
                  <a:pt x="384" y="421"/>
                </a:lnTo>
                <a:lnTo>
                  <a:pt x="384" y="419"/>
                </a:lnTo>
                <a:lnTo>
                  <a:pt x="382" y="419"/>
                </a:lnTo>
                <a:lnTo>
                  <a:pt x="382" y="418"/>
                </a:lnTo>
                <a:lnTo>
                  <a:pt x="380" y="418"/>
                </a:lnTo>
                <a:lnTo>
                  <a:pt x="378" y="418"/>
                </a:lnTo>
                <a:lnTo>
                  <a:pt x="378" y="416"/>
                </a:lnTo>
                <a:lnTo>
                  <a:pt x="377" y="416"/>
                </a:lnTo>
                <a:lnTo>
                  <a:pt x="375" y="416"/>
                </a:lnTo>
                <a:lnTo>
                  <a:pt x="373" y="416"/>
                </a:lnTo>
                <a:lnTo>
                  <a:pt x="373" y="414"/>
                </a:lnTo>
                <a:lnTo>
                  <a:pt x="371" y="412"/>
                </a:lnTo>
                <a:lnTo>
                  <a:pt x="370" y="412"/>
                </a:lnTo>
                <a:lnTo>
                  <a:pt x="368" y="412"/>
                </a:lnTo>
                <a:lnTo>
                  <a:pt x="366" y="411"/>
                </a:lnTo>
                <a:lnTo>
                  <a:pt x="364" y="411"/>
                </a:lnTo>
                <a:lnTo>
                  <a:pt x="363" y="411"/>
                </a:lnTo>
                <a:lnTo>
                  <a:pt x="361" y="412"/>
                </a:lnTo>
                <a:lnTo>
                  <a:pt x="361" y="414"/>
                </a:lnTo>
                <a:lnTo>
                  <a:pt x="359" y="414"/>
                </a:lnTo>
                <a:lnTo>
                  <a:pt x="357" y="412"/>
                </a:lnTo>
                <a:lnTo>
                  <a:pt x="356" y="412"/>
                </a:lnTo>
                <a:lnTo>
                  <a:pt x="354" y="412"/>
                </a:lnTo>
                <a:lnTo>
                  <a:pt x="352" y="412"/>
                </a:lnTo>
                <a:lnTo>
                  <a:pt x="350" y="411"/>
                </a:lnTo>
                <a:lnTo>
                  <a:pt x="349" y="412"/>
                </a:lnTo>
                <a:lnTo>
                  <a:pt x="347" y="412"/>
                </a:lnTo>
                <a:lnTo>
                  <a:pt x="345" y="411"/>
                </a:lnTo>
                <a:lnTo>
                  <a:pt x="343" y="411"/>
                </a:lnTo>
                <a:lnTo>
                  <a:pt x="342" y="411"/>
                </a:lnTo>
                <a:lnTo>
                  <a:pt x="340" y="409"/>
                </a:lnTo>
                <a:lnTo>
                  <a:pt x="338" y="409"/>
                </a:lnTo>
                <a:lnTo>
                  <a:pt x="338" y="411"/>
                </a:lnTo>
                <a:lnTo>
                  <a:pt x="337" y="411"/>
                </a:lnTo>
                <a:lnTo>
                  <a:pt x="337" y="412"/>
                </a:lnTo>
                <a:lnTo>
                  <a:pt x="335" y="412"/>
                </a:lnTo>
                <a:lnTo>
                  <a:pt x="335" y="414"/>
                </a:lnTo>
                <a:lnTo>
                  <a:pt x="333" y="414"/>
                </a:lnTo>
                <a:lnTo>
                  <a:pt x="331" y="414"/>
                </a:lnTo>
                <a:lnTo>
                  <a:pt x="330" y="412"/>
                </a:lnTo>
                <a:lnTo>
                  <a:pt x="328" y="412"/>
                </a:lnTo>
                <a:lnTo>
                  <a:pt x="326" y="412"/>
                </a:lnTo>
                <a:lnTo>
                  <a:pt x="324" y="412"/>
                </a:lnTo>
                <a:lnTo>
                  <a:pt x="323" y="414"/>
                </a:lnTo>
                <a:lnTo>
                  <a:pt x="321" y="416"/>
                </a:lnTo>
                <a:lnTo>
                  <a:pt x="319" y="416"/>
                </a:lnTo>
                <a:lnTo>
                  <a:pt x="317" y="416"/>
                </a:lnTo>
                <a:lnTo>
                  <a:pt x="316" y="418"/>
                </a:lnTo>
                <a:lnTo>
                  <a:pt x="314" y="416"/>
                </a:lnTo>
                <a:lnTo>
                  <a:pt x="312" y="414"/>
                </a:lnTo>
                <a:lnTo>
                  <a:pt x="312" y="412"/>
                </a:lnTo>
                <a:lnTo>
                  <a:pt x="310" y="412"/>
                </a:lnTo>
                <a:lnTo>
                  <a:pt x="310" y="411"/>
                </a:lnTo>
                <a:lnTo>
                  <a:pt x="309" y="411"/>
                </a:lnTo>
                <a:lnTo>
                  <a:pt x="307" y="411"/>
                </a:lnTo>
                <a:lnTo>
                  <a:pt x="307" y="409"/>
                </a:lnTo>
                <a:lnTo>
                  <a:pt x="305" y="409"/>
                </a:lnTo>
                <a:lnTo>
                  <a:pt x="303" y="409"/>
                </a:lnTo>
                <a:lnTo>
                  <a:pt x="302" y="409"/>
                </a:lnTo>
                <a:lnTo>
                  <a:pt x="300" y="411"/>
                </a:lnTo>
                <a:lnTo>
                  <a:pt x="298" y="411"/>
                </a:lnTo>
                <a:lnTo>
                  <a:pt x="296" y="411"/>
                </a:lnTo>
                <a:lnTo>
                  <a:pt x="295" y="411"/>
                </a:lnTo>
                <a:lnTo>
                  <a:pt x="295" y="412"/>
                </a:lnTo>
                <a:lnTo>
                  <a:pt x="293" y="412"/>
                </a:lnTo>
                <a:lnTo>
                  <a:pt x="291" y="412"/>
                </a:lnTo>
                <a:lnTo>
                  <a:pt x="289" y="412"/>
                </a:lnTo>
                <a:lnTo>
                  <a:pt x="288" y="414"/>
                </a:lnTo>
                <a:lnTo>
                  <a:pt x="286" y="414"/>
                </a:lnTo>
                <a:lnTo>
                  <a:pt x="284" y="414"/>
                </a:lnTo>
                <a:lnTo>
                  <a:pt x="282" y="414"/>
                </a:lnTo>
                <a:lnTo>
                  <a:pt x="281" y="416"/>
                </a:lnTo>
                <a:lnTo>
                  <a:pt x="279" y="416"/>
                </a:lnTo>
                <a:lnTo>
                  <a:pt x="277" y="416"/>
                </a:lnTo>
                <a:lnTo>
                  <a:pt x="275" y="418"/>
                </a:lnTo>
                <a:lnTo>
                  <a:pt x="274" y="418"/>
                </a:lnTo>
                <a:lnTo>
                  <a:pt x="272" y="418"/>
                </a:lnTo>
                <a:lnTo>
                  <a:pt x="270" y="418"/>
                </a:lnTo>
                <a:lnTo>
                  <a:pt x="268" y="418"/>
                </a:lnTo>
                <a:lnTo>
                  <a:pt x="267" y="419"/>
                </a:lnTo>
                <a:lnTo>
                  <a:pt x="265" y="419"/>
                </a:lnTo>
                <a:lnTo>
                  <a:pt x="263" y="419"/>
                </a:lnTo>
                <a:lnTo>
                  <a:pt x="261" y="421"/>
                </a:lnTo>
                <a:lnTo>
                  <a:pt x="260" y="421"/>
                </a:lnTo>
                <a:lnTo>
                  <a:pt x="258" y="421"/>
                </a:lnTo>
                <a:lnTo>
                  <a:pt x="256" y="421"/>
                </a:lnTo>
                <a:lnTo>
                  <a:pt x="254" y="421"/>
                </a:lnTo>
                <a:lnTo>
                  <a:pt x="254" y="423"/>
                </a:lnTo>
                <a:lnTo>
                  <a:pt x="253" y="423"/>
                </a:lnTo>
                <a:lnTo>
                  <a:pt x="251" y="423"/>
                </a:lnTo>
                <a:lnTo>
                  <a:pt x="249" y="423"/>
                </a:lnTo>
                <a:lnTo>
                  <a:pt x="249" y="425"/>
                </a:lnTo>
                <a:lnTo>
                  <a:pt x="248" y="428"/>
                </a:lnTo>
                <a:lnTo>
                  <a:pt x="242" y="428"/>
                </a:lnTo>
                <a:lnTo>
                  <a:pt x="239" y="428"/>
                </a:lnTo>
                <a:lnTo>
                  <a:pt x="234" y="426"/>
                </a:lnTo>
                <a:lnTo>
                  <a:pt x="230" y="423"/>
                </a:lnTo>
                <a:lnTo>
                  <a:pt x="230" y="426"/>
                </a:lnTo>
                <a:lnTo>
                  <a:pt x="230" y="430"/>
                </a:lnTo>
                <a:lnTo>
                  <a:pt x="230" y="433"/>
                </a:lnTo>
                <a:lnTo>
                  <a:pt x="230" y="439"/>
                </a:lnTo>
                <a:lnTo>
                  <a:pt x="230" y="442"/>
                </a:lnTo>
                <a:lnTo>
                  <a:pt x="227" y="444"/>
                </a:lnTo>
                <a:lnTo>
                  <a:pt x="225" y="446"/>
                </a:lnTo>
                <a:lnTo>
                  <a:pt x="221" y="446"/>
                </a:lnTo>
                <a:lnTo>
                  <a:pt x="220" y="444"/>
                </a:lnTo>
                <a:lnTo>
                  <a:pt x="214" y="442"/>
                </a:lnTo>
                <a:lnTo>
                  <a:pt x="207" y="442"/>
                </a:lnTo>
                <a:lnTo>
                  <a:pt x="204" y="444"/>
                </a:lnTo>
                <a:lnTo>
                  <a:pt x="200" y="444"/>
                </a:lnTo>
                <a:lnTo>
                  <a:pt x="197" y="444"/>
                </a:lnTo>
                <a:lnTo>
                  <a:pt x="193" y="447"/>
                </a:lnTo>
                <a:lnTo>
                  <a:pt x="193" y="449"/>
                </a:lnTo>
                <a:lnTo>
                  <a:pt x="193" y="451"/>
                </a:lnTo>
                <a:lnTo>
                  <a:pt x="192" y="453"/>
                </a:lnTo>
                <a:lnTo>
                  <a:pt x="190" y="454"/>
                </a:lnTo>
                <a:lnTo>
                  <a:pt x="188" y="454"/>
                </a:lnTo>
                <a:lnTo>
                  <a:pt x="186" y="454"/>
                </a:lnTo>
                <a:lnTo>
                  <a:pt x="185" y="453"/>
                </a:lnTo>
                <a:lnTo>
                  <a:pt x="181" y="446"/>
                </a:lnTo>
                <a:lnTo>
                  <a:pt x="178" y="437"/>
                </a:lnTo>
                <a:lnTo>
                  <a:pt x="174" y="433"/>
                </a:lnTo>
                <a:lnTo>
                  <a:pt x="167" y="428"/>
                </a:lnTo>
                <a:lnTo>
                  <a:pt x="164" y="425"/>
                </a:lnTo>
                <a:lnTo>
                  <a:pt x="160" y="421"/>
                </a:lnTo>
                <a:lnTo>
                  <a:pt x="159" y="412"/>
                </a:lnTo>
                <a:lnTo>
                  <a:pt x="157" y="405"/>
                </a:lnTo>
                <a:lnTo>
                  <a:pt x="157" y="402"/>
                </a:lnTo>
                <a:lnTo>
                  <a:pt x="153" y="402"/>
                </a:lnTo>
                <a:lnTo>
                  <a:pt x="148" y="398"/>
                </a:lnTo>
                <a:lnTo>
                  <a:pt x="146" y="400"/>
                </a:lnTo>
                <a:lnTo>
                  <a:pt x="145" y="402"/>
                </a:lnTo>
                <a:lnTo>
                  <a:pt x="141" y="400"/>
                </a:lnTo>
                <a:lnTo>
                  <a:pt x="138" y="398"/>
                </a:lnTo>
                <a:lnTo>
                  <a:pt x="136" y="400"/>
                </a:lnTo>
                <a:lnTo>
                  <a:pt x="134" y="397"/>
                </a:lnTo>
                <a:lnTo>
                  <a:pt x="131" y="397"/>
                </a:lnTo>
                <a:lnTo>
                  <a:pt x="129" y="397"/>
                </a:lnTo>
                <a:lnTo>
                  <a:pt x="124" y="397"/>
                </a:lnTo>
                <a:lnTo>
                  <a:pt x="122" y="391"/>
                </a:lnTo>
                <a:lnTo>
                  <a:pt x="120" y="391"/>
                </a:lnTo>
                <a:lnTo>
                  <a:pt x="118" y="391"/>
                </a:lnTo>
                <a:lnTo>
                  <a:pt x="117" y="390"/>
                </a:lnTo>
                <a:lnTo>
                  <a:pt x="115" y="390"/>
                </a:lnTo>
                <a:lnTo>
                  <a:pt x="113" y="388"/>
                </a:lnTo>
                <a:lnTo>
                  <a:pt x="110" y="388"/>
                </a:lnTo>
                <a:lnTo>
                  <a:pt x="108" y="388"/>
                </a:lnTo>
                <a:lnTo>
                  <a:pt x="108" y="390"/>
                </a:lnTo>
                <a:lnTo>
                  <a:pt x="106" y="390"/>
                </a:lnTo>
                <a:lnTo>
                  <a:pt x="106" y="391"/>
                </a:lnTo>
                <a:lnTo>
                  <a:pt x="106" y="393"/>
                </a:lnTo>
                <a:lnTo>
                  <a:pt x="106" y="395"/>
                </a:lnTo>
                <a:lnTo>
                  <a:pt x="106" y="397"/>
                </a:lnTo>
                <a:lnTo>
                  <a:pt x="106" y="398"/>
                </a:lnTo>
                <a:lnTo>
                  <a:pt x="104" y="400"/>
                </a:lnTo>
                <a:lnTo>
                  <a:pt x="104" y="402"/>
                </a:lnTo>
                <a:lnTo>
                  <a:pt x="104" y="404"/>
                </a:lnTo>
                <a:lnTo>
                  <a:pt x="104" y="405"/>
                </a:lnTo>
                <a:lnTo>
                  <a:pt x="104" y="407"/>
                </a:lnTo>
                <a:lnTo>
                  <a:pt x="104" y="409"/>
                </a:lnTo>
                <a:lnTo>
                  <a:pt x="104" y="411"/>
                </a:lnTo>
                <a:lnTo>
                  <a:pt x="104" y="412"/>
                </a:lnTo>
                <a:lnTo>
                  <a:pt x="103" y="414"/>
                </a:lnTo>
                <a:lnTo>
                  <a:pt x="103" y="416"/>
                </a:lnTo>
                <a:lnTo>
                  <a:pt x="103" y="418"/>
                </a:lnTo>
                <a:lnTo>
                  <a:pt x="103" y="419"/>
                </a:lnTo>
                <a:lnTo>
                  <a:pt x="101" y="419"/>
                </a:lnTo>
                <a:lnTo>
                  <a:pt x="101" y="421"/>
                </a:lnTo>
                <a:lnTo>
                  <a:pt x="101" y="423"/>
                </a:lnTo>
                <a:lnTo>
                  <a:pt x="99" y="425"/>
                </a:lnTo>
                <a:lnTo>
                  <a:pt x="99" y="426"/>
                </a:lnTo>
                <a:lnTo>
                  <a:pt x="99" y="428"/>
                </a:lnTo>
                <a:lnTo>
                  <a:pt x="99" y="430"/>
                </a:lnTo>
                <a:lnTo>
                  <a:pt x="99" y="432"/>
                </a:lnTo>
                <a:lnTo>
                  <a:pt x="99" y="433"/>
                </a:lnTo>
                <a:lnTo>
                  <a:pt x="99" y="435"/>
                </a:lnTo>
                <a:lnTo>
                  <a:pt x="99" y="437"/>
                </a:lnTo>
                <a:lnTo>
                  <a:pt x="99" y="439"/>
                </a:lnTo>
                <a:lnTo>
                  <a:pt x="97" y="439"/>
                </a:lnTo>
                <a:lnTo>
                  <a:pt x="97" y="440"/>
                </a:lnTo>
                <a:lnTo>
                  <a:pt x="97" y="442"/>
                </a:lnTo>
                <a:lnTo>
                  <a:pt x="97" y="444"/>
                </a:lnTo>
                <a:lnTo>
                  <a:pt x="97" y="446"/>
                </a:lnTo>
                <a:lnTo>
                  <a:pt x="96" y="446"/>
                </a:lnTo>
                <a:lnTo>
                  <a:pt x="94" y="446"/>
                </a:lnTo>
                <a:lnTo>
                  <a:pt x="92" y="447"/>
                </a:lnTo>
                <a:lnTo>
                  <a:pt x="90" y="446"/>
                </a:lnTo>
                <a:lnTo>
                  <a:pt x="89" y="446"/>
                </a:lnTo>
                <a:lnTo>
                  <a:pt x="87" y="446"/>
                </a:lnTo>
                <a:lnTo>
                  <a:pt x="85" y="446"/>
                </a:lnTo>
                <a:lnTo>
                  <a:pt x="83" y="446"/>
                </a:lnTo>
                <a:lnTo>
                  <a:pt x="82" y="446"/>
                </a:lnTo>
                <a:lnTo>
                  <a:pt x="80" y="446"/>
                </a:lnTo>
                <a:lnTo>
                  <a:pt x="78" y="446"/>
                </a:lnTo>
                <a:lnTo>
                  <a:pt x="78" y="447"/>
                </a:lnTo>
                <a:lnTo>
                  <a:pt x="76" y="447"/>
                </a:lnTo>
                <a:lnTo>
                  <a:pt x="76" y="449"/>
                </a:lnTo>
                <a:lnTo>
                  <a:pt x="76" y="451"/>
                </a:lnTo>
                <a:lnTo>
                  <a:pt x="76" y="453"/>
                </a:lnTo>
                <a:lnTo>
                  <a:pt x="76" y="454"/>
                </a:lnTo>
                <a:lnTo>
                  <a:pt x="75" y="454"/>
                </a:lnTo>
                <a:lnTo>
                  <a:pt x="75" y="456"/>
                </a:lnTo>
                <a:lnTo>
                  <a:pt x="73" y="456"/>
                </a:lnTo>
                <a:lnTo>
                  <a:pt x="71" y="456"/>
                </a:lnTo>
                <a:lnTo>
                  <a:pt x="70" y="456"/>
                </a:lnTo>
                <a:lnTo>
                  <a:pt x="70" y="458"/>
                </a:lnTo>
                <a:lnTo>
                  <a:pt x="68" y="458"/>
                </a:lnTo>
                <a:lnTo>
                  <a:pt x="68" y="460"/>
                </a:lnTo>
                <a:lnTo>
                  <a:pt x="66" y="461"/>
                </a:lnTo>
                <a:lnTo>
                  <a:pt x="66" y="463"/>
                </a:lnTo>
                <a:lnTo>
                  <a:pt x="64" y="463"/>
                </a:lnTo>
                <a:lnTo>
                  <a:pt x="63" y="465"/>
                </a:lnTo>
                <a:lnTo>
                  <a:pt x="61" y="467"/>
                </a:lnTo>
                <a:lnTo>
                  <a:pt x="59" y="467"/>
                </a:lnTo>
                <a:lnTo>
                  <a:pt x="59" y="468"/>
                </a:lnTo>
                <a:lnTo>
                  <a:pt x="57" y="468"/>
                </a:lnTo>
                <a:lnTo>
                  <a:pt x="57" y="470"/>
                </a:lnTo>
                <a:lnTo>
                  <a:pt x="56" y="470"/>
                </a:lnTo>
                <a:lnTo>
                  <a:pt x="56" y="472"/>
                </a:lnTo>
                <a:lnTo>
                  <a:pt x="54" y="472"/>
                </a:lnTo>
                <a:lnTo>
                  <a:pt x="52" y="473"/>
                </a:lnTo>
                <a:lnTo>
                  <a:pt x="50" y="475"/>
                </a:lnTo>
                <a:lnTo>
                  <a:pt x="49" y="477"/>
                </a:lnTo>
                <a:lnTo>
                  <a:pt x="47" y="479"/>
                </a:lnTo>
                <a:lnTo>
                  <a:pt x="45" y="480"/>
                </a:lnTo>
                <a:lnTo>
                  <a:pt x="43" y="494"/>
                </a:lnTo>
                <a:lnTo>
                  <a:pt x="42" y="496"/>
                </a:lnTo>
                <a:lnTo>
                  <a:pt x="40" y="496"/>
                </a:lnTo>
                <a:lnTo>
                  <a:pt x="38" y="498"/>
                </a:lnTo>
                <a:lnTo>
                  <a:pt x="36" y="500"/>
                </a:lnTo>
                <a:lnTo>
                  <a:pt x="36" y="498"/>
                </a:lnTo>
                <a:lnTo>
                  <a:pt x="33" y="494"/>
                </a:lnTo>
                <a:lnTo>
                  <a:pt x="29" y="493"/>
                </a:lnTo>
                <a:lnTo>
                  <a:pt x="28" y="491"/>
                </a:lnTo>
                <a:lnTo>
                  <a:pt x="26" y="489"/>
                </a:lnTo>
                <a:lnTo>
                  <a:pt x="22" y="487"/>
                </a:lnTo>
                <a:lnTo>
                  <a:pt x="21" y="484"/>
                </a:lnTo>
                <a:lnTo>
                  <a:pt x="19" y="482"/>
                </a:lnTo>
                <a:lnTo>
                  <a:pt x="17" y="482"/>
                </a:lnTo>
                <a:lnTo>
                  <a:pt x="19" y="480"/>
                </a:lnTo>
                <a:lnTo>
                  <a:pt x="19" y="479"/>
                </a:lnTo>
                <a:lnTo>
                  <a:pt x="19" y="477"/>
                </a:lnTo>
                <a:lnTo>
                  <a:pt x="17" y="477"/>
                </a:lnTo>
                <a:lnTo>
                  <a:pt x="17" y="475"/>
                </a:lnTo>
                <a:lnTo>
                  <a:pt x="15" y="473"/>
                </a:lnTo>
                <a:lnTo>
                  <a:pt x="14" y="472"/>
                </a:lnTo>
                <a:lnTo>
                  <a:pt x="15" y="470"/>
                </a:lnTo>
                <a:lnTo>
                  <a:pt x="15" y="468"/>
                </a:lnTo>
                <a:lnTo>
                  <a:pt x="15" y="467"/>
                </a:lnTo>
                <a:lnTo>
                  <a:pt x="17" y="467"/>
                </a:lnTo>
                <a:lnTo>
                  <a:pt x="19" y="465"/>
                </a:lnTo>
                <a:lnTo>
                  <a:pt x="19" y="463"/>
                </a:lnTo>
                <a:lnTo>
                  <a:pt x="21" y="461"/>
                </a:lnTo>
                <a:lnTo>
                  <a:pt x="26" y="458"/>
                </a:lnTo>
                <a:lnTo>
                  <a:pt x="24" y="456"/>
                </a:lnTo>
                <a:lnTo>
                  <a:pt x="22" y="456"/>
                </a:lnTo>
                <a:lnTo>
                  <a:pt x="21" y="456"/>
                </a:lnTo>
                <a:lnTo>
                  <a:pt x="19" y="456"/>
                </a:lnTo>
                <a:lnTo>
                  <a:pt x="17" y="456"/>
                </a:lnTo>
                <a:lnTo>
                  <a:pt x="15" y="456"/>
                </a:lnTo>
                <a:lnTo>
                  <a:pt x="15" y="454"/>
                </a:lnTo>
                <a:lnTo>
                  <a:pt x="14" y="454"/>
                </a:lnTo>
                <a:lnTo>
                  <a:pt x="12" y="454"/>
                </a:lnTo>
                <a:lnTo>
                  <a:pt x="10" y="454"/>
                </a:lnTo>
                <a:lnTo>
                  <a:pt x="8" y="454"/>
                </a:lnTo>
                <a:lnTo>
                  <a:pt x="7" y="454"/>
                </a:lnTo>
                <a:lnTo>
                  <a:pt x="5" y="454"/>
                </a:lnTo>
                <a:lnTo>
                  <a:pt x="5" y="453"/>
                </a:lnTo>
                <a:lnTo>
                  <a:pt x="5" y="451"/>
                </a:lnTo>
                <a:lnTo>
                  <a:pt x="5" y="449"/>
                </a:lnTo>
                <a:lnTo>
                  <a:pt x="5" y="447"/>
                </a:lnTo>
                <a:lnTo>
                  <a:pt x="5" y="446"/>
                </a:lnTo>
                <a:lnTo>
                  <a:pt x="5" y="444"/>
                </a:lnTo>
                <a:lnTo>
                  <a:pt x="3" y="444"/>
                </a:lnTo>
                <a:lnTo>
                  <a:pt x="3" y="442"/>
                </a:lnTo>
                <a:lnTo>
                  <a:pt x="3" y="440"/>
                </a:lnTo>
                <a:lnTo>
                  <a:pt x="3" y="439"/>
                </a:lnTo>
                <a:lnTo>
                  <a:pt x="5" y="439"/>
                </a:lnTo>
                <a:lnTo>
                  <a:pt x="5" y="437"/>
                </a:lnTo>
                <a:lnTo>
                  <a:pt x="3" y="435"/>
                </a:lnTo>
                <a:lnTo>
                  <a:pt x="3" y="433"/>
                </a:lnTo>
                <a:lnTo>
                  <a:pt x="1" y="433"/>
                </a:lnTo>
                <a:lnTo>
                  <a:pt x="1" y="432"/>
                </a:lnTo>
                <a:lnTo>
                  <a:pt x="1" y="430"/>
                </a:lnTo>
                <a:lnTo>
                  <a:pt x="1" y="428"/>
                </a:lnTo>
                <a:lnTo>
                  <a:pt x="1" y="426"/>
                </a:lnTo>
                <a:lnTo>
                  <a:pt x="1" y="425"/>
                </a:lnTo>
                <a:lnTo>
                  <a:pt x="0" y="423"/>
                </a:lnTo>
                <a:lnTo>
                  <a:pt x="0" y="421"/>
                </a:lnTo>
                <a:lnTo>
                  <a:pt x="0" y="419"/>
                </a:lnTo>
                <a:lnTo>
                  <a:pt x="0" y="418"/>
                </a:lnTo>
                <a:lnTo>
                  <a:pt x="0" y="414"/>
                </a:lnTo>
                <a:lnTo>
                  <a:pt x="28" y="395"/>
                </a:lnTo>
                <a:lnTo>
                  <a:pt x="35" y="390"/>
                </a:lnTo>
                <a:lnTo>
                  <a:pt x="36" y="390"/>
                </a:lnTo>
                <a:lnTo>
                  <a:pt x="43" y="384"/>
                </a:lnTo>
                <a:lnTo>
                  <a:pt x="45" y="383"/>
                </a:lnTo>
                <a:lnTo>
                  <a:pt x="49" y="381"/>
                </a:lnTo>
                <a:lnTo>
                  <a:pt x="49" y="379"/>
                </a:lnTo>
                <a:lnTo>
                  <a:pt x="50" y="371"/>
                </a:lnTo>
                <a:lnTo>
                  <a:pt x="50" y="369"/>
                </a:lnTo>
                <a:lnTo>
                  <a:pt x="50" y="364"/>
                </a:lnTo>
                <a:lnTo>
                  <a:pt x="52" y="355"/>
                </a:lnTo>
                <a:lnTo>
                  <a:pt x="54" y="344"/>
                </a:lnTo>
                <a:lnTo>
                  <a:pt x="56" y="339"/>
                </a:lnTo>
                <a:lnTo>
                  <a:pt x="57" y="336"/>
                </a:lnTo>
                <a:lnTo>
                  <a:pt x="59" y="329"/>
                </a:lnTo>
                <a:lnTo>
                  <a:pt x="61" y="322"/>
                </a:lnTo>
                <a:lnTo>
                  <a:pt x="61" y="320"/>
                </a:lnTo>
                <a:lnTo>
                  <a:pt x="64" y="311"/>
                </a:lnTo>
                <a:lnTo>
                  <a:pt x="64" y="309"/>
                </a:lnTo>
                <a:lnTo>
                  <a:pt x="68" y="306"/>
                </a:lnTo>
                <a:lnTo>
                  <a:pt x="73" y="301"/>
                </a:lnTo>
                <a:lnTo>
                  <a:pt x="75" y="299"/>
                </a:lnTo>
                <a:lnTo>
                  <a:pt x="78" y="295"/>
                </a:lnTo>
                <a:lnTo>
                  <a:pt x="82" y="290"/>
                </a:lnTo>
                <a:lnTo>
                  <a:pt x="82" y="288"/>
                </a:lnTo>
                <a:lnTo>
                  <a:pt x="87" y="285"/>
                </a:lnTo>
                <a:lnTo>
                  <a:pt x="87" y="283"/>
                </a:lnTo>
                <a:lnTo>
                  <a:pt x="89" y="282"/>
                </a:lnTo>
                <a:lnTo>
                  <a:pt x="92" y="278"/>
                </a:lnTo>
                <a:lnTo>
                  <a:pt x="94" y="275"/>
                </a:lnTo>
                <a:lnTo>
                  <a:pt x="94" y="273"/>
                </a:lnTo>
                <a:lnTo>
                  <a:pt x="97" y="262"/>
                </a:lnTo>
                <a:lnTo>
                  <a:pt x="99" y="255"/>
                </a:lnTo>
                <a:lnTo>
                  <a:pt x="101" y="254"/>
                </a:lnTo>
                <a:lnTo>
                  <a:pt x="108" y="222"/>
                </a:lnTo>
                <a:lnTo>
                  <a:pt x="110" y="219"/>
                </a:lnTo>
                <a:lnTo>
                  <a:pt x="110" y="217"/>
                </a:lnTo>
                <a:lnTo>
                  <a:pt x="111" y="210"/>
                </a:lnTo>
                <a:lnTo>
                  <a:pt x="111" y="208"/>
                </a:lnTo>
                <a:lnTo>
                  <a:pt x="108" y="205"/>
                </a:lnTo>
                <a:lnTo>
                  <a:pt x="104" y="198"/>
                </a:lnTo>
                <a:lnTo>
                  <a:pt x="108" y="196"/>
                </a:lnTo>
                <a:lnTo>
                  <a:pt x="108" y="194"/>
                </a:lnTo>
                <a:lnTo>
                  <a:pt x="110" y="192"/>
                </a:lnTo>
                <a:lnTo>
                  <a:pt x="111" y="191"/>
                </a:lnTo>
                <a:lnTo>
                  <a:pt x="111" y="189"/>
                </a:lnTo>
                <a:lnTo>
                  <a:pt x="113" y="189"/>
                </a:lnTo>
                <a:lnTo>
                  <a:pt x="113" y="187"/>
                </a:lnTo>
                <a:lnTo>
                  <a:pt x="115" y="187"/>
                </a:lnTo>
                <a:lnTo>
                  <a:pt x="115" y="186"/>
                </a:lnTo>
                <a:lnTo>
                  <a:pt x="117" y="184"/>
                </a:lnTo>
                <a:lnTo>
                  <a:pt x="118" y="182"/>
                </a:lnTo>
                <a:lnTo>
                  <a:pt x="118" y="180"/>
                </a:lnTo>
                <a:lnTo>
                  <a:pt x="120" y="180"/>
                </a:lnTo>
                <a:lnTo>
                  <a:pt x="120" y="179"/>
                </a:lnTo>
                <a:lnTo>
                  <a:pt x="122" y="179"/>
                </a:lnTo>
                <a:lnTo>
                  <a:pt x="122" y="177"/>
                </a:lnTo>
                <a:lnTo>
                  <a:pt x="124" y="175"/>
                </a:lnTo>
                <a:lnTo>
                  <a:pt x="125" y="173"/>
                </a:lnTo>
                <a:lnTo>
                  <a:pt x="127" y="172"/>
                </a:lnTo>
                <a:lnTo>
                  <a:pt x="129" y="170"/>
                </a:lnTo>
                <a:lnTo>
                  <a:pt x="129" y="168"/>
                </a:lnTo>
                <a:lnTo>
                  <a:pt x="131" y="166"/>
                </a:lnTo>
                <a:lnTo>
                  <a:pt x="132" y="166"/>
                </a:lnTo>
                <a:lnTo>
                  <a:pt x="132" y="165"/>
                </a:lnTo>
                <a:lnTo>
                  <a:pt x="134" y="165"/>
                </a:lnTo>
                <a:lnTo>
                  <a:pt x="134" y="163"/>
                </a:lnTo>
                <a:lnTo>
                  <a:pt x="136" y="161"/>
                </a:lnTo>
                <a:lnTo>
                  <a:pt x="138" y="159"/>
                </a:lnTo>
                <a:lnTo>
                  <a:pt x="138" y="158"/>
                </a:lnTo>
                <a:lnTo>
                  <a:pt x="139" y="158"/>
                </a:lnTo>
                <a:lnTo>
                  <a:pt x="141" y="156"/>
                </a:lnTo>
                <a:lnTo>
                  <a:pt x="141" y="154"/>
                </a:lnTo>
                <a:lnTo>
                  <a:pt x="143" y="154"/>
                </a:lnTo>
                <a:lnTo>
                  <a:pt x="143" y="152"/>
                </a:lnTo>
                <a:lnTo>
                  <a:pt x="145" y="152"/>
                </a:lnTo>
                <a:lnTo>
                  <a:pt x="145" y="151"/>
                </a:lnTo>
                <a:lnTo>
                  <a:pt x="146" y="149"/>
                </a:lnTo>
                <a:lnTo>
                  <a:pt x="148" y="147"/>
                </a:lnTo>
                <a:lnTo>
                  <a:pt x="148" y="145"/>
                </a:lnTo>
                <a:lnTo>
                  <a:pt x="150" y="145"/>
                </a:lnTo>
                <a:lnTo>
                  <a:pt x="152" y="144"/>
                </a:lnTo>
                <a:lnTo>
                  <a:pt x="153" y="142"/>
                </a:lnTo>
                <a:lnTo>
                  <a:pt x="155" y="140"/>
                </a:lnTo>
                <a:lnTo>
                  <a:pt x="157" y="138"/>
                </a:lnTo>
                <a:lnTo>
                  <a:pt x="157" y="137"/>
                </a:lnTo>
                <a:lnTo>
                  <a:pt x="159" y="137"/>
                </a:lnTo>
                <a:lnTo>
                  <a:pt x="160" y="135"/>
                </a:lnTo>
                <a:lnTo>
                  <a:pt x="160" y="133"/>
                </a:lnTo>
                <a:lnTo>
                  <a:pt x="162" y="133"/>
                </a:lnTo>
                <a:lnTo>
                  <a:pt x="162" y="131"/>
                </a:lnTo>
                <a:lnTo>
                  <a:pt x="164" y="130"/>
                </a:lnTo>
                <a:lnTo>
                  <a:pt x="165" y="128"/>
                </a:lnTo>
                <a:lnTo>
                  <a:pt x="167" y="126"/>
                </a:lnTo>
                <a:lnTo>
                  <a:pt x="167" y="124"/>
                </a:lnTo>
                <a:lnTo>
                  <a:pt x="169" y="124"/>
                </a:lnTo>
                <a:lnTo>
                  <a:pt x="171" y="123"/>
                </a:lnTo>
                <a:lnTo>
                  <a:pt x="171" y="121"/>
                </a:lnTo>
                <a:lnTo>
                  <a:pt x="172" y="121"/>
                </a:lnTo>
                <a:lnTo>
                  <a:pt x="172" y="119"/>
                </a:lnTo>
                <a:lnTo>
                  <a:pt x="174" y="119"/>
                </a:lnTo>
                <a:lnTo>
                  <a:pt x="174" y="117"/>
                </a:lnTo>
                <a:lnTo>
                  <a:pt x="176" y="117"/>
                </a:lnTo>
                <a:lnTo>
                  <a:pt x="176" y="116"/>
                </a:lnTo>
                <a:lnTo>
                  <a:pt x="178" y="116"/>
                </a:lnTo>
                <a:lnTo>
                  <a:pt x="178" y="114"/>
                </a:lnTo>
                <a:lnTo>
                  <a:pt x="179" y="114"/>
                </a:lnTo>
                <a:lnTo>
                  <a:pt x="181" y="114"/>
                </a:lnTo>
                <a:lnTo>
                  <a:pt x="183" y="114"/>
                </a:lnTo>
                <a:lnTo>
                  <a:pt x="185" y="114"/>
                </a:lnTo>
                <a:lnTo>
                  <a:pt x="186" y="116"/>
                </a:lnTo>
                <a:lnTo>
                  <a:pt x="188" y="116"/>
                </a:lnTo>
                <a:lnTo>
                  <a:pt x="190" y="116"/>
                </a:lnTo>
                <a:lnTo>
                  <a:pt x="192" y="116"/>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70" name="Freeform 466"/>
          <p:cNvSpPr>
            <a:spLocks/>
          </p:cNvSpPr>
          <p:nvPr/>
        </p:nvSpPr>
        <p:spPr bwMode="auto">
          <a:xfrm>
            <a:off x="6253163" y="2716213"/>
            <a:ext cx="814387" cy="476250"/>
          </a:xfrm>
          <a:custGeom>
            <a:avLst/>
            <a:gdLst>
              <a:gd name="T0" fmla="*/ 2147483647 w 513"/>
              <a:gd name="T1" fmla="*/ 2147483647 h 300"/>
              <a:gd name="T2" fmla="*/ 2147483647 w 513"/>
              <a:gd name="T3" fmla="*/ 2147483647 h 300"/>
              <a:gd name="T4" fmla="*/ 2147483647 w 513"/>
              <a:gd name="T5" fmla="*/ 2147483647 h 300"/>
              <a:gd name="T6" fmla="*/ 2147483647 w 513"/>
              <a:gd name="T7" fmla="*/ 2147483647 h 300"/>
              <a:gd name="T8" fmla="*/ 2147483647 w 513"/>
              <a:gd name="T9" fmla="*/ 2147483647 h 300"/>
              <a:gd name="T10" fmla="*/ 2147483647 w 513"/>
              <a:gd name="T11" fmla="*/ 2147483647 h 300"/>
              <a:gd name="T12" fmla="*/ 2147483647 w 513"/>
              <a:gd name="T13" fmla="*/ 2147483647 h 300"/>
              <a:gd name="T14" fmla="*/ 2147483647 w 513"/>
              <a:gd name="T15" fmla="*/ 2147483647 h 300"/>
              <a:gd name="T16" fmla="*/ 2147483647 w 513"/>
              <a:gd name="T17" fmla="*/ 2147483647 h 300"/>
              <a:gd name="T18" fmla="*/ 2147483647 w 513"/>
              <a:gd name="T19" fmla="*/ 2147483647 h 300"/>
              <a:gd name="T20" fmla="*/ 2147483647 w 513"/>
              <a:gd name="T21" fmla="*/ 2147483647 h 300"/>
              <a:gd name="T22" fmla="*/ 2147483647 w 513"/>
              <a:gd name="T23" fmla="*/ 2147483647 h 300"/>
              <a:gd name="T24" fmla="*/ 2147483647 w 513"/>
              <a:gd name="T25" fmla="*/ 2147483647 h 300"/>
              <a:gd name="T26" fmla="*/ 2147483647 w 513"/>
              <a:gd name="T27" fmla="*/ 2147483647 h 300"/>
              <a:gd name="T28" fmla="*/ 2147483647 w 513"/>
              <a:gd name="T29" fmla="*/ 2147483647 h 300"/>
              <a:gd name="T30" fmla="*/ 2147483647 w 513"/>
              <a:gd name="T31" fmla="*/ 2147483647 h 300"/>
              <a:gd name="T32" fmla="*/ 2147483647 w 513"/>
              <a:gd name="T33" fmla="*/ 2147483647 h 300"/>
              <a:gd name="T34" fmla="*/ 2147483647 w 513"/>
              <a:gd name="T35" fmla="*/ 2147483647 h 300"/>
              <a:gd name="T36" fmla="*/ 2147483647 w 513"/>
              <a:gd name="T37" fmla="*/ 2147483647 h 300"/>
              <a:gd name="T38" fmla="*/ 2147483647 w 513"/>
              <a:gd name="T39" fmla="*/ 2147483647 h 300"/>
              <a:gd name="T40" fmla="*/ 2147483647 w 513"/>
              <a:gd name="T41" fmla="*/ 2147483647 h 300"/>
              <a:gd name="T42" fmla="*/ 2147483647 w 513"/>
              <a:gd name="T43" fmla="*/ 2147483647 h 300"/>
              <a:gd name="T44" fmla="*/ 2147483647 w 513"/>
              <a:gd name="T45" fmla="*/ 2147483647 h 300"/>
              <a:gd name="T46" fmla="*/ 2147483647 w 513"/>
              <a:gd name="T47" fmla="*/ 2147483647 h 300"/>
              <a:gd name="T48" fmla="*/ 2147483647 w 513"/>
              <a:gd name="T49" fmla="*/ 2147483647 h 300"/>
              <a:gd name="T50" fmla="*/ 2147483647 w 513"/>
              <a:gd name="T51" fmla="*/ 2147483647 h 300"/>
              <a:gd name="T52" fmla="*/ 2147483647 w 513"/>
              <a:gd name="T53" fmla="*/ 2147483647 h 300"/>
              <a:gd name="T54" fmla="*/ 2147483647 w 513"/>
              <a:gd name="T55" fmla="*/ 2147483647 h 300"/>
              <a:gd name="T56" fmla="*/ 2147483647 w 513"/>
              <a:gd name="T57" fmla="*/ 2147483647 h 300"/>
              <a:gd name="T58" fmla="*/ 2147483647 w 513"/>
              <a:gd name="T59" fmla="*/ 2147483647 h 300"/>
              <a:gd name="T60" fmla="*/ 2147483647 w 513"/>
              <a:gd name="T61" fmla="*/ 2147483647 h 300"/>
              <a:gd name="T62" fmla="*/ 2147483647 w 513"/>
              <a:gd name="T63" fmla="*/ 2147483647 h 300"/>
              <a:gd name="T64" fmla="*/ 2147483647 w 513"/>
              <a:gd name="T65" fmla="*/ 2147483647 h 300"/>
              <a:gd name="T66" fmla="*/ 2147483647 w 513"/>
              <a:gd name="T67" fmla="*/ 2147483647 h 300"/>
              <a:gd name="T68" fmla="*/ 2147483647 w 513"/>
              <a:gd name="T69" fmla="*/ 2147483647 h 300"/>
              <a:gd name="T70" fmla="*/ 2147483647 w 513"/>
              <a:gd name="T71" fmla="*/ 2147483647 h 300"/>
              <a:gd name="T72" fmla="*/ 2147483647 w 513"/>
              <a:gd name="T73" fmla="*/ 2147483647 h 300"/>
              <a:gd name="T74" fmla="*/ 2147483647 w 513"/>
              <a:gd name="T75" fmla="*/ 2147483647 h 300"/>
              <a:gd name="T76" fmla="*/ 2147483647 w 513"/>
              <a:gd name="T77" fmla="*/ 2147483647 h 300"/>
              <a:gd name="T78" fmla="*/ 2147483647 w 513"/>
              <a:gd name="T79" fmla="*/ 2147483647 h 300"/>
              <a:gd name="T80" fmla="*/ 2147483647 w 513"/>
              <a:gd name="T81" fmla="*/ 2147483647 h 300"/>
              <a:gd name="T82" fmla="*/ 2147483647 w 513"/>
              <a:gd name="T83" fmla="*/ 2147483647 h 300"/>
              <a:gd name="T84" fmla="*/ 2147483647 w 513"/>
              <a:gd name="T85" fmla="*/ 2147483647 h 300"/>
              <a:gd name="T86" fmla="*/ 2147483647 w 513"/>
              <a:gd name="T87" fmla="*/ 2147483647 h 300"/>
              <a:gd name="T88" fmla="*/ 2147483647 w 513"/>
              <a:gd name="T89" fmla="*/ 0 h 300"/>
              <a:gd name="T90" fmla="*/ 2147483647 w 513"/>
              <a:gd name="T91" fmla="*/ 2147483647 h 300"/>
              <a:gd name="T92" fmla="*/ 2147483647 w 513"/>
              <a:gd name="T93" fmla="*/ 2147483647 h 300"/>
              <a:gd name="T94" fmla="*/ 2147483647 w 513"/>
              <a:gd name="T95" fmla="*/ 2147483647 h 300"/>
              <a:gd name="T96" fmla="*/ 2147483647 w 513"/>
              <a:gd name="T97" fmla="*/ 2147483647 h 300"/>
              <a:gd name="T98" fmla="*/ 2147483647 w 513"/>
              <a:gd name="T99" fmla="*/ 2147483647 h 300"/>
              <a:gd name="T100" fmla="*/ 2147483647 w 513"/>
              <a:gd name="T101" fmla="*/ 2147483647 h 300"/>
              <a:gd name="T102" fmla="*/ 2147483647 w 513"/>
              <a:gd name="T103" fmla="*/ 2147483647 h 300"/>
              <a:gd name="T104" fmla="*/ 2147483647 w 513"/>
              <a:gd name="T105" fmla="*/ 2147483647 h 300"/>
              <a:gd name="T106" fmla="*/ 2147483647 w 513"/>
              <a:gd name="T107" fmla="*/ 2147483647 h 300"/>
              <a:gd name="T108" fmla="*/ 2147483647 w 513"/>
              <a:gd name="T109" fmla="*/ 2147483647 h 300"/>
              <a:gd name="T110" fmla="*/ 2147483647 w 513"/>
              <a:gd name="T111" fmla="*/ 2147483647 h 30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13"/>
              <a:gd name="T169" fmla="*/ 0 h 300"/>
              <a:gd name="T170" fmla="*/ 513 w 513"/>
              <a:gd name="T171" fmla="*/ 300 h 300"/>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13" h="300">
                <a:moveTo>
                  <a:pt x="0" y="290"/>
                </a:moveTo>
                <a:lnTo>
                  <a:pt x="1" y="291"/>
                </a:lnTo>
                <a:lnTo>
                  <a:pt x="3" y="291"/>
                </a:lnTo>
                <a:lnTo>
                  <a:pt x="5" y="291"/>
                </a:lnTo>
                <a:lnTo>
                  <a:pt x="7" y="291"/>
                </a:lnTo>
                <a:lnTo>
                  <a:pt x="8" y="293"/>
                </a:lnTo>
                <a:lnTo>
                  <a:pt x="10" y="293"/>
                </a:lnTo>
                <a:lnTo>
                  <a:pt x="12" y="293"/>
                </a:lnTo>
                <a:lnTo>
                  <a:pt x="14" y="293"/>
                </a:lnTo>
                <a:lnTo>
                  <a:pt x="15" y="293"/>
                </a:lnTo>
                <a:lnTo>
                  <a:pt x="17" y="293"/>
                </a:lnTo>
                <a:lnTo>
                  <a:pt x="17" y="295"/>
                </a:lnTo>
                <a:lnTo>
                  <a:pt x="19" y="295"/>
                </a:lnTo>
                <a:lnTo>
                  <a:pt x="21" y="295"/>
                </a:lnTo>
                <a:lnTo>
                  <a:pt x="22" y="295"/>
                </a:lnTo>
                <a:lnTo>
                  <a:pt x="24" y="297"/>
                </a:lnTo>
                <a:lnTo>
                  <a:pt x="28" y="300"/>
                </a:lnTo>
                <a:lnTo>
                  <a:pt x="35" y="298"/>
                </a:lnTo>
                <a:lnTo>
                  <a:pt x="45" y="298"/>
                </a:lnTo>
                <a:lnTo>
                  <a:pt x="57" y="295"/>
                </a:lnTo>
                <a:lnTo>
                  <a:pt x="62" y="293"/>
                </a:lnTo>
                <a:lnTo>
                  <a:pt x="68" y="291"/>
                </a:lnTo>
                <a:lnTo>
                  <a:pt x="82" y="288"/>
                </a:lnTo>
                <a:lnTo>
                  <a:pt x="83" y="288"/>
                </a:lnTo>
                <a:lnTo>
                  <a:pt x="85" y="288"/>
                </a:lnTo>
                <a:lnTo>
                  <a:pt x="85" y="290"/>
                </a:lnTo>
                <a:lnTo>
                  <a:pt x="87" y="290"/>
                </a:lnTo>
                <a:lnTo>
                  <a:pt x="89" y="288"/>
                </a:lnTo>
                <a:lnTo>
                  <a:pt x="90" y="286"/>
                </a:lnTo>
                <a:lnTo>
                  <a:pt x="92" y="286"/>
                </a:lnTo>
                <a:lnTo>
                  <a:pt x="94" y="284"/>
                </a:lnTo>
                <a:lnTo>
                  <a:pt x="96" y="284"/>
                </a:lnTo>
                <a:lnTo>
                  <a:pt x="97" y="286"/>
                </a:lnTo>
                <a:lnTo>
                  <a:pt x="99" y="284"/>
                </a:lnTo>
                <a:lnTo>
                  <a:pt x="103" y="284"/>
                </a:lnTo>
                <a:lnTo>
                  <a:pt x="104" y="284"/>
                </a:lnTo>
                <a:lnTo>
                  <a:pt x="106" y="284"/>
                </a:lnTo>
                <a:lnTo>
                  <a:pt x="108" y="284"/>
                </a:lnTo>
                <a:lnTo>
                  <a:pt x="108" y="286"/>
                </a:lnTo>
                <a:lnTo>
                  <a:pt x="110" y="288"/>
                </a:lnTo>
                <a:lnTo>
                  <a:pt x="117" y="293"/>
                </a:lnTo>
                <a:lnTo>
                  <a:pt x="122" y="297"/>
                </a:lnTo>
                <a:lnTo>
                  <a:pt x="132" y="297"/>
                </a:lnTo>
                <a:lnTo>
                  <a:pt x="138" y="297"/>
                </a:lnTo>
                <a:lnTo>
                  <a:pt x="141" y="297"/>
                </a:lnTo>
                <a:lnTo>
                  <a:pt x="145" y="295"/>
                </a:lnTo>
                <a:lnTo>
                  <a:pt x="143" y="291"/>
                </a:lnTo>
                <a:lnTo>
                  <a:pt x="141" y="291"/>
                </a:lnTo>
                <a:lnTo>
                  <a:pt x="141" y="290"/>
                </a:lnTo>
                <a:lnTo>
                  <a:pt x="139" y="290"/>
                </a:lnTo>
                <a:lnTo>
                  <a:pt x="139" y="288"/>
                </a:lnTo>
                <a:lnTo>
                  <a:pt x="139" y="286"/>
                </a:lnTo>
                <a:lnTo>
                  <a:pt x="138" y="284"/>
                </a:lnTo>
                <a:lnTo>
                  <a:pt x="136" y="283"/>
                </a:lnTo>
                <a:lnTo>
                  <a:pt x="136" y="281"/>
                </a:lnTo>
                <a:lnTo>
                  <a:pt x="134" y="281"/>
                </a:lnTo>
                <a:lnTo>
                  <a:pt x="134" y="279"/>
                </a:lnTo>
                <a:lnTo>
                  <a:pt x="132" y="276"/>
                </a:lnTo>
                <a:lnTo>
                  <a:pt x="131" y="274"/>
                </a:lnTo>
                <a:lnTo>
                  <a:pt x="129" y="270"/>
                </a:lnTo>
                <a:lnTo>
                  <a:pt x="129" y="269"/>
                </a:lnTo>
                <a:lnTo>
                  <a:pt x="127" y="265"/>
                </a:lnTo>
                <a:lnTo>
                  <a:pt x="125" y="264"/>
                </a:lnTo>
                <a:lnTo>
                  <a:pt x="125" y="260"/>
                </a:lnTo>
                <a:lnTo>
                  <a:pt x="125" y="258"/>
                </a:lnTo>
                <a:lnTo>
                  <a:pt x="125" y="257"/>
                </a:lnTo>
                <a:lnTo>
                  <a:pt x="125" y="255"/>
                </a:lnTo>
                <a:lnTo>
                  <a:pt x="125" y="253"/>
                </a:lnTo>
                <a:lnTo>
                  <a:pt x="124" y="251"/>
                </a:lnTo>
                <a:lnTo>
                  <a:pt x="117" y="246"/>
                </a:lnTo>
                <a:lnTo>
                  <a:pt x="115" y="243"/>
                </a:lnTo>
                <a:lnTo>
                  <a:pt x="113" y="239"/>
                </a:lnTo>
                <a:lnTo>
                  <a:pt x="113" y="234"/>
                </a:lnTo>
                <a:lnTo>
                  <a:pt x="115" y="229"/>
                </a:lnTo>
                <a:lnTo>
                  <a:pt x="115" y="225"/>
                </a:lnTo>
                <a:lnTo>
                  <a:pt x="115" y="223"/>
                </a:lnTo>
                <a:lnTo>
                  <a:pt x="115" y="222"/>
                </a:lnTo>
                <a:lnTo>
                  <a:pt x="113" y="218"/>
                </a:lnTo>
                <a:lnTo>
                  <a:pt x="113" y="215"/>
                </a:lnTo>
                <a:lnTo>
                  <a:pt x="113" y="213"/>
                </a:lnTo>
                <a:lnTo>
                  <a:pt x="113" y="209"/>
                </a:lnTo>
                <a:lnTo>
                  <a:pt x="115" y="204"/>
                </a:lnTo>
                <a:lnTo>
                  <a:pt x="115" y="202"/>
                </a:lnTo>
                <a:lnTo>
                  <a:pt x="115" y="197"/>
                </a:lnTo>
                <a:lnTo>
                  <a:pt x="117" y="195"/>
                </a:lnTo>
                <a:lnTo>
                  <a:pt x="117" y="194"/>
                </a:lnTo>
                <a:lnTo>
                  <a:pt x="118" y="190"/>
                </a:lnTo>
                <a:lnTo>
                  <a:pt x="122" y="181"/>
                </a:lnTo>
                <a:lnTo>
                  <a:pt x="127" y="178"/>
                </a:lnTo>
                <a:lnTo>
                  <a:pt x="131" y="176"/>
                </a:lnTo>
                <a:lnTo>
                  <a:pt x="132" y="176"/>
                </a:lnTo>
                <a:lnTo>
                  <a:pt x="132" y="178"/>
                </a:lnTo>
                <a:lnTo>
                  <a:pt x="134" y="176"/>
                </a:lnTo>
                <a:lnTo>
                  <a:pt x="136" y="176"/>
                </a:lnTo>
                <a:lnTo>
                  <a:pt x="138" y="174"/>
                </a:lnTo>
                <a:lnTo>
                  <a:pt x="139" y="173"/>
                </a:lnTo>
                <a:lnTo>
                  <a:pt x="141" y="171"/>
                </a:lnTo>
                <a:lnTo>
                  <a:pt x="143" y="171"/>
                </a:lnTo>
                <a:lnTo>
                  <a:pt x="143" y="169"/>
                </a:lnTo>
                <a:lnTo>
                  <a:pt x="145" y="169"/>
                </a:lnTo>
                <a:lnTo>
                  <a:pt x="146" y="168"/>
                </a:lnTo>
                <a:lnTo>
                  <a:pt x="146" y="166"/>
                </a:lnTo>
                <a:lnTo>
                  <a:pt x="148" y="166"/>
                </a:lnTo>
                <a:lnTo>
                  <a:pt x="148" y="164"/>
                </a:lnTo>
                <a:lnTo>
                  <a:pt x="148" y="162"/>
                </a:lnTo>
                <a:lnTo>
                  <a:pt x="150" y="162"/>
                </a:lnTo>
                <a:lnTo>
                  <a:pt x="150" y="161"/>
                </a:lnTo>
                <a:lnTo>
                  <a:pt x="151" y="161"/>
                </a:lnTo>
                <a:lnTo>
                  <a:pt x="151" y="159"/>
                </a:lnTo>
                <a:lnTo>
                  <a:pt x="151" y="157"/>
                </a:lnTo>
                <a:lnTo>
                  <a:pt x="153" y="155"/>
                </a:lnTo>
                <a:lnTo>
                  <a:pt x="153" y="154"/>
                </a:lnTo>
                <a:lnTo>
                  <a:pt x="155" y="154"/>
                </a:lnTo>
                <a:lnTo>
                  <a:pt x="155" y="152"/>
                </a:lnTo>
                <a:lnTo>
                  <a:pt x="157" y="152"/>
                </a:lnTo>
                <a:lnTo>
                  <a:pt x="157" y="150"/>
                </a:lnTo>
                <a:lnTo>
                  <a:pt x="158" y="148"/>
                </a:lnTo>
                <a:lnTo>
                  <a:pt x="158" y="147"/>
                </a:lnTo>
                <a:lnTo>
                  <a:pt x="160" y="147"/>
                </a:lnTo>
                <a:lnTo>
                  <a:pt x="160" y="145"/>
                </a:lnTo>
                <a:lnTo>
                  <a:pt x="162" y="143"/>
                </a:lnTo>
                <a:lnTo>
                  <a:pt x="162" y="141"/>
                </a:lnTo>
                <a:lnTo>
                  <a:pt x="164" y="141"/>
                </a:lnTo>
                <a:lnTo>
                  <a:pt x="164" y="140"/>
                </a:lnTo>
                <a:lnTo>
                  <a:pt x="165" y="138"/>
                </a:lnTo>
                <a:lnTo>
                  <a:pt x="167" y="136"/>
                </a:lnTo>
                <a:lnTo>
                  <a:pt x="167" y="134"/>
                </a:lnTo>
                <a:lnTo>
                  <a:pt x="169" y="134"/>
                </a:lnTo>
                <a:lnTo>
                  <a:pt x="169" y="133"/>
                </a:lnTo>
                <a:lnTo>
                  <a:pt x="171" y="131"/>
                </a:lnTo>
                <a:lnTo>
                  <a:pt x="171" y="129"/>
                </a:lnTo>
                <a:lnTo>
                  <a:pt x="172" y="129"/>
                </a:lnTo>
                <a:lnTo>
                  <a:pt x="172" y="127"/>
                </a:lnTo>
                <a:lnTo>
                  <a:pt x="174" y="127"/>
                </a:lnTo>
                <a:lnTo>
                  <a:pt x="176" y="126"/>
                </a:lnTo>
                <a:lnTo>
                  <a:pt x="178" y="124"/>
                </a:lnTo>
                <a:lnTo>
                  <a:pt x="178" y="122"/>
                </a:lnTo>
                <a:lnTo>
                  <a:pt x="179" y="120"/>
                </a:lnTo>
                <a:lnTo>
                  <a:pt x="181" y="119"/>
                </a:lnTo>
                <a:lnTo>
                  <a:pt x="181" y="117"/>
                </a:lnTo>
                <a:lnTo>
                  <a:pt x="183" y="115"/>
                </a:lnTo>
                <a:lnTo>
                  <a:pt x="185" y="113"/>
                </a:lnTo>
                <a:lnTo>
                  <a:pt x="185" y="112"/>
                </a:lnTo>
                <a:lnTo>
                  <a:pt x="186" y="112"/>
                </a:lnTo>
                <a:lnTo>
                  <a:pt x="186" y="110"/>
                </a:lnTo>
                <a:lnTo>
                  <a:pt x="188" y="108"/>
                </a:lnTo>
                <a:lnTo>
                  <a:pt x="188" y="106"/>
                </a:lnTo>
                <a:lnTo>
                  <a:pt x="190" y="106"/>
                </a:lnTo>
                <a:lnTo>
                  <a:pt x="190" y="105"/>
                </a:lnTo>
                <a:lnTo>
                  <a:pt x="192" y="105"/>
                </a:lnTo>
                <a:lnTo>
                  <a:pt x="192" y="103"/>
                </a:lnTo>
                <a:lnTo>
                  <a:pt x="193" y="101"/>
                </a:lnTo>
                <a:lnTo>
                  <a:pt x="193" y="99"/>
                </a:lnTo>
                <a:lnTo>
                  <a:pt x="195" y="99"/>
                </a:lnTo>
                <a:lnTo>
                  <a:pt x="195" y="98"/>
                </a:lnTo>
                <a:lnTo>
                  <a:pt x="197" y="96"/>
                </a:lnTo>
                <a:lnTo>
                  <a:pt x="197" y="94"/>
                </a:lnTo>
                <a:lnTo>
                  <a:pt x="199" y="92"/>
                </a:lnTo>
                <a:lnTo>
                  <a:pt x="200" y="91"/>
                </a:lnTo>
                <a:lnTo>
                  <a:pt x="200" y="89"/>
                </a:lnTo>
                <a:lnTo>
                  <a:pt x="202" y="89"/>
                </a:lnTo>
                <a:lnTo>
                  <a:pt x="202" y="87"/>
                </a:lnTo>
                <a:lnTo>
                  <a:pt x="204" y="85"/>
                </a:lnTo>
                <a:lnTo>
                  <a:pt x="206" y="84"/>
                </a:lnTo>
                <a:lnTo>
                  <a:pt x="206" y="82"/>
                </a:lnTo>
                <a:lnTo>
                  <a:pt x="207" y="80"/>
                </a:lnTo>
                <a:lnTo>
                  <a:pt x="207" y="79"/>
                </a:lnTo>
                <a:lnTo>
                  <a:pt x="209" y="79"/>
                </a:lnTo>
                <a:lnTo>
                  <a:pt x="209" y="77"/>
                </a:lnTo>
                <a:lnTo>
                  <a:pt x="211" y="75"/>
                </a:lnTo>
                <a:lnTo>
                  <a:pt x="213" y="73"/>
                </a:lnTo>
                <a:lnTo>
                  <a:pt x="213" y="72"/>
                </a:lnTo>
                <a:lnTo>
                  <a:pt x="214" y="70"/>
                </a:lnTo>
                <a:lnTo>
                  <a:pt x="216" y="68"/>
                </a:lnTo>
                <a:lnTo>
                  <a:pt x="216" y="66"/>
                </a:lnTo>
                <a:lnTo>
                  <a:pt x="218" y="66"/>
                </a:lnTo>
                <a:lnTo>
                  <a:pt x="218" y="65"/>
                </a:lnTo>
                <a:lnTo>
                  <a:pt x="218" y="63"/>
                </a:lnTo>
                <a:lnTo>
                  <a:pt x="220" y="63"/>
                </a:lnTo>
                <a:lnTo>
                  <a:pt x="220" y="61"/>
                </a:lnTo>
                <a:lnTo>
                  <a:pt x="221" y="59"/>
                </a:lnTo>
                <a:lnTo>
                  <a:pt x="223" y="58"/>
                </a:lnTo>
                <a:lnTo>
                  <a:pt x="225" y="56"/>
                </a:lnTo>
                <a:lnTo>
                  <a:pt x="225" y="54"/>
                </a:lnTo>
                <a:lnTo>
                  <a:pt x="227" y="52"/>
                </a:lnTo>
                <a:lnTo>
                  <a:pt x="227" y="51"/>
                </a:lnTo>
                <a:lnTo>
                  <a:pt x="228" y="51"/>
                </a:lnTo>
                <a:lnTo>
                  <a:pt x="228" y="49"/>
                </a:lnTo>
                <a:lnTo>
                  <a:pt x="230" y="49"/>
                </a:lnTo>
                <a:lnTo>
                  <a:pt x="230" y="47"/>
                </a:lnTo>
                <a:lnTo>
                  <a:pt x="232" y="45"/>
                </a:lnTo>
                <a:lnTo>
                  <a:pt x="232" y="44"/>
                </a:lnTo>
                <a:lnTo>
                  <a:pt x="234" y="44"/>
                </a:lnTo>
                <a:lnTo>
                  <a:pt x="234" y="42"/>
                </a:lnTo>
                <a:lnTo>
                  <a:pt x="235" y="40"/>
                </a:lnTo>
                <a:lnTo>
                  <a:pt x="237" y="38"/>
                </a:lnTo>
                <a:lnTo>
                  <a:pt x="237" y="37"/>
                </a:lnTo>
                <a:lnTo>
                  <a:pt x="239" y="37"/>
                </a:lnTo>
                <a:lnTo>
                  <a:pt x="239" y="35"/>
                </a:lnTo>
                <a:lnTo>
                  <a:pt x="239" y="33"/>
                </a:lnTo>
                <a:lnTo>
                  <a:pt x="240" y="31"/>
                </a:lnTo>
                <a:lnTo>
                  <a:pt x="242" y="30"/>
                </a:lnTo>
                <a:lnTo>
                  <a:pt x="242" y="28"/>
                </a:lnTo>
                <a:lnTo>
                  <a:pt x="244" y="28"/>
                </a:lnTo>
                <a:lnTo>
                  <a:pt x="244" y="26"/>
                </a:lnTo>
                <a:lnTo>
                  <a:pt x="246" y="26"/>
                </a:lnTo>
                <a:lnTo>
                  <a:pt x="246" y="24"/>
                </a:lnTo>
                <a:lnTo>
                  <a:pt x="247" y="23"/>
                </a:lnTo>
                <a:lnTo>
                  <a:pt x="247" y="21"/>
                </a:lnTo>
                <a:lnTo>
                  <a:pt x="249" y="21"/>
                </a:lnTo>
                <a:lnTo>
                  <a:pt x="249" y="19"/>
                </a:lnTo>
                <a:lnTo>
                  <a:pt x="251" y="17"/>
                </a:lnTo>
                <a:lnTo>
                  <a:pt x="251" y="16"/>
                </a:lnTo>
                <a:lnTo>
                  <a:pt x="253" y="16"/>
                </a:lnTo>
                <a:lnTo>
                  <a:pt x="253" y="14"/>
                </a:lnTo>
                <a:lnTo>
                  <a:pt x="254" y="12"/>
                </a:lnTo>
                <a:lnTo>
                  <a:pt x="254" y="10"/>
                </a:lnTo>
                <a:lnTo>
                  <a:pt x="256" y="10"/>
                </a:lnTo>
                <a:lnTo>
                  <a:pt x="256" y="9"/>
                </a:lnTo>
                <a:lnTo>
                  <a:pt x="258" y="9"/>
                </a:lnTo>
                <a:lnTo>
                  <a:pt x="258" y="7"/>
                </a:lnTo>
                <a:lnTo>
                  <a:pt x="258" y="5"/>
                </a:lnTo>
                <a:lnTo>
                  <a:pt x="260" y="5"/>
                </a:lnTo>
                <a:lnTo>
                  <a:pt x="260" y="3"/>
                </a:lnTo>
                <a:lnTo>
                  <a:pt x="268" y="0"/>
                </a:lnTo>
                <a:lnTo>
                  <a:pt x="272" y="2"/>
                </a:lnTo>
                <a:lnTo>
                  <a:pt x="277" y="5"/>
                </a:lnTo>
                <a:lnTo>
                  <a:pt x="282" y="9"/>
                </a:lnTo>
                <a:lnTo>
                  <a:pt x="286" y="12"/>
                </a:lnTo>
                <a:lnTo>
                  <a:pt x="291" y="16"/>
                </a:lnTo>
                <a:lnTo>
                  <a:pt x="296" y="19"/>
                </a:lnTo>
                <a:lnTo>
                  <a:pt x="300" y="23"/>
                </a:lnTo>
                <a:lnTo>
                  <a:pt x="305" y="26"/>
                </a:lnTo>
                <a:lnTo>
                  <a:pt x="310" y="28"/>
                </a:lnTo>
                <a:lnTo>
                  <a:pt x="314" y="31"/>
                </a:lnTo>
                <a:lnTo>
                  <a:pt x="319" y="35"/>
                </a:lnTo>
                <a:lnTo>
                  <a:pt x="324" y="38"/>
                </a:lnTo>
                <a:lnTo>
                  <a:pt x="328" y="42"/>
                </a:lnTo>
                <a:lnTo>
                  <a:pt x="333" y="45"/>
                </a:lnTo>
                <a:lnTo>
                  <a:pt x="338" y="49"/>
                </a:lnTo>
                <a:lnTo>
                  <a:pt x="342" y="52"/>
                </a:lnTo>
                <a:lnTo>
                  <a:pt x="347" y="56"/>
                </a:lnTo>
                <a:lnTo>
                  <a:pt x="352" y="59"/>
                </a:lnTo>
                <a:lnTo>
                  <a:pt x="356" y="61"/>
                </a:lnTo>
                <a:lnTo>
                  <a:pt x="361" y="65"/>
                </a:lnTo>
                <a:lnTo>
                  <a:pt x="366" y="68"/>
                </a:lnTo>
                <a:lnTo>
                  <a:pt x="370" y="72"/>
                </a:lnTo>
                <a:lnTo>
                  <a:pt x="375" y="75"/>
                </a:lnTo>
                <a:lnTo>
                  <a:pt x="378" y="79"/>
                </a:lnTo>
                <a:lnTo>
                  <a:pt x="384" y="82"/>
                </a:lnTo>
                <a:lnTo>
                  <a:pt x="389" y="85"/>
                </a:lnTo>
                <a:lnTo>
                  <a:pt x="392" y="89"/>
                </a:lnTo>
                <a:lnTo>
                  <a:pt x="398" y="92"/>
                </a:lnTo>
                <a:lnTo>
                  <a:pt x="403" y="96"/>
                </a:lnTo>
                <a:lnTo>
                  <a:pt x="406" y="98"/>
                </a:lnTo>
                <a:lnTo>
                  <a:pt x="412" y="101"/>
                </a:lnTo>
                <a:lnTo>
                  <a:pt x="417" y="105"/>
                </a:lnTo>
                <a:lnTo>
                  <a:pt x="420" y="108"/>
                </a:lnTo>
                <a:lnTo>
                  <a:pt x="425" y="112"/>
                </a:lnTo>
                <a:lnTo>
                  <a:pt x="431" y="115"/>
                </a:lnTo>
                <a:lnTo>
                  <a:pt x="434" y="119"/>
                </a:lnTo>
                <a:lnTo>
                  <a:pt x="439" y="122"/>
                </a:lnTo>
                <a:lnTo>
                  <a:pt x="445" y="126"/>
                </a:lnTo>
                <a:lnTo>
                  <a:pt x="448" y="127"/>
                </a:lnTo>
                <a:lnTo>
                  <a:pt x="448" y="129"/>
                </a:lnTo>
                <a:lnTo>
                  <a:pt x="453" y="133"/>
                </a:lnTo>
                <a:lnTo>
                  <a:pt x="459" y="134"/>
                </a:lnTo>
                <a:lnTo>
                  <a:pt x="459" y="136"/>
                </a:lnTo>
                <a:lnTo>
                  <a:pt x="462" y="138"/>
                </a:lnTo>
                <a:lnTo>
                  <a:pt x="467" y="141"/>
                </a:lnTo>
                <a:lnTo>
                  <a:pt x="473" y="145"/>
                </a:lnTo>
                <a:lnTo>
                  <a:pt x="474" y="147"/>
                </a:lnTo>
                <a:lnTo>
                  <a:pt x="476" y="148"/>
                </a:lnTo>
                <a:lnTo>
                  <a:pt x="481" y="152"/>
                </a:lnTo>
                <a:lnTo>
                  <a:pt x="485" y="155"/>
                </a:lnTo>
                <a:lnTo>
                  <a:pt x="490" y="159"/>
                </a:lnTo>
                <a:lnTo>
                  <a:pt x="495" y="162"/>
                </a:lnTo>
                <a:lnTo>
                  <a:pt x="499" y="166"/>
                </a:lnTo>
                <a:lnTo>
                  <a:pt x="504" y="169"/>
                </a:lnTo>
                <a:lnTo>
                  <a:pt x="509" y="171"/>
                </a:lnTo>
                <a:lnTo>
                  <a:pt x="513" y="174"/>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9" name="Freeform 467"/>
          <p:cNvSpPr>
            <a:spLocks noEditPoints="1"/>
          </p:cNvSpPr>
          <p:nvPr/>
        </p:nvSpPr>
        <p:spPr bwMode="auto">
          <a:xfrm>
            <a:off x="7045325" y="3738563"/>
            <a:ext cx="104775" cy="157162"/>
          </a:xfrm>
          <a:custGeom>
            <a:avLst/>
            <a:gdLst>
              <a:gd name="T0" fmla="*/ 54 w 66"/>
              <a:gd name="T1" fmla="*/ 99 h 99"/>
              <a:gd name="T2" fmla="*/ 35 w 66"/>
              <a:gd name="T3" fmla="*/ 89 h 99"/>
              <a:gd name="T4" fmla="*/ 33 w 66"/>
              <a:gd name="T5" fmla="*/ 86 h 99"/>
              <a:gd name="T6" fmla="*/ 33 w 66"/>
              <a:gd name="T7" fmla="*/ 86 h 99"/>
              <a:gd name="T8" fmla="*/ 24 w 66"/>
              <a:gd name="T9" fmla="*/ 86 h 99"/>
              <a:gd name="T10" fmla="*/ 22 w 66"/>
              <a:gd name="T11" fmla="*/ 82 h 99"/>
              <a:gd name="T12" fmla="*/ 21 w 66"/>
              <a:gd name="T13" fmla="*/ 84 h 99"/>
              <a:gd name="T14" fmla="*/ 21 w 66"/>
              <a:gd name="T15" fmla="*/ 84 h 99"/>
              <a:gd name="T16" fmla="*/ 7 w 66"/>
              <a:gd name="T17" fmla="*/ 65 h 99"/>
              <a:gd name="T18" fmla="*/ 7 w 66"/>
              <a:gd name="T19" fmla="*/ 61 h 99"/>
              <a:gd name="T20" fmla="*/ 12 w 66"/>
              <a:gd name="T21" fmla="*/ 52 h 99"/>
              <a:gd name="T22" fmla="*/ 3 w 66"/>
              <a:gd name="T23" fmla="*/ 54 h 99"/>
              <a:gd name="T24" fmla="*/ 0 w 66"/>
              <a:gd name="T25" fmla="*/ 52 h 99"/>
              <a:gd name="T26" fmla="*/ 3 w 66"/>
              <a:gd name="T27" fmla="*/ 54 h 99"/>
              <a:gd name="T28" fmla="*/ 5 w 66"/>
              <a:gd name="T29" fmla="*/ 38 h 99"/>
              <a:gd name="T30" fmla="*/ 24 w 66"/>
              <a:gd name="T31" fmla="*/ 33 h 99"/>
              <a:gd name="T32" fmla="*/ 24 w 66"/>
              <a:gd name="T33" fmla="*/ 31 h 99"/>
              <a:gd name="T34" fmla="*/ 21 w 66"/>
              <a:gd name="T35" fmla="*/ 30 h 99"/>
              <a:gd name="T36" fmla="*/ 14 w 66"/>
              <a:gd name="T37" fmla="*/ 28 h 99"/>
              <a:gd name="T38" fmla="*/ 35 w 66"/>
              <a:gd name="T39" fmla="*/ 0 h 99"/>
              <a:gd name="T40" fmla="*/ 45 w 66"/>
              <a:gd name="T41" fmla="*/ 0 h 99"/>
              <a:gd name="T42" fmla="*/ 52 w 66"/>
              <a:gd name="T43" fmla="*/ 7 h 99"/>
              <a:gd name="T44" fmla="*/ 54 w 66"/>
              <a:gd name="T45" fmla="*/ 17 h 99"/>
              <a:gd name="T46" fmla="*/ 54 w 66"/>
              <a:gd name="T47" fmla="*/ 21 h 99"/>
              <a:gd name="T48" fmla="*/ 52 w 66"/>
              <a:gd name="T49" fmla="*/ 26 h 99"/>
              <a:gd name="T50" fmla="*/ 50 w 66"/>
              <a:gd name="T51" fmla="*/ 26 h 99"/>
              <a:gd name="T52" fmla="*/ 50 w 66"/>
              <a:gd name="T53" fmla="*/ 31 h 99"/>
              <a:gd name="T54" fmla="*/ 50 w 66"/>
              <a:gd name="T55" fmla="*/ 33 h 99"/>
              <a:gd name="T56" fmla="*/ 50 w 66"/>
              <a:gd name="T57" fmla="*/ 37 h 99"/>
              <a:gd name="T58" fmla="*/ 52 w 66"/>
              <a:gd name="T59" fmla="*/ 40 h 99"/>
              <a:gd name="T60" fmla="*/ 52 w 66"/>
              <a:gd name="T61" fmla="*/ 47 h 99"/>
              <a:gd name="T62" fmla="*/ 56 w 66"/>
              <a:gd name="T63" fmla="*/ 54 h 99"/>
              <a:gd name="T64" fmla="*/ 61 w 66"/>
              <a:gd name="T65" fmla="*/ 61 h 99"/>
              <a:gd name="T66" fmla="*/ 66 w 66"/>
              <a:gd name="T67" fmla="*/ 66 h 99"/>
              <a:gd name="T68" fmla="*/ 59 w 66"/>
              <a:gd name="T69" fmla="*/ 68 h 99"/>
              <a:gd name="T70" fmla="*/ 61 w 66"/>
              <a:gd name="T71" fmla="*/ 75 h 99"/>
              <a:gd name="T72" fmla="*/ 61 w 66"/>
              <a:gd name="T73" fmla="*/ 80 h 99"/>
              <a:gd name="T74" fmla="*/ 57 w 66"/>
              <a:gd name="T75" fmla="*/ 75 h 99"/>
              <a:gd name="T76" fmla="*/ 54 w 66"/>
              <a:gd name="T77" fmla="*/ 79 h 99"/>
              <a:gd name="T78" fmla="*/ 56 w 66"/>
              <a:gd name="T79" fmla="*/ 84 h 99"/>
              <a:gd name="T80" fmla="*/ 61 w 66"/>
              <a:gd name="T81" fmla="*/ 91 h 99"/>
              <a:gd name="T82" fmla="*/ 59 w 66"/>
              <a:gd name="T83" fmla="*/ 98 h 99"/>
              <a:gd name="T84" fmla="*/ 56 w 66"/>
              <a:gd name="T85" fmla="*/ 96 h 99"/>
              <a:gd name="T86" fmla="*/ 47 w 66"/>
              <a:gd name="T87" fmla="*/ 91 h 99"/>
              <a:gd name="T88" fmla="*/ 45 w 66"/>
              <a:gd name="T89" fmla="*/ 84 h 99"/>
              <a:gd name="T90" fmla="*/ 42 w 66"/>
              <a:gd name="T91" fmla="*/ 80 h 99"/>
              <a:gd name="T92" fmla="*/ 36 w 66"/>
              <a:gd name="T93" fmla="*/ 75 h 99"/>
              <a:gd name="T94" fmla="*/ 31 w 66"/>
              <a:gd name="T95" fmla="*/ 73 h 99"/>
              <a:gd name="T96" fmla="*/ 31 w 66"/>
              <a:gd name="T97" fmla="*/ 68 h 99"/>
              <a:gd name="T98" fmla="*/ 28 w 66"/>
              <a:gd name="T99" fmla="*/ 65 h 99"/>
              <a:gd name="T100" fmla="*/ 28 w 66"/>
              <a:gd name="T101" fmla="*/ 63 h 99"/>
              <a:gd name="T102" fmla="*/ 29 w 66"/>
              <a:gd name="T103" fmla="*/ 58 h 99"/>
              <a:gd name="T104" fmla="*/ 28 w 66"/>
              <a:gd name="T105" fmla="*/ 51 h 99"/>
              <a:gd name="T106" fmla="*/ 22 w 66"/>
              <a:gd name="T107" fmla="*/ 42 h 99"/>
              <a:gd name="T108" fmla="*/ 28 w 66"/>
              <a:gd name="T109" fmla="*/ 40 h 99"/>
              <a:gd name="T110" fmla="*/ 31 w 66"/>
              <a:gd name="T111" fmla="*/ 35 h 99"/>
              <a:gd name="T112" fmla="*/ 29 w 66"/>
              <a:gd name="T113" fmla="*/ 30 h 99"/>
              <a:gd name="T114" fmla="*/ 31 w 66"/>
              <a:gd name="T115" fmla="*/ 19 h 99"/>
              <a:gd name="T116" fmla="*/ 29 w 66"/>
              <a:gd name="T117" fmla="*/ 12 h 99"/>
              <a:gd name="T118" fmla="*/ 28 w 66"/>
              <a:gd name="T119" fmla="*/ 5 h 99"/>
              <a:gd name="T120" fmla="*/ 28 w 66"/>
              <a:gd name="T121"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99">
                <a:moveTo>
                  <a:pt x="54" y="99"/>
                </a:moveTo>
                <a:lnTo>
                  <a:pt x="54" y="99"/>
                </a:lnTo>
                <a:lnTo>
                  <a:pt x="54" y="99"/>
                </a:lnTo>
                <a:lnTo>
                  <a:pt x="54" y="99"/>
                </a:lnTo>
                <a:lnTo>
                  <a:pt x="54" y="99"/>
                </a:lnTo>
                <a:lnTo>
                  <a:pt x="54" y="99"/>
                </a:lnTo>
                <a:lnTo>
                  <a:pt x="54" y="99"/>
                </a:lnTo>
                <a:close/>
                <a:moveTo>
                  <a:pt x="36" y="89"/>
                </a:moveTo>
                <a:lnTo>
                  <a:pt x="36" y="89"/>
                </a:lnTo>
                <a:lnTo>
                  <a:pt x="35" y="89"/>
                </a:lnTo>
                <a:lnTo>
                  <a:pt x="35" y="89"/>
                </a:lnTo>
                <a:lnTo>
                  <a:pt x="35" y="89"/>
                </a:lnTo>
                <a:lnTo>
                  <a:pt x="36" y="89"/>
                </a:lnTo>
                <a:lnTo>
                  <a:pt x="36" y="89"/>
                </a:lnTo>
                <a:lnTo>
                  <a:pt x="36" y="89"/>
                </a:lnTo>
                <a:lnTo>
                  <a:pt x="36" y="89"/>
                </a:lnTo>
                <a:close/>
                <a:moveTo>
                  <a:pt x="33" y="86"/>
                </a:moveTo>
                <a:lnTo>
                  <a:pt x="33" y="86"/>
                </a:lnTo>
                <a:lnTo>
                  <a:pt x="33" y="86"/>
                </a:lnTo>
                <a:lnTo>
                  <a:pt x="33" y="84"/>
                </a:lnTo>
                <a:lnTo>
                  <a:pt x="33" y="84"/>
                </a:lnTo>
                <a:lnTo>
                  <a:pt x="33" y="84"/>
                </a:lnTo>
                <a:lnTo>
                  <a:pt x="33" y="86"/>
                </a:lnTo>
                <a:lnTo>
                  <a:pt x="33" y="86"/>
                </a:lnTo>
                <a:lnTo>
                  <a:pt x="33" y="86"/>
                </a:lnTo>
                <a:close/>
                <a:moveTo>
                  <a:pt x="24" y="84"/>
                </a:moveTo>
                <a:lnTo>
                  <a:pt x="26" y="86"/>
                </a:lnTo>
                <a:lnTo>
                  <a:pt x="26" y="86"/>
                </a:lnTo>
                <a:lnTo>
                  <a:pt x="26" y="86"/>
                </a:lnTo>
                <a:lnTo>
                  <a:pt x="24" y="86"/>
                </a:lnTo>
                <a:lnTo>
                  <a:pt x="24" y="86"/>
                </a:lnTo>
                <a:lnTo>
                  <a:pt x="24" y="84"/>
                </a:lnTo>
                <a:lnTo>
                  <a:pt x="24" y="82"/>
                </a:lnTo>
                <a:lnTo>
                  <a:pt x="24" y="82"/>
                </a:lnTo>
                <a:lnTo>
                  <a:pt x="22" y="82"/>
                </a:lnTo>
                <a:lnTo>
                  <a:pt x="22" y="82"/>
                </a:lnTo>
                <a:lnTo>
                  <a:pt x="24" y="82"/>
                </a:lnTo>
                <a:lnTo>
                  <a:pt x="24" y="82"/>
                </a:lnTo>
                <a:lnTo>
                  <a:pt x="24" y="82"/>
                </a:lnTo>
                <a:lnTo>
                  <a:pt x="24" y="84"/>
                </a:lnTo>
                <a:lnTo>
                  <a:pt x="24" y="84"/>
                </a:lnTo>
                <a:close/>
                <a:moveTo>
                  <a:pt x="21" y="84"/>
                </a:moveTo>
                <a:lnTo>
                  <a:pt x="19" y="84"/>
                </a:lnTo>
                <a:lnTo>
                  <a:pt x="19" y="84"/>
                </a:lnTo>
                <a:lnTo>
                  <a:pt x="19" y="82"/>
                </a:lnTo>
                <a:lnTo>
                  <a:pt x="19" y="82"/>
                </a:lnTo>
                <a:lnTo>
                  <a:pt x="21" y="82"/>
                </a:lnTo>
                <a:lnTo>
                  <a:pt x="21" y="84"/>
                </a:lnTo>
                <a:close/>
                <a:moveTo>
                  <a:pt x="7" y="65"/>
                </a:moveTo>
                <a:lnTo>
                  <a:pt x="7" y="65"/>
                </a:lnTo>
                <a:lnTo>
                  <a:pt x="7" y="65"/>
                </a:lnTo>
                <a:lnTo>
                  <a:pt x="7" y="65"/>
                </a:lnTo>
                <a:lnTo>
                  <a:pt x="7" y="65"/>
                </a:lnTo>
                <a:lnTo>
                  <a:pt x="7" y="65"/>
                </a:lnTo>
                <a:lnTo>
                  <a:pt x="7" y="65"/>
                </a:lnTo>
                <a:close/>
                <a:moveTo>
                  <a:pt x="7" y="63"/>
                </a:moveTo>
                <a:lnTo>
                  <a:pt x="7" y="63"/>
                </a:lnTo>
                <a:lnTo>
                  <a:pt x="7" y="63"/>
                </a:lnTo>
                <a:lnTo>
                  <a:pt x="7" y="61"/>
                </a:lnTo>
                <a:lnTo>
                  <a:pt x="7" y="61"/>
                </a:lnTo>
                <a:lnTo>
                  <a:pt x="7" y="61"/>
                </a:lnTo>
                <a:lnTo>
                  <a:pt x="7" y="61"/>
                </a:lnTo>
                <a:lnTo>
                  <a:pt x="7" y="63"/>
                </a:lnTo>
                <a:close/>
                <a:moveTo>
                  <a:pt x="14" y="52"/>
                </a:moveTo>
                <a:lnTo>
                  <a:pt x="14" y="52"/>
                </a:lnTo>
                <a:lnTo>
                  <a:pt x="12" y="52"/>
                </a:lnTo>
                <a:lnTo>
                  <a:pt x="12" y="52"/>
                </a:lnTo>
                <a:lnTo>
                  <a:pt x="12" y="52"/>
                </a:lnTo>
                <a:lnTo>
                  <a:pt x="12" y="52"/>
                </a:lnTo>
                <a:lnTo>
                  <a:pt x="14" y="52"/>
                </a:lnTo>
                <a:lnTo>
                  <a:pt x="14" y="52"/>
                </a:lnTo>
                <a:close/>
                <a:moveTo>
                  <a:pt x="3" y="54"/>
                </a:moveTo>
                <a:lnTo>
                  <a:pt x="3" y="54"/>
                </a:lnTo>
                <a:lnTo>
                  <a:pt x="2" y="54"/>
                </a:lnTo>
                <a:lnTo>
                  <a:pt x="2" y="54"/>
                </a:lnTo>
                <a:lnTo>
                  <a:pt x="2" y="52"/>
                </a:lnTo>
                <a:lnTo>
                  <a:pt x="0" y="52"/>
                </a:lnTo>
                <a:lnTo>
                  <a:pt x="0" y="52"/>
                </a:lnTo>
                <a:lnTo>
                  <a:pt x="2" y="51"/>
                </a:lnTo>
                <a:lnTo>
                  <a:pt x="2" y="51"/>
                </a:lnTo>
                <a:lnTo>
                  <a:pt x="2" y="52"/>
                </a:lnTo>
                <a:lnTo>
                  <a:pt x="3" y="52"/>
                </a:lnTo>
                <a:lnTo>
                  <a:pt x="3" y="52"/>
                </a:lnTo>
                <a:lnTo>
                  <a:pt x="3" y="54"/>
                </a:lnTo>
                <a:close/>
                <a:moveTo>
                  <a:pt x="3" y="40"/>
                </a:moveTo>
                <a:lnTo>
                  <a:pt x="3" y="40"/>
                </a:lnTo>
                <a:lnTo>
                  <a:pt x="2" y="40"/>
                </a:lnTo>
                <a:lnTo>
                  <a:pt x="2" y="40"/>
                </a:lnTo>
                <a:lnTo>
                  <a:pt x="3" y="38"/>
                </a:lnTo>
                <a:lnTo>
                  <a:pt x="5" y="38"/>
                </a:lnTo>
                <a:lnTo>
                  <a:pt x="5" y="38"/>
                </a:lnTo>
                <a:lnTo>
                  <a:pt x="5" y="38"/>
                </a:lnTo>
                <a:lnTo>
                  <a:pt x="5" y="40"/>
                </a:lnTo>
                <a:lnTo>
                  <a:pt x="3" y="40"/>
                </a:lnTo>
                <a:lnTo>
                  <a:pt x="3" y="40"/>
                </a:lnTo>
                <a:close/>
                <a:moveTo>
                  <a:pt x="24" y="33"/>
                </a:moveTo>
                <a:lnTo>
                  <a:pt x="24" y="33"/>
                </a:lnTo>
                <a:lnTo>
                  <a:pt x="22" y="31"/>
                </a:lnTo>
                <a:lnTo>
                  <a:pt x="22" y="31"/>
                </a:lnTo>
                <a:lnTo>
                  <a:pt x="24" y="31"/>
                </a:lnTo>
                <a:lnTo>
                  <a:pt x="24" y="31"/>
                </a:lnTo>
                <a:lnTo>
                  <a:pt x="24" y="31"/>
                </a:lnTo>
                <a:lnTo>
                  <a:pt x="24" y="33"/>
                </a:lnTo>
                <a:close/>
                <a:moveTo>
                  <a:pt x="21" y="30"/>
                </a:moveTo>
                <a:lnTo>
                  <a:pt x="21" y="30"/>
                </a:lnTo>
                <a:lnTo>
                  <a:pt x="21" y="30"/>
                </a:lnTo>
                <a:lnTo>
                  <a:pt x="21" y="30"/>
                </a:lnTo>
                <a:lnTo>
                  <a:pt x="21" y="30"/>
                </a:lnTo>
                <a:lnTo>
                  <a:pt x="21" y="30"/>
                </a:lnTo>
                <a:lnTo>
                  <a:pt x="21" y="30"/>
                </a:lnTo>
                <a:close/>
                <a:moveTo>
                  <a:pt x="15" y="30"/>
                </a:moveTo>
                <a:lnTo>
                  <a:pt x="15" y="30"/>
                </a:lnTo>
                <a:lnTo>
                  <a:pt x="14" y="30"/>
                </a:lnTo>
                <a:lnTo>
                  <a:pt x="14" y="28"/>
                </a:lnTo>
                <a:lnTo>
                  <a:pt x="15" y="28"/>
                </a:lnTo>
                <a:lnTo>
                  <a:pt x="15" y="30"/>
                </a:lnTo>
                <a:lnTo>
                  <a:pt x="15" y="30"/>
                </a:lnTo>
                <a:lnTo>
                  <a:pt x="15" y="30"/>
                </a:lnTo>
                <a:close/>
                <a:moveTo>
                  <a:pt x="33" y="0"/>
                </a:moveTo>
                <a:lnTo>
                  <a:pt x="35" y="0"/>
                </a:lnTo>
                <a:lnTo>
                  <a:pt x="35" y="0"/>
                </a:lnTo>
                <a:lnTo>
                  <a:pt x="36" y="0"/>
                </a:lnTo>
                <a:lnTo>
                  <a:pt x="38" y="0"/>
                </a:lnTo>
                <a:lnTo>
                  <a:pt x="38" y="0"/>
                </a:lnTo>
                <a:lnTo>
                  <a:pt x="43" y="0"/>
                </a:lnTo>
                <a:lnTo>
                  <a:pt x="45" y="0"/>
                </a:lnTo>
                <a:lnTo>
                  <a:pt x="52" y="0"/>
                </a:lnTo>
                <a:lnTo>
                  <a:pt x="52" y="0"/>
                </a:lnTo>
                <a:lnTo>
                  <a:pt x="52" y="2"/>
                </a:lnTo>
                <a:lnTo>
                  <a:pt x="52" y="3"/>
                </a:lnTo>
                <a:lnTo>
                  <a:pt x="52" y="5"/>
                </a:lnTo>
                <a:lnTo>
                  <a:pt x="52" y="7"/>
                </a:lnTo>
                <a:lnTo>
                  <a:pt x="52" y="7"/>
                </a:lnTo>
                <a:lnTo>
                  <a:pt x="54" y="7"/>
                </a:lnTo>
                <a:lnTo>
                  <a:pt x="54" y="10"/>
                </a:lnTo>
                <a:lnTo>
                  <a:pt x="54" y="12"/>
                </a:lnTo>
                <a:lnTo>
                  <a:pt x="54" y="14"/>
                </a:lnTo>
                <a:lnTo>
                  <a:pt x="54" y="17"/>
                </a:lnTo>
                <a:lnTo>
                  <a:pt x="54" y="19"/>
                </a:lnTo>
                <a:lnTo>
                  <a:pt x="54" y="19"/>
                </a:lnTo>
                <a:lnTo>
                  <a:pt x="54" y="21"/>
                </a:lnTo>
                <a:lnTo>
                  <a:pt x="54" y="21"/>
                </a:lnTo>
                <a:lnTo>
                  <a:pt x="54" y="21"/>
                </a:lnTo>
                <a:lnTo>
                  <a:pt x="54" y="21"/>
                </a:lnTo>
                <a:lnTo>
                  <a:pt x="54" y="23"/>
                </a:lnTo>
                <a:lnTo>
                  <a:pt x="52" y="23"/>
                </a:lnTo>
                <a:lnTo>
                  <a:pt x="52" y="23"/>
                </a:lnTo>
                <a:lnTo>
                  <a:pt x="52" y="24"/>
                </a:lnTo>
                <a:lnTo>
                  <a:pt x="52" y="24"/>
                </a:lnTo>
                <a:lnTo>
                  <a:pt x="52" y="26"/>
                </a:lnTo>
                <a:lnTo>
                  <a:pt x="52" y="26"/>
                </a:lnTo>
                <a:lnTo>
                  <a:pt x="50" y="26"/>
                </a:lnTo>
                <a:lnTo>
                  <a:pt x="50" y="26"/>
                </a:lnTo>
                <a:lnTo>
                  <a:pt x="50" y="26"/>
                </a:lnTo>
                <a:lnTo>
                  <a:pt x="50" y="26"/>
                </a:lnTo>
                <a:lnTo>
                  <a:pt x="50" y="26"/>
                </a:lnTo>
                <a:lnTo>
                  <a:pt x="50" y="28"/>
                </a:lnTo>
                <a:lnTo>
                  <a:pt x="50" y="28"/>
                </a:lnTo>
                <a:lnTo>
                  <a:pt x="50" y="28"/>
                </a:lnTo>
                <a:lnTo>
                  <a:pt x="52" y="30"/>
                </a:lnTo>
                <a:lnTo>
                  <a:pt x="52" y="30"/>
                </a:lnTo>
                <a:lnTo>
                  <a:pt x="50" y="31"/>
                </a:lnTo>
                <a:lnTo>
                  <a:pt x="50" y="31"/>
                </a:lnTo>
                <a:lnTo>
                  <a:pt x="50" y="31"/>
                </a:lnTo>
                <a:lnTo>
                  <a:pt x="50" y="31"/>
                </a:lnTo>
                <a:lnTo>
                  <a:pt x="50" y="31"/>
                </a:lnTo>
                <a:lnTo>
                  <a:pt x="50" y="33"/>
                </a:lnTo>
                <a:lnTo>
                  <a:pt x="50" y="33"/>
                </a:lnTo>
                <a:lnTo>
                  <a:pt x="52" y="35"/>
                </a:lnTo>
                <a:lnTo>
                  <a:pt x="50" y="35"/>
                </a:lnTo>
                <a:lnTo>
                  <a:pt x="50" y="35"/>
                </a:lnTo>
                <a:lnTo>
                  <a:pt x="50" y="37"/>
                </a:lnTo>
                <a:lnTo>
                  <a:pt x="50" y="37"/>
                </a:lnTo>
                <a:lnTo>
                  <a:pt x="50" y="37"/>
                </a:lnTo>
                <a:lnTo>
                  <a:pt x="50" y="38"/>
                </a:lnTo>
                <a:lnTo>
                  <a:pt x="50" y="38"/>
                </a:lnTo>
                <a:lnTo>
                  <a:pt x="50" y="38"/>
                </a:lnTo>
                <a:lnTo>
                  <a:pt x="50" y="40"/>
                </a:lnTo>
                <a:lnTo>
                  <a:pt x="52" y="40"/>
                </a:lnTo>
                <a:lnTo>
                  <a:pt x="52" y="40"/>
                </a:lnTo>
                <a:lnTo>
                  <a:pt x="52" y="42"/>
                </a:lnTo>
                <a:lnTo>
                  <a:pt x="52" y="42"/>
                </a:lnTo>
                <a:lnTo>
                  <a:pt x="52" y="42"/>
                </a:lnTo>
                <a:lnTo>
                  <a:pt x="54" y="45"/>
                </a:lnTo>
                <a:lnTo>
                  <a:pt x="52" y="45"/>
                </a:lnTo>
                <a:lnTo>
                  <a:pt x="52" y="47"/>
                </a:lnTo>
                <a:lnTo>
                  <a:pt x="52" y="49"/>
                </a:lnTo>
                <a:lnTo>
                  <a:pt x="52" y="51"/>
                </a:lnTo>
                <a:lnTo>
                  <a:pt x="54" y="52"/>
                </a:lnTo>
                <a:lnTo>
                  <a:pt x="54" y="52"/>
                </a:lnTo>
                <a:lnTo>
                  <a:pt x="54" y="52"/>
                </a:lnTo>
                <a:lnTo>
                  <a:pt x="56" y="54"/>
                </a:lnTo>
                <a:lnTo>
                  <a:pt x="57" y="58"/>
                </a:lnTo>
                <a:lnTo>
                  <a:pt x="57" y="59"/>
                </a:lnTo>
                <a:lnTo>
                  <a:pt x="59" y="59"/>
                </a:lnTo>
                <a:lnTo>
                  <a:pt x="59" y="61"/>
                </a:lnTo>
                <a:lnTo>
                  <a:pt x="59" y="59"/>
                </a:lnTo>
                <a:lnTo>
                  <a:pt x="61" y="61"/>
                </a:lnTo>
                <a:lnTo>
                  <a:pt x="63" y="61"/>
                </a:lnTo>
                <a:lnTo>
                  <a:pt x="63" y="63"/>
                </a:lnTo>
                <a:lnTo>
                  <a:pt x="64" y="65"/>
                </a:lnTo>
                <a:lnTo>
                  <a:pt x="64" y="65"/>
                </a:lnTo>
                <a:lnTo>
                  <a:pt x="64" y="66"/>
                </a:lnTo>
                <a:lnTo>
                  <a:pt x="66" y="66"/>
                </a:lnTo>
                <a:lnTo>
                  <a:pt x="64" y="68"/>
                </a:lnTo>
                <a:lnTo>
                  <a:pt x="63" y="68"/>
                </a:lnTo>
                <a:lnTo>
                  <a:pt x="61" y="70"/>
                </a:lnTo>
                <a:lnTo>
                  <a:pt x="59" y="70"/>
                </a:lnTo>
                <a:lnTo>
                  <a:pt x="59" y="68"/>
                </a:lnTo>
                <a:lnTo>
                  <a:pt x="59" y="68"/>
                </a:lnTo>
                <a:lnTo>
                  <a:pt x="59" y="70"/>
                </a:lnTo>
                <a:lnTo>
                  <a:pt x="59" y="70"/>
                </a:lnTo>
                <a:lnTo>
                  <a:pt x="59" y="72"/>
                </a:lnTo>
                <a:lnTo>
                  <a:pt x="59" y="73"/>
                </a:lnTo>
                <a:lnTo>
                  <a:pt x="61" y="73"/>
                </a:lnTo>
                <a:lnTo>
                  <a:pt x="61" y="75"/>
                </a:lnTo>
                <a:lnTo>
                  <a:pt x="61" y="77"/>
                </a:lnTo>
                <a:lnTo>
                  <a:pt x="61" y="77"/>
                </a:lnTo>
                <a:lnTo>
                  <a:pt x="61" y="79"/>
                </a:lnTo>
                <a:lnTo>
                  <a:pt x="63" y="79"/>
                </a:lnTo>
                <a:lnTo>
                  <a:pt x="63" y="80"/>
                </a:lnTo>
                <a:lnTo>
                  <a:pt x="61" y="80"/>
                </a:lnTo>
                <a:lnTo>
                  <a:pt x="61" y="80"/>
                </a:lnTo>
                <a:lnTo>
                  <a:pt x="61" y="79"/>
                </a:lnTo>
                <a:lnTo>
                  <a:pt x="61" y="79"/>
                </a:lnTo>
                <a:lnTo>
                  <a:pt x="61" y="77"/>
                </a:lnTo>
                <a:lnTo>
                  <a:pt x="59" y="75"/>
                </a:lnTo>
                <a:lnTo>
                  <a:pt x="57" y="75"/>
                </a:lnTo>
                <a:lnTo>
                  <a:pt x="57" y="75"/>
                </a:lnTo>
                <a:lnTo>
                  <a:pt x="57" y="75"/>
                </a:lnTo>
                <a:lnTo>
                  <a:pt x="56" y="75"/>
                </a:lnTo>
                <a:lnTo>
                  <a:pt x="54" y="75"/>
                </a:lnTo>
                <a:lnTo>
                  <a:pt x="54" y="77"/>
                </a:lnTo>
                <a:lnTo>
                  <a:pt x="54" y="79"/>
                </a:lnTo>
                <a:lnTo>
                  <a:pt x="54" y="79"/>
                </a:lnTo>
                <a:lnTo>
                  <a:pt x="54" y="80"/>
                </a:lnTo>
                <a:lnTo>
                  <a:pt x="54" y="80"/>
                </a:lnTo>
                <a:lnTo>
                  <a:pt x="56" y="82"/>
                </a:lnTo>
                <a:lnTo>
                  <a:pt x="56" y="82"/>
                </a:lnTo>
                <a:lnTo>
                  <a:pt x="56" y="84"/>
                </a:lnTo>
                <a:lnTo>
                  <a:pt x="56" y="84"/>
                </a:lnTo>
                <a:lnTo>
                  <a:pt x="57" y="86"/>
                </a:lnTo>
                <a:lnTo>
                  <a:pt x="59" y="87"/>
                </a:lnTo>
                <a:lnTo>
                  <a:pt x="59" y="89"/>
                </a:lnTo>
                <a:lnTo>
                  <a:pt x="59" y="89"/>
                </a:lnTo>
                <a:lnTo>
                  <a:pt x="61" y="91"/>
                </a:lnTo>
                <a:lnTo>
                  <a:pt x="59" y="93"/>
                </a:lnTo>
                <a:lnTo>
                  <a:pt x="59" y="94"/>
                </a:lnTo>
                <a:lnTo>
                  <a:pt x="61" y="96"/>
                </a:lnTo>
                <a:lnTo>
                  <a:pt x="61" y="96"/>
                </a:lnTo>
                <a:lnTo>
                  <a:pt x="59" y="96"/>
                </a:lnTo>
                <a:lnTo>
                  <a:pt x="59" y="98"/>
                </a:lnTo>
                <a:lnTo>
                  <a:pt x="59" y="98"/>
                </a:lnTo>
                <a:lnTo>
                  <a:pt x="57" y="96"/>
                </a:lnTo>
                <a:lnTo>
                  <a:pt x="57" y="96"/>
                </a:lnTo>
                <a:lnTo>
                  <a:pt x="56" y="96"/>
                </a:lnTo>
                <a:lnTo>
                  <a:pt x="56" y="96"/>
                </a:lnTo>
                <a:lnTo>
                  <a:pt x="56" y="96"/>
                </a:lnTo>
                <a:lnTo>
                  <a:pt x="56" y="96"/>
                </a:lnTo>
                <a:lnTo>
                  <a:pt x="54" y="96"/>
                </a:lnTo>
                <a:lnTo>
                  <a:pt x="52" y="96"/>
                </a:lnTo>
                <a:lnTo>
                  <a:pt x="49" y="93"/>
                </a:lnTo>
                <a:lnTo>
                  <a:pt x="49" y="93"/>
                </a:lnTo>
                <a:lnTo>
                  <a:pt x="47" y="91"/>
                </a:lnTo>
                <a:lnTo>
                  <a:pt x="47" y="91"/>
                </a:lnTo>
                <a:lnTo>
                  <a:pt x="45" y="87"/>
                </a:lnTo>
                <a:lnTo>
                  <a:pt x="45" y="87"/>
                </a:lnTo>
                <a:lnTo>
                  <a:pt x="45" y="87"/>
                </a:lnTo>
                <a:lnTo>
                  <a:pt x="45" y="86"/>
                </a:lnTo>
                <a:lnTo>
                  <a:pt x="45" y="84"/>
                </a:lnTo>
                <a:lnTo>
                  <a:pt x="43" y="84"/>
                </a:lnTo>
                <a:lnTo>
                  <a:pt x="43" y="84"/>
                </a:lnTo>
                <a:lnTo>
                  <a:pt x="43" y="82"/>
                </a:lnTo>
                <a:lnTo>
                  <a:pt x="43" y="82"/>
                </a:lnTo>
                <a:lnTo>
                  <a:pt x="43" y="82"/>
                </a:lnTo>
                <a:lnTo>
                  <a:pt x="42" y="80"/>
                </a:lnTo>
                <a:lnTo>
                  <a:pt x="42" y="80"/>
                </a:lnTo>
                <a:lnTo>
                  <a:pt x="40" y="79"/>
                </a:lnTo>
                <a:lnTo>
                  <a:pt x="38" y="79"/>
                </a:lnTo>
                <a:lnTo>
                  <a:pt x="38" y="79"/>
                </a:lnTo>
                <a:lnTo>
                  <a:pt x="36" y="77"/>
                </a:lnTo>
                <a:lnTo>
                  <a:pt x="36" y="75"/>
                </a:lnTo>
                <a:lnTo>
                  <a:pt x="36" y="75"/>
                </a:lnTo>
                <a:lnTo>
                  <a:pt x="35" y="75"/>
                </a:lnTo>
                <a:lnTo>
                  <a:pt x="35" y="75"/>
                </a:lnTo>
                <a:lnTo>
                  <a:pt x="33" y="75"/>
                </a:lnTo>
                <a:lnTo>
                  <a:pt x="33" y="73"/>
                </a:lnTo>
                <a:lnTo>
                  <a:pt x="31" y="73"/>
                </a:lnTo>
                <a:lnTo>
                  <a:pt x="31" y="73"/>
                </a:lnTo>
                <a:lnTo>
                  <a:pt x="31" y="72"/>
                </a:lnTo>
                <a:lnTo>
                  <a:pt x="31" y="72"/>
                </a:lnTo>
                <a:lnTo>
                  <a:pt x="31" y="70"/>
                </a:lnTo>
                <a:lnTo>
                  <a:pt x="31" y="70"/>
                </a:lnTo>
                <a:lnTo>
                  <a:pt x="31" y="68"/>
                </a:lnTo>
                <a:lnTo>
                  <a:pt x="29" y="68"/>
                </a:lnTo>
                <a:lnTo>
                  <a:pt x="29" y="68"/>
                </a:lnTo>
                <a:lnTo>
                  <a:pt x="29" y="66"/>
                </a:lnTo>
                <a:lnTo>
                  <a:pt x="29" y="66"/>
                </a:lnTo>
                <a:lnTo>
                  <a:pt x="29" y="65"/>
                </a:lnTo>
                <a:lnTo>
                  <a:pt x="28" y="65"/>
                </a:lnTo>
                <a:lnTo>
                  <a:pt x="28" y="65"/>
                </a:lnTo>
                <a:lnTo>
                  <a:pt x="28" y="63"/>
                </a:lnTo>
                <a:lnTo>
                  <a:pt x="28" y="63"/>
                </a:lnTo>
                <a:lnTo>
                  <a:pt x="28" y="61"/>
                </a:lnTo>
                <a:lnTo>
                  <a:pt x="28" y="61"/>
                </a:lnTo>
                <a:lnTo>
                  <a:pt x="28" y="63"/>
                </a:lnTo>
                <a:lnTo>
                  <a:pt x="28" y="61"/>
                </a:lnTo>
                <a:lnTo>
                  <a:pt x="28" y="59"/>
                </a:lnTo>
                <a:lnTo>
                  <a:pt x="26" y="58"/>
                </a:lnTo>
                <a:lnTo>
                  <a:pt x="28" y="58"/>
                </a:lnTo>
                <a:lnTo>
                  <a:pt x="28" y="58"/>
                </a:lnTo>
                <a:lnTo>
                  <a:pt x="29" y="58"/>
                </a:lnTo>
                <a:lnTo>
                  <a:pt x="29" y="56"/>
                </a:lnTo>
                <a:lnTo>
                  <a:pt x="29" y="56"/>
                </a:lnTo>
                <a:lnTo>
                  <a:pt x="29" y="54"/>
                </a:lnTo>
                <a:lnTo>
                  <a:pt x="28" y="52"/>
                </a:lnTo>
                <a:lnTo>
                  <a:pt x="28" y="52"/>
                </a:lnTo>
                <a:lnTo>
                  <a:pt x="28" y="51"/>
                </a:lnTo>
                <a:lnTo>
                  <a:pt x="26" y="49"/>
                </a:lnTo>
                <a:lnTo>
                  <a:pt x="26" y="49"/>
                </a:lnTo>
                <a:lnTo>
                  <a:pt x="22" y="45"/>
                </a:lnTo>
                <a:lnTo>
                  <a:pt x="22" y="45"/>
                </a:lnTo>
                <a:lnTo>
                  <a:pt x="21" y="44"/>
                </a:lnTo>
                <a:lnTo>
                  <a:pt x="22" y="42"/>
                </a:lnTo>
                <a:lnTo>
                  <a:pt x="26" y="40"/>
                </a:lnTo>
                <a:lnTo>
                  <a:pt x="26" y="42"/>
                </a:lnTo>
                <a:lnTo>
                  <a:pt x="26" y="42"/>
                </a:lnTo>
                <a:lnTo>
                  <a:pt x="28" y="42"/>
                </a:lnTo>
                <a:lnTo>
                  <a:pt x="29" y="40"/>
                </a:lnTo>
                <a:lnTo>
                  <a:pt x="28" y="40"/>
                </a:lnTo>
                <a:lnTo>
                  <a:pt x="28" y="40"/>
                </a:lnTo>
                <a:lnTo>
                  <a:pt x="28" y="40"/>
                </a:lnTo>
                <a:lnTo>
                  <a:pt x="28" y="38"/>
                </a:lnTo>
                <a:lnTo>
                  <a:pt x="29" y="37"/>
                </a:lnTo>
                <a:lnTo>
                  <a:pt x="29" y="37"/>
                </a:lnTo>
                <a:lnTo>
                  <a:pt x="31" y="35"/>
                </a:lnTo>
                <a:lnTo>
                  <a:pt x="31" y="33"/>
                </a:lnTo>
                <a:lnTo>
                  <a:pt x="31" y="31"/>
                </a:lnTo>
                <a:lnTo>
                  <a:pt x="31" y="30"/>
                </a:lnTo>
                <a:lnTo>
                  <a:pt x="31" y="30"/>
                </a:lnTo>
                <a:lnTo>
                  <a:pt x="31" y="30"/>
                </a:lnTo>
                <a:lnTo>
                  <a:pt x="29" y="30"/>
                </a:lnTo>
                <a:lnTo>
                  <a:pt x="31" y="28"/>
                </a:lnTo>
                <a:lnTo>
                  <a:pt x="31" y="24"/>
                </a:lnTo>
                <a:lnTo>
                  <a:pt x="31" y="23"/>
                </a:lnTo>
                <a:lnTo>
                  <a:pt x="31" y="21"/>
                </a:lnTo>
                <a:lnTo>
                  <a:pt x="31" y="19"/>
                </a:lnTo>
                <a:lnTo>
                  <a:pt x="31" y="19"/>
                </a:lnTo>
                <a:lnTo>
                  <a:pt x="31" y="19"/>
                </a:lnTo>
                <a:lnTo>
                  <a:pt x="31" y="17"/>
                </a:lnTo>
                <a:lnTo>
                  <a:pt x="31" y="17"/>
                </a:lnTo>
                <a:lnTo>
                  <a:pt x="31" y="16"/>
                </a:lnTo>
                <a:lnTo>
                  <a:pt x="31" y="14"/>
                </a:lnTo>
                <a:lnTo>
                  <a:pt x="29" y="12"/>
                </a:lnTo>
                <a:lnTo>
                  <a:pt x="28" y="10"/>
                </a:lnTo>
                <a:lnTo>
                  <a:pt x="28" y="9"/>
                </a:lnTo>
                <a:lnTo>
                  <a:pt x="28" y="7"/>
                </a:lnTo>
                <a:lnTo>
                  <a:pt x="28" y="7"/>
                </a:lnTo>
                <a:lnTo>
                  <a:pt x="28" y="7"/>
                </a:lnTo>
                <a:lnTo>
                  <a:pt x="28" y="5"/>
                </a:lnTo>
                <a:lnTo>
                  <a:pt x="28" y="3"/>
                </a:lnTo>
                <a:lnTo>
                  <a:pt x="28" y="3"/>
                </a:lnTo>
                <a:lnTo>
                  <a:pt x="28" y="3"/>
                </a:lnTo>
                <a:lnTo>
                  <a:pt x="28" y="2"/>
                </a:lnTo>
                <a:lnTo>
                  <a:pt x="28" y="0"/>
                </a:lnTo>
                <a:lnTo>
                  <a:pt x="28" y="0"/>
                </a:lnTo>
                <a:lnTo>
                  <a:pt x="29" y="0"/>
                </a:lnTo>
                <a:lnTo>
                  <a:pt x="31" y="0"/>
                </a:lnTo>
                <a:lnTo>
                  <a:pt x="33" y="0"/>
                </a:lnTo>
                <a:lnTo>
                  <a:pt x="33" y="0"/>
                </a:lnTo>
                <a:close/>
              </a:path>
            </a:pathLst>
          </a:custGeom>
          <a:solidFill>
            <a:schemeClr val="tx2">
              <a:lumMod val="20000"/>
              <a:lumOff val="80000"/>
            </a:schemeClr>
          </a:solidFill>
          <a:ln w="3">
            <a:solidFill>
              <a:srgbClr val="FFFFFF"/>
            </a:solidFill>
            <a:prstDash val="solid"/>
            <a:round/>
            <a:headEnd/>
            <a:tailEnd/>
          </a:ln>
        </p:spPr>
        <p:txBody>
          <a:bodyPr/>
          <a:lstStyle/>
          <a:p>
            <a:pPr>
              <a:defRPr/>
            </a:pPr>
            <a:endParaRPr lang="en-US">
              <a:latin typeface="Calibri" pitchFamily="34" charset="0"/>
              <a:cs typeface="Arial" charset="0"/>
            </a:endParaRPr>
          </a:p>
        </p:txBody>
      </p:sp>
      <p:sp>
        <p:nvSpPr>
          <p:cNvPr id="150" name="Freeform 468"/>
          <p:cNvSpPr>
            <a:spLocks noEditPoints="1"/>
          </p:cNvSpPr>
          <p:nvPr/>
        </p:nvSpPr>
        <p:spPr bwMode="auto">
          <a:xfrm>
            <a:off x="7078663" y="3571875"/>
            <a:ext cx="112712" cy="166688"/>
          </a:xfrm>
          <a:custGeom>
            <a:avLst/>
            <a:gdLst>
              <a:gd name="T0" fmla="*/ 7 w 71"/>
              <a:gd name="T1" fmla="*/ 63 h 105"/>
              <a:gd name="T2" fmla="*/ 68 w 71"/>
              <a:gd name="T3" fmla="*/ 35 h 105"/>
              <a:gd name="T4" fmla="*/ 22 w 71"/>
              <a:gd name="T5" fmla="*/ 37 h 105"/>
              <a:gd name="T6" fmla="*/ 24 w 71"/>
              <a:gd name="T7" fmla="*/ 33 h 105"/>
              <a:gd name="T8" fmla="*/ 33 w 71"/>
              <a:gd name="T9" fmla="*/ 23 h 105"/>
              <a:gd name="T10" fmla="*/ 35 w 71"/>
              <a:gd name="T11" fmla="*/ 19 h 105"/>
              <a:gd name="T12" fmla="*/ 35 w 71"/>
              <a:gd name="T13" fmla="*/ 19 h 105"/>
              <a:gd name="T14" fmla="*/ 19 w 71"/>
              <a:gd name="T15" fmla="*/ 33 h 105"/>
              <a:gd name="T16" fmla="*/ 15 w 71"/>
              <a:gd name="T17" fmla="*/ 35 h 105"/>
              <a:gd name="T18" fmla="*/ 17 w 71"/>
              <a:gd name="T19" fmla="*/ 40 h 105"/>
              <a:gd name="T20" fmla="*/ 19 w 71"/>
              <a:gd name="T21" fmla="*/ 46 h 105"/>
              <a:gd name="T22" fmla="*/ 14 w 71"/>
              <a:gd name="T23" fmla="*/ 47 h 105"/>
              <a:gd name="T24" fmla="*/ 10 w 71"/>
              <a:gd name="T25" fmla="*/ 46 h 105"/>
              <a:gd name="T26" fmla="*/ 10 w 71"/>
              <a:gd name="T27" fmla="*/ 39 h 105"/>
              <a:gd name="T28" fmla="*/ 12 w 71"/>
              <a:gd name="T29" fmla="*/ 26 h 105"/>
              <a:gd name="T30" fmla="*/ 12 w 71"/>
              <a:gd name="T31" fmla="*/ 18 h 105"/>
              <a:gd name="T32" fmla="*/ 15 w 71"/>
              <a:gd name="T33" fmla="*/ 19 h 105"/>
              <a:gd name="T34" fmla="*/ 15 w 71"/>
              <a:gd name="T35" fmla="*/ 25 h 105"/>
              <a:gd name="T36" fmla="*/ 12 w 71"/>
              <a:gd name="T37" fmla="*/ 14 h 105"/>
              <a:gd name="T38" fmla="*/ 14 w 71"/>
              <a:gd name="T39" fmla="*/ 16 h 105"/>
              <a:gd name="T40" fmla="*/ 49 w 71"/>
              <a:gd name="T41" fmla="*/ 11 h 105"/>
              <a:gd name="T42" fmla="*/ 54 w 71"/>
              <a:gd name="T43" fmla="*/ 19 h 105"/>
              <a:gd name="T44" fmla="*/ 59 w 71"/>
              <a:gd name="T45" fmla="*/ 26 h 105"/>
              <a:gd name="T46" fmla="*/ 59 w 71"/>
              <a:gd name="T47" fmla="*/ 33 h 105"/>
              <a:gd name="T48" fmla="*/ 59 w 71"/>
              <a:gd name="T49" fmla="*/ 39 h 105"/>
              <a:gd name="T50" fmla="*/ 59 w 71"/>
              <a:gd name="T51" fmla="*/ 44 h 105"/>
              <a:gd name="T52" fmla="*/ 57 w 71"/>
              <a:gd name="T53" fmla="*/ 53 h 105"/>
              <a:gd name="T54" fmla="*/ 59 w 71"/>
              <a:gd name="T55" fmla="*/ 65 h 105"/>
              <a:gd name="T56" fmla="*/ 59 w 71"/>
              <a:gd name="T57" fmla="*/ 70 h 105"/>
              <a:gd name="T58" fmla="*/ 61 w 71"/>
              <a:gd name="T59" fmla="*/ 75 h 105"/>
              <a:gd name="T60" fmla="*/ 64 w 71"/>
              <a:gd name="T61" fmla="*/ 86 h 105"/>
              <a:gd name="T62" fmla="*/ 66 w 71"/>
              <a:gd name="T63" fmla="*/ 91 h 105"/>
              <a:gd name="T64" fmla="*/ 70 w 71"/>
              <a:gd name="T65" fmla="*/ 98 h 105"/>
              <a:gd name="T66" fmla="*/ 64 w 71"/>
              <a:gd name="T67" fmla="*/ 103 h 105"/>
              <a:gd name="T68" fmla="*/ 56 w 71"/>
              <a:gd name="T69" fmla="*/ 105 h 105"/>
              <a:gd name="T70" fmla="*/ 40 w 71"/>
              <a:gd name="T71" fmla="*/ 105 h 105"/>
              <a:gd name="T72" fmla="*/ 17 w 71"/>
              <a:gd name="T73" fmla="*/ 105 h 105"/>
              <a:gd name="T74" fmla="*/ 8 w 71"/>
              <a:gd name="T75" fmla="*/ 105 h 105"/>
              <a:gd name="T76" fmla="*/ 3 w 71"/>
              <a:gd name="T77" fmla="*/ 100 h 105"/>
              <a:gd name="T78" fmla="*/ 0 w 71"/>
              <a:gd name="T79" fmla="*/ 93 h 105"/>
              <a:gd name="T80" fmla="*/ 1 w 71"/>
              <a:gd name="T81" fmla="*/ 84 h 105"/>
              <a:gd name="T82" fmla="*/ 0 w 71"/>
              <a:gd name="T83" fmla="*/ 75 h 105"/>
              <a:gd name="T84" fmla="*/ 1 w 71"/>
              <a:gd name="T85" fmla="*/ 68 h 105"/>
              <a:gd name="T86" fmla="*/ 1 w 71"/>
              <a:gd name="T87" fmla="*/ 61 h 105"/>
              <a:gd name="T88" fmla="*/ 7 w 71"/>
              <a:gd name="T89" fmla="*/ 63 h 105"/>
              <a:gd name="T90" fmla="*/ 7 w 71"/>
              <a:gd name="T91" fmla="*/ 70 h 105"/>
              <a:gd name="T92" fmla="*/ 8 w 71"/>
              <a:gd name="T93" fmla="*/ 74 h 105"/>
              <a:gd name="T94" fmla="*/ 8 w 71"/>
              <a:gd name="T95" fmla="*/ 68 h 105"/>
              <a:gd name="T96" fmla="*/ 10 w 71"/>
              <a:gd name="T97" fmla="*/ 67 h 105"/>
              <a:gd name="T98" fmla="*/ 12 w 71"/>
              <a:gd name="T99" fmla="*/ 61 h 105"/>
              <a:gd name="T100" fmla="*/ 17 w 71"/>
              <a:gd name="T101" fmla="*/ 54 h 105"/>
              <a:gd name="T102" fmla="*/ 26 w 71"/>
              <a:gd name="T103" fmla="*/ 51 h 105"/>
              <a:gd name="T104" fmla="*/ 29 w 71"/>
              <a:gd name="T105" fmla="*/ 49 h 105"/>
              <a:gd name="T106" fmla="*/ 33 w 71"/>
              <a:gd name="T107" fmla="*/ 46 h 105"/>
              <a:gd name="T108" fmla="*/ 33 w 71"/>
              <a:gd name="T109" fmla="*/ 40 h 105"/>
              <a:gd name="T110" fmla="*/ 36 w 71"/>
              <a:gd name="T111" fmla="*/ 35 h 105"/>
              <a:gd name="T112" fmla="*/ 38 w 71"/>
              <a:gd name="T113" fmla="*/ 25 h 105"/>
              <a:gd name="T114" fmla="*/ 36 w 71"/>
              <a:gd name="T115" fmla="*/ 18 h 105"/>
              <a:gd name="T116" fmla="*/ 36 w 71"/>
              <a:gd name="T117" fmla="*/ 7 h 105"/>
              <a:gd name="T118" fmla="*/ 36 w 71"/>
              <a:gd name="T119" fmla="*/ 4 h 105"/>
              <a:gd name="T120" fmla="*/ 43 w 71"/>
              <a:gd name="T121" fmla="*/ 6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1" h="105">
                <a:moveTo>
                  <a:pt x="8" y="63"/>
                </a:moveTo>
                <a:lnTo>
                  <a:pt x="10" y="65"/>
                </a:lnTo>
                <a:lnTo>
                  <a:pt x="8" y="65"/>
                </a:lnTo>
                <a:lnTo>
                  <a:pt x="8" y="65"/>
                </a:lnTo>
                <a:lnTo>
                  <a:pt x="7" y="67"/>
                </a:lnTo>
                <a:lnTo>
                  <a:pt x="7" y="67"/>
                </a:lnTo>
                <a:lnTo>
                  <a:pt x="7" y="63"/>
                </a:lnTo>
                <a:lnTo>
                  <a:pt x="7" y="63"/>
                </a:lnTo>
                <a:lnTo>
                  <a:pt x="8" y="63"/>
                </a:lnTo>
                <a:lnTo>
                  <a:pt x="8" y="63"/>
                </a:lnTo>
                <a:lnTo>
                  <a:pt x="8" y="63"/>
                </a:lnTo>
                <a:lnTo>
                  <a:pt x="8" y="63"/>
                </a:lnTo>
                <a:lnTo>
                  <a:pt x="8" y="63"/>
                </a:lnTo>
                <a:close/>
                <a:moveTo>
                  <a:pt x="68" y="35"/>
                </a:moveTo>
                <a:lnTo>
                  <a:pt x="68" y="35"/>
                </a:lnTo>
                <a:lnTo>
                  <a:pt x="68" y="35"/>
                </a:lnTo>
                <a:lnTo>
                  <a:pt x="66" y="35"/>
                </a:lnTo>
                <a:lnTo>
                  <a:pt x="68" y="33"/>
                </a:lnTo>
                <a:lnTo>
                  <a:pt x="68" y="33"/>
                </a:lnTo>
                <a:lnTo>
                  <a:pt x="68" y="35"/>
                </a:lnTo>
                <a:close/>
                <a:moveTo>
                  <a:pt x="22" y="37"/>
                </a:moveTo>
                <a:lnTo>
                  <a:pt x="22" y="39"/>
                </a:lnTo>
                <a:lnTo>
                  <a:pt x="21" y="37"/>
                </a:lnTo>
                <a:lnTo>
                  <a:pt x="22" y="35"/>
                </a:lnTo>
                <a:lnTo>
                  <a:pt x="22" y="35"/>
                </a:lnTo>
                <a:lnTo>
                  <a:pt x="22" y="33"/>
                </a:lnTo>
                <a:lnTo>
                  <a:pt x="22" y="33"/>
                </a:lnTo>
                <a:lnTo>
                  <a:pt x="24" y="33"/>
                </a:lnTo>
                <a:lnTo>
                  <a:pt x="24" y="33"/>
                </a:lnTo>
                <a:lnTo>
                  <a:pt x="24" y="35"/>
                </a:lnTo>
                <a:lnTo>
                  <a:pt x="22" y="37"/>
                </a:lnTo>
                <a:lnTo>
                  <a:pt x="22" y="37"/>
                </a:lnTo>
                <a:close/>
                <a:moveTo>
                  <a:pt x="35" y="23"/>
                </a:moveTo>
                <a:lnTo>
                  <a:pt x="35" y="23"/>
                </a:lnTo>
                <a:lnTo>
                  <a:pt x="33" y="23"/>
                </a:lnTo>
                <a:lnTo>
                  <a:pt x="33" y="21"/>
                </a:lnTo>
                <a:lnTo>
                  <a:pt x="33" y="21"/>
                </a:lnTo>
                <a:lnTo>
                  <a:pt x="33" y="21"/>
                </a:lnTo>
                <a:lnTo>
                  <a:pt x="35" y="23"/>
                </a:lnTo>
                <a:lnTo>
                  <a:pt x="35" y="23"/>
                </a:lnTo>
                <a:lnTo>
                  <a:pt x="35" y="23"/>
                </a:lnTo>
                <a:close/>
                <a:moveTo>
                  <a:pt x="35" y="19"/>
                </a:moveTo>
                <a:lnTo>
                  <a:pt x="35" y="19"/>
                </a:lnTo>
                <a:lnTo>
                  <a:pt x="33" y="19"/>
                </a:lnTo>
                <a:lnTo>
                  <a:pt x="33" y="19"/>
                </a:lnTo>
                <a:lnTo>
                  <a:pt x="35" y="18"/>
                </a:lnTo>
                <a:lnTo>
                  <a:pt x="35" y="18"/>
                </a:lnTo>
                <a:lnTo>
                  <a:pt x="35" y="19"/>
                </a:lnTo>
                <a:lnTo>
                  <a:pt x="35" y="19"/>
                </a:lnTo>
                <a:close/>
                <a:moveTo>
                  <a:pt x="17" y="30"/>
                </a:moveTo>
                <a:lnTo>
                  <a:pt x="19" y="30"/>
                </a:lnTo>
                <a:lnTo>
                  <a:pt x="19" y="30"/>
                </a:lnTo>
                <a:lnTo>
                  <a:pt x="21" y="30"/>
                </a:lnTo>
                <a:lnTo>
                  <a:pt x="21" y="30"/>
                </a:lnTo>
                <a:lnTo>
                  <a:pt x="19" y="32"/>
                </a:lnTo>
                <a:lnTo>
                  <a:pt x="19" y="33"/>
                </a:lnTo>
                <a:lnTo>
                  <a:pt x="19" y="35"/>
                </a:lnTo>
                <a:lnTo>
                  <a:pt x="17" y="35"/>
                </a:lnTo>
                <a:lnTo>
                  <a:pt x="17" y="35"/>
                </a:lnTo>
                <a:lnTo>
                  <a:pt x="17" y="35"/>
                </a:lnTo>
                <a:lnTo>
                  <a:pt x="17" y="35"/>
                </a:lnTo>
                <a:lnTo>
                  <a:pt x="17" y="33"/>
                </a:lnTo>
                <a:lnTo>
                  <a:pt x="15" y="35"/>
                </a:lnTo>
                <a:lnTo>
                  <a:pt x="15" y="35"/>
                </a:lnTo>
                <a:lnTo>
                  <a:pt x="15" y="37"/>
                </a:lnTo>
                <a:lnTo>
                  <a:pt x="17" y="39"/>
                </a:lnTo>
                <a:lnTo>
                  <a:pt x="17" y="39"/>
                </a:lnTo>
                <a:lnTo>
                  <a:pt x="17" y="40"/>
                </a:lnTo>
                <a:lnTo>
                  <a:pt x="17" y="40"/>
                </a:lnTo>
                <a:lnTo>
                  <a:pt x="17" y="40"/>
                </a:lnTo>
                <a:lnTo>
                  <a:pt x="17" y="40"/>
                </a:lnTo>
                <a:lnTo>
                  <a:pt x="17" y="42"/>
                </a:lnTo>
                <a:lnTo>
                  <a:pt x="17" y="42"/>
                </a:lnTo>
                <a:lnTo>
                  <a:pt x="17" y="42"/>
                </a:lnTo>
                <a:lnTo>
                  <a:pt x="17" y="44"/>
                </a:lnTo>
                <a:lnTo>
                  <a:pt x="19" y="44"/>
                </a:lnTo>
                <a:lnTo>
                  <a:pt x="19" y="46"/>
                </a:lnTo>
                <a:lnTo>
                  <a:pt x="19" y="46"/>
                </a:lnTo>
                <a:lnTo>
                  <a:pt x="19" y="46"/>
                </a:lnTo>
                <a:lnTo>
                  <a:pt x="17" y="47"/>
                </a:lnTo>
                <a:lnTo>
                  <a:pt x="17" y="47"/>
                </a:lnTo>
                <a:lnTo>
                  <a:pt x="17" y="47"/>
                </a:lnTo>
                <a:lnTo>
                  <a:pt x="15" y="47"/>
                </a:lnTo>
                <a:lnTo>
                  <a:pt x="14" y="47"/>
                </a:lnTo>
                <a:lnTo>
                  <a:pt x="14" y="47"/>
                </a:lnTo>
                <a:lnTo>
                  <a:pt x="14" y="47"/>
                </a:lnTo>
                <a:lnTo>
                  <a:pt x="12" y="47"/>
                </a:lnTo>
                <a:lnTo>
                  <a:pt x="12" y="47"/>
                </a:lnTo>
                <a:lnTo>
                  <a:pt x="10" y="47"/>
                </a:lnTo>
                <a:lnTo>
                  <a:pt x="10" y="47"/>
                </a:lnTo>
                <a:lnTo>
                  <a:pt x="10" y="46"/>
                </a:lnTo>
                <a:lnTo>
                  <a:pt x="10" y="44"/>
                </a:lnTo>
                <a:lnTo>
                  <a:pt x="10" y="44"/>
                </a:lnTo>
                <a:lnTo>
                  <a:pt x="10" y="42"/>
                </a:lnTo>
                <a:lnTo>
                  <a:pt x="10" y="42"/>
                </a:lnTo>
                <a:lnTo>
                  <a:pt x="10" y="42"/>
                </a:lnTo>
                <a:lnTo>
                  <a:pt x="10" y="39"/>
                </a:lnTo>
                <a:lnTo>
                  <a:pt x="10" y="39"/>
                </a:lnTo>
                <a:lnTo>
                  <a:pt x="10" y="33"/>
                </a:lnTo>
                <a:lnTo>
                  <a:pt x="12" y="33"/>
                </a:lnTo>
                <a:lnTo>
                  <a:pt x="12" y="28"/>
                </a:lnTo>
                <a:lnTo>
                  <a:pt x="12" y="28"/>
                </a:lnTo>
                <a:lnTo>
                  <a:pt x="12" y="28"/>
                </a:lnTo>
                <a:lnTo>
                  <a:pt x="12" y="26"/>
                </a:lnTo>
                <a:lnTo>
                  <a:pt x="12" y="26"/>
                </a:lnTo>
                <a:lnTo>
                  <a:pt x="12" y="25"/>
                </a:lnTo>
                <a:lnTo>
                  <a:pt x="12" y="21"/>
                </a:lnTo>
                <a:lnTo>
                  <a:pt x="12" y="21"/>
                </a:lnTo>
                <a:lnTo>
                  <a:pt x="12" y="19"/>
                </a:lnTo>
                <a:lnTo>
                  <a:pt x="12" y="19"/>
                </a:lnTo>
                <a:lnTo>
                  <a:pt x="12" y="18"/>
                </a:lnTo>
                <a:lnTo>
                  <a:pt x="12" y="18"/>
                </a:lnTo>
                <a:lnTo>
                  <a:pt x="14" y="16"/>
                </a:lnTo>
                <a:lnTo>
                  <a:pt x="14" y="16"/>
                </a:lnTo>
                <a:lnTo>
                  <a:pt x="14" y="18"/>
                </a:lnTo>
                <a:lnTo>
                  <a:pt x="14" y="18"/>
                </a:lnTo>
                <a:lnTo>
                  <a:pt x="15" y="18"/>
                </a:lnTo>
                <a:lnTo>
                  <a:pt x="15" y="19"/>
                </a:lnTo>
                <a:lnTo>
                  <a:pt x="15" y="19"/>
                </a:lnTo>
                <a:lnTo>
                  <a:pt x="15" y="19"/>
                </a:lnTo>
                <a:lnTo>
                  <a:pt x="15" y="19"/>
                </a:lnTo>
                <a:lnTo>
                  <a:pt x="15" y="21"/>
                </a:lnTo>
                <a:lnTo>
                  <a:pt x="15" y="21"/>
                </a:lnTo>
                <a:lnTo>
                  <a:pt x="15" y="23"/>
                </a:lnTo>
                <a:lnTo>
                  <a:pt x="15" y="23"/>
                </a:lnTo>
                <a:lnTo>
                  <a:pt x="15" y="25"/>
                </a:lnTo>
                <a:lnTo>
                  <a:pt x="15" y="26"/>
                </a:lnTo>
                <a:lnTo>
                  <a:pt x="15" y="28"/>
                </a:lnTo>
                <a:lnTo>
                  <a:pt x="17" y="30"/>
                </a:lnTo>
                <a:close/>
                <a:moveTo>
                  <a:pt x="14" y="16"/>
                </a:moveTo>
                <a:lnTo>
                  <a:pt x="12" y="16"/>
                </a:lnTo>
                <a:lnTo>
                  <a:pt x="12" y="14"/>
                </a:lnTo>
                <a:lnTo>
                  <a:pt x="12" y="14"/>
                </a:lnTo>
                <a:lnTo>
                  <a:pt x="12" y="14"/>
                </a:lnTo>
                <a:lnTo>
                  <a:pt x="12" y="12"/>
                </a:lnTo>
                <a:lnTo>
                  <a:pt x="14" y="12"/>
                </a:lnTo>
                <a:lnTo>
                  <a:pt x="14" y="12"/>
                </a:lnTo>
                <a:lnTo>
                  <a:pt x="14" y="14"/>
                </a:lnTo>
                <a:lnTo>
                  <a:pt x="14" y="14"/>
                </a:lnTo>
                <a:lnTo>
                  <a:pt x="14" y="16"/>
                </a:lnTo>
                <a:lnTo>
                  <a:pt x="14" y="16"/>
                </a:lnTo>
                <a:close/>
                <a:moveTo>
                  <a:pt x="43" y="6"/>
                </a:moveTo>
                <a:lnTo>
                  <a:pt x="45" y="6"/>
                </a:lnTo>
                <a:lnTo>
                  <a:pt x="45" y="6"/>
                </a:lnTo>
                <a:lnTo>
                  <a:pt x="47" y="7"/>
                </a:lnTo>
                <a:lnTo>
                  <a:pt x="47" y="9"/>
                </a:lnTo>
                <a:lnTo>
                  <a:pt x="49" y="11"/>
                </a:lnTo>
                <a:lnTo>
                  <a:pt x="49" y="11"/>
                </a:lnTo>
                <a:lnTo>
                  <a:pt x="50" y="12"/>
                </a:lnTo>
                <a:lnTo>
                  <a:pt x="52" y="14"/>
                </a:lnTo>
                <a:lnTo>
                  <a:pt x="52" y="16"/>
                </a:lnTo>
                <a:lnTo>
                  <a:pt x="54" y="18"/>
                </a:lnTo>
                <a:lnTo>
                  <a:pt x="54" y="19"/>
                </a:lnTo>
                <a:lnTo>
                  <a:pt x="54" y="19"/>
                </a:lnTo>
                <a:lnTo>
                  <a:pt x="56" y="21"/>
                </a:lnTo>
                <a:lnTo>
                  <a:pt x="56" y="21"/>
                </a:lnTo>
                <a:lnTo>
                  <a:pt x="57" y="23"/>
                </a:lnTo>
                <a:lnTo>
                  <a:pt x="57" y="23"/>
                </a:lnTo>
                <a:lnTo>
                  <a:pt x="57" y="23"/>
                </a:lnTo>
                <a:lnTo>
                  <a:pt x="57" y="25"/>
                </a:lnTo>
                <a:lnTo>
                  <a:pt x="59" y="26"/>
                </a:lnTo>
                <a:lnTo>
                  <a:pt x="59" y="28"/>
                </a:lnTo>
                <a:lnTo>
                  <a:pt x="59" y="28"/>
                </a:lnTo>
                <a:lnTo>
                  <a:pt x="59" y="28"/>
                </a:lnTo>
                <a:lnTo>
                  <a:pt x="59" y="28"/>
                </a:lnTo>
                <a:lnTo>
                  <a:pt x="59" y="32"/>
                </a:lnTo>
                <a:lnTo>
                  <a:pt x="59" y="32"/>
                </a:lnTo>
                <a:lnTo>
                  <a:pt x="59" y="33"/>
                </a:lnTo>
                <a:lnTo>
                  <a:pt x="59" y="33"/>
                </a:lnTo>
                <a:lnTo>
                  <a:pt x="59" y="37"/>
                </a:lnTo>
                <a:lnTo>
                  <a:pt x="59" y="37"/>
                </a:lnTo>
                <a:lnTo>
                  <a:pt x="59" y="37"/>
                </a:lnTo>
                <a:lnTo>
                  <a:pt x="61" y="37"/>
                </a:lnTo>
                <a:lnTo>
                  <a:pt x="61" y="39"/>
                </a:lnTo>
                <a:lnTo>
                  <a:pt x="59" y="39"/>
                </a:lnTo>
                <a:lnTo>
                  <a:pt x="59" y="40"/>
                </a:lnTo>
                <a:lnTo>
                  <a:pt x="59" y="40"/>
                </a:lnTo>
                <a:lnTo>
                  <a:pt x="59" y="40"/>
                </a:lnTo>
                <a:lnTo>
                  <a:pt x="59" y="42"/>
                </a:lnTo>
                <a:lnTo>
                  <a:pt x="59" y="44"/>
                </a:lnTo>
                <a:lnTo>
                  <a:pt x="59" y="44"/>
                </a:lnTo>
                <a:lnTo>
                  <a:pt x="59" y="44"/>
                </a:lnTo>
                <a:lnTo>
                  <a:pt x="59" y="44"/>
                </a:lnTo>
                <a:lnTo>
                  <a:pt x="59" y="47"/>
                </a:lnTo>
                <a:lnTo>
                  <a:pt x="59" y="47"/>
                </a:lnTo>
                <a:lnTo>
                  <a:pt x="59" y="49"/>
                </a:lnTo>
                <a:lnTo>
                  <a:pt x="57" y="49"/>
                </a:lnTo>
                <a:lnTo>
                  <a:pt x="57" y="53"/>
                </a:lnTo>
                <a:lnTo>
                  <a:pt x="57" y="53"/>
                </a:lnTo>
                <a:lnTo>
                  <a:pt x="57" y="56"/>
                </a:lnTo>
                <a:lnTo>
                  <a:pt x="57" y="56"/>
                </a:lnTo>
                <a:lnTo>
                  <a:pt x="57" y="60"/>
                </a:lnTo>
                <a:lnTo>
                  <a:pt x="57" y="60"/>
                </a:lnTo>
                <a:lnTo>
                  <a:pt x="57" y="61"/>
                </a:lnTo>
                <a:lnTo>
                  <a:pt x="59" y="63"/>
                </a:lnTo>
                <a:lnTo>
                  <a:pt x="59" y="65"/>
                </a:lnTo>
                <a:lnTo>
                  <a:pt x="59" y="65"/>
                </a:lnTo>
                <a:lnTo>
                  <a:pt x="59" y="67"/>
                </a:lnTo>
                <a:lnTo>
                  <a:pt x="59" y="68"/>
                </a:lnTo>
                <a:lnTo>
                  <a:pt x="59" y="68"/>
                </a:lnTo>
                <a:lnTo>
                  <a:pt x="59" y="68"/>
                </a:lnTo>
                <a:lnTo>
                  <a:pt x="59" y="70"/>
                </a:lnTo>
                <a:lnTo>
                  <a:pt x="59" y="70"/>
                </a:lnTo>
                <a:lnTo>
                  <a:pt x="59" y="72"/>
                </a:lnTo>
                <a:lnTo>
                  <a:pt x="61" y="72"/>
                </a:lnTo>
                <a:lnTo>
                  <a:pt x="61" y="72"/>
                </a:lnTo>
                <a:lnTo>
                  <a:pt x="61" y="74"/>
                </a:lnTo>
                <a:lnTo>
                  <a:pt x="61" y="75"/>
                </a:lnTo>
                <a:lnTo>
                  <a:pt x="61" y="75"/>
                </a:lnTo>
                <a:lnTo>
                  <a:pt x="61" y="75"/>
                </a:lnTo>
                <a:lnTo>
                  <a:pt x="63" y="77"/>
                </a:lnTo>
                <a:lnTo>
                  <a:pt x="63" y="79"/>
                </a:lnTo>
                <a:lnTo>
                  <a:pt x="63" y="81"/>
                </a:lnTo>
                <a:lnTo>
                  <a:pt x="63" y="82"/>
                </a:lnTo>
                <a:lnTo>
                  <a:pt x="63" y="82"/>
                </a:lnTo>
                <a:lnTo>
                  <a:pt x="63" y="84"/>
                </a:lnTo>
                <a:lnTo>
                  <a:pt x="64" y="86"/>
                </a:lnTo>
                <a:lnTo>
                  <a:pt x="64" y="88"/>
                </a:lnTo>
                <a:lnTo>
                  <a:pt x="64" y="88"/>
                </a:lnTo>
                <a:lnTo>
                  <a:pt x="64" y="88"/>
                </a:lnTo>
                <a:lnTo>
                  <a:pt x="64" y="89"/>
                </a:lnTo>
                <a:lnTo>
                  <a:pt x="64" y="89"/>
                </a:lnTo>
                <a:lnTo>
                  <a:pt x="66" y="91"/>
                </a:lnTo>
                <a:lnTo>
                  <a:pt x="66" y="91"/>
                </a:lnTo>
                <a:lnTo>
                  <a:pt x="66" y="93"/>
                </a:lnTo>
                <a:lnTo>
                  <a:pt x="68" y="96"/>
                </a:lnTo>
                <a:lnTo>
                  <a:pt x="68" y="96"/>
                </a:lnTo>
                <a:lnTo>
                  <a:pt x="70" y="96"/>
                </a:lnTo>
                <a:lnTo>
                  <a:pt x="70" y="96"/>
                </a:lnTo>
                <a:lnTo>
                  <a:pt x="70" y="98"/>
                </a:lnTo>
                <a:lnTo>
                  <a:pt x="70" y="98"/>
                </a:lnTo>
                <a:lnTo>
                  <a:pt x="71" y="98"/>
                </a:lnTo>
                <a:lnTo>
                  <a:pt x="71" y="100"/>
                </a:lnTo>
                <a:lnTo>
                  <a:pt x="70" y="100"/>
                </a:lnTo>
                <a:lnTo>
                  <a:pt x="70" y="100"/>
                </a:lnTo>
                <a:lnTo>
                  <a:pt x="66" y="102"/>
                </a:lnTo>
                <a:lnTo>
                  <a:pt x="64" y="103"/>
                </a:lnTo>
                <a:lnTo>
                  <a:pt x="64" y="103"/>
                </a:lnTo>
                <a:lnTo>
                  <a:pt x="64" y="103"/>
                </a:lnTo>
                <a:lnTo>
                  <a:pt x="63" y="103"/>
                </a:lnTo>
                <a:lnTo>
                  <a:pt x="61" y="103"/>
                </a:lnTo>
                <a:lnTo>
                  <a:pt x="61" y="103"/>
                </a:lnTo>
                <a:lnTo>
                  <a:pt x="59" y="103"/>
                </a:lnTo>
                <a:lnTo>
                  <a:pt x="59" y="103"/>
                </a:lnTo>
                <a:lnTo>
                  <a:pt x="56" y="105"/>
                </a:lnTo>
                <a:lnTo>
                  <a:pt x="52" y="103"/>
                </a:lnTo>
                <a:lnTo>
                  <a:pt x="50" y="105"/>
                </a:lnTo>
                <a:lnTo>
                  <a:pt x="50" y="105"/>
                </a:lnTo>
                <a:lnTo>
                  <a:pt x="49" y="103"/>
                </a:lnTo>
                <a:lnTo>
                  <a:pt x="47" y="102"/>
                </a:lnTo>
                <a:lnTo>
                  <a:pt x="43" y="103"/>
                </a:lnTo>
                <a:lnTo>
                  <a:pt x="40" y="105"/>
                </a:lnTo>
                <a:lnTo>
                  <a:pt x="38" y="105"/>
                </a:lnTo>
                <a:lnTo>
                  <a:pt x="35" y="105"/>
                </a:lnTo>
                <a:lnTo>
                  <a:pt x="31" y="105"/>
                </a:lnTo>
                <a:lnTo>
                  <a:pt x="24" y="105"/>
                </a:lnTo>
                <a:lnTo>
                  <a:pt x="22" y="105"/>
                </a:lnTo>
                <a:lnTo>
                  <a:pt x="17" y="105"/>
                </a:lnTo>
                <a:lnTo>
                  <a:pt x="17" y="105"/>
                </a:lnTo>
                <a:lnTo>
                  <a:pt x="15" y="105"/>
                </a:lnTo>
                <a:lnTo>
                  <a:pt x="14" y="105"/>
                </a:lnTo>
                <a:lnTo>
                  <a:pt x="14" y="105"/>
                </a:lnTo>
                <a:lnTo>
                  <a:pt x="12" y="105"/>
                </a:lnTo>
                <a:lnTo>
                  <a:pt x="12" y="105"/>
                </a:lnTo>
                <a:lnTo>
                  <a:pt x="10" y="105"/>
                </a:lnTo>
                <a:lnTo>
                  <a:pt x="8" y="105"/>
                </a:lnTo>
                <a:lnTo>
                  <a:pt x="7" y="105"/>
                </a:lnTo>
                <a:lnTo>
                  <a:pt x="5" y="105"/>
                </a:lnTo>
                <a:lnTo>
                  <a:pt x="5" y="103"/>
                </a:lnTo>
                <a:lnTo>
                  <a:pt x="3" y="103"/>
                </a:lnTo>
                <a:lnTo>
                  <a:pt x="3" y="102"/>
                </a:lnTo>
                <a:lnTo>
                  <a:pt x="3" y="102"/>
                </a:lnTo>
                <a:lnTo>
                  <a:pt x="3" y="100"/>
                </a:lnTo>
                <a:lnTo>
                  <a:pt x="3" y="100"/>
                </a:lnTo>
                <a:lnTo>
                  <a:pt x="3" y="98"/>
                </a:lnTo>
                <a:lnTo>
                  <a:pt x="1" y="96"/>
                </a:lnTo>
                <a:lnTo>
                  <a:pt x="1" y="96"/>
                </a:lnTo>
                <a:lnTo>
                  <a:pt x="1" y="95"/>
                </a:lnTo>
                <a:lnTo>
                  <a:pt x="1" y="93"/>
                </a:lnTo>
                <a:lnTo>
                  <a:pt x="0" y="93"/>
                </a:lnTo>
                <a:lnTo>
                  <a:pt x="0" y="93"/>
                </a:lnTo>
                <a:lnTo>
                  <a:pt x="1" y="91"/>
                </a:lnTo>
                <a:lnTo>
                  <a:pt x="1" y="88"/>
                </a:lnTo>
                <a:lnTo>
                  <a:pt x="0" y="88"/>
                </a:lnTo>
                <a:lnTo>
                  <a:pt x="0" y="88"/>
                </a:lnTo>
                <a:lnTo>
                  <a:pt x="1" y="88"/>
                </a:lnTo>
                <a:lnTo>
                  <a:pt x="1" y="84"/>
                </a:lnTo>
                <a:lnTo>
                  <a:pt x="0" y="82"/>
                </a:lnTo>
                <a:lnTo>
                  <a:pt x="0" y="82"/>
                </a:lnTo>
                <a:lnTo>
                  <a:pt x="0" y="81"/>
                </a:lnTo>
                <a:lnTo>
                  <a:pt x="0" y="81"/>
                </a:lnTo>
                <a:lnTo>
                  <a:pt x="0" y="81"/>
                </a:lnTo>
                <a:lnTo>
                  <a:pt x="0" y="77"/>
                </a:lnTo>
                <a:lnTo>
                  <a:pt x="0" y="75"/>
                </a:lnTo>
                <a:lnTo>
                  <a:pt x="0" y="75"/>
                </a:lnTo>
                <a:lnTo>
                  <a:pt x="1" y="75"/>
                </a:lnTo>
                <a:lnTo>
                  <a:pt x="1" y="74"/>
                </a:lnTo>
                <a:lnTo>
                  <a:pt x="1" y="72"/>
                </a:lnTo>
                <a:lnTo>
                  <a:pt x="1" y="70"/>
                </a:lnTo>
                <a:lnTo>
                  <a:pt x="1" y="70"/>
                </a:lnTo>
                <a:lnTo>
                  <a:pt x="1" y="68"/>
                </a:lnTo>
                <a:lnTo>
                  <a:pt x="0" y="68"/>
                </a:lnTo>
                <a:lnTo>
                  <a:pt x="0" y="67"/>
                </a:lnTo>
                <a:lnTo>
                  <a:pt x="0" y="67"/>
                </a:lnTo>
                <a:lnTo>
                  <a:pt x="0" y="65"/>
                </a:lnTo>
                <a:lnTo>
                  <a:pt x="1" y="63"/>
                </a:lnTo>
                <a:lnTo>
                  <a:pt x="1" y="61"/>
                </a:lnTo>
                <a:lnTo>
                  <a:pt x="1" y="61"/>
                </a:lnTo>
                <a:lnTo>
                  <a:pt x="3" y="60"/>
                </a:lnTo>
                <a:lnTo>
                  <a:pt x="5" y="60"/>
                </a:lnTo>
                <a:lnTo>
                  <a:pt x="5" y="60"/>
                </a:lnTo>
                <a:lnTo>
                  <a:pt x="5" y="60"/>
                </a:lnTo>
                <a:lnTo>
                  <a:pt x="7" y="61"/>
                </a:lnTo>
                <a:lnTo>
                  <a:pt x="7" y="63"/>
                </a:lnTo>
                <a:lnTo>
                  <a:pt x="7" y="63"/>
                </a:lnTo>
                <a:lnTo>
                  <a:pt x="7" y="63"/>
                </a:lnTo>
                <a:lnTo>
                  <a:pt x="5" y="65"/>
                </a:lnTo>
                <a:lnTo>
                  <a:pt x="5" y="67"/>
                </a:lnTo>
                <a:lnTo>
                  <a:pt x="7" y="67"/>
                </a:lnTo>
                <a:lnTo>
                  <a:pt x="7" y="68"/>
                </a:lnTo>
                <a:lnTo>
                  <a:pt x="7" y="68"/>
                </a:lnTo>
                <a:lnTo>
                  <a:pt x="7" y="70"/>
                </a:lnTo>
                <a:lnTo>
                  <a:pt x="7" y="72"/>
                </a:lnTo>
                <a:lnTo>
                  <a:pt x="8" y="72"/>
                </a:lnTo>
                <a:lnTo>
                  <a:pt x="8" y="74"/>
                </a:lnTo>
                <a:lnTo>
                  <a:pt x="8" y="74"/>
                </a:lnTo>
                <a:lnTo>
                  <a:pt x="8" y="74"/>
                </a:lnTo>
                <a:lnTo>
                  <a:pt x="8" y="74"/>
                </a:lnTo>
                <a:lnTo>
                  <a:pt x="8" y="74"/>
                </a:lnTo>
                <a:lnTo>
                  <a:pt x="8" y="74"/>
                </a:lnTo>
                <a:lnTo>
                  <a:pt x="8" y="74"/>
                </a:lnTo>
                <a:lnTo>
                  <a:pt x="8" y="72"/>
                </a:lnTo>
                <a:lnTo>
                  <a:pt x="8" y="72"/>
                </a:lnTo>
                <a:lnTo>
                  <a:pt x="8" y="70"/>
                </a:lnTo>
                <a:lnTo>
                  <a:pt x="8" y="68"/>
                </a:lnTo>
                <a:lnTo>
                  <a:pt x="8" y="68"/>
                </a:lnTo>
                <a:lnTo>
                  <a:pt x="8" y="67"/>
                </a:lnTo>
                <a:lnTo>
                  <a:pt x="8" y="67"/>
                </a:lnTo>
                <a:lnTo>
                  <a:pt x="8" y="65"/>
                </a:lnTo>
                <a:lnTo>
                  <a:pt x="8" y="65"/>
                </a:lnTo>
                <a:lnTo>
                  <a:pt x="10" y="65"/>
                </a:lnTo>
                <a:lnTo>
                  <a:pt x="10" y="65"/>
                </a:lnTo>
                <a:lnTo>
                  <a:pt x="10" y="67"/>
                </a:lnTo>
                <a:lnTo>
                  <a:pt x="10" y="67"/>
                </a:lnTo>
                <a:lnTo>
                  <a:pt x="10" y="65"/>
                </a:lnTo>
                <a:lnTo>
                  <a:pt x="10" y="65"/>
                </a:lnTo>
                <a:lnTo>
                  <a:pt x="10" y="63"/>
                </a:lnTo>
                <a:lnTo>
                  <a:pt x="12" y="63"/>
                </a:lnTo>
                <a:lnTo>
                  <a:pt x="12" y="61"/>
                </a:lnTo>
                <a:lnTo>
                  <a:pt x="12" y="61"/>
                </a:lnTo>
                <a:lnTo>
                  <a:pt x="12" y="60"/>
                </a:lnTo>
                <a:lnTo>
                  <a:pt x="12" y="60"/>
                </a:lnTo>
                <a:lnTo>
                  <a:pt x="12" y="58"/>
                </a:lnTo>
                <a:lnTo>
                  <a:pt x="12" y="58"/>
                </a:lnTo>
                <a:lnTo>
                  <a:pt x="14" y="56"/>
                </a:lnTo>
                <a:lnTo>
                  <a:pt x="14" y="56"/>
                </a:lnTo>
                <a:lnTo>
                  <a:pt x="17" y="54"/>
                </a:lnTo>
                <a:lnTo>
                  <a:pt x="17" y="54"/>
                </a:lnTo>
                <a:lnTo>
                  <a:pt x="17" y="54"/>
                </a:lnTo>
                <a:lnTo>
                  <a:pt x="19" y="54"/>
                </a:lnTo>
                <a:lnTo>
                  <a:pt x="21" y="53"/>
                </a:lnTo>
                <a:lnTo>
                  <a:pt x="21" y="53"/>
                </a:lnTo>
                <a:lnTo>
                  <a:pt x="24" y="51"/>
                </a:lnTo>
                <a:lnTo>
                  <a:pt x="26" y="51"/>
                </a:lnTo>
                <a:lnTo>
                  <a:pt x="26" y="51"/>
                </a:lnTo>
                <a:lnTo>
                  <a:pt x="28" y="51"/>
                </a:lnTo>
                <a:lnTo>
                  <a:pt x="28" y="51"/>
                </a:lnTo>
                <a:lnTo>
                  <a:pt x="28" y="49"/>
                </a:lnTo>
                <a:lnTo>
                  <a:pt x="28" y="49"/>
                </a:lnTo>
                <a:lnTo>
                  <a:pt x="29" y="49"/>
                </a:lnTo>
                <a:lnTo>
                  <a:pt x="29" y="49"/>
                </a:lnTo>
                <a:lnTo>
                  <a:pt x="29" y="49"/>
                </a:lnTo>
                <a:lnTo>
                  <a:pt x="31" y="49"/>
                </a:lnTo>
                <a:lnTo>
                  <a:pt x="31" y="47"/>
                </a:lnTo>
                <a:lnTo>
                  <a:pt x="31" y="47"/>
                </a:lnTo>
                <a:lnTo>
                  <a:pt x="31" y="47"/>
                </a:lnTo>
                <a:lnTo>
                  <a:pt x="31" y="46"/>
                </a:lnTo>
                <a:lnTo>
                  <a:pt x="33" y="46"/>
                </a:lnTo>
                <a:lnTo>
                  <a:pt x="33" y="44"/>
                </a:lnTo>
                <a:lnTo>
                  <a:pt x="33" y="44"/>
                </a:lnTo>
                <a:lnTo>
                  <a:pt x="33" y="44"/>
                </a:lnTo>
                <a:lnTo>
                  <a:pt x="33" y="44"/>
                </a:lnTo>
                <a:lnTo>
                  <a:pt x="33" y="42"/>
                </a:lnTo>
                <a:lnTo>
                  <a:pt x="33" y="42"/>
                </a:lnTo>
                <a:lnTo>
                  <a:pt x="33" y="40"/>
                </a:lnTo>
                <a:lnTo>
                  <a:pt x="33" y="40"/>
                </a:lnTo>
                <a:lnTo>
                  <a:pt x="35" y="39"/>
                </a:lnTo>
                <a:lnTo>
                  <a:pt x="35" y="39"/>
                </a:lnTo>
                <a:lnTo>
                  <a:pt x="35" y="39"/>
                </a:lnTo>
                <a:lnTo>
                  <a:pt x="35" y="39"/>
                </a:lnTo>
                <a:lnTo>
                  <a:pt x="36" y="37"/>
                </a:lnTo>
                <a:lnTo>
                  <a:pt x="36" y="35"/>
                </a:lnTo>
                <a:lnTo>
                  <a:pt x="36" y="33"/>
                </a:lnTo>
                <a:lnTo>
                  <a:pt x="36" y="33"/>
                </a:lnTo>
                <a:lnTo>
                  <a:pt x="36" y="32"/>
                </a:lnTo>
                <a:lnTo>
                  <a:pt x="36" y="28"/>
                </a:lnTo>
                <a:lnTo>
                  <a:pt x="38" y="26"/>
                </a:lnTo>
                <a:lnTo>
                  <a:pt x="38" y="26"/>
                </a:lnTo>
                <a:lnTo>
                  <a:pt x="38" y="25"/>
                </a:lnTo>
                <a:lnTo>
                  <a:pt x="38" y="25"/>
                </a:lnTo>
                <a:lnTo>
                  <a:pt x="38" y="23"/>
                </a:lnTo>
                <a:lnTo>
                  <a:pt x="38" y="21"/>
                </a:lnTo>
                <a:lnTo>
                  <a:pt x="36" y="21"/>
                </a:lnTo>
                <a:lnTo>
                  <a:pt x="36" y="19"/>
                </a:lnTo>
                <a:lnTo>
                  <a:pt x="36" y="18"/>
                </a:lnTo>
                <a:lnTo>
                  <a:pt x="36" y="18"/>
                </a:lnTo>
                <a:lnTo>
                  <a:pt x="36" y="16"/>
                </a:lnTo>
                <a:lnTo>
                  <a:pt x="36" y="16"/>
                </a:lnTo>
                <a:lnTo>
                  <a:pt x="36" y="14"/>
                </a:lnTo>
                <a:lnTo>
                  <a:pt x="35" y="12"/>
                </a:lnTo>
                <a:lnTo>
                  <a:pt x="35" y="12"/>
                </a:lnTo>
                <a:lnTo>
                  <a:pt x="36" y="11"/>
                </a:lnTo>
                <a:lnTo>
                  <a:pt x="36" y="7"/>
                </a:lnTo>
                <a:lnTo>
                  <a:pt x="36" y="7"/>
                </a:lnTo>
                <a:lnTo>
                  <a:pt x="36" y="6"/>
                </a:lnTo>
                <a:lnTo>
                  <a:pt x="36" y="6"/>
                </a:lnTo>
                <a:lnTo>
                  <a:pt x="36" y="4"/>
                </a:lnTo>
                <a:lnTo>
                  <a:pt x="36" y="4"/>
                </a:lnTo>
                <a:lnTo>
                  <a:pt x="36" y="4"/>
                </a:lnTo>
                <a:lnTo>
                  <a:pt x="36" y="4"/>
                </a:lnTo>
                <a:lnTo>
                  <a:pt x="36" y="2"/>
                </a:lnTo>
                <a:lnTo>
                  <a:pt x="38" y="0"/>
                </a:lnTo>
                <a:lnTo>
                  <a:pt x="42" y="0"/>
                </a:lnTo>
                <a:lnTo>
                  <a:pt x="42" y="2"/>
                </a:lnTo>
                <a:lnTo>
                  <a:pt x="42" y="2"/>
                </a:lnTo>
                <a:lnTo>
                  <a:pt x="43" y="4"/>
                </a:lnTo>
                <a:lnTo>
                  <a:pt x="43" y="6"/>
                </a:lnTo>
                <a:close/>
              </a:path>
            </a:pathLst>
          </a:custGeom>
          <a:solidFill>
            <a:schemeClr val="tx2">
              <a:lumMod val="20000"/>
              <a:lumOff val="80000"/>
            </a:schemeClr>
          </a:solidFill>
          <a:ln w="3">
            <a:solidFill>
              <a:srgbClr val="FFFFFF"/>
            </a:solidFill>
            <a:prstDash val="solid"/>
            <a:round/>
            <a:headEnd/>
            <a:tailEnd/>
          </a:ln>
        </p:spPr>
        <p:txBody>
          <a:bodyPr/>
          <a:lstStyle/>
          <a:p>
            <a:pPr>
              <a:defRPr/>
            </a:pPr>
            <a:endParaRPr lang="en-US">
              <a:latin typeface="Calibri" pitchFamily="34" charset="0"/>
              <a:cs typeface="Arial" charset="0"/>
            </a:endParaRPr>
          </a:p>
        </p:txBody>
      </p:sp>
      <p:sp>
        <p:nvSpPr>
          <p:cNvPr id="151" name="Freeform 469"/>
          <p:cNvSpPr>
            <a:spLocks noEditPoints="1"/>
          </p:cNvSpPr>
          <p:nvPr/>
        </p:nvSpPr>
        <p:spPr bwMode="auto">
          <a:xfrm>
            <a:off x="7124700" y="3730625"/>
            <a:ext cx="166688" cy="246063"/>
          </a:xfrm>
          <a:custGeom>
            <a:avLst/>
            <a:gdLst>
              <a:gd name="T0" fmla="*/ 27 w 105"/>
              <a:gd name="T1" fmla="*/ 141 h 155"/>
              <a:gd name="T2" fmla="*/ 18 w 105"/>
              <a:gd name="T3" fmla="*/ 132 h 155"/>
              <a:gd name="T4" fmla="*/ 47 w 105"/>
              <a:gd name="T5" fmla="*/ 129 h 155"/>
              <a:gd name="T6" fmla="*/ 9 w 105"/>
              <a:gd name="T7" fmla="*/ 122 h 155"/>
              <a:gd name="T8" fmla="*/ 9 w 105"/>
              <a:gd name="T9" fmla="*/ 120 h 155"/>
              <a:gd name="T10" fmla="*/ 28 w 105"/>
              <a:gd name="T11" fmla="*/ 115 h 155"/>
              <a:gd name="T12" fmla="*/ 13 w 105"/>
              <a:gd name="T13" fmla="*/ 111 h 155"/>
              <a:gd name="T14" fmla="*/ 23 w 105"/>
              <a:gd name="T15" fmla="*/ 108 h 155"/>
              <a:gd name="T16" fmla="*/ 74 w 105"/>
              <a:gd name="T17" fmla="*/ 43 h 155"/>
              <a:gd name="T18" fmla="*/ 46 w 105"/>
              <a:gd name="T19" fmla="*/ 5 h 155"/>
              <a:gd name="T20" fmla="*/ 47 w 105"/>
              <a:gd name="T21" fmla="*/ 14 h 155"/>
              <a:gd name="T22" fmla="*/ 53 w 105"/>
              <a:gd name="T23" fmla="*/ 21 h 155"/>
              <a:gd name="T24" fmla="*/ 53 w 105"/>
              <a:gd name="T25" fmla="*/ 38 h 155"/>
              <a:gd name="T26" fmla="*/ 56 w 105"/>
              <a:gd name="T27" fmla="*/ 50 h 155"/>
              <a:gd name="T28" fmla="*/ 49 w 105"/>
              <a:gd name="T29" fmla="*/ 59 h 155"/>
              <a:gd name="T30" fmla="*/ 53 w 105"/>
              <a:gd name="T31" fmla="*/ 57 h 155"/>
              <a:gd name="T32" fmla="*/ 60 w 105"/>
              <a:gd name="T33" fmla="*/ 57 h 155"/>
              <a:gd name="T34" fmla="*/ 63 w 105"/>
              <a:gd name="T35" fmla="*/ 59 h 155"/>
              <a:gd name="T36" fmla="*/ 68 w 105"/>
              <a:gd name="T37" fmla="*/ 52 h 155"/>
              <a:gd name="T38" fmla="*/ 74 w 105"/>
              <a:gd name="T39" fmla="*/ 59 h 155"/>
              <a:gd name="T40" fmla="*/ 81 w 105"/>
              <a:gd name="T41" fmla="*/ 61 h 155"/>
              <a:gd name="T42" fmla="*/ 79 w 105"/>
              <a:gd name="T43" fmla="*/ 54 h 155"/>
              <a:gd name="T44" fmla="*/ 72 w 105"/>
              <a:gd name="T45" fmla="*/ 43 h 155"/>
              <a:gd name="T46" fmla="*/ 75 w 105"/>
              <a:gd name="T47" fmla="*/ 36 h 155"/>
              <a:gd name="T48" fmla="*/ 82 w 105"/>
              <a:gd name="T49" fmla="*/ 40 h 155"/>
              <a:gd name="T50" fmla="*/ 88 w 105"/>
              <a:gd name="T51" fmla="*/ 52 h 155"/>
              <a:gd name="T52" fmla="*/ 89 w 105"/>
              <a:gd name="T53" fmla="*/ 63 h 155"/>
              <a:gd name="T54" fmla="*/ 89 w 105"/>
              <a:gd name="T55" fmla="*/ 77 h 155"/>
              <a:gd name="T56" fmla="*/ 93 w 105"/>
              <a:gd name="T57" fmla="*/ 96 h 155"/>
              <a:gd name="T58" fmla="*/ 96 w 105"/>
              <a:gd name="T59" fmla="*/ 106 h 155"/>
              <a:gd name="T60" fmla="*/ 102 w 105"/>
              <a:gd name="T61" fmla="*/ 118 h 155"/>
              <a:gd name="T62" fmla="*/ 103 w 105"/>
              <a:gd name="T63" fmla="*/ 127 h 155"/>
              <a:gd name="T64" fmla="*/ 100 w 105"/>
              <a:gd name="T65" fmla="*/ 139 h 155"/>
              <a:gd name="T66" fmla="*/ 93 w 105"/>
              <a:gd name="T67" fmla="*/ 148 h 155"/>
              <a:gd name="T68" fmla="*/ 79 w 105"/>
              <a:gd name="T69" fmla="*/ 155 h 155"/>
              <a:gd name="T70" fmla="*/ 68 w 105"/>
              <a:gd name="T71" fmla="*/ 146 h 155"/>
              <a:gd name="T72" fmla="*/ 61 w 105"/>
              <a:gd name="T73" fmla="*/ 134 h 155"/>
              <a:gd name="T74" fmla="*/ 56 w 105"/>
              <a:gd name="T75" fmla="*/ 124 h 155"/>
              <a:gd name="T76" fmla="*/ 53 w 105"/>
              <a:gd name="T77" fmla="*/ 108 h 155"/>
              <a:gd name="T78" fmla="*/ 49 w 105"/>
              <a:gd name="T79" fmla="*/ 98 h 155"/>
              <a:gd name="T80" fmla="*/ 44 w 105"/>
              <a:gd name="T81" fmla="*/ 101 h 155"/>
              <a:gd name="T82" fmla="*/ 39 w 105"/>
              <a:gd name="T83" fmla="*/ 98 h 155"/>
              <a:gd name="T84" fmla="*/ 46 w 105"/>
              <a:gd name="T85" fmla="*/ 104 h 155"/>
              <a:gd name="T86" fmla="*/ 49 w 105"/>
              <a:gd name="T87" fmla="*/ 115 h 155"/>
              <a:gd name="T88" fmla="*/ 47 w 105"/>
              <a:gd name="T89" fmla="*/ 124 h 155"/>
              <a:gd name="T90" fmla="*/ 44 w 105"/>
              <a:gd name="T91" fmla="*/ 120 h 155"/>
              <a:gd name="T92" fmla="*/ 39 w 105"/>
              <a:gd name="T93" fmla="*/ 115 h 155"/>
              <a:gd name="T94" fmla="*/ 37 w 105"/>
              <a:gd name="T95" fmla="*/ 103 h 155"/>
              <a:gd name="T96" fmla="*/ 35 w 105"/>
              <a:gd name="T97" fmla="*/ 106 h 155"/>
              <a:gd name="T98" fmla="*/ 27 w 105"/>
              <a:gd name="T99" fmla="*/ 94 h 155"/>
              <a:gd name="T100" fmla="*/ 23 w 105"/>
              <a:gd name="T101" fmla="*/ 91 h 155"/>
              <a:gd name="T102" fmla="*/ 18 w 105"/>
              <a:gd name="T103" fmla="*/ 78 h 155"/>
              <a:gd name="T104" fmla="*/ 14 w 105"/>
              <a:gd name="T105" fmla="*/ 70 h 155"/>
              <a:gd name="T106" fmla="*/ 7 w 105"/>
              <a:gd name="T107" fmla="*/ 64 h 155"/>
              <a:gd name="T108" fmla="*/ 2 w 105"/>
              <a:gd name="T109" fmla="*/ 50 h 155"/>
              <a:gd name="T110" fmla="*/ 0 w 105"/>
              <a:gd name="T111" fmla="*/ 40 h 155"/>
              <a:gd name="T112" fmla="*/ 2 w 105"/>
              <a:gd name="T113" fmla="*/ 31 h 155"/>
              <a:gd name="T114" fmla="*/ 4 w 105"/>
              <a:gd name="T115" fmla="*/ 19 h 155"/>
              <a:gd name="T116" fmla="*/ 2 w 105"/>
              <a:gd name="T117" fmla="*/ 7 h 155"/>
              <a:gd name="T118" fmla="*/ 20 w 105"/>
              <a:gd name="T119" fmla="*/ 3 h 155"/>
              <a:gd name="T120" fmla="*/ 35 w 105"/>
              <a:gd name="T121" fmla="*/ 3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5" h="155">
                <a:moveTo>
                  <a:pt x="23" y="134"/>
                </a:moveTo>
                <a:lnTo>
                  <a:pt x="23" y="136"/>
                </a:lnTo>
                <a:lnTo>
                  <a:pt x="25" y="136"/>
                </a:lnTo>
                <a:lnTo>
                  <a:pt x="25" y="138"/>
                </a:lnTo>
                <a:lnTo>
                  <a:pt x="25" y="139"/>
                </a:lnTo>
                <a:lnTo>
                  <a:pt x="27" y="139"/>
                </a:lnTo>
                <a:lnTo>
                  <a:pt x="27" y="141"/>
                </a:lnTo>
                <a:lnTo>
                  <a:pt x="25" y="141"/>
                </a:lnTo>
                <a:lnTo>
                  <a:pt x="23" y="141"/>
                </a:lnTo>
                <a:lnTo>
                  <a:pt x="23" y="139"/>
                </a:lnTo>
                <a:lnTo>
                  <a:pt x="21" y="139"/>
                </a:lnTo>
                <a:lnTo>
                  <a:pt x="21" y="134"/>
                </a:lnTo>
                <a:lnTo>
                  <a:pt x="23" y="134"/>
                </a:lnTo>
                <a:close/>
                <a:moveTo>
                  <a:pt x="18" y="132"/>
                </a:moveTo>
                <a:lnTo>
                  <a:pt x="20" y="132"/>
                </a:lnTo>
                <a:lnTo>
                  <a:pt x="18" y="132"/>
                </a:lnTo>
                <a:close/>
                <a:moveTo>
                  <a:pt x="49" y="131"/>
                </a:moveTo>
                <a:lnTo>
                  <a:pt x="49" y="132"/>
                </a:lnTo>
                <a:lnTo>
                  <a:pt x="47" y="132"/>
                </a:lnTo>
                <a:lnTo>
                  <a:pt x="47" y="131"/>
                </a:lnTo>
                <a:lnTo>
                  <a:pt x="47" y="129"/>
                </a:lnTo>
                <a:lnTo>
                  <a:pt x="47" y="127"/>
                </a:lnTo>
                <a:lnTo>
                  <a:pt x="49" y="127"/>
                </a:lnTo>
                <a:lnTo>
                  <a:pt x="47" y="125"/>
                </a:lnTo>
                <a:lnTo>
                  <a:pt x="49" y="127"/>
                </a:lnTo>
                <a:lnTo>
                  <a:pt x="49" y="129"/>
                </a:lnTo>
                <a:lnTo>
                  <a:pt x="49" y="131"/>
                </a:lnTo>
                <a:close/>
                <a:moveTo>
                  <a:pt x="9" y="122"/>
                </a:moveTo>
                <a:lnTo>
                  <a:pt x="9" y="124"/>
                </a:lnTo>
                <a:lnTo>
                  <a:pt x="7" y="122"/>
                </a:lnTo>
                <a:lnTo>
                  <a:pt x="6" y="120"/>
                </a:lnTo>
                <a:lnTo>
                  <a:pt x="7" y="120"/>
                </a:lnTo>
                <a:lnTo>
                  <a:pt x="9" y="120"/>
                </a:lnTo>
                <a:lnTo>
                  <a:pt x="7" y="120"/>
                </a:lnTo>
                <a:lnTo>
                  <a:pt x="9" y="120"/>
                </a:lnTo>
                <a:lnTo>
                  <a:pt x="9" y="122"/>
                </a:lnTo>
                <a:close/>
                <a:moveTo>
                  <a:pt x="28" y="115"/>
                </a:moveTo>
                <a:lnTo>
                  <a:pt x="27" y="115"/>
                </a:lnTo>
                <a:lnTo>
                  <a:pt x="27" y="113"/>
                </a:lnTo>
                <a:lnTo>
                  <a:pt x="28" y="113"/>
                </a:lnTo>
                <a:lnTo>
                  <a:pt x="30" y="115"/>
                </a:lnTo>
                <a:lnTo>
                  <a:pt x="28" y="115"/>
                </a:lnTo>
                <a:close/>
                <a:moveTo>
                  <a:pt x="14" y="113"/>
                </a:moveTo>
                <a:lnTo>
                  <a:pt x="13" y="111"/>
                </a:lnTo>
                <a:lnTo>
                  <a:pt x="14" y="111"/>
                </a:lnTo>
                <a:lnTo>
                  <a:pt x="14" y="113"/>
                </a:lnTo>
                <a:close/>
                <a:moveTo>
                  <a:pt x="13" y="111"/>
                </a:moveTo>
                <a:lnTo>
                  <a:pt x="11" y="111"/>
                </a:lnTo>
                <a:lnTo>
                  <a:pt x="13" y="111"/>
                </a:lnTo>
                <a:close/>
                <a:moveTo>
                  <a:pt x="11" y="110"/>
                </a:moveTo>
                <a:lnTo>
                  <a:pt x="9" y="110"/>
                </a:lnTo>
                <a:lnTo>
                  <a:pt x="11" y="110"/>
                </a:lnTo>
                <a:close/>
                <a:moveTo>
                  <a:pt x="23" y="111"/>
                </a:moveTo>
                <a:lnTo>
                  <a:pt x="21" y="110"/>
                </a:lnTo>
                <a:lnTo>
                  <a:pt x="21" y="108"/>
                </a:lnTo>
                <a:lnTo>
                  <a:pt x="23" y="108"/>
                </a:lnTo>
                <a:lnTo>
                  <a:pt x="23" y="110"/>
                </a:lnTo>
                <a:lnTo>
                  <a:pt x="23" y="111"/>
                </a:lnTo>
                <a:close/>
                <a:moveTo>
                  <a:pt x="58" y="54"/>
                </a:moveTo>
                <a:lnTo>
                  <a:pt x="56" y="54"/>
                </a:lnTo>
                <a:lnTo>
                  <a:pt x="58" y="54"/>
                </a:lnTo>
                <a:close/>
                <a:moveTo>
                  <a:pt x="75" y="45"/>
                </a:moveTo>
                <a:lnTo>
                  <a:pt x="74" y="43"/>
                </a:lnTo>
                <a:lnTo>
                  <a:pt x="75" y="43"/>
                </a:lnTo>
                <a:lnTo>
                  <a:pt x="75" y="45"/>
                </a:lnTo>
                <a:close/>
                <a:moveTo>
                  <a:pt x="42" y="0"/>
                </a:moveTo>
                <a:lnTo>
                  <a:pt x="44" y="0"/>
                </a:lnTo>
                <a:lnTo>
                  <a:pt x="44" y="2"/>
                </a:lnTo>
                <a:lnTo>
                  <a:pt x="46" y="3"/>
                </a:lnTo>
                <a:lnTo>
                  <a:pt x="46" y="5"/>
                </a:lnTo>
                <a:lnTo>
                  <a:pt x="46" y="7"/>
                </a:lnTo>
                <a:lnTo>
                  <a:pt x="47" y="7"/>
                </a:lnTo>
                <a:lnTo>
                  <a:pt x="47" y="8"/>
                </a:lnTo>
                <a:lnTo>
                  <a:pt x="46" y="8"/>
                </a:lnTo>
                <a:lnTo>
                  <a:pt x="46" y="10"/>
                </a:lnTo>
                <a:lnTo>
                  <a:pt x="47" y="12"/>
                </a:lnTo>
                <a:lnTo>
                  <a:pt x="47" y="14"/>
                </a:lnTo>
                <a:lnTo>
                  <a:pt x="49" y="14"/>
                </a:lnTo>
                <a:lnTo>
                  <a:pt x="51" y="14"/>
                </a:lnTo>
                <a:lnTo>
                  <a:pt x="53" y="14"/>
                </a:lnTo>
                <a:lnTo>
                  <a:pt x="53" y="15"/>
                </a:lnTo>
                <a:lnTo>
                  <a:pt x="54" y="15"/>
                </a:lnTo>
                <a:lnTo>
                  <a:pt x="54" y="19"/>
                </a:lnTo>
                <a:lnTo>
                  <a:pt x="53" y="21"/>
                </a:lnTo>
                <a:lnTo>
                  <a:pt x="53" y="22"/>
                </a:lnTo>
                <a:lnTo>
                  <a:pt x="53" y="28"/>
                </a:lnTo>
                <a:lnTo>
                  <a:pt x="53" y="29"/>
                </a:lnTo>
                <a:lnTo>
                  <a:pt x="53" y="31"/>
                </a:lnTo>
                <a:lnTo>
                  <a:pt x="53" y="33"/>
                </a:lnTo>
                <a:lnTo>
                  <a:pt x="53" y="35"/>
                </a:lnTo>
                <a:lnTo>
                  <a:pt x="53" y="38"/>
                </a:lnTo>
                <a:lnTo>
                  <a:pt x="53" y="40"/>
                </a:lnTo>
                <a:lnTo>
                  <a:pt x="53" y="42"/>
                </a:lnTo>
                <a:lnTo>
                  <a:pt x="54" y="43"/>
                </a:lnTo>
                <a:lnTo>
                  <a:pt x="56" y="45"/>
                </a:lnTo>
                <a:lnTo>
                  <a:pt x="56" y="47"/>
                </a:lnTo>
                <a:lnTo>
                  <a:pt x="56" y="49"/>
                </a:lnTo>
                <a:lnTo>
                  <a:pt x="56" y="50"/>
                </a:lnTo>
                <a:lnTo>
                  <a:pt x="56" y="52"/>
                </a:lnTo>
                <a:lnTo>
                  <a:pt x="54" y="52"/>
                </a:lnTo>
                <a:lnTo>
                  <a:pt x="53" y="54"/>
                </a:lnTo>
                <a:lnTo>
                  <a:pt x="51" y="54"/>
                </a:lnTo>
                <a:lnTo>
                  <a:pt x="49" y="57"/>
                </a:lnTo>
                <a:lnTo>
                  <a:pt x="47" y="59"/>
                </a:lnTo>
                <a:lnTo>
                  <a:pt x="49" y="59"/>
                </a:lnTo>
                <a:lnTo>
                  <a:pt x="47" y="59"/>
                </a:lnTo>
                <a:lnTo>
                  <a:pt x="47" y="61"/>
                </a:lnTo>
                <a:lnTo>
                  <a:pt x="47" y="59"/>
                </a:lnTo>
                <a:lnTo>
                  <a:pt x="49" y="61"/>
                </a:lnTo>
                <a:lnTo>
                  <a:pt x="49" y="59"/>
                </a:lnTo>
                <a:lnTo>
                  <a:pt x="51" y="59"/>
                </a:lnTo>
                <a:lnTo>
                  <a:pt x="53" y="57"/>
                </a:lnTo>
                <a:lnTo>
                  <a:pt x="54" y="56"/>
                </a:lnTo>
                <a:lnTo>
                  <a:pt x="56" y="57"/>
                </a:lnTo>
                <a:lnTo>
                  <a:pt x="56" y="56"/>
                </a:lnTo>
                <a:lnTo>
                  <a:pt x="58" y="56"/>
                </a:lnTo>
                <a:lnTo>
                  <a:pt x="58" y="54"/>
                </a:lnTo>
                <a:lnTo>
                  <a:pt x="60" y="56"/>
                </a:lnTo>
                <a:lnTo>
                  <a:pt x="60" y="57"/>
                </a:lnTo>
                <a:lnTo>
                  <a:pt x="61" y="59"/>
                </a:lnTo>
                <a:lnTo>
                  <a:pt x="61" y="61"/>
                </a:lnTo>
                <a:lnTo>
                  <a:pt x="63" y="63"/>
                </a:lnTo>
                <a:lnTo>
                  <a:pt x="63" y="61"/>
                </a:lnTo>
                <a:lnTo>
                  <a:pt x="61" y="61"/>
                </a:lnTo>
                <a:lnTo>
                  <a:pt x="61" y="59"/>
                </a:lnTo>
                <a:lnTo>
                  <a:pt x="63" y="59"/>
                </a:lnTo>
                <a:lnTo>
                  <a:pt x="65" y="59"/>
                </a:lnTo>
                <a:lnTo>
                  <a:pt x="65" y="57"/>
                </a:lnTo>
                <a:lnTo>
                  <a:pt x="65" y="56"/>
                </a:lnTo>
                <a:lnTo>
                  <a:pt x="67" y="56"/>
                </a:lnTo>
                <a:lnTo>
                  <a:pt x="68" y="56"/>
                </a:lnTo>
                <a:lnTo>
                  <a:pt x="68" y="54"/>
                </a:lnTo>
                <a:lnTo>
                  <a:pt x="68" y="52"/>
                </a:lnTo>
                <a:lnTo>
                  <a:pt x="70" y="52"/>
                </a:lnTo>
                <a:lnTo>
                  <a:pt x="70" y="54"/>
                </a:lnTo>
                <a:lnTo>
                  <a:pt x="70" y="56"/>
                </a:lnTo>
                <a:lnTo>
                  <a:pt x="70" y="57"/>
                </a:lnTo>
                <a:lnTo>
                  <a:pt x="72" y="57"/>
                </a:lnTo>
                <a:lnTo>
                  <a:pt x="72" y="59"/>
                </a:lnTo>
                <a:lnTo>
                  <a:pt x="74" y="59"/>
                </a:lnTo>
                <a:lnTo>
                  <a:pt x="74" y="57"/>
                </a:lnTo>
                <a:lnTo>
                  <a:pt x="75" y="57"/>
                </a:lnTo>
                <a:lnTo>
                  <a:pt x="75" y="56"/>
                </a:lnTo>
                <a:lnTo>
                  <a:pt x="77" y="57"/>
                </a:lnTo>
                <a:lnTo>
                  <a:pt x="79" y="59"/>
                </a:lnTo>
                <a:lnTo>
                  <a:pt x="79" y="61"/>
                </a:lnTo>
                <a:lnTo>
                  <a:pt x="81" y="61"/>
                </a:lnTo>
                <a:lnTo>
                  <a:pt x="79" y="59"/>
                </a:lnTo>
                <a:lnTo>
                  <a:pt x="79" y="57"/>
                </a:lnTo>
                <a:lnTo>
                  <a:pt x="81" y="57"/>
                </a:lnTo>
                <a:lnTo>
                  <a:pt x="79" y="57"/>
                </a:lnTo>
                <a:lnTo>
                  <a:pt x="79" y="56"/>
                </a:lnTo>
                <a:lnTo>
                  <a:pt x="81" y="56"/>
                </a:lnTo>
                <a:lnTo>
                  <a:pt x="79" y="54"/>
                </a:lnTo>
                <a:lnTo>
                  <a:pt x="79" y="52"/>
                </a:lnTo>
                <a:lnTo>
                  <a:pt x="79" y="50"/>
                </a:lnTo>
                <a:lnTo>
                  <a:pt x="79" y="49"/>
                </a:lnTo>
                <a:lnTo>
                  <a:pt x="77" y="45"/>
                </a:lnTo>
                <a:lnTo>
                  <a:pt x="75" y="43"/>
                </a:lnTo>
                <a:lnTo>
                  <a:pt x="74" y="43"/>
                </a:lnTo>
                <a:lnTo>
                  <a:pt x="72" y="43"/>
                </a:lnTo>
                <a:lnTo>
                  <a:pt x="74" y="42"/>
                </a:lnTo>
                <a:lnTo>
                  <a:pt x="75" y="40"/>
                </a:lnTo>
                <a:lnTo>
                  <a:pt x="74" y="40"/>
                </a:lnTo>
                <a:lnTo>
                  <a:pt x="75" y="38"/>
                </a:lnTo>
                <a:lnTo>
                  <a:pt x="74" y="38"/>
                </a:lnTo>
                <a:lnTo>
                  <a:pt x="74" y="36"/>
                </a:lnTo>
                <a:lnTo>
                  <a:pt x="75" y="36"/>
                </a:lnTo>
                <a:lnTo>
                  <a:pt x="75" y="35"/>
                </a:lnTo>
                <a:lnTo>
                  <a:pt x="77" y="36"/>
                </a:lnTo>
                <a:lnTo>
                  <a:pt x="79" y="36"/>
                </a:lnTo>
                <a:lnTo>
                  <a:pt x="81" y="36"/>
                </a:lnTo>
                <a:lnTo>
                  <a:pt x="81" y="38"/>
                </a:lnTo>
                <a:lnTo>
                  <a:pt x="81" y="40"/>
                </a:lnTo>
                <a:lnTo>
                  <a:pt x="82" y="40"/>
                </a:lnTo>
                <a:lnTo>
                  <a:pt x="82" y="42"/>
                </a:lnTo>
                <a:lnTo>
                  <a:pt x="84" y="43"/>
                </a:lnTo>
                <a:lnTo>
                  <a:pt x="84" y="45"/>
                </a:lnTo>
                <a:lnTo>
                  <a:pt x="84" y="47"/>
                </a:lnTo>
                <a:lnTo>
                  <a:pt x="86" y="47"/>
                </a:lnTo>
                <a:lnTo>
                  <a:pt x="86" y="49"/>
                </a:lnTo>
                <a:lnTo>
                  <a:pt x="88" y="52"/>
                </a:lnTo>
                <a:lnTo>
                  <a:pt x="88" y="54"/>
                </a:lnTo>
                <a:lnTo>
                  <a:pt x="88" y="56"/>
                </a:lnTo>
                <a:lnTo>
                  <a:pt x="89" y="56"/>
                </a:lnTo>
                <a:lnTo>
                  <a:pt x="89" y="57"/>
                </a:lnTo>
                <a:lnTo>
                  <a:pt x="89" y="59"/>
                </a:lnTo>
                <a:lnTo>
                  <a:pt x="89" y="61"/>
                </a:lnTo>
                <a:lnTo>
                  <a:pt x="89" y="63"/>
                </a:lnTo>
                <a:lnTo>
                  <a:pt x="89" y="64"/>
                </a:lnTo>
                <a:lnTo>
                  <a:pt x="89" y="66"/>
                </a:lnTo>
                <a:lnTo>
                  <a:pt x="89" y="68"/>
                </a:lnTo>
                <a:lnTo>
                  <a:pt x="89" y="71"/>
                </a:lnTo>
                <a:lnTo>
                  <a:pt x="89" y="73"/>
                </a:lnTo>
                <a:lnTo>
                  <a:pt x="89" y="75"/>
                </a:lnTo>
                <a:lnTo>
                  <a:pt x="89" y="77"/>
                </a:lnTo>
                <a:lnTo>
                  <a:pt x="89" y="78"/>
                </a:lnTo>
                <a:lnTo>
                  <a:pt x="89" y="80"/>
                </a:lnTo>
                <a:lnTo>
                  <a:pt x="89" y="85"/>
                </a:lnTo>
                <a:lnTo>
                  <a:pt x="89" y="89"/>
                </a:lnTo>
                <a:lnTo>
                  <a:pt x="91" y="92"/>
                </a:lnTo>
                <a:lnTo>
                  <a:pt x="91" y="94"/>
                </a:lnTo>
                <a:lnTo>
                  <a:pt x="93" y="96"/>
                </a:lnTo>
                <a:lnTo>
                  <a:pt x="93" y="98"/>
                </a:lnTo>
                <a:lnTo>
                  <a:pt x="93" y="99"/>
                </a:lnTo>
                <a:lnTo>
                  <a:pt x="93" y="101"/>
                </a:lnTo>
                <a:lnTo>
                  <a:pt x="95" y="103"/>
                </a:lnTo>
                <a:lnTo>
                  <a:pt x="95" y="104"/>
                </a:lnTo>
                <a:lnTo>
                  <a:pt x="95" y="106"/>
                </a:lnTo>
                <a:lnTo>
                  <a:pt x="96" y="106"/>
                </a:lnTo>
                <a:lnTo>
                  <a:pt x="96" y="108"/>
                </a:lnTo>
                <a:lnTo>
                  <a:pt x="98" y="110"/>
                </a:lnTo>
                <a:lnTo>
                  <a:pt x="98" y="111"/>
                </a:lnTo>
                <a:lnTo>
                  <a:pt x="100" y="113"/>
                </a:lnTo>
                <a:lnTo>
                  <a:pt x="100" y="115"/>
                </a:lnTo>
                <a:lnTo>
                  <a:pt x="100" y="117"/>
                </a:lnTo>
                <a:lnTo>
                  <a:pt x="102" y="118"/>
                </a:lnTo>
                <a:lnTo>
                  <a:pt x="103" y="118"/>
                </a:lnTo>
                <a:lnTo>
                  <a:pt x="103" y="120"/>
                </a:lnTo>
                <a:lnTo>
                  <a:pt x="103" y="122"/>
                </a:lnTo>
                <a:lnTo>
                  <a:pt x="105" y="122"/>
                </a:lnTo>
                <a:lnTo>
                  <a:pt x="105" y="125"/>
                </a:lnTo>
                <a:lnTo>
                  <a:pt x="103" y="125"/>
                </a:lnTo>
                <a:lnTo>
                  <a:pt x="103" y="127"/>
                </a:lnTo>
                <a:lnTo>
                  <a:pt x="103" y="129"/>
                </a:lnTo>
                <a:lnTo>
                  <a:pt x="103" y="131"/>
                </a:lnTo>
                <a:lnTo>
                  <a:pt x="103" y="132"/>
                </a:lnTo>
                <a:lnTo>
                  <a:pt x="102" y="134"/>
                </a:lnTo>
                <a:lnTo>
                  <a:pt x="100" y="136"/>
                </a:lnTo>
                <a:lnTo>
                  <a:pt x="100" y="138"/>
                </a:lnTo>
                <a:lnTo>
                  <a:pt x="100" y="139"/>
                </a:lnTo>
                <a:lnTo>
                  <a:pt x="98" y="141"/>
                </a:lnTo>
                <a:lnTo>
                  <a:pt x="96" y="143"/>
                </a:lnTo>
                <a:lnTo>
                  <a:pt x="96" y="145"/>
                </a:lnTo>
                <a:lnTo>
                  <a:pt x="95" y="145"/>
                </a:lnTo>
                <a:lnTo>
                  <a:pt x="95" y="146"/>
                </a:lnTo>
                <a:lnTo>
                  <a:pt x="93" y="146"/>
                </a:lnTo>
                <a:lnTo>
                  <a:pt x="93" y="148"/>
                </a:lnTo>
                <a:lnTo>
                  <a:pt x="91" y="148"/>
                </a:lnTo>
                <a:lnTo>
                  <a:pt x="88" y="152"/>
                </a:lnTo>
                <a:lnTo>
                  <a:pt x="88" y="153"/>
                </a:lnTo>
                <a:lnTo>
                  <a:pt x="84" y="153"/>
                </a:lnTo>
                <a:lnTo>
                  <a:pt x="82" y="155"/>
                </a:lnTo>
                <a:lnTo>
                  <a:pt x="81" y="155"/>
                </a:lnTo>
                <a:lnTo>
                  <a:pt x="79" y="155"/>
                </a:lnTo>
                <a:lnTo>
                  <a:pt x="77" y="155"/>
                </a:lnTo>
                <a:lnTo>
                  <a:pt x="77" y="153"/>
                </a:lnTo>
                <a:lnTo>
                  <a:pt x="75" y="155"/>
                </a:lnTo>
                <a:lnTo>
                  <a:pt x="74" y="153"/>
                </a:lnTo>
                <a:lnTo>
                  <a:pt x="72" y="152"/>
                </a:lnTo>
                <a:lnTo>
                  <a:pt x="70" y="150"/>
                </a:lnTo>
                <a:lnTo>
                  <a:pt x="68" y="146"/>
                </a:lnTo>
                <a:lnTo>
                  <a:pt x="65" y="145"/>
                </a:lnTo>
                <a:lnTo>
                  <a:pt x="65" y="143"/>
                </a:lnTo>
                <a:lnTo>
                  <a:pt x="65" y="141"/>
                </a:lnTo>
                <a:lnTo>
                  <a:pt x="63" y="139"/>
                </a:lnTo>
                <a:lnTo>
                  <a:pt x="63" y="138"/>
                </a:lnTo>
                <a:lnTo>
                  <a:pt x="63" y="136"/>
                </a:lnTo>
                <a:lnTo>
                  <a:pt x="61" y="134"/>
                </a:lnTo>
                <a:lnTo>
                  <a:pt x="61" y="132"/>
                </a:lnTo>
                <a:lnTo>
                  <a:pt x="58" y="131"/>
                </a:lnTo>
                <a:lnTo>
                  <a:pt x="58" y="129"/>
                </a:lnTo>
                <a:lnTo>
                  <a:pt x="58" y="127"/>
                </a:lnTo>
                <a:lnTo>
                  <a:pt x="58" y="125"/>
                </a:lnTo>
                <a:lnTo>
                  <a:pt x="56" y="125"/>
                </a:lnTo>
                <a:lnTo>
                  <a:pt x="56" y="124"/>
                </a:lnTo>
                <a:lnTo>
                  <a:pt x="54" y="122"/>
                </a:lnTo>
                <a:lnTo>
                  <a:pt x="54" y="120"/>
                </a:lnTo>
                <a:lnTo>
                  <a:pt x="54" y="117"/>
                </a:lnTo>
                <a:lnTo>
                  <a:pt x="54" y="115"/>
                </a:lnTo>
                <a:lnTo>
                  <a:pt x="54" y="113"/>
                </a:lnTo>
                <a:lnTo>
                  <a:pt x="54" y="111"/>
                </a:lnTo>
                <a:lnTo>
                  <a:pt x="53" y="108"/>
                </a:lnTo>
                <a:lnTo>
                  <a:pt x="51" y="106"/>
                </a:lnTo>
                <a:lnTo>
                  <a:pt x="51" y="104"/>
                </a:lnTo>
                <a:lnTo>
                  <a:pt x="49" y="104"/>
                </a:lnTo>
                <a:lnTo>
                  <a:pt x="47" y="103"/>
                </a:lnTo>
                <a:lnTo>
                  <a:pt x="47" y="101"/>
                </a:lnTo>
                <a:lnTo>
                  <a:pt x="49" y="99"/>
                </a:lnTo>
                <a:lnTo>
                  <a:pt x="49" y="98"/>
                </a:lnTo>
                <a:lnTo>
                  <a:pt x="51" y="96"/>
                </a:lnTo>
                <a:lnTo>
                  <a:pt x="49" y="96"/>
                </a:lnTo>
                <a:lnTo>
                  <a:pt x="47" y="96"/>
                </a:lnTo>
                <a:lnTo>
                  <a:pt x="46" y="98"/>
                </a:lnTo>
                <a:lnTo>
                  <a:pt x="46" y="99"/>
                </a:lnTo>
                <a:lnTo>
                  <a:pt x="46" y="101"/>
                </a:lnTo>
                <a:lnTo>
                  <a:pt x="44" y="101"/>
                </a:lnTo>
                <a:lnTo>
                  <a:pt x="44" y="99"/>
                </a:lnTo>
                <a:lnTo>
                  <a:pt x="42" y="99"/>
                </a:lnTo>
                <a:lnTo>
                  <a:pt x="41" y="99"/>
                </a:lnTo>
                <a:lnTo>
                  <a:pt x="41" y="98"/>
                </a:lnTo>
                <a:lnTo>
                  <a:pt x="39" y="98"/>
                </a:lnTo>
                <a:lnTo>
                  <a:pt x="39" y="96"/>
                </a:lnTo>
                <a:lnTo>
                  <a:pt x="39" y="98"/>
                </a:lnTo>
                <a:lnTo>
                  <a:pt x="39" y="99"/>
                </a:lnTo>
                <a:lnTo>
                  <a:pt x="41" y="99"/>
                </a:lnTo>
                <a:lnTo>
                  <a:pt x="41" y="101"/>
                </a:lnTo>
                <a:lnTo>
                  <a:pt x="42" y="101"/>
                </a:lnTo>
                <a:lnTo>
                  <a:pt x="44" y="103"/>
                </a:lnTo>
                <a:lnTo>
                  <a:pt x="44" y="104"/>
                </a:lnTo>
                <a:lnTo>
                  <a:pt x="46" y="104"/>
                </a:lnTo>
                <a:lnTo>
                  <a:pt x="46" y="106"/>
                </a:lnTo>
                <a:lnTo>
                  <a:pt x="47" y="108"/>
                </a:lnTo>
                <a:lnTo>
                  <a:pt x="47" y="110"/>
                </a:lnTo>
                <a:lnTo>
                  <a:pt x="49" y="110"/>
                </a:lnTo>
                <a:lnTo>
                  <a:pt x="49" y="111"/>
                </a:lnTo>
                <a:lnTo>
                  <a:pt x="49" y="113"/>
                </a:lnTo>
                <a:lnTo>
                  <a:pt x="49" y="115"/>
                </a:lnTo>
                <a:lnTo>
                  <a:pt x="49" y="117"/>
                </a:lnTo>
                <a:lnTo>
                  <a:pt x="49" y="118"/>
                </a:lnTo>
                <a:lnTo>
                  <a:pt x="47" y="120"/>
                </a:lnTo>
                <a:lnTo>
                  <a:pt x="49" y="120"/>
                </a:lnTo>
                <a:lnTo>
                  <a:pt x="47" y="120"/>
                </a:lnTo>
                <a:lnTo>
                  <a:pt x="47" y="122"/>
                </a:lnTo>
                <a:lnTo>
                  <a:pt x="47" y="124"/>
                </a:lnTo>
                <a:lnTo>
                  <a:pt x="47" y="125"/>
                </a:lnTo>
                <a:lnTo>
                  <a:pt x="46" y="125"/>
                </a:lnTo>
                <a:lnTo>
                  <a:pt x="46" y="124"/>
                </a:lnTo>
                <a:lnTo>
                  <a:pt x="44" y="124"/>
                </a:lnTo>
                <a:lnTo>
                  <a:pt x="46" y="122"/>
                </a:lnTo>
                <a:lnTo>
                  <a:pt x="44" y="122"/>
                </a:lnTo>
                <a:lnTo>
                  <a:pt x="44" y="120"/>
                </a:lnTo>
                <a:lnTo>
                  <a:pt x="44" y="118"/>
                </a:lnTo>
                <a:lnTo>
                  <a:pt x="42" y="117"/>
                </a:lnTo>
                <a:lnTo>
                  <a:pt x="41" y="117"/>
                </a:lnTo>
                <a:lnTo>
                  <a:pt x="41" y="118"/>
                </a:lnTo>
                <a:lnTo>
                  <a:pt x="39" y="118"/>
                </a:lnTo>
                <a:lnTo>
                  <a:pt x="39" y="117"/>
                </a:lnTo>
                <a:lnTo>
                  <a:pt x="39" y="115"/>
                </a:lnTo>
                <a:lnTo>
                  <a:pt x="39" y="113"/>
                </a:lnTo>
                <a:lnTo>
                  <a:pt x="41" y="111"/>
                </a:lnTo>
                <a:lnTo>
                  <a:pt x="39" y="110"/>
                </a:lnTo>
                <a:lnTo>
                  <a:pt x="39" y="108"/>
                </a:lnTo>
                <a:lnTo>
                  <a:pt x="37" y="106"/>
                </a:lnTo>
                <a:lnTo>
                  <a:pt x="37" y="104"/>
                </a:lnTo>
                <a:lnTo>
                  <a:pt x="37" y="103"/>
                </a:lnTo>
                <a:lnTo>
                  <a:pt x="37" y="101"/>
                </a:lnTo>
                <a:lnTo>
                  <a:pt x="35" y="101"/>
                </a:lnTo>
                <a:lnTo>
                  <a:pt x="35" y="103"/>
                </a:lnTo>
                <a:lnTo>
                  <a:pt x="37" y="103"/>
                </a:lnTo>
                <a:lnTo>
                  <a:pt x="37" y="104"/>
                </a:lnTo>
                <a:lnTo>
                  <a:pt x="35" y="104"/>
                </a:lnTo>
                <a:lnTo>
                  <a:pt x="35" y="106"/>
                </a:lnTo>
                <a:lnTo>
                  <a:pt x="35" y="104"/>
                </a:lnTo>
                <a:lnTo>
                  <a:pt x="35" y="103"/>
                </a:lnTo>
                <a:lnTo>
                  <a:pt x="34" y="99"/>
                </a:lnTo>
                <a:lnTo>
                  <a:pt x="32" y="98"/>
                </a:lnTo>
                <a:lnTo>
                  <a:pt x="28" y="96"/>
                </a:lnTo>
                <a:lnTo>
                  <a:pt x="28" y="94"/>
                </a:lnTo>
                <a:lnTo>
                  <a:pt x="27" y="94"/>
                </a:lnTo>
                <a:lnTo>
                  <a:pt x="27" y="96"/>
                </a:lnTo>
                <a:lnTo>
                  <a:pt x="28" y="98"/>
                </a:lnTo>
                <a:lnTo>
                  <a:pt x="27" y="98"/>
                </a:lnTo>
                <a:lnTo>
                  <a:pt x="27" y="96"/>
                </a:lnTo>
                <a:lnTo>
                  <a:pt x="27" y="94"/>
                </a:lnTo>
                <a:lnTo>
                  <a:pt x="25" y="92"/>
                </a:lnTo>
                <a:lnTo>
                  <a:pt x="23" y="91"/>
                </a:lnTo>
                <a:lnTo>
                  <a:pt x="23" y="89"/>
                </a:lnTo>
                <a:lnTo>
                  <a:pt x="23" y="87"/>
                </a:lnTo>
                <a:lnTo>
                  <a:pt x="23" y="85"/>
                </a:lnTo>
                <a:lnTo>
                  <a:pt x="21" y="84"/>
                </a:lnTo>
                <a:lnTo>
                  <a:pt x="20" y="80"/>
                </a:lnTo>
                <a:lnTo>
                  <a:pt x="18" y="80"/>
                </a:lnTo>
                <a:lnTo>
                  <a:pt x="18" y="78"/>
                </a:lnTo>
                <a:lnTo>
                  <a:pt x="16" y="78"/>
                </a:lnTo>
                <a:lnTo>
                  <a:pt x="16" y="77"/>
                </a:lnTo>
                <a:lnTo>
                  <a:pt x="14" y="75"/>
                </a:lnTo>
                <a:lnTo>
                  <a:pt x="14" y="73"/>
                </a:lnTo>
                <a:lnTo>
                  <a:pt x="16" y="71"/>
                </a:lnTo>
                <a:lnTo>
                  <a:pt x="14" y="71"/>
                </a:lnTo>
                <a:lnTo>
                  <a:pt x="14" y="70"/>
                </a:lnTo>
                <a:lnTo>
                  <a:pt x="13" y="68"/>
                </a:lnTo>
                <a:lnTo>
                  <a:pt x="13" y="66"/>
                </a:lnTo>
                <a:lnTo>
                  <a:pt x="11" y="66"/>
                </a:lnTo>
                <a:lnTo>
                  <a:pt x="9" y="64"/>
                </a:lnTo>
                <a:lnTo>
                  <a:pt x="9" y="66"/>
                </a:lnTo>
                <a:lnTo>
                  <a:pt x="9" y="64"/>
                </a:lnTo>
                <a:lnTo>
                  <a:pt x="7" y="64"/>
                </a:lnTo>
                <a:lnTo>
                  <a:pt x="7" y="63"/>
                </a:lnTo>
                <a:lnTo>
                  <a:pt x="6" y="59"/>
                </a:lnTo>
                <a:lnTo>
                  <a:pt x="4" y="57"/>
                </a:lnTo>
                <a:lnTo>
                  <a:pt x="2" y="56"/>
                </a:lnTo>
                <a:lnTo>
                  <a:pt x="2" y="54"/>
                </a:lnTo>
                <a:lnTo>
                  <a:pt x="2" y="52"/>
                </a:lnTo>
                <a:lnTo>
                  <a:pt x="2" y="50"/>
                </a:lnTo>
                <a:lnTo>
                  <a:pt x="4" y="50"/>
                </a:lnTo>
                <a:lnTo>
                  <a:pt x="2" y="47"/>
                </a:lnTo>
                <a:lnTo>
                  <a:pt x="2" y="45"/>
                </a:lnTo>
                <a:lnTo>
                  <a:pt x="0" y="45"/>
                </a:lnTo>
                <a:lnTo>
                  <a:pt x="0" y="43"/>
                </a:lnTo>
                <a:lnTo>
                  <a:pt x="0" y="42"/>
                </a:lnTo>
                <a:lnTo>
                  <a:pt x="0" y="40"/>
                </a:lnTo>
                <a:lnTo>
                  <a:pt x="2" y="40"/>
                </a:lnTo>
                <a:lnTo>
                  <a:pt x="0" y="38"/>
                </a:lnTo>
                <a:lnTo>
                  <a:pt x="0" y="36"/>
                </a:lnTo>
                <a:lnTo>
                  <a:pt x="2" y="35"/>
                </a:lnTo>
                <a:lnTo>
                  <a:pt x="0" y="33"/>
                </a:lnTo>
                <a:lnTo>
                  <a:pt x="0" y="31"/>
                </a:lnTo>
                <a:lnTo>
                  <a:pt x="2" y="31"/>
                </a:lnTo>
                <a:lnTo>
                  <a:pt x="2" y="29"/>
                </a:lnTo>
                <a:lnTo>
                  <a:pt x="2" y="28"/>
                </a:lnTo>
                <a:lnTo>
                  <a:pt x="4" y="28"/>
                </a:lnTo>
                <a:lnTo>
                  <a:pt x="4" y="26"/>
                </a:lnTo>
                <a:lnTo>
                  <a:pt x="4" y="24"/>
                </a:lnTo>
                <a:lnTo>
                  <a:pt x="4" y="22"/>
                </a:lnTo>
                <a:lnTo>
                  <a:pt x="4" y="19"/>
                </a:lnTo>
                <a:lnTo>
                  <a:pt x="4" y="17"/>
                </a:lnTo>
                <a:lnTo>
                  <a:pt x="4" y="15"/>
                </a:lnTo>
                <a:lnTo>
                  <a:pt x="4" y="12"/>
                </a:lnTo>
                <a:lnTo>
                  <a:pt x="2" y="12"/>
                </a:lnTo>
                <a:lnTo>
                  <a:pt x="2" y="10"/>
                </a:lnTo>
                <a:lnTo>
                  <a:pt x="2" y="8"/>
                </a:lnTo>
                <a:lnTo>
                  <a:pt x="2" y="7"/>
                </a:lnTo>
                <a:lnTo>
                  <a:pt x="2" y="5"/>
                </a:lnTo>
                <a:lnTo>
                  <a:pt x="6" y="5"/>
                </a:lnTo>
                <a:lnTo>
                  <a:pt x="9" y="5"/>
                </a:lnTo>
                <a:lnTo>
                  <a:pt x="11" y="5"/>
                </a:lnTo>
                <a:lnTo>
                  <a:pt x="14" y="3"/>
                </a:lnTo>
                <a:lnTo>
                  <a:pt x="18" y="2"/>
                </a:lnTo>
                <a:lnTo>
                  <a:pt x="20" y="3"/>
                </a:lnTo>
                <a:lnTo>
                  <a:pt x="21" y="5"/>
                </a:lnTo>
                <a:lnTo>
                  <a:pt x="23" y="3"/>
                </a:lnTo>
                <a:lnTo>
                  <a:pt x="27" y="5"/>
                </a:lnTo>
                <a:lnTo>
                  <a:pt x="30" y="3"/>
                </a:lnTo>
                <a:lnTo>
                  <a:pt x="32" y="3"/>
                </a:lnTo>
                <a:lnTo>
                  <a:pt x="34" y="3"/>
                </a:lnTo>
                <a:lnTo>
                  <a:pt x="35" y="3"/>
                </a:lnTo>
                <a:lnTo>
                  <a:pt x="37" y="2"/>
                </a:lnTo>
                <a:lnTo>
                  <a:pt x="41" y="0"/>
                </a:lnTo>
                <a:lnTo>
                  <a:pt x="42" y="0"/>
                </a:lnTo>
                <a:close/>
              </a:path>
            </a:pathLst>
          </a:custGeom>
          <a:solidFill>
            <a:schemeClr val="tx2">
              <a:lumMod val="20000"/>
              <a:lumOff val="80000"/>
            </a:schemeClr>
          </a:solidFill>
          <a:ln w="3">
            <a:solidFill>
              <a:srgbClr val="FFFFFF"/>
            </a:solidFill>
            <a:prstDash val="solid"/>
            <a:round/>
            <a:headEnd/>
            <a:tailEnd/>
          </a:ln>
        </p:spPr>
        <p:txBody>
          <a:bodyPr/>
          <a:lstStyle/>
          <a:p>
            <a:pPr>
              <a:defRPr/>
            </a:pPr>
            <a:endParaRPr lang="en-US">
              <a:latin typeface="Calibri" pitchFamily="34" charset="0"/>
              <a:cs typeface="Arial" charset="0"/>
            </a:endParaRPr>
          </a:p>
        </p:txBody>
      </p:sp>
      <p:sp>
        <p:nvSpPr>
          <p:cNvPr id="152" name="Freeform 470"/>
          <p:cNvSpPr>
            <a:spLocks/>
          </p:cNvSpPr>
          <p:nvPr/>
        </p:nvSpPr>
        <p:spPr bwMode="auto">
          <a:xfrm>
            <a:off x="2811463" y="1701800"/>
            <a:ext cx="855662" cy="1141413"/>
          </a:xfrm>
          <a:custGeom>
            <a:avLst/>
            <a:gdLst>
              <a:gd name="T0" fmla="*/ 377 w 539"/>
              <a:gd name="T1" fmla="*/ 527 h 719"/>
              <a:gd name="T2" fmla="*/ 348 w 539"/>
              <a:gd name="T3" fmla="*/ 515 h 719"/>
              <a:gd name="T4" fmla="*/ 320 w 539"/>
              <a:gd name="T5" fmla="*/ 519 h 719"/>
              <a:gd name="T6" fmla="*/ 286 w 539"/>
              <a:gd name="T7" fmla="*/ 524 h 719"/>
              <a:gd name="T8" fmla="*/ 252 w 539"/>
              <a:gd name="T9" fmla="*/ 532 h 719"/>
              <a:gd name="T10" fmla="*/ 229 w 539"/>
              <a:gd name="T11" fmla="*/ 559 h 719"/>
              <a:gd name="T12" fmla="*/ 203 w 539"/>
              <a:gd name="T13" fmla="*/ 581 h 719"/>
              <a:gd name="T14" fmla="*/ 173 w 539"/>
              <a:gd name="T15" fmla="*/ 604 h 719"/>
              <a:gd name="T16" fmla="*/ 156 w 539"/>
              <a:gd name="T17" fmla="*/ 639 h 719"/>
              <a:gd name="T18" fmla="*/ 166 w 539"/>
              <a:gd name="T19" fmla="*/ 670 h 719"/>
              <a:gd name="T20" fmla="*/ 136 w 539"/>
              <a:gd name="T21" fmla="*/ 681 h 719"/>
              <a:gd name="T22" fmla="*/ 100 w 539"/>
              <a:gd name="T23" fmla="*/ 683 h 719"/>
              <a:gd name="T24" fmla="*/ 81 w 539"/>
              <a:gd name="T25" fmla="*/ 718 h 719"/>
              <a:gd name="T26" fmla="*/ 60 w 539"/>
              <a:gd name="T27" fmla="*/ 686 h 719"/>
              <a:gd name="T28" fmla="*/ 49 w 539"/>
              <a:gd name="T29" fmla="*/ 649 h 719"/>
              <a:gd name="T30" fmla="*/ 60 w 539"/>
              <a:gd name="T31" fmla="*/ 613 h 719"/>
              <a:gd name="T32" fmla="*/ 61 w 539"/>
              <a:gd name="T33" fmla="*/ 580 h 719"/>
              <a:gd name="T34" fmla="*/ 53 w 539"/>
              <a:gd name="T35" fmla="*/ 541 h 719"/>
              <a:gd name="T36" fmla="*/ 28 w 539"/>
              <a:gd name="T37" fmla="*/ 508 h 719"/>
              <a:gd name="T38" fmla="*/ 11 w 539"/>
              <a:gd name="T39" fmla="*/ 475 h 719"/>
              <a:gd name="T40" fmla="*/ 9 w 539"/>
              <a:gd name="T41" fmla="*/ 440 h 719"/>
              <a:gd name="T42" fmla="*/ 2 w 539"/>
              <a:gd name="T43" fmla="*/ 402 h 719"/>
              <a:gd name="T44" fmla="*/ 14 w 539"/>
              <a:gd name="T45" fmla="*/ 363 h 719"/>
              <a:gd name="T46" fmla="*/ 49 w 539"/>
              <a:gd name="T47" fmla="*/ 339 h 719"/>
              <a:gd name="T48" fmla="*/ 86 w 539"/>
              <a:gd name="T49" fmla="*/ 339 h 719"/>
              <a:gd name="T50" fmla="*/ 110 w 539"/>
              <a:gd name="T51" fmla="*/ 342 h 719"/>
              <a:gd name="T52" fmla="*/ 126 w 539"/>
              <a:gd name="T53" fmla="*/ 302 h 719"/>
              <a:gd name="T54" fmla="*/ 93 w 539"/>
              <a:gd name="T55" fmla="*/ 248 h 719"/>
              <a:gd name="T56" fmla="*/ 128 w 539"/>
              <a:gd name="T57" fmla="*/ 245 h 719"/>
              <a:gd name="T58" fmla="*/ 131 w 539"/>
              <a:gd name="T59" fmla="*/ 215 h 719"/>
              <a:gd name="T60" fmla="*/ 114 w 539"/>
              <a:gd name="T61" fmla="*/ 183 h 719"/>
              <a:gd name="T62" fmla="*/ 121 w 539"/>
              <a:gd name="T63" fmla="*/ 166 h 719"/>
              <a:gd name="T64" fmla="*/ 89 w 539"/>
              <a:gd name="T65" fmla="*/ 164 h 719"/>
              <a:gd name="T66" fmla="*/ 67 w 539"/>
              <a:gd name="T67" fmla="*/ 156 h 719"/>
              <a:gd name="T68" fmla="*/ 86 w 539"/>
              <a:gd name="T69" fmla="*/ 114 h 719"/>
              <a:gd name="T70" fmla="*/ 128 w 539"/>
              <a:gd name="T71" fmla="*/ 98 h 719"/>
              <a:gd name="T72" fmla="*/ 112 w 539"/>
              <a:gd name="T73" fmla="*/ 63 h 719"/>
              <a:gd name="T74" fmla="*/ 143 w 539"/>
              <a:gd name="T75" fmla="*/ 54 h 719"/>
              <a:gd name="T76" fmla="*/ 348 w 539"/>
              <a:gd name="T77" fmla="*/ 112 h 719"/>
              <a:gd name="T78" fmla="*/ 381 w 539"/>
              <a:gd name="T79" fmla="*/ 131 h 719"/>
              <a:gd name="T80" fmla="*/ 421 w 539"/>
              <a:gd name="T81" fmla="*/ 135 h 719"/>
              <a:gd name="T82" fmla="*/ 447 w 539"/>
              <a:gd name="T83" fmla="*/ 145 h 719"/>
              <a:gd name="T84" fmla="*/ 416 w 539"/>
              <a:gd name="T85" fmla="*/ 154 h 719"/>
              <a:gd name="T86" fmla="*/ 426 w 539"/>
              <a:gd name="T87" fmla="*/ 189 h 719"/>
              <a:gd name="T88" fmla="*/ 461 w 539"/>
              <a:gd name="T89" fmla="*/ 197 h 719"/>
              <a:gd name="T90" fmla="*/ 470 w 539"/>
              <a:gd name="T91" fmla="*/ 231 h 719"/>
              <a:gd name="T92" fmla="*/ 496 w 539"/>
              <a:gd name="T93" fmla="*/ 253 h 719"/>
              <a:gd name="T94" fmla="*/ 526 w 539"/>
              <a:gd name="T95" fmla="*/ 272 h 719"/>
              <a:gd name="T96" fmla="*/ 534 w 539"/>
              <a:gd name="T97" fmla="*/ 288 h 719"/>
              <a:gd name="T98" fmla="*/ 534 w 539"/>
              <a:gd name="T99" fmla="*/ 311 h 719"/>
              <a:gd name="T100" fmla="*/ 534 w 539"/>
              <a:gd name="T101" fmla="*/ 349 h 719"/>
              <a:gd name="T102" fmla="*/ 506 w 539"/>
              <a:gd name="T103" fmla="*/ 370 h 719"/>
              <a:gd name="T104" fmla="*/ 494 w 539"/>
              <a:gd name="T105" fmla="*/ 402 h 719"/>
              <a:gd name="T106" fmla="*/ 491 w 539"/>
              <a:gd name="T107" fmla="*/ 414 h 719"/>
              <a:gd name="T108" fmla="*/ 457 w 539"/>
              <a:gd name="T109" fmla="*/ 393 h 719"/>
              <a:gd name="T110" fmla="*/ 456 w 539"/>
              <a:gd name="T111" fmla="*/ 356 h 719"/>
              <a:gd name="T112" fmla="*/ 435 w 539"/>
              <a:gd name="T113" fmla="*/ 332 h 719"/>
              <a:gd name="T114" fmla="*/ 402 w 539"/>
              <a:gd name="T115" fmla="*/ 349 h 719"/>
              <a:gd name="T116" fmla="*/ 381 w 539"/>
              <a:gd name="T117" fmla="*/ 389 h 719"/>
              <a:gd name="T118" fmla="*/ 388 w 539"/>
              <a:gd name="T119" fmla="*/ 428 h 719"/>
              <a:gd name="T120" fmla="*/ 388 w 539"/>
              <a:gd name="T121" fmla="*/ 457 h 719"/>
              <a:gd name="T122" fmla="*/ 405 w 539"/>
              <a:gd name="T123" fmla="*/ 470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39" h="719">
                <a:moveTo>
                  <a:pt x="400" y="506"/>
                </a:moveTo>
                <a:lnTo>
                  <a:pt x="398" y="506"/>
                </a:lnTo>
                <a:lnTo>
                  <a:pt x="396" y="506"/>
                </a:lnTo>
                <a:lnTo>
                  <a:pt x="395" y="506"/>
                </a:lnTo>
                <a:lnTo>
                  <a:pt x="393" y="506"/>
                </a:lnTo>
                <a:lnTo>
                  <a:pt x="391" y="508"/>
                </a:lnTo>
                <a:lnTo>
                  <a:pt x="389" y="508"/>
                </a:lnTo>
                <a:lnTo>
                  <a:pt x="388" y="506"/>
                </a:lnTo>
                <a:lnTo>
                  <a:pt x="386" y="508"/>
                </a:lnTo>
                <a:lnTo>
                  <a:pt x="386" y="510"/>
                </a:lnTo>
                <a:lnTo>
                  <a:pt x="386" y="512"/>
                </a:lnTo>
                <a:lnTo>
                  <a:pt x="384" y="513"/>
                </a:lnTo>
                <a:lnTo>
                  <a:pt x="384" y="515"/>
                </a:lnTo>
                <a:lnTo>
                  <a:pt x="384" y="517"/>
                </a:lnTo>
                <a:lnTo>
                  <a:pt x="384" y="519"/>
                </a:lnTo>
                <a:lnTo>
                  <a:pt x="384" y="520"/>
                </a:lnTo>
                <a:lnTo>
                  <a:pt x="384" y="522"/>
                </a:lnTo>
                <a:lnTo>
                  <a:pt x="384" y="524"/>
                </a:lnTo>
                <a:lnTo>
                  <a:pt x="384" y="526"/>
                </a:lnTo>
                <a:lnTo>
                  <a:pt x="384" y="527"/>
                </a:lnTo>
                <a:lnTo>
                  <a:pt x="382" y="529"/>
                </a:lnTo>
                <a:lnTo>
                  <a:pt x="381" y="529"/>
                </a:lnTo>
                <a:lnTo>
                  <a:pt x="379" y="529"/>
                </a:lnTo>
                <a:lnTo>
                  <a:pt x="377" y="527"/>
                </a:lnTo>
                <a:lnTo>
                  <a:pt x="375" y="526"/>
                </a:lnTo>
                <a:lnTo>
                  <a:pt x="374" y="526"/>
                </a:lnTo>
                <a:lnTo>
                  <a:pt x="372" y="526"/>
                </a:lnTo>
                <a:lnTo>
                  <a:pt x="370" y="524"/>
                </a:lnTo>
                <a:lnTo>
                  <a:pt x="368" y="524"/>
                </a:lnTo>
                <a:lnTo>
                  <a:pt x="368" y="522"/>
                </a:lnTo>
                <a:lnTo>
                  <a:pt x="367" y="522"/>
                </a:lnTo>
                <a:lnTo>
                  <a:pt x="367" y="520"/>
                </a:lnTo>
                <a:lnTo>
                  <a:pt x="365" y="520"/>
                </a:lnTo>
                <a:lnTo>
                  <a:pt x="363" y="520"/>
                </a:lnTo>
                <a:lnTo>
                  <a:pt x="363" y="519"/>
                </a:lnTo>
                <a:lnTo>
                  <a:pt x="361" y="519"/>
                </a:lnTo>
                <a:lnTo>
                  <a:pt x="360" y="519"/>
                </a:lnTo>
                <a:lnTo>
                  <a:pt x="360" y="517"/>
                </a:lnTo>
                <a:lnTo>
                  <a:pt x="358" y="517"/>
                </a:lnTo>
                <a:lnTo>
                  <a:pt x="358" y="515"/>
                </a:lnTo>
                <a:lnTo>
                  <a:pt x="356" y="515"/>
                </a:lnTo>
                <a:lnTo>
                  <a:pt x="354" y="513"/>
                </a:lnTo>
                <a:lnTo>
                  <a:pt x="353" y="512"/>
                </a:lnTo>
                <a:lnTo>
                  <a:pt x="351" y="512"/>
                </a:lnTo>
                <a:lnTo>
                  <a:pt x="349" y="510"/>
                </a:lnTo>
                <a:lnTo>
                  <a:pt x="348" y="512"/>
                </a:lnTo>
                <a:lnTo>
                  <a:pt x="348" y="513"/>
                </a:lnTo>
                <a:lnTo>
                  <a:pt x="348" y="515"/>
                </a:lnTo>
                <a:lnTo>
                  <a:pt x="346" y="515"/>
                </a:lnTo>
                <a:lnTo>
                  <a:pt x="346" y="517"/>
                </a:lnTo>
                <a:lnTo>
                  <a:pt x="344" y="519"/>
                </a:lnTo>
                <a:lnTo>
                  <a:pt x="342" y="519"/>
                </a:lnTo>
                <a:lnTo>
                  <a:pt x="342" y="520"/>
                </a:lnTo>
                <a:lnTo>
                  <a:pt x="341" y="520"/>
                </a:lnTo>
                <a:lnTo>
                  <a:pt x="339" y="520"/>
                </a:lnTo>
                <a:lnTo>
                  <a:pt x="339" y="522"/>
                </a:lnTo>
                <a:lnTo>
                  <a:pt x="337" y="522"/>
                </a:lnTo>
                <a:lnTo>
                  <a:pt x="335" y="522"/>
                </a:lnTo>
                <a:lnTo>
                  <a:pt x="334" y="522"/>
                </a:lnTo>
                <a:lnTo>
                  <a:pt x="332" y="520"/>
                </a:lnTo>
                <a:lnTo>
                  <a:pt x="332" y="519"/>
                </a:lnTo>
                <a:lnTo>
                  <a:pt x="330" y="519"/>
                </a:lnTo>
                <a:lnTo>
                  <a:pt x="330" y="517"/>
                </a:lnTo>
                <a:lnTo>
                  <a:pt x="328" y="515"/>
                </a:lnTo>
                <a:lnTo>
                  <a:pt x="327" y="513"/>
                </a:lnTo>
                <a:lnTo>
                  <a:pt x="325" y="513"/>
                </a:lnTo>
                <a:lnTo>
                  <a:pt x="325" y="515"/>
                </a:lnTo>
                <a:lnTo>
                  <a:pt x="323" y="515"/>
                </a:lnTo>
                <a:lnTo>
                  <a:pt x="323" y="517"/>
                </a:lnTo>
                <a:lnTo>
                  <a:pt x="321" y="517"/>
                </a:lnTo>
                <a:lnTo>
                  <a:pt x="321" y="519"/>
                </a:lnTo>
                <a:lnTo>
                  <a:pt x="320" y="519"/>
                </a:lnTo>
                <a:lnTo>
                  <a:pt x="320" y="520"/>
                </a:lnTo>
                <a:lnTo>
                  <a:pt x="318" y="520"/>
                </a:lnTo>
                <a:lnTo>
                  <a:pt x="318" y="522"/>
                </a:lnTo>
                <a:lnTo>
                  <a:pt x="316" y="522"/>
                </a:lnTo>
                <a:lnTo>
                  <a:pt x="314" y="522"/>
                </a:lnTo>
                <a:lnTo>
                  <a:pt x="313" y="524"/>
                </a:lnTo>
                <a:lnTo>
                  <a:pt x="311" y="524"/>
                </a:lnTo>
                <a:lnTo>
                  <a:pt x="309" y="526"/>
                </a:lnTo>
                <a:lnTo>
                  <a:pt x="307" y="526"/>
                </a:lnTo>
                <a:lnTo>
                  <a:pt x="307" y="527"/>
                </a:lnTo>
                <a:lnTo>
                  <a:pt x="306" y="527"/>
                </a:lnTo>
                <a:lnTo>
                  <a:pt x="304" y="527"/>
                </a:lnTo>
                <a:lnTo>
                  <a:pt x="302" y="527"/>
                </a:lnTo>
                <a:lnTo>
                  <a:pt x="300" y="527"/>
                </a:lnTo>
                <a:lnTo>
                  <a:pt x="299" y="527"/>
                </a:lnTo>
                <a:lnTo>
                  <a:pt x="297" y="526"/>
                </a:lnTo>
                <a:lnTo>
                  <a:pt x="295" y="526"/>
                </a:lnTo>
                <a:lnTo>
                  <a:pt x="293" y="526"/>
                </a:lnTo>
                <a:lnTo>
                  <a:pt x="293" y="524"/>
                </a:lnTo>
                <a:lnTo>
                  <a:pt x="292" y="524"/>
                </a:lnTo>
                <a:lnTo>
                  <a:pt x="290" y="524"/>
                </a:lnTo>
                <a:lnTo>
                  <a:pt x="290" y="522"/>
                </a:lnTo>
                <a:lnTo>
                  <a:pt x="288" y="524"/>
                </a:lnTo>
                <a:lnTo>
                  <a:pt x="286" y="524"/>
                </a:lnTo>
                <a:lnTo>
                  <a:pt x="285" y="524"/>
                </a:lnTo>
                <a:lnTo>
                  <a:pt x="285" y="526"/>
                </a:lnTo>
                <a:lnTo>
                  <a:pt x="283" y="526"/>
                </a:lnTo>
                <a:lnTo>
                  <a:pt x="283" y="524"/>
                </a:lnTo>
                <a:lnTo>
                  <a:pt x="281" y="524"/>
                </a:lnTo>
                <a:lnTo>
                  <a:pt x="279" y="524"/>
                </a:lnTo>
                <a:lnTo>
                  <a:pt x="278" y="524"/>
                </a:lnTo>
                <a:lnTo>
                  <a:pt x="276" y="524"/>
                </a:lnTo>
                <a:lnTo>
                  <a:pt x="274" y="524"/>
                </a:lnTo>
                <a:lnTo>
                  <a:pt x="272" y="524"/>
                </a:lnTo>
                <a:lnTo>
                  <a:pt x="271" y="524"/>
                </a:lnTo>
                <a:lnTo>
                  <a:pt x="269" y="524"/>
                </a:lnTo>
                <a:lnTo>
                  <a:pt x="267" y="524"/>
                </a:lnTo>
                <a:lnTo>
                  <a:pt x="265" y="524"/>
                </a:lnTo>
                <a:lnTo>
                  <a:pt x="264" y="524"/>
                </a:lnTo>
                <a:lnTo>
                  <a:pt x="262" y="526"/>
                </a:lnTo>
                <a:lnTo>
                  <a:pt x="260" y="526"/>
                </a:lnTo>
                <a:lnTo>
                  <a:pt x="259" y="527"/>
                </a:lnTo>
                <a:lnTo>
                  <a:pt x="257" y="527"/>
                </a:lnTo>
                <a:lnTo>
                  <a:pt x="257" y="529"/>
                </a:lnTo>
                <a:lnTo>
                  <a:pt x="255" y="529"/>
                </a:lnTo>
                <a:lnTo>
                  <a:pt x="253" y="529"/>
                </a:lnTo>
                <a:lnTo>
                  <a:pt x="252" y="531"/>
                </a:lnTo>
                <a:lnTo>
                  <a:pt x="252" y="532"/>
                </a:lnTo>
                <a:lnTo>
                  <a:pt x="250" y="532"/>
                </a:lnTo>
                <a:lnTo>
                  <a:pt x="250" y="534"/>
                </a:lnTo>
                <a:lnTo>
                  <a:pt x="248" y="534"/>
                </a:lnTo>
                <a:lnTo>
                  <a:pt x="248" y="536"/>
                </a:lnTo>
                <a:lnTo>
                  <a:pt x="246" y="536"/>
                </a:lnTo>
                <a:lnTo>
                  <a:pt x="246" y="538"/>
                </a:lnTo>
                <a:lnTo>
                  <a:pt x="245" y="538"/>
                </a:lnTo>
                <a:lnTo>
                  <a:pt x="245" y="539"/>
                </a:lnTo>
                <a:lnTo>
                  <a:pt x="243" y="539"/>
                </a:lnTo>
                <a:lnTo>
                  <a:pt x="243" y="541"/>
                </a:lnTo>
                <a:lnTo>
                  <a:pt x="241" y="541"/>
                </a:lnTo>
                <a:lnTo>
                  <a:pt x="241" y="543"/>
                </a:lnTo>
                <a:lnTo>
                  <a:pt x="239" y="543"/>
                </a:lnTo>
                <a:lnTo>
                  <a:pt x="239" y="545"/>
                </a:lnTo>
                <a:lnTo>
                  <a:pt x="238" y="545"/>
                </a:lnTo>
                <a:lnTo>
                  <a:pt x="238" y="546"/>
                </a:lnTo>
                <a:lnTo>
                  <a:pt x="236" y="548"/>
                </a:lnTo>
                <a:lnTo>
                  <a:pt x="234" y="550"/>
                </a:lnTo>
                <a:lnTo>
                  <a:pt x="234" y="552"/>
                </a:lnTo>
                <a:lnTo>
                  <a:pt x="232" y="552"/>
                </a:lnTo>
                <a:lnTo>
                  <a:pt x="232" y="553"/>
                </a:lnTo>
                <a:lnTo>
                  <a:pt x="231" y="555"/>
                </a:lnTo>
                <a:lnTo>
                  <a:pt x="229" y="557"/>
                </a:lnTo>
                <a:lnTo>
                  <a:pt x="229" y="559"/>
                </a:lnTo>
                <a:lnTo>
                  <a:pt x="227" y="559"/>
                </a:lnTo>
                <a:lnTo>
                  <a:pt x="225" y="560"/>
                </a:lnTo>
                <a:lnTo>
                  <a:pt x="224" y="562"/>
                </a:lnTo>
                <a:lnTo>
                  <a:pt x="222" y="562"/>
                </a:lnTo>
                <a:lnTo>
                  <a:pt x="222" y="564"/>
                </a:lnTo>
                <a:lnTo>
                  <a:pt x="220" y="564"/>
                </a:lnTo>
                <a:lnTo>
                  <a:pt x="220" y="566"/>
                </a:lnTo>
                <a:lnTo>
                  <a:pt x="218" y="566"/>
                </a:lnTo>
                <a:lnTo>
                  <a:pt x="218" y="567"/>
                </a:lnTo>
                <a:lnTo>
                  <a:pt x="217" y="569"/>
                </a:lnTo>
                <a:lnTo>
                  <a:pt x="215" y="571"/>
                </a:lnTo>
                <a:lnTo>
                  <a:pt x="213" y="571"/>
                </a:lnTo>
                <a:lnTo>
                  <a:pt x="213" y="573"/>
                </a:lnTo>
                <a:lnTo>
                  <a:pt x="211" y="573"/>
                </a:lnTo>
                <a:lnTo>
                  <a:pt x="211" y="574"/>
                </a:lnTo>
                <a:lnTo>
                  <a:pt x="210" y="574"/>
                </a:lnTo>
                <a:lnTo>
                  <a:pt x="210" y="576"/>
                </a:lnTo>
                <a:lnTo>
                  <a:pt x="208" y="576"/>
                </a:lnTo>
                <a:lnTo>
                  <a:pt x="208" y="578"/>
                </a:lnTo>
                <a:lnTo>
                  <a:pt x="206" y="578"/>
                </a:lnTo>
                <a:lnTo>
                  <a:pt x="206" y="580"/>
                </a:lnTo>
                <a:lnTo>
                  <a:pt x="204" y="580"/>
                </a:lnTo>
                <a:lnTo>
                  <a:pt x="203" y="580"/>
                </a:lnTo>
                <a:lnTo>
                  <a:pt x="203" y="581"/>
                </a:lnTo>
                <a:lnTo>
                  <a:pt x="201" y="581"/>
                </a:lnTo>
                <a:lnTo>
                  <a:pt x="199" y="583"/>
                </a:lnTo>
                <a:lnTo>
                  <a:pt x="197" y="583"/>
                </a:lnTo>
                <a:lnTo>
                  <a:pt x="197" y="585"/>
                </a:lnTo>
                <a:lnTo>
                  <a:pt x="196" y="585"/>
                </a:lnTo>
                <a:lnTo>
                  <a:pt x="196" y="587"/>
                </a:lnTo>
                <a:lnTo>
                  <a:pt x="194" y="587"/>
                </a:lnTo>
                <a:lnTo>
                  <a:pt x="192" y="588"/>
                </a:lnTo>
                <a:lnTo>
                  <a:pt x="190" y="588"/>
                </a:lnTo>
                <a:lnTo>
                  <a:pt x="189" y="590"/>
                </a:lnTo>
                <a:lnTo>
                  <a:pt x="187" y="590"/>
                </a:lnTo>
                <a:lnTo>
                  <a:pt x="187" y="592"/>
                </a:lnTo>
                <a:lnTo>
                  <a:pt x="185" y="592"/>
                </a:lnTo>
                <a:lnTo>
                  <a:pt x="185" y="594"/>
                </a:lnTo>
                <a:lnTo>
                  <a:pt x="183" y="594"/>
                </a:lnTo>
                <a:lnTo>
                  <a:pt x="182" y="595"/>
                </a:lnTo>
                <a:lnTo>
                  <a:pt x="180" y="597"/>
                </a:lnTo>
                <a:lnTo>
                  <a:pt x="178" y="599"/>
                </a:lnTo>
                <a:lnTo>
                  <a:pt x="176" y="599"/>
                </a:lnTo>
                <a:lnTo>
                  <a:pt x="176" y="601"/>
                </a:lnTo>
                <a:lnTo>
                  <a:pt x="175" y="601"/>
                </a:lnTo>
                <a:lnTo>
                  <a:pt x="175" y="602"/>
                </a:lnTo>
                <a:lnTo>
                  <a:pt x="173" y="602"/>
                </a:lnTo>
                <a:lnTo>
                  <a:pt x="173" y="604"/>
                </a:lnTo>
                <a:lnTo>
                  <a:pt x="171" y="604"/>
                </a:lnTo>
                <a:lnTo>
                  <a:pt x="170" y="606"/>
                </a:lnTo>
                <a:lnTo>
                  <a:pt x="170" y="608"/>
                </a:lnTo>
                <a:lnTo>
                  <a:pt x="168" y="608"/>
                </a:lnTo>
                <a:lnTo>
                  <a:pt x="168" y="609"/>
                </a:lnTo>
                <a:lnTo>
                  <a:pt x="166" y="609"/>
                </a:lnTo>
                <a:lnTo>
                  <a:pt x="166" y="611"/>
                </a:lnTo>
                <a:lnTo>
                  <a:pt x="164" y="613"/>
                </a:lnTo>
                <a:lnTo>
                  <a:pt x="164" y="615"/>
                </a:lnTo>
                <a:lnTo>
                  <a:pt x="163" y="616"/>
                </a:lnTo>
                <a:lnTo>
                  <a:pt x="163" y="618"/>
                </a:lnTo>
                <a:lnTo>
                  <a:pt x="161" y="620"/>
                </a:lnTo>
                <a:lnTo>
                  <a:pt x="161" y="622"/>
                </a:lnTo>
                <a:lnTo>
                  <a:pt x="161" y="623"/>
                </a:lnTo>
                <a:lnTo>
                  <a:pt x="161" y="625"/>
                </a:lnTo>
                <a:lnTo>
                  <a:pt x="159" y="625"/>
                </a:lnTo>
                <a:lnTo>
                  <a:pt x="159" y="627"/>
                </a:lnTo>
                <a:lnTo>
                  <a:pt x="157" y="628"/>
                </a:lnTo>
                <a:lnTo>
                  <a:pt x="157" y="630"/>
                </a:lnTo>
                <a:lnTo>
                  <a:pt x="156" y="632"/>
                </a:lnTo>
                <a:lnTo>
                  <a:pt x="156" y="634"/>
                </a:lnTo>
                <a:lnTo>
                  <a:pt x="157" y="635"/>
                </a:lnTo>
                <a:lnTo>
                  <a:pt x="157" y="637"/>
                </a:lnTo>
                <a:lnTo>
                  <a:pt x="156" y="639"/>
                </a:lnTo>
                <a:lnTo>
                  <a:pt x="154" y="639"/>
                </a:lnTo>
                <a:lnTo>
                  <a:pt x="152" y="641"/>
                </a:lnTo>
                <a:lnTo>
                  <a:pt x="152" y="642"/>
                </a:lnTo>
                <a:lnTo>
                  <a:pt x="152" y="644"/>
                </a:lnTo>
                <a:lnTo>
                  <a:pt x="152" y="646"/>
                </a:lnTo>
                <a:lnTo>
                  <a:pt x="152" y="648"/>
                </a:lnTo>
                <a:lnTo>
                  <a:pt x="154" y="649"/>
                </a:lnTo>
                <a:lnTo>
                  <a:pt x="156" y="649"/>
                </a:lnTo>
                <a:lnTo>
                  <a:pt x="157" y="649"/>
                </a:lnTo>
                <a:lnTo>
                  <a:pt x="157" y="651"/>
                </a:lnTo>
                <a:lnTo>
                  <a:pt x="159" y="651"/>
                </a:lnTo>
                <a:lnTo>
                  <a:pt x="161" y="651"/>
                </a:lnTo>
                <a:lnTo>
                  <a:pt x="163" y="653"/>
                </a:lnTo>
                <a:lnTo>
                  <a:pt x="163" y="655"/>
                </a:lnTo>
                <a:lnTo>
                  <a:pt x="163" y="656"/>
                </a:lnTo>
                <a:lnTo>
                  <a:pt x="163" y="658"/>
                </a:lnTo>
                <a:lnTo>
                  <a:pt x="163" y="660"/>
                </a:lnTo>
                <a:lnTo>
                  <a:pt x="164" y="662"/>
                </a:lnTo>
                <a:lnTo>
                  <a:pt x="164" y="663"/>
                </a:lnTo>
                <a:lnTo>
                  <a:pt x="166" y="663"/>
                </a:lnTo>
                <a:lnTo>
                  <a:pt x="166" y="665"/>
                </a:lnTo>
                <a:lnTo>
                  <a:pt x="166" y="667"/>
                </a:lnTo>
                <a:lnTo>
                  <a:pt x="166" y="669"/>
                </a:lnTo>
                <a:lnTo>
                  <a:pt x="166" y="670"/>
                </a:lnTo>
                <a:lnTo>
                  <a:pt x="168" y="670"/>
                </a:lnTo>
                <a:lnTo>
                  <a:pt x="168" y="672"/>
                </a:lnTo>
                <a:lnTo>
                  <a:pt x="168" y="674"/>
                </a:lnTo>
                <a:lnTo>
                  <a:pt x="166" y="676"/>
                </a:lnTo>
                <a:lnTo>
                  <a:pt x="166" y="677"/>
                </a:lnTo>
                <a:lnTo>
                  <a:pt x="164" y="677"/>
                </a:lnTo>
                <a:lnTo>
                  <a:pt x="164" y="679"/>
                </a:lnTo>
                <a:lnTo>
                  <a:pt x="163" y="681"/>
                </a:lnTo>
                <a:lnTo>
                  <a:pt x="161" y="681"/>
                </a:lnTo>
                <a:lnTo>
                  <a:pt x="161" y="683"/>
                </a:lnTo>
                <a:lnTo>
                  <a:pt x="159" y="683"/>
                </a:lnTo>
                <a:lnTo>
                  <a:pt x="157" y="683"/>
                </a:lnTo>
                <a:lnTo>
                  <a:pt x="156" y="683"/>
                </a:lnTo>
                <a:lnTo>
                  <a:pt x="154" y="683"/>
                </a:lnTo>
                <a:lnTo>
                  <a:pt x="152" y="683"/>
                </a:lnTo>
                <a:lnTo>
                  <a:pt x="150" y="683"/>
                </a:lnTo>
                <a:lnTo>
                  <a:pt x="149" y="681"/>
                </a:lnTo>
                <a:lnTo>
                  <a:pt x="147" y="681"/>
                </a:lnTo>
                <a:lnTo>
                  <a:pt x="145" y="681"/>
                </a:lnTo>
                <a:lnTo>
                  <a:pt x="143" y="681"/>
                </a:lnTo>
                <a:lnTo>
                  <a:pt x="142" y="681"/>
                </a:lnTo>
                <a:lnTo>
                  <a:pt x="140" y="681"/>
                </a:lnTo>
                <a:lnTo>
                  <a:pt x="138" y="681"/>
                </a:lnTo>
                <a:lnTo>
                  <a:pt x="136" y="681"/>
                </a:lnTo>
                <a:lnTo>
                  <a:pt x="135" y="681"/>
                </a:lnTo>
                <a:lnTo>
                  <a:pt x="133" y="681"/>
                </a:lnTo>
                <a:lnTo>
                  <a:pt x="131" y="681"/>
                </a:lnTo>
                <a:lnTo>
                  <a:pt x="131" y="679"/>
                </a:lnTo>
                <a:lnTo>
                  <a:pt x="129" y="679"/>
                </a:lnTo>
                <a:lnTo>
                  <a:pt x="128" y="679"/>
                </a:lnTo>
                <a:lnTo>
                  <a:pt x="126" y="679"/>
                </a:lnTo>
                <a:lnTo>
                  <a:pt x="124" y="679"/>
                </a:lnTo>
                <a:lnTo>
                  <a:pt x="122" y="677"/>
                </a:lnTo>
                <a:lnTo>
                  <a:pt x="121" y="679"/>
                </a:lnTo>
                <a:lnTo>
                  <a:pt x="119" y="679"/>
                </a:lnTo>
                <a:lnTo>
                  <a:pt x="117" y="679"/>
                </a:lnTo>
                <a:lnTo>
                  <a:pt x="115" y="679"/>
                </a:lnTo>
                <a:lnTo>
                  <a:pt x="114" y="679"/>
                </a:lnTo>
                <a:lnTo>
                  <a:pt x="112" y="679"/>
                </a:lnTo>
                <a:lnTo>
                  <a:pt x="110" y="679"/>
                </a:lnTo>
                <a:lnTo>
                  <a:pt x="110" y="681"/>
                </a:lnTo>
                <a:lnTo>
                  <a:pt x="108" y="681"/>
                </a:lnTo>
                <a:lnTo>
                  <a:pt x="107" y="681"/>
                </a:lnTo>
                <a:lnTo>
                  <a:pt x="105" y="681"/>
                </a:lnTo>
                <a:lnTo>
                  <a:pt x="103" y="681"/>
                </a:lnTo>
                <a:lnTo>
                  <a:pt x="101" y="681"/>
                </a:lnTo>
                <a:lnTo>
                  <a:pt x="101" y="683"/>
                </a:lnTo>
                <a:lnTo>
                  <a:pt x="100" y="683"/>
                </a:lnTo>
                <a:lnTo>
                  <a:pt x="98" y="683"/>
                </a:lnTo>
                <a:lnTo>
                  <a:pt x="96" y="683"/>
                </a:lnTo>
                <a:lnTo>
                  <a:pt x="94" y="684"/>
                </a:lnTo>
                <a:lnTo>
                  <a:pt x="93" y="686"/>
                </a:lnTo>
                <a:lnTo>
                  <a:pt x="93" y="688"/>
                </a:lnTo>
                <a:lnTo>
                  <a:pt x="91" y="690"/>
                </a:lnTo>
                <a:lnTo>
                  <a:pt x="91" y="691"/>
                </a:lnTo>
                <a:lnTo>
                  <a:pt x="91" y="693"/>
                </a:lnTo>
                <a:lnTo>
                  <a:pt x="89" y="693"/>
                </a:lnTo>
                <a:lnTo>
                  <a:pt x="89" y="695"/>
                </a:lnTo>
                <a:lnTo>
                  <a:pt x="87" y="697"/>
                </a:lnTo>
                <a:lnTo>
                  <a:pt x="87" y="698"/>
                </a:lnTo>
                <a:lnTo>
                  <a:pt x="87" y="700"/>
                </a:lnTo>
                <a:lnTo>
                  <a:pt x="86" y="702"/>
                </a:lnTo>
                <a:lnTo>
                  <a:pt x="86" y="704"/>
                </a:lnTo>
                <a:lnTo>
                  <a:pt x="86" y="705"/>
                </a:lnTo>
                <a:lnTo>
                  <a:pt x="86" y="707"/>
                </a:lnTo>
                <a:lnTo>
                  <a:pt x="84" y="709"/>
                </a:lnTo>
                <a:lnTo>
                  <a:pt x="84" y="711"/>
                </a:lnTo>
                <a:lnTo>
                  <a:pt x="82" y="712"/>
                </a:lnTo>
                <a:lnTo>
                  <a:pt x="82" y="714"/>
                </a:lnTo>
                <a:lnTo>
                  <a:pt x="82" y="716"/>
                </a:lnTo>
                <a:lnTo>
                  <a:pt x="81" y="716"/>
                </a:lnTo>
                <a:lnTo>
                  <a:pt x="81" y="718"/>
                </a:lnTo>
                <a:lnTo>
                  <a:pt x="79" y="719"/>
                </a:lnTo>
                <a:lnTo>
                  <a:pt x="77" y="719"/>
                </a:lnTo>
                <a:lnTo>
                  <a:pt x="77" y="718"/>
                </a:lnTo>
                <a:lnTo>
                  <a:pt x="77" y="716"/>
                </a:lnTo>
                <a:lnTo>
                  <a:pt x="77" y="714"/>
                </a:lnTo>
                <a:lnTo>
                  <a:pt x="75" y="714"/>
                </a:lnTo>
                <a:lnTo>
                  <a:pt x="75" y="712"/>
                </a:lnTo>
                <a:lnTo>
                  <a:pt x="75" y="711"/>
                </a:lnTo>
                <a:lnTo>
                  <a:pt x="74" y="709"/>
                </a:lnTo>
                <a:lnTo>
                  <a:pt x="72" y="707"/>
                </a:lnTo>
                <a:lnTo>
                  <a:pt x="70" y="705"/>
                </a:lnTo>
                <a:lnTo>
                  <a:pt x="70" y="704"/>
                </a:lnTo>
                <a:lnTo>
                  <a:pt x="68" y="704"/>
                </a:lnTo>
                <a:lnTo>
                  <a:pt x="68" y="702"/>
                </a:lnTo>
                <a:lnTo>
                  <a:pt x="67" y="700"/>
                </a:lnTo>
                <a:lnTo>
                  <a:pt x="67" y="698"/>
                </a:lnTo>
                <a:lnTo>
                  <a:pt x="65" y="698"/>
                </a:lnTo>
                <a:lnTo>
                  <a:pt x="65" y="697"/>
                </a:lnTo>
                <a:lnTo>
                  <a:pt x="63" y="695"/>
                </a:lnTo>
                <a:lnTo>
                  <a:pt x="61" y="693"/>
                </a:lnTo>
                <a:lnTo>
                  <a:pt x="61" y="691"/>
                </a:lnTo>
                <a:lnTo>
                  <a:pt x="60" y="690"/>
                </a:lnTo>
                <a:lnTo>
                  <a:pt x="60" y="688"/>
                </a:lnTo>
                <a:lnTo>
                  <a:pt x="60" y="686"/>
                </a:lnTo>
                <a:lnTo>
                  <a:pt x="60" y="684"/>
                </a:lnTo>
                <a:lnTo>
                  <a:pt x="60" y="683"/>
                </a:lnTo>
                <a:lnTo>
                  <a:pt x="61" y="681"/>
                </a:lnTo>
                <a:lnTo>
                  <a:pt x="61" y="679"/>
                </a:lnTo>
                <a:lnTo>
                  <a:pt x="60" y="677"/>
                </a:lnTo>
                <a:lnTo>
                  <a:pt x="58" y="677"/>
                </a:lnTo>
                <a:lnTo>
                  <a:pt x="56" y="677"/>
                </a:lnTo>
                <a:lnTo>
                  <a:pt x="54" y="676"/>
                </a:lnTo>
                <a:lnTo>
                  <a:pt x="54" y="674"/>
                </a:lnTo>
                <a:lnTo>
                  <a:pt x="54" y="672"/>
                </a:lnTo>
                <a:lnTo>
                  <a:pt x="54" y="670"/>
                </a:lnTo>
                <a:lnTo>
                  <a:pt x="54" y="669"/>
                </a:lnTo>
                <a:lnTo>
                  <a:pt x="54" y="667"/>
                </a:lnTo>
                <a:lnTo>
                  <a:pt x="54" y="665"/>
                </a:lnTo>
                <a:lnTo>
                  <a:pt x="53" y="663"/>
                </a:lnTo>
                <a:lnTo>
                  <a:pt x="54" y="663"/>
                </a:lnTo>
                <a:lnTo>
                  <a:pt x="54" y="662"/>
                </a:lnTo>
                <a:lnTo>
                  <a:pt x="54" y="660"/>
                </a:lnTo>
                <a:lnTo>
                  <a:pt x="54" y="658"/>
                </a:lnTo>
                <a:lnTo>
                  <a:pt x="53" y="656"/>
                </a:lnTo>
                <a:lnTo>
                  <a:pt x="53" y="655"/>
                </a:lnTo>
                <a:lnTo>
                  <a:pt x="53" y="653"/>
                </a:lnTo>
                <a:lnTo>
                  <a:pt x="51" y="651"/>
                </a:lnTo>
                <a:lnTo>
                  <a:pt x="49" y="649"/>
                </a:lnTo>
                <a:lnTo>
                  <a:pt x="49" y="648"/>
                </a:lnTo>
                <a:lnTo>
                  <a:pt x="49" y="646"/>
                </a:lnTo>
                <a:lnTo>
                  <a:pt x="49" y="644"/>
                </a:lnTo>
                <a:lnTo>
                  <a:pt x="51" y="642"/>
                </a:lnTo>
                <a:lnTo>
                  <a:pt x="51" y="641"/>
                </a:lnTo>
                <a:lnTo>
                  <a:pt x="51" y="639"/>
                </a:lnTo>
                <a:lnTo>
                  <a:pt x="53" y="637"/>
                </a:lnTo>
                <a:lnTo>
                  <a:pt x="53" y="635"/>
                </a:lnTo>
                <a:lnTo>
                  <a:pt x="53" y="634"/>
                </a:lnTo>
                <a:lnTo>
                  <a:pt x="54" y="632"/>
                </a:lnTo>
                <a:lnTo>
                  <a:pt x="54" y="630"/>
                </a:lnTo>
                <a:lnTo>
                  <a:pt x="53" y="628"/>
                </a:lnTo>
                <a:lnTo>
                  <a:pt x="54" y="628"/>
                </a:lnTo>
                <a:lnTo>
                  <a:pt x="54" y="627"/>
                </a:lnTo>
                <a:lnTo>
                  <a:pt x="54" y="625"/>
                </a:lnTo>
                <a:lnTo>
                  <a:pt x="54" y="623"/>
                </a:lnTo>
                <a:lnTo>
                  <a:pt x="54" y="622"/>
                </a:lnTo>
                <a:lnTo>
                  <a:pt x="54" y="620"/>
                </a:lnTo>
                <a:lnTo>
                  <a:pt x="56" y="620"/>
                </a:lnTo>
                <a:lnTo>
                  <a:pt x="58" y="620"/>
                </a:lnTo>
                <a:lnTo>
                  <a:pt x="58" y="618"/>
                </a:lnTo>
                <a:lnTo>
                  <a:pt x="58" y="616"/>
                </a:lnTo>
                <a:lnTo>
                  <a:pt x="58" y="615"/>
                </a:lnTo>
                <a:lnTo>
                  <a:pt x="60" y="613"/>
                </a:lnTo>
                <a:lnTo>
                  <a:pt x="60" y="615"/>
                </a:lnTo>
                <a:lnTo>
                  <a:pt x="61" y="613"/>
                </a:lnTo>
                <a:lnTo>
                  <a:pt x="63" y="611"/>
                </a:lnTo>
                <a:lnTo>
                  <a:pt x="65" y="609"/>
                </a:lnTo>
                <a:lnTo>
                  <a:pt x="65" y="608"/>
                </a:lnTo>
                <a:lnTo>
                  <a:pt x="67" y="606"/>
                </a:lnTo>
                <a:lnTo>
                  <a:pt x="65" y="606"/>
                </a:lnTo>
                <a:lnTo>
                  <a:pt x="65" y="604"/>
                </a:lnTo>
                <a:lnTo>
                  <a:pt x="65" y="602"/>
                </a:lnTo>
                <a:lnTo>
                  <a:pt x="65" y="601"/>
                </a:lnTo>
                <a:lnTo>
                  <a:pt x="65" y="599"/>
                </a:lnTo>
                <a:lnTo>
                  <a:pt x="65" y="597"/>
                </a:lnTo>
                <a:lnTo>
                  <a:pt x="65" y="595"/>
                </a:lnTo>
                <a:lnTo>
                  <a:pt x="65" y="594"/>
                </a:lnTo>
                <a:lnTo>
                  <a:pt x="65" y="592"/>
                </a:lnTo>
                <a:lnTo>
                  <a:pt x="65" y="590"/>
                </a:lnTo>
                <a:lnTo>
                  <a:pt x="65" y="588"/>
                </a:lnTo>
                <a:lnTo>
                  <a:pt x="63" y="587"/>
                </a:lnTo>
                <a:lnTo>
                  <a:pt x="65" y="587"/>
                </a:lnTo>
                <a:lnTo>
                  <a:pt x="63" y="585"/>
                </a:lnTo>
                <a:lnTo>
                  <a:pt x="63" y="583"/>
                </a:lnTo>
                <a:lnTo>
                  <a:pt x="61" y="583"/>
                </a:lnTo>
                <a:lnTo>
                  <a:pt x="61" y="581"/>
                </a:lnTo>
                <a:lnTo>
                  <a:pt x="61" y="580"/>
                </a:lnTo>
                <a:lnTo>
                  <a:pt x="61" y="578"/>
                </a:lnTo>
                <a:lnTo>
                  <a:pt x="61" y="576"/>
                </a:lnTo>
                <a:lnTo>
                  <a:pt x="60" y="574"/>
                </a:lnTo>
                <a:lnTo>
                  <a:pt x="60" y="573"/>
                </a:lnTo>
                <a:lnTo>
                  <a:pt x="60" y="571"/>
                </a:lnTo>
                <a:lnTo>
                  <a:pt x="58" y="569"/>
                </a:lnTo>
                <a:lnTo>
                  <a:pt x="58" y="567"/>
                </a:lnTo>
                <a:lnTo>
                  <a:pt x="58" y="566"/>
                </a:lnTo>
                <a:lnTo>
                  <a:pt x="56" y="566"/>
                </a:lnTo>
                <a:lnTo>
                  <a:pt x="58" y="564"/>
                </a:lnTo>
                <a:lnTo>
                  <a:pt x="58" y="562"/>
                </a:lnTo>
                <a:lnTo>
                  <a:pt x="56" y="562"/>
                </a:lnTo>
                <a:lnTo>
                  <a:pt x="56" y="560"/>
                </a:lnTo>
                <a:lnTo>
                  <a:pt x="56" y="559"/>
                </a:lnTo>
                <a:lnTo>
                  <a:pt x="56" y="557"/>
                </a:lnTo>
                <a:lnTo>
                  <a:pt x="56" y="555"/>
                </a:lnTo>
                <a:lnTo>
                  <a:pt x="56" y="553"/>
                </a:lnTo>
                <a:lnTo>
                  <a:pt x="54" y="552"/>
                </a:lnTo>
                <a:lnTo>
                  <a:pt x="54" y="550"/>
                </a:lnTo>
                <a:lnTo>
                  <a:pt x="54" y="548"/>
                </a:lnTo>
                <a:lnTo>
                  <a:pt x="54" y="546"/>
                </a:lnTo>
                <a:lnTo>
                  <a:pt x="54" y="545"/>
                </a:lnTo>
                <a:lnTo>
                  <a:pt x="53" y="543"/>
                </a:lnTo>
                <a:lnTo>
                  <a:pt x="53" y="541"/>
                </a:lnTo>
                <a:lnTo>
                  <a:pt x="51" y="541"/>
                </a:lnTo>
                <a:lnTo>
                  <a:pt x="51" y="539"/>
                </a:lnTo>
                <a:lnTo>
                  <a:pt x="49" y="539"/>
                </a:lnTo>
                <a:lnTo>
                  <a:pt x="49" y="538"/>
                </a:lnTo>
                <a:lnTo>
                  <a:pt x="47" y="536"/>
                </a:lnTo>
                <a:lnTo>
                  <a:pt x="47" y="534"/>
                </a:lnTo>
                <a:lnTo>
                  <a:pt x="47" y="532"/>
                </a:lnTo>
                <a:lnTo>
                  <a:pt x="46" y="532"/>
                </a:lnTo>
                <a:lnTo>
                  <a:pt x="44" y="531"/>
                </a:lnTo>
                <a:lnTo>
                  <a:pt x="44" y="529"/>
                </a:lnTo>
                <a:lnTo>
                  <a:pt x="44" y="527"/>
                </a:lnTo>
                <a:lnTo>
                  <a:pt x="44" y="526"/>
                </a:lnTo>
                <a:lnTo>
                  <a:pt x="44" y="524"/>
                </a:lnTo>
                <a:lnTo>
                  <a:pt x="44" y="522"/>
                </a:lnTo>
                <a:lnTo>
                  <a:pt x="42" y="520"/>
                </a:lnTo>
                <a:lnTo>
                  <a:pt x="40" y="519"/>
                </a:lnTo>
                <a:lnTo>
                  <a:pt x="39" y="517"/>
                </a:lnTo>
                <a:lnTo>
                  <a:pt x="37" y="515"/>
                </a:lnTo>
                <a:lnTo>
                  <a:pt x="35" y="513"/>
                </a:lnTo>
                <a:lnTo>
                  <a:pt x="33" y="513"/>
                </a:lnTo>
                <a:lnTo>
                  <a:pt x="33" y="512"/>
                </a:lnTo>
                <a:lnTo>
                  <a:pt x="32" y="510"/>
                </a:lnTo>
                <a:lnTo>
                  <a:pt x="30" y="508"/>
                </a:lnTo>
                <a:lnTo>
                  <a:pt x="28" y="508"/>
                </a:lnTo>
                <a:lnTo>
                  <a:pt x="28" y="506"/>
                </a:lnTo>
                <a:lnTo>
                  <a:pt x="26" y="506"/>
                </a:lnTo>
                <a:lnTo>
                  <a:pt x="25" y="505"/>
                </a:lnTo>
                <a:lnTo>
                  <a:pt x="25" y="503"/>
                </a:lnTo>
                <a:lnTo>
                  <a:pt x="23" y="503"/>
                </a:lnTo>
                <a:lnTo>
                  <a:pt x="21" y="501"/>
                </a:lnTo>
                <a:lnTo>
                  <a:pt x="19" y="499"/>
                </a:lnTo>
                <a:lnTo>
                  <a:pt x="19" y="498"/>
                </a:lnTo>
                <a:lnTo>
                  <a:pt x="18" y="498"/>
                </a:lnTo>
                <a:lnTo>
                  <a:pt x="18" y="496"/>
                </a:lnTo>
                <a:lnTo>
                  <a:pt x="16" y="496"/>
                </a:lnTo>
                <a:lnTo>
                  <a:pt x="16" y="494"/>
                </a:lnTo>
                <a:lnTo>
                  <a:pt x="14" y="492"/>
                </a:lnTo>
                <a:lnTo>
                  <a:pt x="12" y="491"/>
                </a:lnTo>
                <a:lnTo>
                  <a:pt x="14" y="491"/>
                </a:lnTo>
                <a:lnTo>
                  <a:pt x="14" y="489"/>
                </a:lnTo>
                <a:lnTo>
                  <a:pt x="12" y="487"/>
                </a:lnTo>
                <a:lnTo>
                  <a:pt x="14" y="485"/>
                </a:lnTo>
                <a:lnTo>
                  <a:pt x="12" y="484"/>
                </a:lnTo>
                <a:lnTo>
                  <a:pt x="12" y="482"/>
                </a:lnTo>
                <a:lnTo>
                  <a:pt x="12" y="480"/>
                </a:lnTo>
                <a:lnTo>
                  <a:pt x="11" y="478"/>
                </a:lnTo>
                <a:lnTo>
                  <a:pt x="11" y="477"/>
                </a:lnTo>
                <a:lnTo>
                  <a:pt x="11" y="475"/>
                </a:lnTo>
                <a:lnTo>
                  <a:pt x="9" y="475"/>
                </a:lnTo>
                <a:lnTo>
                  <a:pt x="9" y="473"/>
                </a:lnTo>
                <a:lnTo>
                  <a:pt x="9" y="471"/>
                </a:lnTo>
                <a:lnTo>
                  <a:pt x="9" y="470"/>
                </a:lnTo>
                <a:lnTo>
                  <a:pt x="11" y="470"/>
                </a:lnTo>
                <a:lnTo>
                  <a:pt x="11" y="468"/>
                </a:lnTo>
                <a:lnTo>
                  <a:pt x="11" y="466"/>
                </a:lnTo>
                <a:lnTo>
                  <a:pt x="11" y="464"/>
                </a:lnTo>
                <a:lnTo>
                  <a:pt x="9" y="464"/>
                </a:lnTo>
                <a:lnTo>
                  <a:pt x="9" y="463"/>
                </a:lnTo>
                <a:lnTo>
                  <a:pt x="9" y="461"/>
                </a:lnTo>
                <a:lnTo>
                  <a:pt x="9" y="459"/>
                </a:lnTo>
                <a:lnTo>
                  <a:pt x="11" y="457"/>
                </a:lnTo>
                <a:lnTo>
                  <a:pt x="11" y="456"/>
                </a:lnTo>
                <a:lnTo>
                  <a:pt x="9" y="456"/>
                </a:lnTo>
                <a:lnTo>
                  <a:pt x="9" y="454"/>
                </a:lnTo>
                <a:lnTo>
                  <a:pt x="9" y="452"/>
                </a:lnTo>
                <a:lnTo>
                  <a:pt x="9" y="450"/>
                </a:lnTo>
                <a:lnTo>
                  <a:pt x="9" y="449"/>
                </a:lnTo>
                <a:lnTo>
                  <a:pt x="9" y="447"/>
                </a:lnTo>
                <a:lnTo>
                  <a:pt x="9" y="445"/>
                </a:lnTo>
                <a:lnTo>
                  <a:pt x="9" y="443"/>
                </a:lnTo>
                <a:lnTo>
                  <a:pt x="9" y="442"/>
                </a:lnTo>
                <a:lnTo>
                  <a:pt x="9" y="440"/>
                </a:lnTo>
                <a:lnTo>
                  <a:pt x="7" y="440"/>
                </a:lnTo>
                <a:lnTo>
                  <a:pt x="7" y="438"/>
                </a:lnTo>
                <a:lnTo>
                  <a:pt x="5" y="438"/>
                </a:lnTo>
                <a:lnTo>
                  <a:pt x="5" y="437"/>
                </a:lnTo>
                <a:lnTo>
                  <a:pt x="5" y="435"/>
                </a:lnTo>
                <a:lnTo>
                  <a:pt x="5" y="433"/>
                </a:lnTo>
                <a:lnTo>
                  <a:pt x="5" y="431"/>
                </a:lnTo>
                <a:lnTo>
                  <a:pt x="7" y="430"/>
                </a:lnTo>
                <a:lnTo>
                  <a:pt x="7" y="428"/>
                </a:lnTo>
                <a:lnTo>
                  <a:pt x="7" y="426"/>
                </a:lnTo>
                <a:lnTo>
                  <a:pt x="9" y="424"/>
                </a:lnTo>
                <a:lnTo>
                  <a:pt x="9" y="423"/>
                </a:lnTo>
                <a:lnTo>
                  <a:pt x="9" y="421"/>
                </a:lnTo>
                <a:lnTo>
                  <a:pt x="7" y="419"/>
                </a:lnTo>
                <a:lnTo>
                  <a:pt x="7" y="417"/>
                </a:lnTo>
                <a:lnTo>
                  <a:pt x="5" y="416"/>
                </a:lnTo>
                <a:lnTo>
                  <a:pt x="4" y="412"/>
                </a:lnTo>
                <a:lnTo>
                  <a:pt x="2" y="410"/>
                </a:lnTo>
                <a:lnTo>
                  <a:pt x="2" y="409"/>
                </a:lnTo>
                <a:lnTo>
                  <a:pt x="0" y="409"/>
                </a:lnTo>
                <a:lnTo>
                  <a:pt x="0" y="407"/>
                </a:lnTo>
                <a:lnTo>
                  <a:pt x="2" y="405"/>
                </a:lnTo>
                <a:lnTo>
                  <a:pt x="2" y="403"/>
                </a:lnTo>
                <a:lnTo>
                  <a:pt x="2" y="402"/>
                </a:lnTo>
                <a:lnTo>
                  <a:pt x="4" y="398"/>
                </a:lnTo>
                <a:lnTo>
                  <a:pt x="4" y="396"/>
                </a:lnTo>
                <a:lnTo>
                  <a:pt x="4" y="395"/>
                </a:lnTo>
                <a:lnTo>
                  <a:pt x="5" y="393"/>
                </a:lnTo>
                <a:lnTo>
                  <a:pt x="7" y="391"/>
                </a:lnTo>
                <a:lnTo>
                  <a:pt x="9" y="391"/>
                </a:lnTo>
                <a:lnTo>
                  <a:pt x="9" y="389"/>
                </a:lnTo>
                <a:lnTo>
                  <a:pt x="9" y="388"/>
                </a:lnTo>
                <a:lnTo>
                  <a:pt x="11" y="388"/>
                </a:lnTo>
                <a:lnTo>
                  <a:pt x="11" y="386"/>
                </a:lnTo>
                <a:lnTo>
                  <a:pt x="12" y="384"/>
                </a:lnTo>
                <a:lnTo>
                  <a:pt x="12" y="381"/>
                </a:lnTo>
                <a:lnTo>
                  <a:pt x="11" y="377"/>
                </a:lnTo>
                <a:lnTo>
                  <a:pt x="9" y="375"/>
                </a:lnTo>
                <a:lnTo>
                  <a:pt x="9" y="374"/>
                </a:lnTo>
                <a:lnTo>
                  <a:pt x="9" y="372"/>
                </a:lnTo>
                <a:lnTo>
                  <a:pt x="9" y="370"/>
                </a:lnTo>
                <a:lnTo>
                  <a:pt x="7" y="370"/>
                </a:lnTo>
                <a:lnTo>
                  <a:pt x="7" y="368"/>
                </a:lnTo>
                <a:lnTo>
                  <a:pt x="7" y="367"/>
                </a:lnTo>
                <a:lnTo>
                  <a:pt x="9" y="365"/>
                </a:lnTo>
                <a:lnTo>
                  <a:pt x="11" y="365"/>
                </a:lnTo>
                <a:lnTo>
                  <a:pt x="12" y="363"/>
                </a:lnTo>
                <a:lnTo>
                  <a:pt x="14" y="363"/>
                </a:lnTo>
                <a:lnTo>
                  <a:pt x="16" y="363"/>
                </a:lnTo>
                <a:lnTo>
                  <a:pt x="18" y="361"/>
                </a:lnTo>
                <a:lnTo>
                  <a:pt x="19" y="361"/>
                </a:lnTo>
                <a:lnTo>
                  <a:pt x="21" y="360"/>
                </a:lnTo>
                <a:lnTo>
                  <a:pt x="23" y="358"/>
                </a:lnTo>
                <a:lnTo>
                  <a:pt x="25" y="358"/>
                </a:lnTo>
                <a:lnTo>
                  <a:pt x="25" y="356"/>
                </a:lnTo>
                <a:lnTo>
                  <a:pt x="26" y="356"/>
                </a:lnTo>
                <a:lnTo>
                  <a:pt x="28" y="354"/>
                </a:lnTo>
                <a:lnTo>
                  <a:pt x="30" y="353"/>
                </a:lnTo>
                <a:lnTo>
                  <a:pt x="32" y="351"/>
                </a:lnTo>
                <a:lnTo>
                  <a:pt x="33" y="349"/>
                </a:lnTo>
                <a:lnTo>
                  <a:pt x="35" y="349"/>
                </a:lnTo>
                <a:lnTo>
                  <a:pt x="35" y="347"/>
                </a:lnTo>
                <a:lnTo>
                  <a:pt x="37" y="347"/>
                </a:lnTo>
                <a:lnTo>
                  <a:pt x="37" y="346"/>
                </a:lnTo>
                <a:lnTo>
                  <a:pt x="39" y="346"/>
                </a:lnTo>
                <a:lnTo>
                  <a:pt x="40" y="344"/>
                </a:lnTo>
                <a:lnTo>
                  <a:pt x="42" y="344"/>
                </a:lnTo>
                <a:lnTo>
                  <a:pt x="42" y="342"/>
                </a:lnTo>
                <a:lnTo>
                  <a:pt x="44" y="341"/>
                </a:lnTo>
                <a:lnTo>
                  <a:pt x="46" y="339"/>
                </a:lnTo>
                <a:lnTo>
                  <a:pt x="47" y="339"/>
                </a:lnTo>
                <a:lnTo>
                  <a:pt x="49" y="339"/>
                </a:lnTo>
                <a:lnTo>
                  <a:pt x="49" y="337"/>
                </a:lnTo>
                <a:lnTo>
                  <a:pt x="51" y="337"/>
                </a:lnTo>
                <a:lnTo>
                  <a:pt x="53" y="337"/>
                </a:lnTo>
                <a:lnTo>
                  <a:pt x="54" y="337"/>
                </a:lnTo>
                <a:lnTo>
                  <a:pt x="54" y="335"/>
                </a:lnTo>
                <a:lnTo>
                  <a:pt x="56" y="335"/>
                </a:lnTo>
                <a:lnTo>
                  <a:pt x="58" y="335"/>
                </a:lnTo>
                <a:lnTo>
                  <a:pt x="60" y="335"/>
                </a:lnTo>
                <a:lnTo>
                  <a:pt x="61" y="335"/>
                </a:lnTo>
                <a:lnTo>
                  <a:pt x="63" y="335"/>
                </a:lnTo>
                <a:lnTo>
                  <a:pt x="65" y="334"/>
                </a:lnTo>
                <a:lnTo>
                  <a:pt x="67" y="334"/>
                </a:lnTo>
                <a:lnTo>
                  <a:pt x="68" y="334"/>
                </a:lnTo>
                <a:lnTo>
                  <a:pt x="70" y="334"/>
                </a:lnTo>
                <a:lnTo>
                  <a:pt x="72" y="334"/>
                </a:lnTo>
                <a:lnTo>
                  <a:pt x="74" y="334"/>
                </a:lnTo>
                <a:lnTo>
                  <a:pt x="75" y="334"/>
                </a:lnTo>
                <a:lnTo>
                  <a:pt x="77" y="334"/>
                </a:lnTo>
                <a:lnTo>
                  <a:pt x="79" y="335"/>
                </a:lnTo>
                <a:lnTo>
                  <a:pt x="81" y="335"/>
                </a:lnTo>
                <a:lnTo>
                  <a:pt x="82" y="337"/>
                </a:lnTo>
                <a:lnTo>
                  <a:pt x="84" y="337"/>
                </a:lnTo>
                <a:lnTo>
                  <a:pt x="84" y="339"/>
                </a:lnTo>
                <a:lnTo>
                  <a:pt x="86" y="339"/>
                </a:lnTo>
                <a:lnTo>
                  <a:pt x="86" y="341"/>
                </a:lnTo>
                <a:lnTo>
                  <a:pt x="86" y="342"/>
                </a:lnTo>
                <a:lnTo>
                  <a:pt x="86" y="344"/>
                </a:lnTo>
                <a:lnTo>
                  <a:pt x="87" y="344"/>
                </a:lnTo>
                <a:lnTo>
                  <a:pt x="86" y="347"/>
                </a:lnTo>
                <a:lnTo>
                  <a:pt x="87" y="347"/>
                </a:lnTo>
                <a:lnTo>
                  <a:pt x="87" y="349"/>
                </a:lnTo>
                <a:lnTo>
                  <a:pt x="89" y="349"/>
                </a:lnTo>
                <a:lnTo>
                  <a:pt x="89" y="351"/>
                </a:lnTo>
                <a:lnTo>
                  <a:pt x="91" y="351"/>
                </a:lnTo>
                <a:lnTo>
                  <a:pt x="91" y="353"/>
                </a:lnTo>
                <a:lnTo>
                  <a:pt x="93" y="354"/>
                </a:lnTo>
                <a:lnTo>
                  <a:pt x="96" y="356"/>
                </a:lnTo>
                <a:lnTo>
                  <a:pt x="98" y="356"/>
                </a:lnTo>
                <a:lnTo>
                  <a:pt x="100" y="360"/>
                </a:lnTo>
                <a:lnTo>
                  <a:pt x="100" y="361"/>
                </a:lnTo>
                <a:lnTo>
                  <a:pt x="101" y="360"/>
                </a:lnTo>
                <a:lnTo>
                  <a:pt x="103" y="360"/>
                </a:lnTo>
                <a:lnTo>
                  <a:pt x="103" y="358"/>
                </a:lnTo>
                <a:lnTo>
                  <a:pt x="105" y="356"/>
                </a:lnTo>
                <a:lnTo>
                  <a:pt x="108" y="347"/>
                </a:lnTo>
                <a:lnTo>
                  <a:pt x="108" y="346"/>
                </a:lnTo>
                <a:lnTo>
                  <a:pt x="110" y="344"/>
                </a:lnTo>
                <a:lnTo>
                  <a:pt x="110" y="342"/>
                </a:lnTo>
                <a:lnTo>
                  <a:pt x="110" y="339"/>
                </a:lnTo>
                <a:lnTo>
                  <a:pt x="112" y="337"/>
                </a:lnTo>
                <a:lnTo>
                  <a:pt x="114" y="337"/>
                </a:lnTo>
                <a:lnTo>
                  <a:pt x="115" y="339"/>
                </a:lnTo>
                <a:lnTo>
                  <a:pt x="117" y="339"/>
                </a:lnTo>
                <a:lnTo>
                  <a:pt x="117" y="341"/>
                </a:lnTo>
                <a:lnTo>
                  <a:pt x="119" y="341"/>
                </a:lnTo>
                <a:lnTo>
                  <a:pt x="121" y="342"/>
                </a:lnTo>
                <a:lnTo>
                  <a:pt x="122" y="341"/>
                </a:lnTo>
                <a:lnTo>
                  <a:pt x="122" y="337"/>
                </a:lnTo>
                <a:lnTo>
                  <a:pt x="124" y="335"/>
                </a:lnTo>
                <a:lnTo>
                  <a:pt x="124" y="334"/>
                </a:lnTo>
                <a:lnTo>
                  <a:pt x="126" y="332"/>
                </a:lnTo>
                <a:lnTo>
                  <a:pt x="126" y="330"/>
                </a:lnTo>
                <a:lnTo>
                  <a:pt x="126" y="328"/>
                </a:lnTo>
                <a:lnTo>
                  <a:pt x="126" y="321"/>
                </a:lnTo>
                <a:lnTo>
                  <a:pt x="126" y="320"/>
                </a:lnTo>
                <a:lnTo>
                  <a:pt x="126" y="316"/>
                </a:lnTo>
                <a:lnTo>
                  <a:pt x="128" y="311"/>
                </a:lnTo>
                <a:lnTo>
                  <a:pt x="128" y="309"/>
                </a:lnTo>
                <a:lnTo>
                  <a:pt x="129" y="306"/>
                </a:lnTo>
                <a:lnTo>
                  <a:pt x="129" y="304"/>
                </a:lnTo>
                <a:lnTo>
                  <a:pt x="128" y="304"/>
                </a:lnTo>
                <a:lnTo>
                  <a:pt x="126" y="302"/>
                </a:lnTo>
                <a:lnTo>
                  <a:pt x="124" y="302"/>
                </a:lnTo>
                <a:lnTo>
                  <a:pt x="121" y="302"/>
                </a:lnTo>
                <a:lnTo>
                  <a:pt x="117" y="302"/>
                </a:lnTo>
                <a:lnTo>
                  <a:pt x="112" y="300"/>
                </a:lnTo>
                <a:lnTo>
                  <a:pt x="110" y="300"/>
                </a:lnTo>
                <a:lnTo>
                  <a:pt x="108" y="297"/>
                </a:lnTo>
                <a:lnTo>
                  <a:pt x="105" y="295"/>
                </a:lnTo>
                <a:lnTo>
                  <a:pt x="100" y="293"/>
                </a:lnTo>
                <a:lnTo>
                  <a:pt x="98" y="293"/>
                </a:lnTo>
                <a:lnTo>
                  <a:pt x="96" y="293"/>
                </a:lnTo>
                <a:lnTo>
                  <a:pt x="96" y="292"/>
                </a:lnTo>
                <a:lnTo>
                  <a:pt x="93" y="288"/>
                </a:lnTo>
                <a:lnTo>
                  <a:pt x="93" y="281"/>
                </a:lnTo>
                <a:lnTo>
                  <a:pt x="93" y="279"/>
                </a:lnTo>
                <a:lnTo>
                  <a:pt x="93" y="276"/>
                </a:lnTo>
                <a:lnTo>
                  <a:pt x="100" y="262"/>
                </a:lnTo>
                <a:lnTo>
                  <a:pt x="98" y="260"/>
                </a:lnTo>
                <a:lnTo>
                  <a:pt x="96" y="258"/>
                </a:lnTo>
                <a:lnTo>
                  <a:pt x="96" y="257"/>
                </a:lnTo>
                <a:lnTo>
                  <a:pt x="94" y="255"/>
                </a:lnTo>
                <a:lnTo>
                  <a:pt x="94" y="253"/>
                </a:lnTo>
                <a:lnTo>
                  <a:pt x="93" y="251"/>
                </a:lnTo>
                <a:lnTo>
                  <a:pt x="93" y="250"/>
                </a:lnTo>
                <a:lnTo>
                  <a:pt x="93" y="248"/>
                </a:lnTo>
                <a:lnTo>
                  <a:pt x="94" y="246"/>
                </a:lnTo>
                <a:lnTo>
                  <a:pt x="93" y="245"/>
                </a:lnTo>
                <a:lnTo>
                  <a:pt x="93" y="243"/>
                </a:lnTo>
                <a:lnTo>
                  <a:pt x="94" y="241"/>
                </a:lnTo>
                <a:lnTo>
                  <a:pt x="96" y="239"/>
                </a:lnTo>
                <a:lnTo>
                  <a:pt x="98" y="238"/>
                </a:lnTo>
                <a:lnTo>
                  <a:pt x="98" y="236"/>
                </a:lnTo>
                <a:lnTo>
                  <a:pt x="98" y="234"/>
                </a:lnTo>
                <a:lnTo>
                  <a:pt x="98" y="232"/>
                </a:lnTo>
                <a:lnTo>
                  <a:pt x="100" y="231"/>
                </a:lnTo>
                <a:lnTo>
                  <a:pt x="101" y="231"/>
                </a:lnTo>
                <a:lnTo>
                  <a:pt x="101" y="229"/>
                </a:lnTo>
                <a:lnTo>
                  <a:pt x="103" y="229"/>
                </a:lnTo>
                <a:lnTo>
                  <a:pt x="114" y="232"/>
                </a:lnTo>
                <a:lnTo>
                  <a:pt x="114" y="234"/>
                </a:lnTo>
                <a:lnTo>
                  <a:pt x="115" y="236"/>
                </a:lnTo>
                <a:lnTo>
                  <a:pt x="117" y="238"/>
                </a:lnTo>
                <a:lnTo>
                  <a:pt x="119" y="239"/>
                </a:lnTo>
                <a:lnTo>
                  <a:pt x="121" y="239"/>
                </a:lnTo>
                <a:lnTo>
                  <a:pt x="122" y="239"/>
                </a:lnTo>
                <a:lnTo>
                  <a:pt x="122" y="241"/>
                </a:lnTo>
                <a:lnTo>
                  <a:pt x="124" y="241"/>
                </a:lnTo>
                <a:lnTo>
                  <a:pt x="126" y="243"/>
                </a:lnTo>
                <a:lnTo>
                  <a:pt x="128" y="245"/>
                </a:lnTo>
                <a:lnTo>
                  <a:pt x="129" y="245"/>
                </a:lnTo>
                <a:lnTo>
                  <a:pt x="131" y="245"/>
                </a:lnTo>
                <a:lnTo>
                  <a:pt x="131" y="243"/>
                </a:lnTo>
                <a:lnTo>
                  <a:pt x="129" y="241"/>
                </a:lnTo>
                <a:lnTo>
                  <a:pt x="129" y="239"/>
                </a:lnTo>
                <a:lnTo>
                  <a:pt x="129" y="238"/>
                </a:lnTo>
                <a:lnTo>
                  <a:pt x="129" y="236"/>
                </a:lnTo>
                <a:lnTo>
                  <a:pt x="129" y="234"/>
                </a:lnTo>
                <a:lnTo>
                  <a:pt x="131" y="234"/>
                </a:lnTo>
                <a:lnTo>
                  <a:pt x="131" y="232"/>
                </a:lnTo>
                <a:lnTo>
                  <a:pt x="131" y="231"/>
                </a:lnTo>
                <a:lnTo>
                  <a:pt x="133" y="231"/>
                </a:lnTo>
                <a:lnTo>
                  <a:pt x="133" y="229"/>
                </a:lnTo>
                <a:lnTo>
                  <a:pt x="133" y="227"/>
                </a:lnTo>
                <a:lnTo>
                  <a:pt x="133" y="225"/>
                </a:lnTo>
                <a:lnTo>
                  <a:pt x="133" y="224"/>
                </a:lnTo>
                <a:lnTo>
                  <a:pt x="135" y="224"/>
                </a:lnTo>
                <a:lnTo>
                  <a:pt x="136" y="222"/>
                </a:lnTo>
                <a:lnTo>
                  <a:pt x="136" y="220"/>
                </a:lnTo>
                <a:lnTo>
                  <a:pt x="135" y="220"/>
                </a:lnTo>
                <a:lnTo>
                  <a:pt x="135" y="218"/>
                </a:lnTo>
                <a:lnTo>
                  <a:pt x="135" y="217"/>
                </a:lnTo>
                <a:lnTo>
                  <a:pt x="133" y="215"/>
                </a:lnTo>
                <a:lnTo>
                  <a:pt x="131" y="215"/>
                </a:lnTo>
                <a:lnTo>
                  <a:pt x="129" y="215"/>
                </a:lnTo>
                <a:lnTo>
                  <a:pt x="128" y="213"/>
                </a:lnTo>
                <a:lnTo>
                  <a:pt x="126" y="211"/>
                </a:lnTo>
                <a:lnTo>
                  <a:pt x="126" y="210"/>
                </a:lnTo>
                <a:lnTo>
                  <a:pt x="126" y="208"/>
                </a:lnTo>
                <a:lnTo>
                  <a:pt x="124" y="208"/>
                </a:lnTo>
                <a:lnTo>
                  <a:pt x="124" y="206"/>
                </a:lnTo>
                <a:lnTo>
                  <a:pt x="124" y="204"/>
                </a:lnTo>
                <a:lnTo>
                  <a:pt x="124" y="203"/>
                </a:lnTo>
                <a:lnTo>
                  <a:pt x="124" y="201"/>
                </a:lnTo>
                <a:lnTo>
                  <a:pt x="122" y="201"/>
                </a:lnTo>
                <a:lnTo>
                  <a:pt x="121" y="199"/>
                </a:lnTo>
                <a:lnTo>
                  <a:pt x="121" y="197"/>
                </a:lnTo>
                <a:lnTo>
                  <a:pt x="119" y="197"/>
                </a:lnTo>
                <a:lnTo>
                  <a:pt x="119" y="196"/>
                </a:lnTo>
                <a:lnTo>
                  <a:pt x="117" y="196"/>
                </a:lnTo>
                <a:lnTo>
                  <a:pt x="117" y="194"/>
                </a:lnTo>
                <a:lnTo>
                  <a:pt x="115" y="192"/>
                </a:lnTo>
                <a:lnTo>
                  <a:pt x="115" y="190"/>
                </a:lnTo>
                <a:lnTo>
                  <a:pt x="114" y="190"/>
                </a:lnTo>
                <a:lnTo>
                  <a:pt x="114" y="189"/>
                </a:lnTo>
                <a:lnTo>
                  <a:pt x="114" y="187"/>
                </a:lnTo>
                <a:lnTo>
                  <a:pt x="114" y="185"/>
                </a:lnTo>
                <a:lnTo>
                  <a:pt x="114" y="183"/>
                </a:lnTo>
                <a:lnTo>
                  <a:pt x="114" y="182"/>
                </a:lnTo>
                <a:lnTo>
                  <a:pt x="115" y="182"/>
                </a:lnTo>
                <a:lnTo>
                  <a:pt x="117" y="180"/>
                </a:lnTo>
                <a:lnTo>
                  <a:pt x="121" y="180"/>
                </a:lnTo>
                <a:lnTo>
                  <a:pt x="122" y="180"/>
                </a:lnTo>
                <a:lnTo>
                  <a:pt x="124" y="178"/>
                </a:lnTo>
                <a:lnTo>
                  <a:pt x="129" y="182"/>
                </a:lnTo>
                <a:lnTo>
                  <a:pt x="131" y="182"/>
                </a:lnTo>
                <a:lnTo>
                  <a:pt x="133" y="182"/>
                </a:lnTo>
                <a:lnTo>
                  <a:pt x="135" y="180"/>
                </a:lnTo>
                <a:lnTo>
                  <a:pt x="135" y="178"/>
                </a:lnTo>
                <a:lnTo>
                  <a:pt x="135" y="176"/>
                </a:lnTo>
                <a:lnTo>
                  <a:pt x="133" y="175"/>
                </a:lnTo>
                <a:lnTo>
                  <a:pt x="133" y="173"/>
                </a:lnTo>
                <a:lnTo>
                  <a:pt x="131" y="173"/>
                </a:lnTo>
                <a:lnTo>
                  <a:pt x="129" y="171"/>
                </a:lnTo>
                <a:lnTo>
                  <a:pt x="129" y="169"/>
                </a:lnTo>
                <a:lnTo>
                  <a:pt x="129" y="168"/>
                </a:lnTo>
                <a:lnTo>
                  <a:pt x="129" y="166"/>
                </a:lnTo>
                <a:lnTo>
                  <a:pt x="128" y="166"/>
                </a:lnTo>
                <a:lnTo>
                  <a:pt x="126" y="166"/>
                </a:lnTo>
                <a:lnTo>
                  <a:pt x="124" y="166"/>
                </a:lnTo>
                <a:lnTo>
                  <a:pt x="122" y="166"/>
                </a:lnTo>
                <a:lnTo>
                  <a:pt x="121" y="166"/>
                </a:lnTo>
                <a:lnTo>
                  <a:pt x="119" y="166"/>
                </a:lnTo>
                <a:lnTo>
                  <a:pt x="117" y="168"/>
                </a:lnTo>
                <a:lnTo>
                  <a:pt x="115" y="168"/>
                </a:lnTo>
                <a:lnTo>
                  <a:pt x="114" y="169"/>
                </a:lnTo>
                <a:lnTo>
                  <a:pt x="112" y="169"/>
                </a:lnTo>
                <a:lnTo>
                  <a:pt x="110" y="169"/>
                </a:lnTo>
                <a:lnTo>
                  <a:pt x="108" y="169"/>
                </a:lnTo>
                <a:lnTo>
                  <a:pt x="107" y="169"/>
                </a:lnTo>
                <a:lnTo>
                  <a:pt x="105" y="168"/>
                </a:lnTo>
                <a:lnTo>
                  <a:pt x="103" y="166"/>
                </a:lnTo>
                <a:lnTo>
                  <a:pt x="103" y="164"/>
                </a:lnTo>
                <a:lnTo>
                  <a:pt x="101" y="164"/>
                </a:lnTo>
                <a:lnTo>
                  <a:pt x="101" y="162"/>
                </a:lnTo>
                <a:lnTo>
                  <a:pt x="100" y="162"/>
                </a:lnTo>
                <a:lnTo>
                  <a:pt x="98" y="164"/>
                </a:lnTo>
                <a:lnTo>
                  <a:pt x="98" y="166"/>
                </a:lnTo>
                <a:lnTo>
                  <a:pt x="96" y="166"/>
                </a:lnTo>
                <a:lnTo>
                  <a:pt x="96" y="168"/>
                </a:lnTo>
                <a:lnTo>
                  <a:pt x="94" y="169"/>
                </a:lnTo>
                <a:lnTo>
                  <a:pt x="93" y="168"/>
                </a:lnTo>
                <a:lnTo>
                  <a:pt x="91" y="168"/>
                </a:lnTo>
                <a:lnTo>
                  <a:pt x="89" y="166"/>
                </a:lnTo>
                <a:lnTo>
                  <a:pt x="87" y="166"/>
                </a:lnTo>
                <a:lnTo>
                  <a:pt x="89" y="164"/>
                </a:lnTo>
                <a:lnTo>
                  <a:pt x="89" y="162"/>
                </a:lnTo>
                <a:lnTo>
                  <a:pt x="89" y="161"/>
                </a:lnTo>
                <a:lnTo>
                  <a:pt x="89" y="159"/>
                </a:lnTo>
                <a:lnTo>
                  <a:pt x="89" y="157"/>
                </a:lnTo>
                <a:lnTo>
                  <a:pt x="89" y="156"/>
                </a:lnTo>
                <a:lnTo>
                  <a:pt x="87" y="154"/>
                </a:lnTo>
                <a:lnTo>
                  <a:pt x="86" y="154"/>
                </a:lnTo>
                <a:lnTo>
                  <a:pt x="82" y="156"/>
                </a:lnTo>
                <a:lnTo>
                  <a:pt x="81" y="156"/>
                </a:lnTo>
                <a:lnTo>
                  <a:pt x="79" y="156"/>
                </a:lnTo>
                <a:lnTo>
                  <a:pt x="77" y="156"/>
                </a:lnTo>
                <a:lnTo>
                  <a:pt x="75" y="157"/>
                </a:lnTo>
                <a:lnTo>
                  <a:pt x="74" y="157"/>
                </a:lnTo>
                <a:lnTo>
                  <a:pt x="72" y="157"/>
                </a:lnTo>
                <a:lnTo>
                  <a:pt x="72" y="159"/>
                </a:lnTo>
                <a:lnTo>
                  <a:pt x="70" y="159"/>
                </a:lnTo>
                <a:lnTo>
                  <a:pt x="70" y="161"/>
                </a:lnTo>
                <a:lnTo>
                  <a:pt x="68" y="161"/>
                </a:lnTo>
                <a:lnTo>
                  <a:pt x="68" y="162"/>
                </a:lnTo>
                <a:lnTo>
                  <a:pt x="67" y="162"/>
                </a:lnTo>
                <a:lnTo>
                  <a:pt x="67" y="161"/>
                </a:lnTo>
                <a:lnTo>
                  <a:pt x="67" y="159"/>
                </a:lnTo>
                <a:lnTo>
                  <a:pt x="67" y="157"/>
                </a:lnTo>
                <a:lnTo>
                  <a:pt x="67" y="156"/>
                </a:lnTo>
                <a:lnTo>
                  <a:pt x="68" y="154"/>
                </a:lnTo>
                <a:lnTo>
                  <a:pt x="70" y="150"/>
                </a:lnTo>
                <a:lnTo>
                  <a:pt x="72" y="150"/>
                </a:lnTo>
                <a:lnTo>
                  <a:pt x="72" y="149"/>
                </a:lnTo>
                <a:lnTo>
                  <a:pt x="74" y="149"/>
                </a:lnTo>
                <a:lnTo>
                  <a:pt x="75" y="147"/>
                </a:lnTo>
                <a:lnTo>
                  <a:pt x="77" y="145"/>
                </a:lnTo>
                <a:lnTo>
                  <a:pt x="77" y="142"/>
                </a:lnTo>
                <a:lnTo>
                  <a:pt x="75" y="140"/>
                </a:lnTo>
                <a:lnTo>
                  <a:pt x="74" y="138"/>
                </a:lnTo>
                <a:lnTo>
                  <a:pt x="72" y="138"/>
                </a:lnTo>
                <a:lnTo>
                  <a:pt x="72" y="136"/>
                </a:lnTo>
                <a:lnTo>
                  <a:pt x="74" y="135"/>
                </a:lnTo>
                <a:lnTo>
                  <a:pt x="74" y="133"/>
                </a:lnTo>
                <a:lnTo>
                  <a:pt x="75" y="131"/>
                </a:lnTo>
                <a:lnTo>
                  <a:pt x="77" y="128"/>
                </a:lnTo>
                <a:lnTo>
                  <a:pt x="79" y="126"/>
                </a:lnTo>
                <a:lnTo>
                  <a:pt x="79" y="124"/>
                </a:lnTo>
                <a:lnTo>
                  <a:pt x="81" y="124"/>
                </a:lnTo>
                <a:lnTo>
                  <a:pt x="81" y="122"/>
                </a:lnTo>
                <a:lnTo>
                  <a:pt x="82" y="119"/>
                </a:lnTo>
                <a:lnTo>
                  <a:pt x="84" y="119"/>
                </a:lnTo>
                <a:lnTo>
                  <a:pt x="84" y="117"/>
                </a:lnTo>
                <a:lnTo>
                  <a:pt x="86" y="114"/>
                </a:lnTo>
                <a:lnTo>
                  <a:pt x="87" y="110"/>
                </a:lnTo>
                <a:lnTo>
                  <a:pt x="87" y="108"/>
                </a:lnTo>
                <a:lnTo>
                  <a:pt x="87" y="107"/>
                </a:lnTo>
                <a:lnTo>
                  <a:pt x="87" y="105"/>
                </a:lnTo>
                <a:lnTo>
                  <a:pt x="89" y="103"/>
                </a:lnTo>
                <a:lnTo>
                  <a:pt x="89" y="101"/>
                </a:lnTo>
                <a:lnTo>
                  <a:pt x="91" y="100"/>
                </a:lnTo>
                <a:lnTo>
                  <a:pt x="93" y="100"/>
                </a:lnTo>
                <a:lnTo>
                  <a:pt x="96" y="100"/>
                </a:lnTo>
                <a:lnTo>
                  <a:pt x="98" y="100"/>
                </a:lnTo>
                <a:lnTo>
                  <a:pt x="100" y="101"/>
                </a:lnTo>
                <a:lnTo>
                  <a:pt x="101" y="101"/>
                </a:lnTo>
                <a:lnTo>
                  <a:pt x="103" y="101"/>
                </a:lnTo>
                <a:lnTo>
                  <a:pt x="105" y="101"/>
                </a:lnTo>
                <a:lnTo>
                  <a:pt x="107" y="101"/>
                </a:lnTo>
                <a:lnTo>
                  <a:pt x="108" y="101"/>
                </a:lnTo>
                <a:lnTo>
                  <a:pt x="112" y="101"/>
                </a:lnTo>
                <a:lnTo>
                  <a:pt x="117" y="103"/>
                </a:lnTo>
                <a:lnTo>
                  <a:pt x="121" y="103"/>
                </a:lnTo>
                <a:lnTo>
                  <a:pt x="122" y="105"/>
                </a:lnTo>
                <a:lnTo>
                  <a:pt x="124" y="103"/>
                </a:lnTo>
                <a:lnTo>
                  <a:pt x="126" y="103"/>
                </a:lnTo>
                <a:lnTo>
                  <a:pt x="126" y="100"/>
                </a:lnTo>
                <a:lnTo>
                  <a:pt x="128" y="98"/>
                </a:lnTo>
                <a:lnTo>
                  <a:pt x="129" y="91"/>
                </a:lnTo>
                <a:lnTo>
                  <a:pt x="128" y="91"/>
                </a:lnTo>
                <a:lnTo>
                  <a:pt x="126" y="91"/>
                </a:lnTo>
                <a:lnTo>
                  <a:pt x="126" y="89"/>
                </a:lnTo>
                <a:lnTo>
                  <a:pt x="126" y="87"/>
                </a:lnTo>
                <a:lnTo>
                  <a:pt x="124" y="87"/>
                </a:lnTo>
                <a:lnTo>
                  <a:pt x="124" y="86"/>
                </a:lnTo>
                <a:lnTo>
                  <a:pt x="122" y="84"/>
                </a:lnTo>
                <a:lnTo>
                  <a:pt x="122" y="82"/>
                </a:lnTo>
                <a:lnTo>
                  <a:pt x="121" y="80"/>
                </a:lnTo>
                <a:lnTo>
                  <a:pt x="121" y="79"/>
                </a:lnTo>
                <a:lnTo>
                  <a:pt x="119" y="79"/>
                </a:lnTo>
                <a:lnTo>
                  <a:pt x="119" y="77"/>
                </a:lnTo>
                <a:lnTo>
                  <a:pt x="117" y="75"/>
                </a:lnTo>
                <a:lnTo>
                  <a:pt x="117" y="73"/>
                </a:lnTo>
                <a:lnTo>
                  <a:pt x="115" y="72"/>
                </a:lnTo>
                <a:lnTo>
                  <a:pt x="115" y="70"/>
                </a:lnTo>
                <a:lnTo>
                  <a:pt x="114" y="68"/>
                </a:lnTo>
                <a:lnTo>
                  <a:pt x="114" y="66"/>
                </a:lnTo>
                <a:lnTo>
                  <a:pt x="112" y="66"/>
                </a:lnTo>
                <a:lnTo>
                  <a:pt x="112" y="65"/>
                </a:lnTo>
                <a:lnTo>
                  <a:pt x="112" y="63"/>
                </a:lnTo>
                <a:lnTo>
                  <a:pt x="110" y="63"/>
                </a:lnTo>
                <a:lnTo>
                  <a:pt x="112" y="63"/>
                </a:lnTo>
                <a:lnTo>
                  <a:pt x="114" y="65"/>
                </a:lnTo>
                <a:lnTo>
                  <a:pt x="115" y="65"/>
                </a:lnTo>
                <a:lnTo>
                  <a:pt x="117" y="65"/>
                </a:lnTo>
                <a:lnTo>
                  <a:pt x="119" y="65"/>
                </a:lnTo>
                <a:lnTo>
                  <a:pt x="121" y="65"/>
                </a:lnTo>
                <a:lnTo>
                  <a:pt x="122" y="65"/>
                </a:lnTo>
                <a:lnTo>
                  <a:pt x="124" y="65"/>
                </a:lnTo>
                <a:lnTo>
                  <a:pt x="126" y="65"/>
                </a:lnTo>
                <a:lnTo>
                  <a:pt x="128" y="65"/>
                </a:lnTo>
                <a:lnTo>
                  <a:pt x="129" y="65"/>
                </a:lnTo>
                <a:lnTo>
                  <a:pt x="131" y="65"/>
                </a:lnTo>
                <a:lnTo>
                  <a:pt x="133" y="65"/>
                </a:lnTo>
                <a:lnTo>
                  <a:pt x="135" y="65"/>
                </a:lnTo>
                <a:lnTo>
                  <a:pt x="136" y="65"/>
                </a:lnTo>
                <a:lnTo>
                  <a:pt x="138" y="65"/>
                </a:lnTo>
                <a:lnTo>
                  <a:pt x="140" y="65"/>
                </a:lnTo>
                <a:lnTo>
                  <a:pt x="142" y="65"/>
                </a:lnTo>
                <a:lnTo>
                  <a:pt x="143" y="65"/>
                </a:lnTo>
                <a:lnTo>
                  <a:pt x="143" y="63"/>
                </a:lnTo>
                <a:lnTo>
                  <a:pt x="143" y="61"/>
                </a:lnTo>
                <a:lnTo>
                  <a:pt x="143" y="60"/>
                </a:lnTo>
                <a:lnTo>
                  <a:pt x="143" y="58"/>
                </a:lnTo>
                <a:lnTo>
                  <a:pt x="143" y="56"/>
                </a:lnTo>
                <a:lnTo>
                  <a:pt x="143" y="54"/>
                </a:lnTo>
                <a:lnTo>
                  <a:pt x="145" y="54"/>
                </a:lnTo>
                <a:lnTo>
                  <a:pt x="145" y="53"/>
                </a:lnTo>
                <a:lnTo>
                  <a:pt x="147" y="51"/>
                </a:lnTo>
                <a:lnTo>
                  <a:pt x="147" y="49"/>
                </a:lnTo>
                <a:lnTo>
                  <a:pt x="149" y="47"/>
                </a:lnTo>
                <a:lnTo>
                  <a:pt x="190" y="0"/>
                </a:lnTo>
                <a:lnTo>
                  <a:pt x="325" y="101"/>
                </a:lnTo>
                <a:lnTo>
                  <a:pt x="327" y="101"/>
                </a:lnTo>
                <a:lnTo>
                  <a:pt x="328" y="101"/>
                </a:lnTo>
                <a:lnTo>
                  <a:pt x="330" y="101"/>
                </a:lnTo>
                <a:lnTo>
                  <a:pt x="332" y="101"/>
                </a:lnTo>
                <a:lnTo>
                  <a:pt x="334" y="101"/>
                </a:lnTo>
                <a:lnTo>
                  <a:pt x="335" y="103"/>
                </a:lnTo>
                <a:lnTo>
                  <a:pt x="337" y="103"/>
                </a:lnTo>
                <a:lnTo>
                  <a:pt x="339" y="103"/>
                </a:lnTo>
                <a:lnTo>
                  <a:pt x="341" y="103"/>
                </a:lnTo>
                <a:lnTo>
                  <a:pt x="341" y="105"/>
                </a:lnTo>
                <a:lnTo>
                  <a:pt x="342" y="105"/>
                </a:lnTo>
                <a:lnTo>
                  <a:pt x="342" y="107"/>
                </a:lnTo>
                <a:lnTo>
                  <a:pt x="344" y="107"/>
                </a:lnTo>
                <a:lnTo>
                  <a:pt x="346" y="108"/>
                </a:lnTo>
                <a:lnTo>
                  <a:pt x="348" y="108"/>
                </a:lnTo>
                <a:lnTo>
                  <a:pt x="348" y="110"/>
                </a:lnTo>
                <a:lnTo>
                  <a:pt x="348" y="112"/>
                </a:lnTo>
                <a:lnTo>
                  <a:pt x="348" y="114"/>
                </a:lnTo>
                <a:lnTo>
                  <a:pt x="348" y="115"/>
                </a:lnTo>
                <a:lnTo>
                  <a:pt x="349" y="115"/>
                </a:lnTo>
                <a:lnTo>
                  <a:pt x="351" y="117"/>
                </a:lnTo>
                <a:lnTo>
                  <a:pt x="353" y="117"/>
                </a:lnTo>
                <a:lnTo>
                  <a:pt x="353" y="119"/>
                </a:lnTo>
                <a:lnTo>
                  <a:pt x="354" y="121"/>
                </a:lnTo>
                <a:lnTo>
                  <a:pt x="354" y="122"/>
                </a:lnTo>
                <a:lnTo>
                  <a:pt x="356" y="122"/>
                </a:lnTo>
                <a:lnTo>
                  <a:pt x="358" y="124"/>
                </a:lnTo>
                <a:lnTo>
                  <a:pt x="358" y="126"/>
                </a:lnTo>
                <a:lnTo>
                  <a:pt x="360" y="126"/>
                </a:lnTo>
                <a:lnTo>
                  <a:pt x="361" y="128"/>
                </a:lnTo>
                <a:lnTo>
                  <a:pt x="363" y="129"/>
                </a:lnTo>
                <a:lnTo>
                  <a:pt x="365" y="129"/>
                </a:lnTo>
                <a:lnTo>
                  <a:pt x="367" y="129"/>
                </a:lnTo>
                <a:lnTo>
                  <a:pt x="368" y="129"/>
                </a:lnTo>
                <a:lnTo>
                  <a:pt x="370" y="129"/>
                </a:lnTo>
                <a:lnTo>
                  <a:pt x="372" y="129"/>
                </a:lnTo>
                <a:lnTo>
                  <a:pt x="374" y="129"/>
                </a:lnTo>
                <a:lnTo>
                  <a:pt x="375" y="129"/>
                </a:lnTo>
                <a:lnTo>
                  <a:pt x="377" y="131"/>
                </a:lnTo>
                <a:lnTo>
                  <a:pt x="379" y="131"/>
                </a:lnTo>
                <a:lnTo>
                  <a:pt x="381" y="131"/>
                </a:lnTo>
                <a:lnTo>
                  <a:pt x="382" y="131"/>
                </a:lnTo>
                <a:lnTo>
                  <a:pt x="384" y="131"/>
                </a:lnTo>
                <a:lnTo>
                  <a:pt x="386" y="131"/>
                </a:lnTo>
                <a:lnTo>
                  <a:pt x="388" y="131"/>
                </a:lnTo>
                <a:lnTo>
                  <a:pt x="389" y="131"/>
                </a:lnTo>
                <a:lnTo>
                  <a:pt x="391" y="131"/>
                </a:lnTo>
                <a:lnTo>
                  <a:pt x="393" y="133"/>
                </a:lnTo>
                <a:lnTo>
                  <a:pt x="395" y="133"/>
                </a:lnTo>
                <a:lnTo>
                  <a:pt x="396" y="133"/>
                </a:lnTo>
                <a:lnTo>
                  <a:pt x="398" y="133"/>
                </a:lnTo>
                <a:lnTo>
                  <a:pt x="400" y="133"/>
                </a:lnTo>
                <a:lnTo>
                  <a:pt x="402" y="133"/>
                </a:lnTo>
                <a:lnTo>
                  <a:pt x="403" y="133"/>
                </a:lnTo>
                <a:lnTo>
                  <a:pt x="405" y="133"/>
                </a:lnTo>
                <a:lnTo>
                  <a:pt x="405" y="135"/>
                </a:lnTo>
                <a:lnTo>
                  <a:pt x="407" y="135"/>
                </a:lnTo>
                <a:lnTo>
                  <a:pt x="409" y="135"/>
                </a:lnTo>
                <a:lnTo>
                  <a:pt x="410" y="135"/>
                </a:lnTo>
                <a:lnTo>
                  <a:pt x="412" y="135"/>
                </a:lnTo>
                <a:lnTo>
                  <a:pt x="414" y="135"/>
                </a:lnTo>
                <a:lnTo>
                  <a:pt x="416" y="135"/>
                </a:lnTo>
                <a:lnTo>
                  <a:pt x="417" y="135"/>
                </a:lnTo>
                <a:lnTo>
                  <a:pt x="419" y="135"/>
                </a:lnTo>
                <a:lnTo>
                  <a:pt x="421" y="135"/>
                </a:lnTo>
                <a:lnTo>
                  <a:pt x="423" y="135"/>
                </a:lnTo>
                <a:lnTo>
                  <a:pt x="424" y="135"/>
                </a:lnTo>
                <a:lnTo>
                  <a:pt x="426" y="135"/>
                </a:lnTo>
                <a:lnTo>
                  <a:pt x="426" y="136"/>
                </a:lnTo>
                <a:lnTo>
                  <a:pt x="428" y="136"/>
                </a:lnTo>
                <a:lnTo>
                  <a:pt x="430" y="136"/>
                </a:lnTo>
                <a:lnTo>
                  <a:pt x="431" y="136"/>
                </a:lnTo>
                <a:lnTo>
                  <a:pt x="433" y="138"/>
                </a:lnTo>
                <a:lnTo>
                  <a:pt x="435" y="138"/>
                </a:lnTo>
                <a:lnTo>
                  <a:pt x="437" y="138"/>
                </a:lnTo>
                <a:lnTo>
                  <a:pt x="438" y="138"/>
                </a:lnTo>
                <a:lnTo>
                  <a:pt x="440" y="140"/>
                </a:lnTo>
                <a:lnTo>
                  <a:pt x="440" y="138"/>
                </a:lnTo>
                <a:lnTo>
                  <a:pt x="442" y="138"/>
                </a:lnTo>
                <a:lnTo>
                  <a:pt x="443" y="138"/>
                </a:lnTo>
                <a:lnTo>
                  <a:pt x="445" y="136"/>
                </a:lnTo>
                <a:lnTo>
                  <a:pt x="447" y="136"/>
                </a:lnTo>
                <a:lnTo>
                  <a:pt x="449" y="135"/>
                </a:lnTo>
                <a:lnTo>
                  <a:pt x="449" y="136"/>
                </a:lnTo>
                <a:lnTo>
                  <a:pt x="449" y="138"/>
                </a:lnTo>
                <a:lnTo>
                  <a:pt x="449" y="140"/>
                </a:lnTo>
                <a:lnTo>
                  <a:pt x="449" y="142"/>
                </a:lnTo>
                <a:lnTo>
                  <a:pt x="447" y="143"/>
                </a:lnTo>
                <a:lnTo>
                  <a:pt x="447" y="145"/>
                </a:lnTo>
                <a:lnTo>
                  <a:pt x="447" y="147"/>
                </a:lnTo>
                <a:lnTo>
                  <a:pt x="445" y="147"/>
                </a:lnTo>
                <a:lnTo>
                  <a:pt x="445" y="149"/>
                </a:lnTo>
                <a:lnTo>
                  <a:pt x="443" y="149"/>
                </a:lnTo>
                <a:lnTo>
                  <a:pt x="442" y="149"/>
                </a:lnTo>
                <a:lnTo>
                  <a:pt x="440" y="149"/>
                </a:lnTo>
                <a:lnTo>
                  <a:pt x="440" y="150"/>
                </a:lnTo>
                <a:lnTo>
                  <a:pt x="438" y="150"/>
                </a:lnTo>
                <a:lnTo>
                  <a:pt x="438" y="152"/>
                </a:lnTo>
                <a:lnTo>
                  <a:pt x="437" y="154"/>
                </a:lnTo>
                <a:lnTo>
                  <a:pt x="435" y="156"/>
                </a:lnTo>
                <a:lnTo>
                  <a:pt x="433" y="156"/>
                </a:lnTo>
                <a:lnTo>
                  <a:pt x="431" y="154"/>
                </a:lnTo>
                <a:lnTo>
                  <a:pt x="430" y="154"/>
                </a:lnTo>
                <a:lnTo>
                  <a:pt x="430" y="152"/>
                </a:lnTo>
                <a:lnTo>
                  <a:pt x="428" y="150"/>
                </a:lnTo>
                <a:lnTo>
                  <a:pt x="426" y="152"/>
                </a:lnTo>
                <a:lnTo>
                  <a:pt x="424" y="152"/>
                </a:lnTo>
                <a:lnTo>
                  <a:pt x="424" y="154"/>
                </a:lnTo>
                <a:lnTo>
                  <a:pt x="423" y="154"/>
                </a:lnTo>
                <a:lnTo>
                  <a:pt x="421" y="156"/>
                </a:lnTo>
                <a:lnTo>
                  <a:pt x="419" y="156"/>
                </a:lnTo>
                <a:lnTo>
                  <a:pt x="417" y="156"/>
                </a:lnTo>
                <a:lnTo>
                  <a:pt x="416" y="154"/>
                </a:lnTo>
                <a:lnTo>
                  <a:pt x="416" y="156"/>
                </a:lnTo>
                <a:lnTo>
                  <a:pt x="416" y="157"/>
                </a:lnTo>
                <a:lnTo>
                  <a:pt x="414" y="159"/>
                </a:lnTo>
                <a:lnTo>
                  <a:pt x="414" y="161"/>
                </a:lnTo>
                <a:lnTo>
                  <a:pt x="414" y="162"/>
                </a:lnTo>
                <a:lnTo>
                  <a:pt x="414" y="164"/>
                </a:lnTo>
                <a:lnTo>
                  <a:pt x="412" y="166"/>
                </a:lnTo>
                <a:lnTo>
                  <a:pt x="410" y="168"/>
                </a:lnTo>
                <a:lnTo>
                  <a:pt x="410" y="169"/>
                </a:lnTo>
                <a:lnTo>
                  <a:pt x="410" y="171"/>
                </a:lnTo>
                <a:lnTo>
                  <a:pt x="410" y="173"/>
                </a:lnTo>
                <a:lnTo>
                  <a:pt x="410" y="175"/>
                </a:lnTo>
                <a:lnTo>
                  <a:pt x="410" y="176"/>
                </a:lnTo>
                <a:lnTo>
                  <a:pt x="412" y="176"/>
                </a:lnTo>
                <a:lnTo>
                  <a:pt x="414" y="178"/>
                </a:lnTo>
                <a:lnTo>
                  <a:pt x="416" y="180"/>
                </a:lnTo>
                <a:lnTo>
                  <a:pt x="416" y="182"/>
                </a:lnTo>
                <a:lnTo>
                  <a:pt x="417" y="183"/>
                </a:lnTo>
                <a:lnTo>
                  <a:pt x="417" y="185"/>
                </a:lnTo>
                <a:lnTo>
                  <a:pt x="419" y="187"/>
                </a:lnTo>
                <a:lnTo>
                  <a:pt x="421" y="187"/>
                </a:lnTo>
                <a:lnTo>
                  <a:pt x="423" y="189"/>
                </a:lnTo>
                <a:lnTo>
                  <a:pt x="424" y="189"/>
                </a:lnTo>
                <a:lnTo>
                  <a:pt x="426" y="189"/>
                </a:lnTo>
                <a:lnTo>
                  <a:pt x="428" y="189"/>
                </a:lnTo>
                <a:lnTo>
                  <a:pt x="430" y="189"/>
                </a:lnTo>
                <a:lnTo>
                  <a:pt x="431" y="189"/>
                </a:lnTo>
                <a:lnTo>
                  <a:pt x="433" y="189"/>
                </a:lnTo>
                <a:lnTo>
                  <a:pt x="435" y="189"/>
                </a:lnTo>
                <a:lnTo>
                  <a:pt x="437" y="189"/>
                </a:lnTo>
                <a:lnTo>
                  <a:pt x="438" y="189"/>
                </a:lnTo>
                <a:lnTo>
                  <a:pt x="440" y="189"/>
                </a:lnTo>
                <a:lnTo>
                  <a:pt x="442" y="190"/>
                </a:lnTo>
                <a:lnTo>
                  <a:pt x="443" y="190"/>
                </a:lnTo>
                <a:lnTo>
                  <a:pt x="445" y="190"/>
                </a:lnTo>
                <a:lnTo>
                  <a:pt x="447" y="190"/>
                </a:lnTo>
                <a:lnTo>
                  <a:pt x="449" y="190"/>
                </a:lnTo>
                <a:lnTo>
                  <a:pt x="450" y="192"/>
                </a:lnTo>
                <a:lnTo>
                  <a:pt x="452" y="190"/>
                </a:lnTo>
                <a:lnTo>
                  <a:pt x="454" y="192"/>
                </a:lnTo>
                <a:lnTo>
                  <a:pt x="456" y="192"/>
                </a:lnTo>
                <a:lnTo>
                  <a:pt x="457" y="192"/>
                </a:lnTo>
                <a:lnTo>
                  <a:pt x="459" y="192"/>
                </a:lnTo>
                <a:lnTo>
                  <a:pt x="461" y="192"/>
                </a:lnTo>
                <a:lnTo>
                  <a:pt x="463" y="194"/>
                </a:lnTo>
                <a:lnTo>
                  <a:pt x="464" y="196"/>
                </a:lnTo>
                <a:lnTo>
                  <a:pt x="463" y="196"/>
                </a:lnTo>
                <a:lnTo>
                  <a:pt x="461" y="197"/>
                </a:lnTo>
                <a:lnTo>
                  <a:pt x="459" y="197"/>
                </a:lnTo>
                <a:lnTo>
                  <a:pt x="457" y="199"/>
                </a:lnTo>
                <a:lnTo>
                  <a:pt x="456" y="199"/>
                </a:lnTo>
                <a:lnTo>
                  <a:pt x="456" y="201"/>
                </a:lnTo>
                <a:lnTo>
                  <a:pt x="456" y="203"/>
                </a:lnTo>
                <a:lnTo>
                  <a:pt x="456" y="204"/>
                </a:lnTo>
                <a:lnTo>
                  <a:pt x="457" y="204"/>
                </a:lnTo>
                <a:lnTo>
                  <a:pt x="459" y="206"/>
                </a:lnTo>
                <a:lnTo>
                  <a:pt x="461" y="206"/>
                </a:lnTo>
                <a:lnTo>
                  <a:pt x="463" y="208"/>
                </a:lnTo>
                <a:lnTo>
                  <a:pt x="463" y="210"/>
                </a:lnTo>
                <a:lnTo>
                  <a:pt x="464" y="210"/>
                </a:lnTo>
                <a:lnTo>
                  <a:pt x="464" y="211"/>
                </a:lnTo>
                <a:lnTo>
                  <a:pt x="466" y="213"/>
                </a:lnTo>
                <a:lnTo>
                  <a:pt x="466" y="215"/>
                </a:lnTo>
                <a:lnTo>
                  <a:pt x="468" y="217"/>
                </a:lnTo>
                <a:lnTo>
                  <a:pt x="468" y="218"/>
                </a:lnTo>
                <a:lnTo>
                  <a:pt x="468" y="220"/>
                </a:lnTo>
                <a:lnTo>
                  <a:pt x="470" y="222"/>
                </a:lnTo>
                <a:lnTo>
                  <a:pt x="470" y="224"/>
                </a:lnTo>
                <a:lnTo>
                  <a:pt x="470" y="225"/>
                </a:lnTo>
                <a:lnTo>
                  <a:pt x="470" y="227"/>
                </a:lnTo>
                <a:lnTo>
                  <a:pt x="470" y="229"/>
                </a:lnTo>
                <a:lnTo>
                  <a:pt x="470" y="231"/>
                </a:lnTo>
                <a:lnTo>
                  <a:pt x="468" y="231"/>
                </a:lnTo>
                <a:lnTo>
                  <a:pt x="468" y="232"/>
                </a:lnTo>
                <a:lnTo>
                  <a:pt x="468" y="234"/>
                </a:lnTo>
                <a:lnTo>
                  <a:pt x="466" y="236"/>
                </a:lnTo>
                <a:lnTo>
                  <a:pt x="466" y="238"/>
                </a:lnTo>
                <a:lnTo>
                  <a:pt x="466" y="239"/>
                </a:lnTo>
                <a:lnTo>
                  <a:pt x="468" y="241"/>
                </a:lnTo>
                <a:lnTo>
                  <a:pt x="470" y="239"/>
                </a:lnTo>
                <a:lnTo>
                  <a:pt x="471" y="241"/>
                </a:lnTo>
                <a:lnTo>
                  <a:pt x="473" y="241"/>
                </a:lnTo>
                <a:lnTo>
                  <a:pt x="475" y="241"/>
                </a:lnTo>
                <a:lnTo>
                  <a:pt x="477" y="241"/>
                </a:lnTo>
                <a:lnTo>
                  <a:pt x="478" y="241"/>
                </a:lnTo>
                <a:lnTo>
                  <a:pt x="480" y="243"/>
                </a:lnTo>
                <a:lnTo>
                  <a:pt x="482" y="245"/>
                </a:lnTo>
                <a:lnTo>
                  <a:pt x="482" y="246"/>
                </a:lnTo>
                <a:lnTo>
                  <a:pt x="484" y="246"/>
                </a:lnTo>
                <a:lnTo>
                  <a:pt x="485" y="248"/>
                </a:lnTo>
                <a:lnTo>
                  <a:pt x="487" y="248"/>
                </a:lnTo>
                <a:lnTo>
                  <a:pt x="489" y="248"/>
                </a:lnTo>
                <a:lnTo>
                  <a:pt x="491" y="250"/>
                </a:lnTo>
                <a:lnTo>
                  <a:pt x="492" y="250"/>
                </a:lnTo>
                <a:lnTo>
                  <a:pt x="494" y="251"/>
                </a:lnTo>
                <a:lnTo>
                  <a:pt x="496" y="253"/>
                </a:lnTo>
                <a:lnTo>
                  <a:pt x="498" y="255"/>
                </a:lnTo>
                <a:lnTo>
                  <a:pt x="499" y="255"/>
                </a:lnTo>
                <a:lnTo>
                  <a:pt x="501" y="257"/>
                </a:lnTo>
                <a:lnTo>
                  <a:pt x="503" y="257"/>
                </a:lnTo>
                <a:lnTo>
                  <a:pt x="503" y="258"/>
                </a:lnTo>
                <a:lnTo>
                  <a:pt x="505" y="258"/>
                </a:lnTo>
                <a:lnTo>
                  <a:pt x="506" y="260"/>
                </a:lnTo>
                <a:lnTo>
                  <a:pt x="508" y="260"/>
                </a:lnTo>
                <a:lnTo>
                  <a:pt x="508" y="262"/>
                </a:lnTo>
                <a:lnTo>
                  <a:pt x="510" y="262"/>
                </a:lnTo>
                <a:lnTo>
                  <a:pt x="512" y="262"/>
                </a:lnTo>
                <a:lnTo>
                  <a:pt x="513" y="262"/>
                </a:lnTo>
                <a:lnTo>
                  <a:pt x="513" y="264"/>
                </a:lnTo>
                <a:lnTo>
                  <a:pt x="515" y="264"/>
                </a:lnTo>
                <a:lnTo>
                  <a:pt x="517" y="264"/>
                </a:lnTo>
                <a:lnTo>
                  <a:pt x="519" y="264"/>
                </a:lnTo>
                <a:lnTo>
                  <a:pt x="520" y="264"/>
                </a:lnTo>
                <a:lnTo>
                  <a:pt x="522" y="264"/>
                </a:lnTo>
                <a:lnTo>
                  <a:pt x="524" y="264"/>
                </a:lnTo>
                <a:lnTo>
                  <a:pt x="526" y="265"/>
                </a:lnTo>
                <a:lnTo>
                  <a:pt x="527" y="267"/>
                </a:lnTo>
                <a:lnTo>
                  <a:pt x="526" y="269"/>
                </a:lnTo>
                <a:lnTo>
                  <a:pt x="526" y="271"/>
                </a:lnTo>
                <a:lnTo>
                  <a:pt x="526" y="272"/>
                </a:lnTo>
                <a:lnTo>
                  <a:pt x="526" y="274"/>
                </a:lnTo>
                <a:lnTo>
                  <a:pt x="526" y="276"/>
                </a:lnTo>
                <a:lnTo>
                  <a:pt x="527" y="276"/>
                </a:lnTo>
                <a:lnTo>
                  <a:pt x="527" y="278"/>
                </a:lnTo>
                <a:lnTo>
                  <a:pt x="527" y="279"/>
                </a:lnTo>
                <a:lnTo>
                  <a:pt x="527" y="281"/>
                </a:lnTo>
                <a:lnTo>
                  <a:pt x="527" y="283"/>
                </a:lnTo>
                <a:lnTo>
                  <a:pt x="527" y="285"/>
                </a:lnTo>
                <a:lnTo>
                  <a:pt x="527" y="286"/>
                </a:lnTo>
                <a:lnTo>
                  <a:pt x="527" y="288"/>
                </a:lnTo>
                <a:lnTo>
                  <a:pt x="527" y="290"/>
                </a:lnTo>
                <a:lnTo>
                  <a:pt x="527" y="292"/>
                </a:lnTo>
                <a:lnTo>
                  <a:pt x="527" y="293"/>
                </a:lnTo>
                <a:lnTo>
                  <a:pt x="527" y="295"/>
                </a:lnTo>
                <a:lnTo>
                  <a:pt x="527" y="297"/>
                </a:lnTo>
                <a:lnTo>
                  <a:pt x="527" y="299"/>
                </a:lnTo>
                <a:lnTo>
                  <a:pt x="529" y="299"/>
                </a:lnTo>
                <a:lnTo>
                  <a:pt x="531" y="299"/>
                </a:lnTo>
                <a:lnTo>
                  <a:pt x="531" y="297"/>
                </a:lnTo>
                <a:lnTo>
                  <a:pt x="531" y="295"/>
                </a:lnTo>
                <a:lnTo>
                  <a:pt x="532" y="293"/>
                </a:lnTo>
                <a:lnTo>
                  <a:pt x="532" y="292"/>
                </a:lnTo>
                <a:lnTo>
                  <a:pt x="534" y="290"/>
                </a:lnTo>
                <a:lnTo>
                  <a:pt x="534" y="288"/>
                </a:lnTo>
                <a:lnTo>
                  <a:pt x="536" y="288"/>
                </a:lnTo>
                <a:lnTo>
                  <a:pt x="536" y="286"/>
                </a:lnTo>
                <a:lnTo>
                  <a:pt x="536" y="285"/>
                </a:lnTo>
                <a:lnTo>
                  <a:pt x="536" y="283"/>
                </a:lnTo>
                <a:lnTo>
                  <a:pt x="538" y="283"/>
                </a:lnTo>
                <a:lnTo>
                  <a:pt x="538" y="285"/>
                </a:lnTo>
                <a:lnTo>
                  <a:pt x="539" y="286"/>
                </a:lnTo>
                <a:lnTo>
                  <a:pt x="539" y="288"/>
                </a:lnTo>
                <a:lnTo>
                  <a:pt x="539" y="290"/>
                </a:lnTo>
                <a:lnTo>
                  <a:pt x="538" y="290"/>
                </a:lnTo>
                <a:lnTo>
                  <a:pt x="538" y="292"/>
                </a:lnTo>
                <a:lnTo>
                  <a:pt x="538" y="293"/>
                </a:lnTo>
                <a:lnTo>
                  <a:pt x="536" y="293"/>
                </a:lnTo>
                <a:lnTo>
                  <a:pt x="536" y="295"/>
                </a:lnTo>
                <a:lnTo>
                  <a:pt x="534" y="297"/>
                </a:lnTo>
                <a:lnTo>
                  <a:pt x="534" y="299"/>
                </a:lnTo>
                <a:lnTo>
                  <a:pt x="532" y="299"/>
                </a:lnTo>
                <a:lnTo>
                  <a:pt x="532" y="300"/>
                </a:lnTo>
                <a:lnTo>
                  <a:pt x="532" y="302"/>
                </a:lnTo>
                <a:lnTo>
                  <a:pt x="532" y="304"/>
                </a:lnTo>
                <a:lnTo>
                  <a:pt x="532" y="306"/>
                </a:lnTo>
                <a:lnTo>
                  <a:pt x="534" y="307"/>
                </a:lnTo>
                <a:lnTo>
                  <a:pt x="534" y="309"/>
                </a:lnTo>
                <a:lnTo>
                  <a:pt x="534" y="311"/>
                </a:lnTo>
                <a:lnTo>
                  <a:pt x="534" y="313"/>
                </a:lnTo>
                <a:lnTo>
                  <a:pt x="536" y="314"/>
                </a:lnTo>
                <a:lnTo>
                  <a:pt x="536" y="316"/>
                </a:lnTo>
                <a:lnTo>
                  <a:pt x="538" y="316"/>
                </a:lnTo>
                <a:lnTo>
                  <a:pt x="538" y="318"/>
                </a:lnTo>
                <a:lnTo>
                  <a:pt x="538" y="320"/>
                </a:lnTo>
                <a:lnTo>
                  <a:pt x="539" y="321"/>
                </a:lnTo>
                <a:lnTo>
                  <a:pt x="538" y="323"/>
                </a:lnTo>
                <a:lnTo>
                  <a:pt x="538" y="325"/>
                </a:lnTo>
                <a:lnTo>
                  <a:pt x="536" y="327"/>
                </a:lnTo>
                <a:lnTo>
                  <a:pt x="536" y="328"/>
                </a:lnTo>
                <a:lnTo>
                  <a:pt x="536" y="330"/>
                </a:lnTo>
                <a:lnTo>
                  <a:pt x="536" y="332"/>
                </a:lnTo>
                <a:lnTo>
                  <a:pt x="536" y="334"/>
                </a:lnTo>
                <a:lnTo>
                  <a:pt x="536" y="335"/>
                </a:lnTo>
                <a:lnTo>
                  <a:pt x="536" y="337"/>
                </a:lnTo>
                <a:lnTo>
                  <a:pt x="536" y="339"/>
                </a:lnTo>
                <a:lnTo>
                  <a:pt x="536" y="341"/>
                </a:lnTo>
                <a:lnTo>
                  <a:pt x="536" y="342"/>
                </a:lnTo>
                <a:lnTo>
                  <a:pt x="534" y="342"/>
                </a:lnTo>
                <a:lnTo>
                  <a:pt x="534" y="344"/>
                </a:lnTo>
                <a:lnTo>
                  <a:pt x="534" y="346"/>
                </a:lnTo>
                <a:lnTo>
                  <a:pt x="534" y="347"/>
                </a:lnTo>
                <a:lnTo>
                  <a:pt x="534" y="349"/>
                </a:lnTo>
                <a:lnTo>
                  <a:pt x="532" y="351"/>
                </a:lnTo>
                <a:lnTo>
                  <a:pt x="531" y="351"/>
                </a:lnTo>
                <a:lnTo>
                  <a:pt x="529" y="353"/>
                </a:lnTo>
                <a:lnTo>
                  <a:pt x="529" y="354"/>
                </a:lnTo>
                <a:lnTo>
                  <a:pt x="529" y="356"/>
                </a:lnTo>
                <a:lnTo>
                  <a:pt x="527" y="358"/>
                </a:lnTo>
                <a:lnTo>
                  <a:pt x="527" y="360"/>
                </a:lnTo>
                <a:lnTo>
                  <a:pt x="527" y="361"/>
                </a:lnTo>
                <a:lnTo>
                  <a:pt x="526" y="361"/>
                </a:lnTo>
                <a:lnTo>
                  <a:pt x="526" y="363"/>
                </a:lnTo>
                <a:lnTo>
                  <a:pt x="524" y="363"/>
                </a:lnTo>
                <a:lnTo>
                  <a:pt x="524" y="365"/>
                </a:lnTo>
                <a:lnTo>
                  <a:pt x="524" y="367"/>
                </a:lnTo>
                <a:lnTo>
                  <a:pt x="522" y="367"/>
                </a:lnTo>
                <a:lnTo>
                  <a:pt x="520" y="368"/>
                </a:lnTo>
                <a:lnTo>
                  <a:pt x="519" y="370"/>
                </a:lnTo>
                <a:lnTo>
                  <a:pt x="519" y="372"/>
                </a:lnTo>
                <a:lnTo>
                  <a:pt x="517" y="372"/>
                </a:lnTo>
                <a:lnTo>
                  <a:pt x="515" y="372"/>
                </a:lnTo>
                <a:lnTo>
                  <a:pt x="513" y="374"/>
                </a:lnTo>
                <a:lnTo>
                  <a:pt x="512" y="374"/>
                </a:lnTo>
                <a:lnTo>
                  <a:pt x="510" y="372"/>
                </a:lnTo>
                <a:lnTo>
                  <a:pt x="508" y="370"/>
                </a:lnTo>
                <a:lnTo>
                  <a:pt x="506" y="370"/>
                </a:lnTo>
                <a:lnTo>
                  <a:pt x="505" y="370"/>
                </a:lnTo>
                <a:lnTo>
                  <a:pt x="505" y="368"/>
                </a:lnTo>
                <a:lnTo>
                  <a:pt x="503" y="368"/>
                </a:lnTo>
                <a:lnTo>
                  <a:pt x="501" y="368"/>
                </a:lnTo>
                <a:lnTo>
                  <a:pt x="499" y="368"/>
                </a:lnTo>
                <a:lnTo>
                  <a:pt x="499" y="370"/>
                </a:lnTo>
                <a:lnTo>
                  <a:pt x="501" y="372"/>
                </a:lnTo>
                <a:lnTo>
                  <a:pt x="501" y="374"/>
                </a:lnTo>
                <a:lnTo>
                  <a:pt x="501" y="375"/>
                </a:lnTo>
                <a:lnTo>
                  <a:pt x="501" y="377"/>
                </a:lnTo>
                <a:lnTo>
                  <a:pt x="499" y="379"/>
                </a:lnTo>
                <a:lnTo>
                  <a:pt x="499" y="381"/>
                </a:lnTo>
                <a:lnTo>
                  <a:pt x="499" y="382"/>
                </a:lnTo>
                <a:lnTo>
                  <a:pt x="499" y="384"/>
                </a:lnTo>
                <a:lnTo>
                  <a:pt x="499" y="386"/>
                </a:lnTo>
                <a:lnTo>
                  <a:pt x="498" y="388"/>
                </a:lnTo>
                <a:lnTo>
                  <a:pt x="498" y="389"/>
                </a:lnTo>
                <a:lnTo>
                  <a:pt x="498" y="391"/>
                </a:lnTo>
                <a:lnTo>
                  <a:pt x="496" y="393"/>
                </a:lnTo>
                <a:lnTo>
                  <a:pt x="496" y="395"/>
                </a:lnTo>
                <a:lnTo>
                  <a:pt x="496" y="396"/>
                </a:lnTo>
                <a:lnTo>
                  <a:pt x="494" y="398"/>
                </a:lnTo>
                <a:lnTo>
                  <a:pt x="494" y="400"/>
                </a:lnTo>
                <a:lnTo>
                  <a:pt x="494" y="402"/>
                </a:lnTo>
                <a:lnTo>
                  <a:pt x="494" y="403"/>
                </a:lnTo>
                <a:lnTo>
                  <a:pt x="496" y="403"/>
                </a:lnTo>
                <a:lnTo>
                  <a:pt x="498" y="403"/>
                </a:lnTo>
                <a:lnTo>
                  <a:pt x="499" y="403"/>
                </a:lnTo>
                <a:lnTo>
                  <a:pt x="501" y="403"/>
                </a:lnTo>
                <a:lnTo>
                  <a:pt x="503" y="403"/>
                </a:lnTo>
                <a:lnTo>
                  <a:pt x="505" y="403"/>
                </a:lnTo>
                <a:lnTo>
                  <a:pt x="506" y="403"/>
                </a:lnTo>
                <a:lnTo>
                  <a:pt x="506" y="405"/>
                </a:lnTo>
                <a:lnTo>
                  <a:pt x="505" y="407"/>
                </a:lnTo>
                <a:lnTo>
                  <a:pt x="505" y="409"/>
                </a:lnTo>
                <a:lnTo>
                  <a:pt x="505" y="410"/>
                </a:lnTo>
                <a:lnTo>
                  <a:pt x="505" y="412"/>
                </a:lnTo>
                <a:lnTo>
                  <a:pt x="505" y="414"/>
                </a:lnTo>
                <a:lnTo>
                  <a:pt x="505" y="416"/>
                </a:lnTo>
                <a:lnTo>
                  <a:pt x="505" y="417"/>
                </a:lnTo>
                <a:lnTo>
                  <a:pt x="503" y="417"/>
                </a:lnTo>
                <a:lnTo>
                  <a:pt x="501" y="417"/>
                </a:lnTo>
                <a:lnTo>
                  <a:pt x="499" y="417"/>
                </a:lnTo>
                <a:lnTo>
                  <a:pt x="498" y="417"/>
                </a:lnTo>
                <a:lnTo>
                  <a:pt x="496" y="416"/>
                </a:lnTo>
                <a:lnTo>
                  <a:pt x="494" y="416"/>
                </a:lnTo>
                <a:lnTo>
                  <a:pt x="492" y="414"/>
                </a:lnTo>
                <a:lnTo>
                  <a:pt x="491" y="414"/>
                </a:lnTo>
                <a:lnTo>
                  <a:pt x="491" y="412"/>
                </a:lnTo>
                <a:lnTo>
                  <a:pt x="489" y="412"/>
                </a:lnTo>
                <a:lnTo>
                  <a:pt x="487" y="410"/>
                </a:lnTo>
                <a:lnTo>
                  <a:pt x="485" y="409"/>
                </a:lnTo>
                <a:lnTo>
                  <a:pt x="484" y="409"/>
                </a:lnTo>
                <a:lnTo>
                  <a:pt x="482" y="407"/>
                </a:lnTo>
                <a:lnTo>
                  <a:pt x="480" y="405"/>
                </a:lnTo>
                <a:lnTo>
                  <a:pt x="478" y="405"/>
                </a:lnTo>
                <a:lnTo>
                  <a:pt x="478" y="403"/>
                </a:lnTo>
                <a:lnTo>
                  <a:pt x="477" y="403"/>
                </a:lnTo>
                <a:lnTo>
                  <a:pt x="475" y="402"/>
                </a:lnTo>
                <a:lnTo>
                  <a:pt x="473" y="402"/>
                </a:lnTo>
                <a:lnTo>
                  <a:pt x="473" y="400"/>
                </a:lnTo>
                <a:lnTo>
                  <a:pt x="471" y="400"/>
                </a:lnTo>
                <a:lnTo>
                  <a:pt x="471" y="398"/>
                </a:lnTo>
                <a:lnTo>
                  <a:pt x="470" y="398"/>
                </a:lnTo>
                <a:lnTo>
                  <a:pt x="470" y="396"/>
                </a:lnTo>
                <a:lnTo>
                  <a:pt x="468" y="396"/>
                </a:lnTo>
                <a:lnTo>
                  <a:pt x="466" y="396"/>
                </a:lnTo>
                <a:lnTo>
                  <a:pt x="464" y="395"/>
                </a:lnTo>
                <a:lnTo>
                  <a:pt x="463" y="395"/>
                </a:lnTo>
                <a:lnTo>
                  <a:pt x="461" y="395"/>
                </a:lnTo>
                <a:lnTo>
                  <a:pt x="459" y="393"/>
                </a:lnTo>
                <a:lnTo>
                  <a:pt x="457" y="393"/>
                </a:lnTo>
                <a:lnTo>
                  <a:pt x="456" y="393"/>
                </a:lnTo>
                <a:lnTo>
                  <a:pt x="454" y="391"/>
                </a:lnTo>
                <a:lnTo>
                  <a:pt x="452" y="389"/>
                </a:lnTo>
                <a:lnTo>
                  <a:pt x="452" y="388"/>
                </a:lnTo>
                <a:lnTo>
                  <a:pt x="452" y="386"/>
                </a:lnTo>
                <a:lnTo>
                  <a:pt x="450" y="386"/>
                </a:lnTo>
                <a:lnTo>
                  <a:pt x="450" y="384"/>
                </a:lnTo>
                <a:lnTo>
                  <a:pt x="452" y="382"/>
                </a:lnTo>
                <a:lnTo>
                  <a:pt x="452" y="381"/>
                </a:lnTo>
                <a:lnTo>
                  <a:pt x="452" y="379"/>
                </a:lnTo>
                <a:lnTo>
                  <a:pt x="454" y="377"/>
                </a:lnTo>
                <a:lnTo>
                  <a:pt x="454" y="375"/>
                </a:lnTo>
                <a:lnTo>
                  <a:pt x="454" y="374"/>
                </a:lnTo>
                <a:lnTo>
                  <a:pt x="454" y="372"/>
                </a:lnTo>
                <a:lnTo>
                  <a:pt x="456" y="370"/>
                </a:lnTo>
                <a:lnTo>
                  <a:pt x="456" y="368"/>
                </a:lnTo>
                <a:lnTo>
                  <a:pt x="456" y="367"/>
                </a:lnTo>
                <a:lnTo>
                  <a:pt x="457" y="367"/>
                </a:lnTo>
                <a:lnTo>
                  <a:pt x="457" y="365"/>
                </a:lnTo>
                <a:lnTo>
                  <a:pt x="457" y="363"/>
                </a:lnTo>
                <a:lnTo>
                  <a:pt x="456" y="361"/>
                </a:lnTo>
                <a:lnTo>
                  <a:pt x="456" y="360"/>
                </a:lnTo>
                <a:lnTo>
                  <a:pt x="456" y="358"/>
                </a:lnTo>
                <a:lnTo>
                  <a:pt x="456" y="356"/>
                </a:lnTo>
                <a:lnTo>
                  <a:pt x="456" y="354"/>
                </a:lnTo>
                <a:lnTo>
                  <a:pt x="456" y="353"/>
                </a:lnTo>
                <a:lnTo>
                  <a:pt x="454" y="351"/>
                </a:lnTo>
                <a:lnTo>
                  <a:pt x="454" y="349"/>
                </a:lnTo>
                <a:lnTo>
                  <a:pt x="454" y="347"/>
                </a:lnTo>
                <a:lnTo>
                  <a:pt x="454" y="346"/>
                </a:lnTo>
                <a:lnTo>
                  <a:pt x="452" y="346"/>
                </a:lnTo>
                <a:lnTo>
                  <a:pt x="452" y="344"/>
                </a:lnTo>
                <a:lnTo>
                  <a:pt x="452" y="342"/>
                </a:lnTo>
                <a:lnTo>
                  <a:pt x="452" y="341"/>
                </a:lnTo>
                <a:lnTo>
                  <a:pt x="450" y="339"/>
                </a:lnTo>
                <a:lnTo>
                  <a:pt x="450" y="337"/>
                </a:lnTo>
                <a:lnTo>
                  <a:pt x="450" y="335"/>
                </a:lnTo>
                <a:lnTo>
                  <a:pt x="450" y="334"/>
                </a:lnTo>
                <a:lnTo>
                  <a:pt x="450" y="332"/>
                </a:lnTo>
                <a:lnTo>
                  <a:pt x="449" y="330"/>
                </a:lnTo>
                <a:lnTo>
                  <a:pt x="447" y="330"/>
                </a:lnTo>
                <a:lnTo>
                  <a:pt x="445" y="330"/>
                </a:lnTo>
                <a:lnTo>
                  <a:pt x="443" y="330"/>
                </a:lnTo>
                <a:lnTo>
                  <a:pt x="442" y="330"/>
                </a:lnTo>
                <a:lnTo>
                  <a:pt x="440" y="330"/>
                </a:lnTo>
                <a:lnTo>
                  <a:pt x="438" y="330"/>
                </a:lnTo>
                <a:lnTo>
                  <a:pt x="437" y="330"/>
                </a:lnTo>
                <a:lnTo>
                  <a:pt x="435" y="332"/>
                </a:lnTo>
                <a:lnTo>
                  <a:pt x="433" y="334"/>
                </a:lnTo>
                <a:lnTo>
                  <a:pt x="431" y="335"/>
                </a:lnTo>
                <a:lnTo>
                  <a:pt x="430" y="335"/>
                </a:lnTo>
                <a:lnTo>
                  <a:pt x="428" y="337"/>
                </a:lnTo>
                <a:lnTo>
                  <a:pt x="426" y="337"/>
                </a:lnTo>
                <a:lnTo>
                  <a:pt x="424" y="337"/>
                </a:lnTo>
                <a:lnTo>
                  <a:pt x="423" y="337"/>
                </a:lnTo>
                <a:lnTo>
                  <a:pt x="421" y="337"/>
                </a:lnTo>
                <a:lnTo>
                  <a:pt x="419" y="337"/>
                </a:lnTo>
                <a:lnTo>
                  <a:pt x="417" y="339"/>
                </a:lnTo>
                <a:lnTo>
                  <a:pt x="417" y="341"/>
                </a:lnTo>
                <a:lnTo>
                  <a:pt x="416" y="341"/>
                </a:lnTo>
                <a:lnTo>
                  <a:pt x="416" y="342"/>
                </a:lnTo>
                <a:lnTo>
                  <a:pt x="414" y="344"/>
                </a:lnTo>
                <a:lnTo>
                  <a:pt x="414" y="346"/>
                </a:lnTo>
                <a:lnTo>
                  <a:pt x="412" y="346"/>
                </a:lnTo>
                <a:lnTo>
                  <a:pt x="412" y="347"/>
                </a:lnTo>
                <a:lnTo>
                  <a:pt x="410" y="347"/>
                </a:lnTo>
                <a:lnTo>
                  <a:pt x="410" y="349"/>
                </a:lnTo>
                <a:lnTo>
                  <a:pt x="409" y="349"/>
                </a:lnTo>
                <a:lnTo>
                  <a:pt x="407" y="349"/>
                </a:lnTo>
                <a:lnTo>
                  <a:pt x="405" y="349"/>
                </a:lnTo>
                <a:lnTo>
                  <a:pt x="403" y="349"/>
                </a:lnTo>
                <a:lnTo>
                  <a:pt x="402" y="349"/>
                </a:lnTo>
                <a:lnTo>
                  <a:pt x="400" y="351"/>
                </a:lnTo>
                <a:lnTo>
                  <a:pt x="400" y="353"/>
                </a:lnTo>
                <a:lnTo>
                  <a:pt x="398" y="353"/>
                </a:lnTo>
                <a:lnTo>
                  <a:pt x="398" y="354"/>
                </a:lnTo>
                <a:lnTo>
                  <a:pt x="396" y="356"/>
                </a:lnTo>
                <a:lnTo>
                  <a:pt x="396" y="358"/>
                </a:lnTo>
                <a:lnTo>
                  <a:pt x="395" y="360"/>
                </a:lnTo>
                <a:lnTo>
                  <a:pt x="395" y="361"/>
                </a:lnTo>
                <a:lnTo>
                  <a:pt x="395" y="363"/>
                </a:lnTo>
                <a:lnTo>
                  <a:pt x="393" y="365"/>
                </a:lnTo>
                <a:lnTo>
                  <a:pt x="393" y="367"/>
                </a:lnTo>
                <a:lnTo>
                  <a:pt x="393" y="368"/>
                </a:lnTo>
                <a:lnTo>
                  <a:pt x="391" y="370"/>
                </a:lnTo>
                <a:lnTo>
                  <a:pt x="391" y="372"/>
                </a:lnTo>
                <a:lnTo>
                  <a:pt x="389" y="372"/>
                </a:lnTo>
                <a:lnTo>
                  <a:pt x="389" y="375"/>
                </a:lnTo>
                <a:lnTo>
                  <a:pt x="388" y="377"/>
                </a:lnTo>
                <a:lnTo>
                  <a:pt x="388" y="379"/>
                </a:lnTo>
                <a:lnTo>
                  <a:pt x="386" y="381"/>
                </a:lnTo>
                <a:lnTo>
                  <a:pt x="384" y="382"/>
                </a:lnTo>
                <a:lnTo>
                  <a:pt x="384" y="384"/>
                </a:lnTo>
                <a:lnTo>
                  <a:pt x="382" y="386"/>
                </a:lnTo>
                <a:lnTo>
                  <a:pt x="382" y="388"/>
                </a:lnTo>
                <a:lnTo>
                  <a:pt x="381" y="389"/>
                </a:lnTo>
                <a:lnTo>
                  <a:pt x="381" y="391"/>
                </a:lnTo>
                <a:lnTo>
                  <a:pt x="379" y="393"/>
                </a:lnTo>
                <a:lnTo>
                  <a:pt x="379" y="395"/>
                </a:lnTo>
                <a:lnTo>
                  <a:pt x="379" y="396"/>
                </a:lnTo>
                <a:lnTo>
                  <a:pt x="379" y="398"/>
                </a:lnTo>
                <a:lnTo>
                  <a:pt x="379" y="400"/>
                </a:lnTo>
                <a:lnTo>
                  <a:pt x="379" y="402"/>
                </a:lnTo>
                <a:lnTo>
                  <a:pt x="379" y="403"/>
                </a:lnTo>
                <a:lnTo>
                  <a:pt x="379" y="405"/>
                </a:lnTo>
                <a:lnTo>
                  <a:pt x="379" y="407"/>
                </a:lnTo>
                <a:lnTo>
                  <a:pt x="381" y="407"/>
                </a:lnTo>
                <a:lnTo>
                  <a:pt x="381" y="409"/>
                </a:lnTo>
                <a:lnTo>
                  <a:pt x="381" y="410"/>
                </a:lnTo>
                <a:lnTo>
                  <a:pt x="381" y="412"/>
                </a:lnTo>
                <a:lnTo>
                  <a:pt x="382" y="414"/>
                </a:lnTo>
                <a:lnTo>
                  <a:pt x="382" y="416"/>
                </a:lnTo>
                <a:lnTo>
                  <a:pt x="384" y="416"/>
                </a:lnTo>
                <a:lnTo>
                  <a:pt x="384" y="417"/>
                </a:lnTo>
                <a:lnTo>
                  <a:pt x="384" y="419"/>
                </a:lnTo>
                <a:lnTo>
                  <a:pt x="384" y="421"/>
                </a:lnTo>
                <a:lnTo>
                  <a:pt x="386" y="423"/>
                </a:lnTo>
                <a:lnTo>
                  <a:pt x="386" y="424"/>
                </a:lnTo>
                <a:lnTo>
                  <a:pt x="386" y="426"/>
                </a:lnTo>
                <a:lnTo>
                  <a:pt x="388" y="428"/>
                </a:lnTo>
                <a:lnTo>
                  <a:pt x="386" y="428"/>
                </a:lnTo>
                <a:lnTo>
                  <a:pt x="386" y="430"/>
                </a:lnTo>
                <a:lnTo>
                  <a:pt x="386" y="431"/>
                </a:lnTo>
                <a:lnTo>
                  <a:pt x="386" y="433"/>
                </a:lnTo>
                <a:lnTo>
                  <a:pt x="386" y="435"/>
                </a:lnTo>
                <a:lnTo>
                  <a:pt x="386" y="437"/>
                </a:lnTo>
                <a:lnTo>
                  <a:pt x="386" y="438"/>
                </a:lnTo>
                <a:lnTo>
                  <a:pt x="388" y="438"/>
                </a:lnTo>
                <a:lnTo>
                  <a:pt x="388" y="440"/>
                </a:lnTo>
                <a:lnTo>
                  <a:pt x="388" y="442"/>
                </a:lnTo>
                <a:lnTo>
                  <a:pt x="389" y="442"/>
                </a:lnTo>
                <a:lnTo>
                  <a:pt x="389" y="443"/>
                </a:lnTo>
                <a:lnTo>
                  <a:pt x="391" y="443"/>
                </a:lnTo>
                <a:lnTo>
                  <a:pt x="391" y="445"/>
                </a:lnTo>
                <a:lnTo>
                  <a:pt x="393" y="445"/>
                </a:lnTo>
                <a:lnTo>
                  <a:pt x="393" y="447"/>
                </a:lnTo>
                <a:lnTo>
                  <a:pt x="395" y="447"/>
                </a:lnTo>
                <a:lnTo>
                  <a:pt x="395" y="449"/>
                </a:lnTo>
                <a:lnTo>
                  <a:pt x="395" y="450"/>
                </a:lnTo>
                <a:lnTo>
                  <a:pt x="393" y="452"/>
                </a:lnTo>
                <a:lnTo>
                  <a:pt x="393" y="454"/>
                </a:lnTo>
                <a:lnTo>
                  <a:pt x="391" y="454"/>
                </a:lnTo>
                <a:lnTo>
                  <a:pt x="389" y="456"/>
                </a:lnTo>
                <a:lnTo>
                  <a:pt x="388" y="457"/>
                </a:lnTo>
                <a:lnTo>
                  <a:pt x="388" y="459"/>
                </a:lnTo>
                <a:lnTo>
                  <a:pt x="388" y="461"/>
                </a:lnTo>
                <a:lnTo>
                  <a:pt x="388" y="463"/>
                </a:lnTo>
                <a:lnTo>
                  <a:pt x="389" y="464"/>
                </a:lnTo>
                <a:lnTo>
                  <a:pt x="391" y="464"/>
                </a:lnTo>
                <a:lnTo>
                  <a:pt x="391" y="466"/>
                </a:lnTo>
                <a:lnTo>
                  <a:pt x="393" y="466"/>
                </a:lnTo>
                <a:lnTo>
                  <a:pt x="395" y="466"/>
                </a:lnTo>
                <a:lnTo>
                  <a:pt x="396" y="464"/>
                </a:lnTo>
                <a:lnTo>
                  <a:pt x="398" y="464"/>
                </a:lnTo>
                <a:lnTo>
                  <a:pt x="400" y="464"/>
                </a:lnTo>
                <a:lnTo>
                  <a:pt x="402" y="463"/>
                </a:lnTo>
                <a:lnTo>
                  <a:pt x="403" y="463"/>
                </a:lnTo>
                <a:lnTo>
                  <a:pt x="405" y="463"/>
                </a:lnTo>
                <a:lnTo>
                  <a:pt x="407" y="463"/>
                </a:lnTo>
                <a:lnTo>
                  <a:pt x="409" y="463"/>
                </a:lnTo>
                <a:lnTo>
                  <a:pt x="410" y="463"/>
                </a:lnTo>
                <a:lnTo>
                  <a:pt x="409" y="463"/>
                </a:lnTo>
                <a:lnTo>
                  <a:pt x="409" y="464"/>
                </a:lnTo>
                <a:lnTo>
                  <a:pt x="407" y="464"/>
                </a:lnTo>
                <a:lnTo>
                  <a:pt x="407" y="466"/>
                </a:lnTo>
                <a:lnTo>
                  <a:pt x="407" y="468"/>
                </a:lnTo>
                <a:lnTo>
                  <a:pt x="405" y="468"/>
                </a:lnTo>
                <a:lnTo>
                  <a:pt x="405" y="470"/>
                </a:lnTo>
                <a:lnTo>
                  <a:pt x="403" y="471"/>
                </a:lnTo>
                <a:lnTo>
                  <a:pt x="403" y="473"/>
                </a:lnTo>
                <a:lnTo>
                  <a:pt x="403" y="475"/>
                </a:lnTo>
                <a:lnTo>
                  <a:pt x="403" y="477"/>
                </a:lnTo>
                <a:lnTo>
                  <a:pt x="402" y="478"/>
                </a:lnTo>
                <a:lnTo>
                  <a:pt x="400" y="480"/>
                </a:lnTo>
                <a:lnTo>
                  <a:pt x="402" y="482"/>
                </a:lnTo>
                <a:lnTo>
                  <a:pt x="402" y="484"/>
                </a:lnTo>
                <a:lnTo>
                  <a:pt x="403" y="485"/>
                </a:lnTo>
                <a:lnTo>
                  <a:pt x="403" y="487"/>
                </a:lnTo>
                <a:lnTo>
                  <a:pt x="405" y="489"/>
                </a:lnTo>
                <a:lnTo>
                  <a:pt x="405" y="491"/>
                </a:lnTo>
                <a:lnTo>
                  <a:pt x="407" y="492"/>
                </a:lnTo>
                <a:lnTo>
                  <a:pt x="407" y="494"/>
                </a:lnTo>
                <a:lnTo>
                  <a:pt x="407" y="496"/>
                </a:lnTo>
                <a:lnTo>
                  <a:pt x="405" y="496"/>
                </a:lnTo>
                <a:lnTo>
                  <a:pt x="405" y="498"/>
                </a:lnTo>
                <a:lnTo>
                  <a:pt x="405" y="499"/>
                </a:lnTo>
                <a:lnTo>
                  <a:pt x="403" y="501"/>
                </a:lnTo>
                <a:lnTo>
                  <a:pt x="403" y="503"/>
                </a:lnTo>
                <a:lnTo>
                  <a:pt x="403" y="505"/>
                </a:lnTo>
                <a:lnTo>
                  <a:pt x="402" y="505"/>
                </a:lnTo>
                <a:lnTo>
                  <a:pt x="400" y="506"/>
                </a:lnTo>
                <a:close/>
              </a:path>
            </a:pathLst>
          </a:custGeom>
          <a:solidFill>
            <a:schemeClr val="tx2">
              <a:lumMod val="40000"/>
              <a:lumOff val="60000"/>
            </a:schemeClr>
          </a:solidFill>
          <a:ln>
            <a:noFill/>
          </a:ln>
        </p:spPr>
        <p:txBody>
          <a:bodyPr/>
          <a:lstStyle/>
          <a:p>
            <a:pPr>
              <a:defRPr/>
            </a:pPr>
            <a:endParaRPr lang="en-US">
              <a:latin typeface="Calibri" pitchFamily="34" charset="0"/>
              <a:cs typeface="Arial" charset="0"/>
            </a:endParaRPr>
          </a:p>
        </p:txBody>
      </p:sp>
      <p:sp>
        <p:nvSpPr>
          <p:cNvPr id="26775" name="Freeform 471"/>
          <p:cNvSpPr>
            <a:spLocks/>
          </p:cNvSpPr>
          <p:nvPr/>
        </p:nvSpPr>
        <p:spPr bwMode="auto">
          <a:xfrm>
            <a:off x="2811463" y="1701800"/>
            <a:ext cx="712787" cy="1141413"/>
          </a:xfrm>
          <a:custGeom>
            <a:avLst/>
            <a:gdLst>
              <a:gd name="T0" fmla="*/ 2147483647 w 449"/>
              <a:gd name="T1" fmla="*/ 2147483647 h 719"/>
              <a:gd name="T2" fmla="*/ 2147483647 w 449"/>
              <a:gd name="T3" fmla="*/ 2147483647 h 719"/>
              <a:gd name="T4" fmla="*/ 2147483647 w 449"/>
              <a:gd name="T5" fmla="*/ 2147483647 h 719"/>
              <a:gd name="T6" fmla="*/ 2147483647 w 449"/>
              <a:gd name="T7" fmla="*/ 2147483647 h 719"/>
              <a:gd name="T8" fmla="*/ 2147483647 w 449"/>
              <a:gd name="T9" fmla="*/ 2147483647 h 719"/>
              <a:gd name="T10" fmla="*/ 2147483647 w 449"/>
              <a:gd name="T11" fmla="*/ 2147483647 h 719"/>
              <a:gd name="T12" fmla="*/ 2147483647 w 449"/>
              <a:gd name="T13" fmla="*/ 2147483647 h 719"/>
              <a:gd name="T14" fmla="*/ 2147483647 w 449"/>
              <a:gd name="T15" fmla="*/ 2147483647 h 719"/>
              <a:gd name="T16" fmla="*/ 2147483647 w 449"/>
              <a:gd name="T17" fmla="*/ 2147483647 h 719"/>
              <a:gd name="T18" fmla="*/ 2147483647 w 449"/>
              <a:gd name="T19" fmla="*/ 2147483647 h 719"/>
              <a:gd name="T20" fmla="*/ 2147483647 w 449"/>
              <a:gd name="T21" fmla="*/ 2147483647 h 719"/>
              <a:gd name="T22" fmla="*/ 2147483647 w 449"/>
              <a:gd name="T23" fmla="*/ 2147483647 h 719"/>
              <a:gd name="T24" fmla="*/ 2147483647 w 449"/>
              <a:gd name="T25" fmla="*/ 2147483647 h 719"/>
              <a:gd name="T26" fmla="*/ 2147483647 w 449"/>
              <a:gd name="T27" fmla="*/ 2147483647 h 719"/>
              <a:gd name="T28" fmla="*/ 2147483647 w 449"/>
              <a:gd name="T29" fmla="*/ 2147483647 h 719"/>
              <a:gd name="T30" fmla="*/ 2147483647 w 449"/>
              <a:gd name="T31" fmla="*/ 2147483647 h 719"/>
              <a:gd name="T32" fmla="*/ 2147483647 w 449"/>
              <a:gd name="T33" fmla="*/ 2147483647 h 719"/>
              <a:gd name="T34" fmla="*/ 2147483647 w 449"/>
              <a:gd name="T35" fmla="*/ 2147483647 h 719"/>
              <a:gd name="T36" fmla="*/ 2147483647 w 449"/>
              <a:gd name="T37" fmla="*/ 2147483647 h 719"/>
              <a:gd name="T38" fmla="*/ 2147483647 w 449"/>
              <a:gd name="T39" fmla="*/ 2147483647 h 719"/>
              <a:gd name="T40" fmla="*/ 2147483647 w 449"/>
              <a:gd name="T41" fmla="*/ 2147483647 h 719"/>
              <a:gd name="T42" fmla="*/ 2147483647 w 449"/>
              <a:gd name="T43" fmla="*/ 2147483647 h 719"/>
              <a:gd name="T44" fmla="*/ 2147483647 w 449"/>
              <a:gd name="T45" fmla="*/ 2147483647 h 719"/>
              <a:gd name="T46" fmla="*/ 2147483647 w 449"/>
              <a:gd name="T47" fmla="*/ 2147483647 h 719"/>
              <a:gd name="T48" fmla="*/ 2147483647 w 449"/>
              <a:gd name="T49" fmla="*/ 2147483647 h 719"/>
              <a:gd name="T50" fmla="*/ 2147483647 w 449"/>
              <a:gd name="T51" fmla="*/ 2147483647 h 719"/>
              <a:gd name="T52" fmla="*/ 2147483647 w 449"/>
              <a:gd name="T53" fmla="*/ 2147483647 h 719"/>
              <a:gd name="T54" fmla="*/ 2147483647 w 449"/>
              <a:gd name="T55" fmla="*/ 2147483647 h 719"/>
              <a:gd name="T56" fmla="*/ 2147483647 w 449"/>
              <a:gd name="T57" fmla="*/ 2147483647 h 719"/>
              <a:gd name="T58" fmla="*/ 2147483647 w 449"/>
              <a:gd name="T59" fmla="*/ 2147483647 h 719"/>
              <a:gd name="T60" fmla="*/ 2147483647 w 449"/>
              <a:gd name="T61" fmla="*/ 2147483647 h 719"/>
              <a:gd name="T62" fmla="*/ 2147483647 w 449"/>
              <a:gd name="T63" fmla="*/ 2147483647 h 719"/>
              <a:gd name="T64" fmla="*/ 2147483647 w 449"/>
              <a:gd name="T65" fmla="*/ 2147483647 h 719"/>
              <a:gd name="T66" fmla="*/ 2147483647 w 449"/>
              <a:gd name="T67" fmla="*/ 2147483647 h 719"/>
              <a:gd name="T68" fmla="*/ 2147483647 w 449"/>
              <a:gd name="T69" fmla="*/ 2147483647 h 719"/>
              <a:gd name="T70" fmla="*/ 2147483647 w 449"/>
              <a:gd name="T71" fmla="*/ 2147483647 h 719"/>
              <a:gd name="T72" fmla="*/ 2147483647 w 449"/>
              <a:gd name="T73" fmla="*/ 2147483647 h 719"/>
              <a:gd name="T74" fmla="*/ 2147483647 w 449"/>
              <a:gd name="T75" fmla="*/ 2147483647 h 719"/>
              <a:gd name="T76" fmla="*/ 2147483647 w 449"/>
              <a:gd name="T77" fmla="*/ 2147483647 h 719"/>
              <a:gd name="T78" fmla="*/ 2147483647 w 449"/>
              <a:gd name="T79" fmla="*/ 2147483647 h 719"/>
              <a:gd name="T80" fmla="*/ 2147483647 w 449"/>
              <a:gd name="T81" fmla="*/ 2147483647 h 719"/>
              <a:gd name="T82" fmla="*/ 2147483647 w 449"/>
              <a:gd name="T83" fmla="*/ 2147483647 h 719"/>
              <a:gd name="T84" fmla="*/ 2147483647 w 449"/>
              <a:gd name="T85" fmla="*/ 2147483647 h 719"/>
              <a:gd name="T86" fmla="*/ 2147483647 w 449"/>
              <a:gd name="T87" fmla="*/ 2147483647 h 719"/>
              <a:gd name="T88" fmla="*/ 2147483647 w 449"/>
              <a:gd name="T89" fmla="*/ 2147483647 h 719"/>
              <a:gd name="T90" fmla="*/ 2147483647 w 449"/>
              <a:gd name="T91" fmla="*/ 2147483647 h 719"/>
              <a:gd name="T92" fmla="*/ 2147483647 w 449"/>
              <a:gd name="T93" fmla="*/ 2147483647 h 719"/>
              <a:gd name="T94" fmla="*/ 2147483647 w 449"/>
              <a:gd name="T95" fmla="*/ 2147483647 h 719"/>
              <a:gd name="T96" fmla="*/ 2147483647 w 449"/>
              <a:gd name="T97" fmla="*/ 2147483647 h 719"/>
              <a:gd name="T98" fmla="*/ 2147483647 w 449"/>
              <a:gd name="T99" fmla="*/ 2147483647 h 719"/>
              <a:gd name="T100" fmla="*/ 2147483647 w 449"/>
              <a:gd name="T101" fmla="*/ 2147483647 h 719"/>
              <a:gd name="T102" fmla="*/ 2147483647 w 449"/>
              <a:gd name="T103" fmla="*/ 2147483647 h 719"/>
              <a:gd name="T104" fmla="*/ 2147483647 w 449"/>
              <a:gd name="T105" fmla="*/ 2147483647 h 719"/>
              <a:gd name="T106" fmla="*/ 2147483647 w 449"/>
              <a:gd name="T107" fmla="*/ 0 h 719"/>
              <a:gd name="T108" fmla="*/ 2147483647 w 449"/>
              <a:gd name="T109" fmla="*/ 2147483647 h 719"/>
              <a:gd name="T110" fmla="*/ 2147483647 w 449"/>
              <a:gd name="T111" fmla="*/ 2147483647 h 719"/>
              <a:gd name="T112" fmla="*/ 2147483647 w 449"/>
              <a:gd name="T113" fmla="*/ 2147483647 h 719"/>
              <a:gd name="T114" fmla="*/ 2147483647 w 449"/>
              <a:gd name="T115" fmla="*/ 2147483647 h 719"/>
              <a:gd name="T116" fmla="*/ 2147483647 w 449"/>
              <a:gd name="T117" fmla="*/ 2147483647 h 719"/>
              <a:gd name="T118" fmla="*/ 2147483647 w 449"/>
              <a:gd name="T119" fmla="*/ 2147483647 h 71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49"/>
              <a:gd name="T181" fmla="*/ 0 h 719"/>
              <a:gd name="T182" fmla="*/ 449 w 449"/>
              <a:gd name="T183" fmla="*/ 719 h 71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49" h="719">
                <a:moveTo>
                  <a:pt x="400" y="506"/>
                </a:moveTo>
                <a:lnTo>
                  <a:pt x="398" y="506"/>
                </a:lnTo>
                <a:lnTo>
                  <a:pt x="396" y="506"/>
                </a:lnTo>
                <a:lnTo>
                  <a:pt x="395" y="506"/>
                </a:lnTo>
                <a:lnTo>
                  <a:pt x="393" y="506"/>
                </a:lnTo>
                <a:lnTo>
                  <a:pt x="391" y="508"/>
                </a:lnTo>
                <a:lnTo>
                  <a:pt x="389" y="508"/>
                </a:lnTo>
                <a:lnTo>
                  <a:pt x="388" y="506"/>
                </a:lnTo>
                <a:lnTo>
                  <a:pt x="386" y="508"/>
                </a:lnTo>
                <a:lnTo>
                  <a:pt x="386" y="510"/>
                </a:lnTo>
                <a:lnTo>
                  <a:pt x="386" y="512"/>
                </a:lnTo>
                <a:lnTo>
                  <a:pt x="384" y="513"/>
                </a:lnTo>
                <a:lnTo>
                  <a:pt x="384" y="515"/>
                </a:lnTo>
                <a:lnTo>
                  <a:pt x="384" y="517"/>
                </a:lnTo>
                <a:lnTo>
                  <a:pt x="384" y="519"/>
                </a:lnTo>
                <a:lnTo>
                  <a:pt x="384" y="520"/>
                </a:lnTo>
                <a:lnTo>
                  <a:pt x="384" y="522"/>
                </a:lnTo>
                <a:lnTo>
                  <a:pt x="384" y="524"/>
                </a:lnTo>
                <a:lnTo>
                  <a:pt x="384" y="526"/>
                </a:lnTo>
                <a:lnTo>
                  <a:pt x="384" y="527"/>
                </a:lnTo>
                <a:lnTo>
                  <a:pt x="382" y="529"/>
                </a:lnTo>
                <a:lnTo>
                  <a:pt x="381" y="529"/>
                </a:lnTo>
                <a:lnTo>
                  <a:pt x="379" y="529"/>
                </a:lnTo>
                <a:lnTo>
                  <a:pt x="377" y="527"/>
                </a:lnTo>
                <a:lnTo>
                  <a:pt x="375" y="526"/>
                </a:lnTo>
                <a:lnTo>
                  <a:pt x="374" y="526"/>
                </a:lnTo>
                <a:lnTo>
                  <a:pt x="372" y="526"/>
                </a:lnTo>
                <a:lnTo>
                  <a:pt x="370" y="524"/>
                </a:lnTo>
                <a:lnTo>
                  <a:pt x="368" y="524"/>
                </a:lnTo>
                <a:lnTo>
                  <a:pt x="368" y="522"/>
                </a:lnTo>
                <a:lnTo>
                  <a:pt x="367" y="522"/>
                </a:lnTo>
                <a:lnTo>
                  <a:pt x="367" y="520"/>
                </a:lnTo>
                <a:lnTo>
                  <a:pt x="365" y="520"/>
                </a:lnTo>
                <a:lnTo>
                  <a:pt x="363" y="520"/>
                </a:lnTo>
                <a:lnTo>
                  <a:pt x="363" y="519"/>
                </a:lnTo>
                <a:lnTo>
                  <a:pt x="361" y="519"/>
                </a:lnTo>
                <a:lnTo>
                  <a:pt x="360" y="519"/>
                </a:lnTo>
                <a:lnTo>
                  <a:pt x="360" y="517"/>
                </a:lnTo>
                <a:lnTo>
                  <a:pt x="358" y="517"/>
                </a:lnTo>
                <a:lnTo>
                  <a:pt x="358" y="515"/>
                </a:lnTo>
                <a:lnTo>
                  <a:pt x="356" y="515"/>
                </a:lnTo>
                <a:lnTo>
                  <a:pt x="354" y="513"/>
                </a:lnTo>
                <a:lnTo>
                  <a:pt x="353" y="512"/>
                </a:lnTo>
                <a:lnTo>
                  <a:pt x="351" y="512"/>
                </a:lnTo>
                <a:lnTo>
                  <a:pt x="349" y="510"/>
                </a:lnTo>
                <a:lnTo>
                  <a:pt x="348" y="512"/>
                </a:lnTo>
                <a:lnTo>
                  <a:pt x="348" y="513"/>
                </a:lnTo>
                <a:lnTo>
                  <a:pt x="348" y="515"/>
                </a:lnTo>
                <a:lnTo>
                  <a:pt x="346" y="515"/>
                </a:lnTo>
                <a:lnTo>
                  <a:pt x="346" y="517"/>
                </a:lnTo>
                <a:lnTo>
                  <a:pt x="344" y="519"/>
                </a:lnTo>
                <a:lnTo>
                  <a:pt x="342" y="519"/>
                </a:lnTo>
                <a:lnTo>
                  <a:pt x="342" y="520"/>
                </a:lnTo>
                <a:lnTo>
                  <a:pt x="341" y="520"/>
                </a:lnTo>
                <a:lnTo>
                  <a:pt x="339" y="520"/>
                </a:lnTo>
                <a:lnTo>
                  <a:pt x="339" y="522"/>
                </a:lnTo>
                <a:lnTo>
                  <a:pt x="337" y="522"/>
                </a:lnTo>
                <a:lnTo>
                  <a:pt x="335" y="522"/>
                </a:lnTo>
                <a:lnTo>
                  <a:pt x="334" y="522"/>
                </a:lnTo>
                <a:lnTo>
                  <a:pt x="332" y="520"/>
                </a:lnTo>
                <a:lnTo>
                  <a:pt x="332" y="519"/>
                </a:lnTo>
                <a:lnTo>
                  <a:pt x="330" y="519"/>
                </a:lnTo>
                <a:lnTo>
                  <a:pt x="330" y="517"/>
                </a:lnTo>
                <a:lnTo>
                  <a:pt x="328" y="515"/>
                </a:lnTo>
                <a:lnTo>
                  <a:pt x="327" y="513"/>
                </a:lnTo>
                <a:lnTo>
                  <a:pt x="325" y="513"/>
                </a:lnTo>
                <a:lnTo>
                  <a:pt x="325" y="515"/>
                </a:lnTo>
                <a:lnTo>
                  <a:pt x="323" y="515"/>
                </a:lnTo>
                <a:lnTo>
                  <a:pt x="323" y="517"/>
                </a:lnTo>
                <a:lnTo>
                  <a:pt x="321" y="517"/>
                </a:lnTo>
                <a:lnTo>
                  <a:pt x="321" y="519"/>
                </a:lnTo>
                <a:lnTo>
                  <a:pt x="320" y="519"/>
                </a:lnTo>
                <a:lnTo>
                  <a:pt x="320" y="520"/>
                </a:lnTo>
                <a:lnTo>
                  <a:pt x="318" y="520"/>
                </a:lnTo>
                <a:lnTo>
                  <a:pt x="318" y="522"/>
                </a:lnTo>
                <a:lnTo>
                  <a:pt x="316" y="522"/>
                </a:lnTo>
                <a:lnTo>
                  <a:pt x="314" y="522"/>
                </a:lnTo>
                <a:lnTo>
                  <a:pt x="313" y="524"/>
                </a:lnTo>
                <a:lnTo>
                  <a:pt x="311" y="524"/>
                </a:lnTo>
                <a:lnTo>
                  <a:pt x="309" y="526"/>
                </a:lnTo>
                <a:lnTo>
                  <a:pt x="307" y="526"/>
                </a:lnTo>
                <a:lnTo>
                  <a:pt x="307" y="527"/>
                </a:lnTo>
                <a:lnTo>
                  <a:pt x="306" y="527"/>
                </a:lnTo>
                <a:lnTo>
                  <a:pt x="304" y="527"/>
                </a:lnTo>
                <a:lnTo>
                  <a:pt x="302" y="527"/>
                </a:lnTo>
                <a:lnTo>
                  <a:pt x="300" y="527"/>
                </a:lnTo>
                <a:lnTo>
                  <a:pt x="299" y="527"/>
                </a:lnTo>
                <a:lnTo>
                  <a:pt x="297" y="526"/>
                </a:lnTo>
                <a:lnTo>
                  <a:pt x="295" y="526"/>
                </a:lnTo>
                <a:lnTo>
                  <a:pt x="293" y="526"/>
                </a:lnTo>
                <a:lnTo>
                  <a:pt x="293" y="524"/>
                </a:lnTo>
                <a:lnTo>
                  <a:pt x="292" y="524"/>
                </a:lnTo>
                <a:lnTo>
                  <a:pt x="290" y="524"/>
                </a:lnTo>
                <a:lnTo>
                  <a:pt x="290" y="522"/>
                </a:lnTo>
                <a:lnTo>
                  <a:pt x="288" y="524"/>
                </a:lnTo>
                <a:lnTo>
                  <a:pt x="286" y="524"/>
                </a:lnTo>
                <a:lnTo>
                  <a:pt x="285" y="524"/>
                </a:lnTo>
                <a:lnTo>
                  <a:pt x="285" y="526"/>
                </a:lnTo>
                <a:lnTo>
                  <a:pt x="283" y="526"/>
                </a:lnTo>
                <a:lnTo>
                  <a:pt x="283" y="524"/>
                </a:lnTo>
                <a:lnTo>
                  <a:pt x="281" y="524"/>
                </a:lnTo>
                <a:lnTo>
                  <a:pt x="279" y="524"/>
                </a:lnTo>
                <a:lnTo>
                  <a:pt x="278" y="524"/>
                </a:lnTo>
                <a:lnTo>
                  <a:pt x="276" y="524"/>
                </a:lnTo>
                <a:lnTo>
                  <a:pt x="274" y="524"/>
                </a:lnTo>
                <a:lnTo>
                  <a:pt x="272" y="524"/>
                </a:lnTo>
                <a:lnTo>
                  <a:pt x="271" y="524"/>
                </a:lnTo>
                <a:lnTo>
                  <a:pt x="269" y="524"/>
                </a:lnTo>
                <a:lnTo>
                  <a:pt x="267" y="524"/>
                </a:lnTo>
                <a:lnTo>
                  <a:pt x="265" y="524"/>
                </a:lnTo>
                <a:lnTo>
                  <a:pt x="264" y="524"/>
                </a:lnTo>
                <a:lnTo>
                  <a:pt x="262" y="526"/>
                </a:lnTo>
                <a:lnTo>
                  <a:pt x="260" y="526"/>
                </a:lnTo>
                <a:lnTo>
                  <a:pt x="259" y="527"/>
                </a:lnTo>
                <a:lnTo>
                  <a:pt x="257" y="527"/>
                </a:lnTo>
                <a:lnTo>
                  <a:pt x="257" y="529"/>
                </a:lnTo>
                <a:lnTo>
                  <a:pt x="255" y="529"/>
                </a:lnTo>
                <a:lnTo>
                  <a:pt x="253" y="529"/>
                </a:lnTo>
                <a:lnTo>
                  <a:pt x="252" y="531"/>
                </a:lnTo>
                <a:lnTo>
                  <a:pt x="252" y="532"/>
                </a:lnTo>
                <a:lnTo>
                  <a:pt x="250" y="532"/>
                </a:lnTo>
                <a:lnTo>
                  <a:pt x="250" y="534"/>
                </a:lnTo>
                <a:lnTo>
                  <a:pt x="248" y="534"/>
                </a:lnTo>
                <a:lnTo>
                  <a:pt x="248" y="536"/>
                </a:lnTo>
                <a:lnTo>
                  <a:pt x="246" y="536"/>
                </a:lnTo>
                <a:lnTo>
                  <a:pt x="246" y="538"/>
                </a:lnTo>
                <a:lnTo>
                  <a:pt x="245" y="538"/>
                </a:lnTo>
                <a:lnTo>
                  <a:pt x="245" y="539"/>
                </a:lnTo>
                <a:lnTo>
                  <a:pt x="243" y="539"/>
                </a:lnTo>
                <a:lnTo>
                  <a:pt x="243" y="541"/>
                </a:lnTo>
                <a:lnTo>
                  <a:pt x="241" y="541"/>
                </a:lnTo>
                <a:lnTo>
                  <a:pt x="241" y="543"/>
                </a:lnTo>
                <a:lnTo>
                  <a:pt x="239" y="543"/>
                </a:lnTo>
                <a:lnTo>
                  <a:pt x="239" y="545"/>
                </a:lnTo>
                <a:lnTo>
                  <a:pt x="238" y="545"/>
                </a:lnTo>
                <a:lnTo>
                  <a:pt x="238" y="546"/>
                </a:lnTo>
                <a:lnTo>
                  <a:pt x="236" y="548"/>
                </a:lnTo>
                <a:lnTo>
                  <a:pt x="234" y="550"/>
                </a:lnTo>
                <a:lnTo>
                  <a:pt x="234" y="552"/>
                </a:lnTo>
                <a:lnTo>
                  <a:pt x="232" y="552"/>
                </a:lnTo>
                <a:lnTo>
                  <a:pt x="232" y="553"/>
                </a:lnTo>
                <a:lnTo>
                  <a:pt x="231" y="555"/>
                </a:lnTo>
                <a:lnTo>
                  <a:pt x="229" y="557"/>
                </a:lnTo>
                <a:lnTo>
                  <a:pt x="229" y="559"/>
                </a:lnTo>
                <a:lnTo>
                  <a:pt x="227" y="559"/>
                </a:lnTo>
                <a:lnTo>
                  <a:pt x="225" y="560"/>
                </a:lnTo>
                <a:lnTo>
                  <a:pt x="224" y="562"/>
                </a:lnTo>
                <a:lnTo>
                  <a:pt x="222" y="562"/>
                </a:lnTo>
                <a:lnTo>
                  <a:pt x="222" y="564"/>
                </a:lnTo>
                <a:lnTo>
                  <a:pt x="220" y="564"/>
                </a:lnTo>
                <a:lnTo>
                  <a:pt x="220" y="566"/>
                </a:lnTo>
                <a:lnTo>
                  <a:pt x="218" y="566"/>
                </a:lnTo>
                <a:lnTo>
                  <a:pt x="218" y="567"/>
                </a:lnTo>
                <a:lnTo>
                  <a:pt x="217" y="569"/>
                </a:lnTo>
                <a:lnTo>
                  <a:pt x="215" y="571"/>
                </a:lnTo>
                <a:lnTo>
                  <a:pt x="213" y="571"/>
                </a:lnTo>
                <a:lnTo>
                  <a:pt x="213" y="573"/>
                </a:lnTo>
                <a:lnTo>
                  <a:pt x="211" y="573"/>
                </a:lnTo>
                <a:lnTo>
                  <a:pt x="211" y="574"/>
                </a:lnTo>
                <a:lnTo>
                  <a:pt x="210" y="574"/>
                </a:lnTo>
                <a:lnTo>
                  <a:pt x="210" y="576"/>
                </a:lnTo>
                <a:lnTo>
                  <a:pt x="208" y="576"/>
                </a:lnTo>
                <a:lnTo>
                  <a:pt x="208" y="578"/>
                </a:lnTo>
                <a:lnTo>
                  <a:pt x="206" y="578"/>
                </a:lnTo>
                <a:lnTo>
                  <a:pt x="206" y="580"/>
                </a:lnTo>
                <a:lnTo>
                  <a:pt x="204" y="580"/>
                </a:lnTo>
                <a:lnTo>
                  <a:pt x="203" y="580"/>
                </a:lnTo>
                <a:lnTo>
                  <a:pt x="203" y="581"/>
                </a:lnTo>
                <a:lnTo>
                  <a:pt x="201" y="581"/>
                </a:lnTo>
                <a:lnTo>
                  <a:pt x="199" y="583"/>
                </a:lnTo>
                <a:lnTo>
                  <a:pt x="197" y="583"/>
                </a:lnTo>
                <a:lnTo>
                  <a:pt x="197" y="585"/>
                </a:lnTo>
                <a:lnTo>
                  <a:pt x="196" y="585"/>
                </a:lnTo>
                <a:lnTo>
                  <a:pt x="196" y="587"/>
                </a:lnTo>
                <a:lnTo>
                  <a:pt x="194" y="587"/>
                </a:lnTo>
                <a:lnTo>
                  <a:pt x="192" y="588"/>
                </a:lnTo>
                <a:lnTo>
                  <a:pt x="190" y="588"/>
                </a:lnTo>
                <a:lnTo>
                  <a:pt x="189" y="590"/>
                </a:lnTo>
                <a:lnTo>
                  <a:pt x="187" y="590"/>
                </a:lnTo>
                <a:lnTo>
                  <a:pt x="187" y="592"/>
                </a:lnTo>
                <a:lnTo>
                  <a:pt x="185" y="592"/>
                </a:lnTo>
                <a:lnTo>
                  <a:pt x="185" y="594"/>
                </a:lnTo>
                <a:lnTo>
                  <a:pt x="183" y="594"/>
                </a:lnTo>
                <a:lnTo>
                  <a:pt x="182" y="595"/>
                </a:lnTo>
                <a:lnTo>
                  <a:pt x="180" y="597"/>
                </a:lnTo>
                <a:lnTo>
                  <a:pt x="178" y="599"/>
                </a:lnTo>
                <a:lnTo>
                  <a:pt x="176" y="599"/>
                </a:lnTo>
                <a:lnTo>
                  <a:pt x="176" y="601"/>
                </a:lnTo>
                <a:lnTo>
                  <a:pt x="175" y="601"/>
                </a:lnTo>
                <a:lnTo>
                  <a:pt x="175" y="602"/>
                </a:lnTo>
                <a:lnTo>
                  <a:pt x="173" y="602"/>
                </a:lnTo>
                <a:lnTo>
                  <a:pt x="173" y="604"/>
                </a:lnTo>
                <a:lnTo>
                  <a:pt x="171" y="604"/>
                </a:lnTo>
                <a:lnTo>
                  <a:pt x="170" y="606"/>
                </a:lnTo>
                <a:lnTo>
                  <a:pt x="170" y="608"/>
                </a:lnTo>
                <a:lnTo>
                  <a:pt x="168" y="608"/>
                </a:lnTo>
                <a:lnTo>
                  <a:pt x="168" y="609"/>
                </a:lnTo>
                <a:lnTo>
                  <a:pt x="166" y="609"/>
                </a:lnTo>
                <a:lnTo>
                  <a:pt x="166" y="611"/>
                </a:lnTo>
                <a:lnTo>
                  <a:pt x="164" y="613"/>
                </a:lnTo>
                <a:lnTo>
                  <a:pt x="164" y="615"/>
                </a:lnTo>
                <a:lnTo>
                  <a:pt x="163" y="616"/>
                </a:lnTo>
                <a:lnTo>
                  <a:pt x="163" y="618"/>
                </a:lnTo>
                <a:lnTo>
                  <a:pt x="161" y="620"/>
                </a:lnTo>
                <a:lnTo>
                  <a:pt x="161" y="622"/>
                </a:lnTo>
                <a:lnTo>
                  <a:pt x="161" y="623"/>
                </a:lnTo>
                <a:lnTo>
                  <a:pt x="161" y="625"/>
                </a:lnTo>
                <a:lnTo>
                  <a:pt x="159" y="625"/>
                </a:lnTo>
                <a:lnTo>
                  <a:pt x="159" y="627"/>
                </a:lnTo>
                <a:lnTo>
                  <a:pt x="157" y="628"/>
                </a:lnTo>
                <a:lnTo>
                  <a:pt x="157" y="630"/>
                </a:lnTo>
                <a:lnTo>
                  <a:pt x="156" y="632"/>
                </a:lnTo>
                <a:lnTo>
                  <a:pt x="156" y="634"/>
                </a:lnTo>
                <a:lnTo>
                  <a:pt x="157" y="635"/>
                </a:lnTo>
                <a:lnTo>
                  <a:pt x="157" y="637"/>
                </a:lnTo>
                <a:lnTo>
                  <a:pt x="156" y="639"/>
                </a:lnTo>
                <a:lnTo>
                  <a:pt x="154" y="639"/>
                </a:lnTo>
                <a:lnTo>
                  <a:pt x="152" y="641"/>
                </a:lnTo>
                <a:lnTo>
                  <a:pt x="152" y="642"/>
                </a:lnTo>
                <a:lnTo>
                  <a:pt x="152" y="644"/>
                </a:lnTo>
                <a:lnTo>
                  <a:pt x="152" y="646"/>
                </a:lnTo>
                <a:lnTo>
                  <a:pt x="152" y="648"/>
                </a:lnTo>
                <a:lnTo>
                  <a:pt x="154" y="649"/>
                </a:lnTo>
                <a:lnTo>
                  <a:pt x="156" y="649"/>
                </a:lnTo>
                <a:lnTo>
                  <a:pt x="157" y="649"/>
                </a:lnTo>
                <a:lnTo>
                  <a:pt x="157" y="651"/>
                </a:lnTo>
                <a:lnTo>
                  <a:pt x="159" y="651"/>
                </a:lnTo>
                <a:lnTo>
                  <a:pt x="161" y="651"/>
                </a:lnTo>
                <a:lnTo>
                  <a:pt x="163" y="653"/>
                </a:lnTo>
                <a:lnTo>
                  <a:pt x="163" y="655"/>
                </a:lnTo>
                <a:lnTo>
                  <a:pt x="163" y="656"/>
                </a:lnTo>
                <a:lnTo>
                  <a:pt x="163" y="658"/>
                </a:lnTo>
                <a:lnTo>
                  <a:pt x="163" y="660"/>
                </a:lnTo>
                <a:lnTo>
                  <a:pt x="164" y="662"/>
                </a:lnTo>
                <a:lnTo>
                  <a:pt x="164" y="663"/>
                </a:lnTo>
                <a:lnTo>
                  <a:pt x="166" y="663"/>
                </a:lnTo>
                <a:lnTo>
                  <a:pt x="166" y="665"/>
                </a:lnTo>
                <a:lnTo>
                  <a:pt x="166" y="667"/>
                </a:lnTo>
                <a:lnTo>
                  <a:pt x="166" y="669"/>
                </a:lnTo>
                <a:lnTo>
                  <a:pt x="166" y="670"/>
                </a:lnTo>
                <a:lnTo>
                  <a:pt x="168" y="670"/>
                </a:lnTo>
                <a:lnTo>
                  <a:pt x="168" y="672"/>
                </a:lnTo>
                <a:lnTo>
                  <a:pt x="168" y="674"/>
                </a:lnTo>
                <a:lnTo>
                  <a:pt x="166" y="676"/>
                </a:lnTo>
                <a:lnTo>
                  <a:pt x="166" y="677"/>
                </a:lnTo>
                <a:lnTo>
                  <a:pt x="164" y="677"/>
                </a:lnTo>
                <a:lnTo>
                  <a:pt x="164" y="679"/>
                </a:lnTo>
                <a:lnTo>
                  <a:pt x="163" y="681"/>
                </a:lnTo>
                <a:lnTo>
                  <a:pt x="161" y="681"/>
                </a:lnTo>
                <a:lnTo>
                  <a:pt x="161" y="683"/>
                </a:lnTo>
                <a:lnTo>
                  <a:pt x="159" y="683"/>
                </a:lnTo>
                <a:lnTo>
                  <a:pt x="157" y="683"/>
                </a:lnTo>
                <a:lnTo>
                  <a:pt x="156" y="683"/>
                </a:lnTo>
                <a:lnTo>
                  <a:pt x="154" y="683"/>
                </a:lnTo>
                <a:lnTo>
                  <a:pt x="152" y="683"/>
                </a:lnTo>
                <a:lnTo>
                  <a:pt x="150" y="683"/>
                </a:lnTo>
                <a:lnTo>
                  <a:pt x="149" y="681"/>
                </a:lnTo>
                <a:lnTo>
                  <a:pt x="147" y="681"/>
                </a:lnTo>
                <a:lnTo>
                  <a:pt x="145" y="681"/>
                </a:lnTo>
                <a:lnTo>
                  <a:pt x="143" y="681"/>
                </a:lnTo>
                <a:lnTo>
                  <a:pt x="142" y="681"/>
                </a:lnTo>
                <a:lnTo>
                  <a:pt x="140" y="681"/>
                </a:lnTo>
                <a:lnTo>
                  <a:pt x="138" y="681"/>
                </a:lnTo>
                <a:lnTo>
                  <a:pt x="136" y="681"/>
                </a:lnTo>
                <a:lnTo>
                  <a:pt x="135" y="681"/>
                </a:lnTo>
                <a:lnTo>
                  <a:pt x="133" y="681"/>
                </a:lnTo>
                <a:lnTo>
                  <a:pt x="131" y="681"/>
                </a:lnTo>
                <a:lnTo>
                  <a:pt x="131" y="679"/>
                </a:lnTo>
                <a:lnTo>
                  <a:pt x="129" y="679"/>
                </a:lnTo>
                <a:lnTo>
                  <a:pt x="128" y="679"/>
                </a:lnTo>
                <a:lnTo>
                  <a:pt x="126" y="679"/>
                </a:lnTo>
                <a:lnTo>
                  <a:pt x="124" y="679"/>
                </a:lnTo>
                <a:lnTo>
                  <a:pt x="122" y="677"/>
                </a:lnTo>
                <a:lnTo>
                  <a:pt x="121" y="679"/>
                </a:lnTo>
                <a:lnTo>
                  <a:pt x="119" y="679"/>
                </a:lnTo>
                <a:lnTo>
                  <a:pt x="117" y="679"/>
                </a:lnTo>
                <a:lnTo>
                  <a:pt x="115" y="679"/>
                </a:lnTo>
                <a:lnTo>
                  <a:pt x="114" y="679"/>
                </a:lnTo>
                <a:lnTo>
                  <a:pt x="112" y="679"/>
                </a:lnTo>
                <a:lnTo>
                  <a:pt x="110" y="679"/>
                </a:lnTo>
                <a:lnTo>
                  <a:pt x="110" y="681"/>
                </a:lnTo>
                <a:lnTo>
                  <a:pt x="108" y="681"/>
                </a:lnTo>
                <a:lnTo>
                  <a:pt x="107" y="681"/>
                </a:lnTo>
                <a:lnTo>
                  <a:pt x="105" y="681"/>
                </a:lnTo>
                <a:lnTo>
                  <a:pt x="103" y="681"/>
                </a:lnTo>
                <a:lnTo>
                  <a:pt x="101" y="681"/>
                </a:lnTo>
                <a:lnTo>
                  <a:pt x="101" y="683"/>
                </a:lnTo>
                <a:lnTo>
                  <a:pt x="100" y="683"/>
                </a:lnTo>
                <a:lnTo>
                  <a:pt x="98" y="683"/>
                </a:lnTo>
                <a:lnTo>
                  <a:pt x="96" y="683"/>
                </a:lnTo>
                <a:lnTo>
                  <a:pt x="94" y="684"/>
                </a:lnTo>
                <a:lnTo>
                  <a:pt x="93" y="686"/>
                </a:lnTo>
                <a:lnTo>
                  <a:pt x="93" y="688"/>
                </a:lnTo>
                <a:lnTo>
                  <a:pt x="91" y="690"/>
                </a:lnTo>
                <a:lnTo>
                  <a:pt x="91" y="691"/>
                </a:lnTo>
                <a:lnTo>
                  <a:pt x="91" y="693"/>
                </a:lnTo>
                <a:lnTo>
                  <a:pt x="89" y="693"/>
                </a:lnTo>
                <a:lnTo>
                  <a:pt x="89" y="695"/>
                </a:lnTo>
                <a:lnTo>
                  <a:pt x="87" y="697"/>
                </a:lnTo>
                <a:lnTo>
                  <a:pt x="87" y="698"/>
                </a:lnTo>
                <a:lnTo>
                  <a:pt x="87" y="700"/>
                </a:lnTo>
                <a:lnTo>
                  <a:pt x="86" y="702"/>
                </a:lnTo>
                <a:lnTo>
                  <a:pt x="86" y="704"/>
                </a:lnTo>
                <a:lnTo>
                  <a:pt x="86" y="705"/>
                </a:lnTo>
                <a:lnTo>
                  <a:pt x="86" y="707"/>
                </a:lnTo>
                <a:lnTo>
                  <a:pt x="84" y="709"/>
                </a:lnTo>
                <a:lnTo>
                  <a:pt x="84" y="711"/>
                </a:lnTo>
                <a:lnTo>
                  <a:pt x="82" y="712"/>
                </a:lnTo>
                <a:lnTo>
                  <a:pt x="82" y="714"/>
                </a:lnTo>
                <a:lnTo>
                  <a:pt x="82" y="716"/>
                </a:lnTo>
                <a:lnTo>
                  <a:pt x="81" y="716"/>
                </a:lnTo>
                <a:lnTo>
                  <a:pt x="81" y="718"/>
                </a:lnTo>
                <a:lnTo>
                  <a:pt x="79" y="719"/>
                </a:lnTo>
                <a:lnTo>
                  <a:pt x="77" y="719"/>
                </a:lnTo>
                <a:lnTo>
                  <a:pt x="77" y="718"/>
                </a:lnTo>
                <a:lnTo>
                  <a:pt x="77" y="716"/>
                </a:lnTo>
                <a:lnTo>
                  <a:pt x="77" y="714"/>
                </a:lnTo>
                <a:lnTo>
                  <a:pt x="75" y="714"/>
                </a:lnTo>
                <a:lnTo>
                  <a:pt x="75" y="712"/>
                </a:lnTo>
                <a:lnTo>
                  <a:pt x="75" y="711"/>
                </a:lnTo>
                <a:lnTo>
                  <a:pt x="74" y="709"/>
                </a:lnTo>
                <a:lnTo>
                  <a:pt x="72" y="707"/>
                </a:lnTo>
                <a:lnTo>
                  <a:pt x="70" y="705"/>
                </a:lnTo>
                <a:lnTo>
                  <a:pt x="70" y="704"/>
                </a:lnTo>
                <a:lnTo>
                  <a:pt x="68" y="704"/>
                </a:lnTo>
                <a:lnTo>
                  <a:pt x="68" y="702"/>
                </a:lnTo>
                <a:lnTo>
                  <a:pt x="67" y="700"/>
                </a:lnTo>
                <a:lnTo>
                  <a:pt x="67" y="698"/>
                </a:lnTo>
                <a:lnTo>
                  <a:pt x="65" y="698"/>
                </a:lnTo>
                <a:lnTo>
                  <a:pt x="65" y="697"/>
                </a:lnTo>
                <a:lnTo>
                  <a:pt x="63" y="695"/>
                </a:lnTo>
                <a:lnTo>
                  <a:pt x="61" y="693"/>
                </a:lnTo>
                <a:lnTo>
                  <a:pt x="61" y="691"/>
                </a:lnTo>
                <a:lnTo>
                  <a:pt x="60" y="690"/>
                </a:lnTo>
                <a:lnTo>
                  <a:pt x="60" y="688"/>
                </a:lnTo>
                <a:lnTo>
                  <a:pt x="60" y="686"/>
                </a:lnTo>
                <a:lnTo>
                  <a:pt x="60" y="684"/>
                </a:lnTo>
                <a:lnTo>
                  <a:pt x="60" y="683"/>
                </a:lnTo>
                <a:lnTo>
                  <a:pt x="61" y="681"/>
                </a:lnTo>
                <a:lnTo>
                  <a:pt x="61" y="679"/>
                </a:lnTo>
                <a:lnTo>
                  <a:pt x="60" y="677"/>
                </a:lnTo>
                <a:lnTo>
                  <a:pt x="58" y="677"/>
                </a:lnTo>
                <a:lnTo>
                  <a:pt x="56" y="677"/>
                </a:lnTo>
                <a:lnTo>
                  <a:pt x="54" y="676"/>
                </a:lnTo>
                <a:lnTo>
                  <a:pt x="54" y="674"/>
                </a:lnTo>
                <a:lnTo>
                  <a:pt x="54" y="672"/>
                </a:lnTo>
                <a:lnTo>
                  <a:pt x="54" y="670"/>
                </a:lnTo>
                <a:lnTo>
                  <a:pt x="54" y="669"/>
                </a:lnTo>
                <a:lnTo>
                  <a:pt x="54" y="667"/>
                </a:lnTo>
                <a:lnTo>
                  <a:pt x="54" y="665"/>
                </a:lnTo>
                <a:lnTo>
                  <a:pt x="53" y="663"/>
                </a:lnTo>
                <a:lnTo>
                  <a:pt x="54" y="663"/>
                </a:lnTo>
                <a:lnTo>
                  <a:pt x="54" y="662"/>
                </a:lnTo>
                <a:lnTo>
                  <a:pt x="54" y="660"/>
                </a:lnTo>
                <a:lnTo>
                  <a:pt x="54" y="658"/>
                </a:lnTo>
                <a:lnTo>
                  <a:pt x="53" y="656"/>
                </a:lnTo>
                <a:lnTo>
                  <a:pt x="53" y="655"/>
                </a:lnTo>
                <a:lnTo>
                  <a:pt x="53" y="653"/>
                </a:lnTo>
                <a:lnTo>
                  <a:pt x="51" y="651"/>
                </a:lnTo>
                <a:lnTo>
                  <a:pt x="49" y="649"/>
                </a:lnTo>
                <a:lnTo>
                  <a:pt x="49" y="648"/>
                </a:lnTo>
                <a:lnTo>
                  <a:pt x="49" y="646"/>
                </a:lnTo>
                <a:lnTo>
                  <a:pt x="49" y="644"/>
                </a:lnTo>
                <a:lnTo>
                  <a:pt x="51" y="642"/>
                </a:lnTo>
                <a:lnTo>
                  <a:pt x="51" y="641"/>
                </a:lnTo>
                <a:lnTo>
                  <a:pt x="51" y="639"/>
                </a:lnTo>
                <a:lnTo>
                  <a:pt x="53" y="637"/>
                </a:lnTo>
                <a:lnTo>
                  <a:pt x="53" y="635"/>
                </a:lnTo>
                <a:lnTo>
                  <a:pt x="53" y="634"/>
                </a:lnTo>
                <a:lnTo>
                  <a:pt x="54" y="632"/>
                </a:lnTo>
                <a:lnTo>
                  <a:pt x="54" y="630"/>
                </a:lnTo>
                <a:lnTo>
                  <a:pt x="53" y="628"/>
                </a:lnTo>
                <a:lnTo>
                  <a:pt x="54" y="628"/>
                </a:lnTo>
                <a:lnTo>
                  <a:pt x="54" y="627"/>
                </a:lnTo>
                <a:lnTo>
                  <a:pt x="54" y="625"/>
                </a:lnTo>
                <a:lnTo>
                  <a:pt x="54" y="623"/>
                </a:lnTo>
                <a:lnTo>
                  <a:pt x="54" y="622"/>
                </a:lnTo>
                <a:lnTo>
                  <a:pt x="54" y="620"/>
                </a:lnTo>
                <a:lnTo>
                  <a:pt x="56" y="620"/>
                </a:lnTo>
                <a:lnTo>
                  <a:pt x="58" y="620"/>
                </a:lnTo>
                <a:lnTo>
                  <a:pt x="58" y="618"/>
                </a:lnTo>
                <a:lnTo>
                  <a:pt x="58" y="616"/>
                </a:lnTo>
                <a:lnTo>
                  <a:pt x="58" y="615"/>
                </a:lnTo>
                <a:lnTo>
                  <a:pt x="60" y="613"/>
                </a:lnTo>
                <a:lnTo>
                  <a:pt x="60" y="615"/>
                </a:lnTo>
                <a:lnTo>
                  <a:pt x="61" y="613"/>
                </a:lnTo>
                <a:lnTo>
                  <a:pt x="63" y="611"/>
                </a:lnTo>
                <a:lnTo>
                  <a:pt x="65" y="609"/>
                </a:lnTo>
                <a:lnTo>
                  <a:pt x="65" y="608"/>
                </a:lnTo>
                <a:lnTo>
                  <a:pt x="67" y="606"/>
                </a:lnTo>
                <a:lnTo>
                  <a:pt x="65" y="606"/>
                </a:lnTo>
                <a:lnTo>
                  <a:pt x="65" y="604"/>
                </a:lnTo>
                <a:lnTo>
                  <a:pt x="65" y="602"/>
                </a:lnTo>
                <a:lnTo>
                  <a:pt x="65" y="601"/>
                </a:lnTo>
                <a:lnTo>
                  <a:pt x="65" y="599"/>
                </a:lnTo>
                <a:lnTo>
                  <a:pt x="65" y="597"/>
                </a:lnTo>
                <a:lnTo>
                  <a:pt x="65" y="595"/>
                </a:lnTo>
                <a:lnTo>
                  <a:pt x="65" y="594"/>
                </a:lnTo>
                <a:lnTo>
                  <a:pt x="65" y="592"/>
                </a:lnTo>
                <a:lnTo>
                  <a:pt x="65" y="590"/>
                </a:lnTo>
                <a:lnTo>
                  <a:pt x="65" y="588"/>
                </a:lnTo>
                <a:lnTo>
                  <a:pt x="63" y="587"/>
                </a:lnTo>
                <a:lnTo>
                  <a:pt x="65" y="587"/>
                </a:lnTo>
                <a:lnTo>
                  <a:pt x="63" y="585"/>
                </a:lnTo>
                <a:lnTo>
                  <a:pt x="63" y="583"/>
                </a:lnTo>
                <a:lnTo>
                  <a:pt x="61" y="583"/>
                </a:lnTo>
                <a:lnTo>
                  <a:pt x="61" y="581"/>
                </a:lnTo>
                <a:lnTo>
                  <a:pt x="61" y="580"/>
                </a:lnTo>
                <a:lnTo>
                  <a:pt x="61" y="578"/>
                </a:lnTo>
                <a:lnTo>
                  <a:pt x="61" y="576"/>
                </a:lnTo>
                <a:lnTo>
                  <a:pt x="60" y="574"/>
                </a:lnTo>
                <a:lnTo>
                  <a:pt x="60" y="573"/>
                </a:lnTo>
                <a:lnTo>
                  <a:pt x="60" y="571"/>
                </a:lnTo>
                <a:lnTo>
                  <a:pt x="58" y="569"/>
                </a:lnTo>
                <a:lnTo>
                  <a:pt x="58" y="567"/>
                </a:lnTo>
                <a:lnTo>
                  <a:pt x="58" y="566"/>
                </a:lnTo>
                <a:lnTo>
                  <a:pt x="56" y="566"/>
                </a:lnTo>
                <a:lnTo>
                  <a:pt x="58" y="564"/>
                </a:lnTo>
                <a:lnTo>
                  <a:pt x="58" y="562"/>
                </a:lnTo>
                <a:lnTo>
                  <a:pt x="56" y="562"/>
                </a:lnTo>
                <a:lnTo>
                  <a:pt x="56" y="560"/>
                </a:lnTo>
                <a:lnTo>
                  <a:pt x="56" y="559"/>
                </a:lnTo>
                <a:lnTo>
                  <a:pt x="56" y="557"/>
                </a:lnTo>
                <a:lnTo>
                  <a:pt x="56" y="555"/>
                </a:lnTo>
                <a:lnTo>
                  <a:pt x="56" y="553"/>
                </a:lnTo>
                <a:lnTo>
                  <a:pt x="54" y="552"/>
                </a:lnTo>
                <a:lnTo>
                  <a:pt x="54" y="550"/>
                </a:lnTo>
                <a:lnTo>
                  <a:pt x="54" y="548"/>
                </a:lnTo>
                <a:lnTo>
                  <a:pt x="54" y="546"/>
                </a:lnTo>
                <a:lnTo>
                  <a:pt x="54" y="545"/>
                </a:lnTo>
                <a:lnTo>
                  <a:pt x="53" y="543"/>
                </a:lnTo>
                <a:lnTo>
                  <a:pt x="53" y="541"/>
                </a:lnTo>
                <a:lnTo>
                  <a:pt x="51" y="541"/>
                </a:lnTo>
                <a:lnTo>
                  <a:pt x="51" y="539"/>
                </a:lnTo>
                <a:lnTo>
                  <a:pt x="49" y="539"/>
                </a:lnTo>
                <a:lnTo>
                  <a:pt x="49" y="538"/>
                </a:lnTo>
                <a:lnTo>
                  <a:pt x="47" y="536"/>
                </a:lnTo>
                <a:lnTo>
                  <a:pt x="47" y="534"/>
                </a:lnTo>
                <a:lnTo>
                  <a:pt x="47" y="532"/>
                </a:lnTo>
                <a:lnTo>
                  <a:pt x="46" y="532"/>
                </a:lnTo>
                <a:lnTo>
                  <a:pt x="44" y="531"/>
                </a:lnTo>
                <a:lnTo>
                  <a:pt x="44" y="529"/>
                </a:lnTo>
                <a:lnTo>
                  <a:pt x="44" y="527"/>
                </a:lnTo>
                <a:lnTo>
                  <a:pt x="44" y="526"/>
                </a:lnTo>
                <a:lnTo>
                  <a:pt x="44" y="524"/>
                </a:lnTo>
                <a:lnTo>
                  <a:pt x="44" y="522"/>
                </a:lnTo>
                <a:lnTo>
                  <a:pt x="42" y="520"/>
                </a:lnTo>
                <a:lnTo>
                  <a:pt x="40" y="519"/>
                </a:lnTo>
                <a:lnTo>
                  <a:pt x="39" y="517"/>
                </a:lnTo>
                <a:lnTo>
                  <a:pt x="37" y="515"/>
                </a:lnTo>
                <a:lnTo>
                  <a:pt x="35" y="513"/>
                </a:lnTo>
                <a:lnTo>
                  <a:pt x="33" y="513"/>
                </a:lnTo>
                <a:lnTo>
                  <a:pt x="33" y="512"/>
                </a:lnTo>
                <a:lnTo>
                  <a:pt x="32" y="510"/>
                </a:lnTo>
                <a:lnTo>
                  <a:pt x="30" y="508"/>
                </a:lnTo>
                <a:lnTo>
                  <a:pt x="28" y="508"/>
                </a:lnTo>
                <a:lnTo>
                  <a:pt x="28" y="506"/>
                </a:lnTo>
                <a:lnTo>
                  <a:pt x="26" y="506"/>
                </a:lnTo>
                <a:lnTo>
                  <a:pt x="25" y="505"/>
                </a:lnTo>
                <a:lnTo>
                  <a:pt x="25" y="503"/>
                </a:lnTo>
                <a:lnTo>
                  <a:pt x="23" y="503"/>
                </a:lnTo>
                <a:lnTo>
                  <a:pt x="21" y="501"/>
                </a:lnTo>
                <a:lnTo>
                  <a:pt x="19" y="499"/>
                </a:lnTo>
                <a:lnTo>
                  <a:pt x="19" y="498"/>
                </a:lnTo>
                <a:lnTo>
                  <a:pt x="18" y="498"/>
                </a:lnTo>
                <a:lnTo>
                  <a:pt x="18" y="496"/>
                </a:lnTo>
                <a:lnTo>
                  <a:pt x="16" y="496"/>
                </a:lnTo>
                <a:lnTo>
                  <a:pt x="16" y="494"/>
                </a:lnTo>
                <a:lnTo>
                  <a:pt x="14" y="492"/>
                </a:lnTo>
                <a:lnTo>
                  <a:pt x="12" y="491"/>
                </a:lnTo>
                <a:lnTo>
                  <a:pt x="14" y="491"/>
                </a:lnTo>
                <a:lnTo>
                  <a:pt x="14" y="489"/>
                </a:lnTo>
                <a:lnTo>
                  <a:pt x="12" y="487"/>
                </a:lnTo>
                <a:lnTo>
                  <a:pt x="14" y="485"/>
                </a:lnTo>
                <a:lnTo>
                  <a:pt x="12" y="484"/>
                </a:lnTo>
                <a:lnTo>
                  <a:pt x="12" y="482"/>
                </a:lnTo>
                <a:lnTo>
                  <a:pt x="12" y="480"/>
                </a:lnTo>
                <a:lnTo>
                  <a:pt x="11" y="478"/>
                </a:lnTo>
                <a:lnTo>
                  <a:pt x="11" y="477"/>
                </a:lnTo>
                <a:lnTo>
                  <a:pt x="11" y="475"/>
                </a:lnTo>
                <a:lnTo>
                  <a:pt x="9" y="475"/>
                </a:lnTo>
                <a:lnTo>
                  <a:pt x="9" y="473"/>
                </a:lnTo>
                <a:lnTo>
                  <a:pt x="9" y="471"/>
                </a:lnTo>
                <a:lnTo>
                  <a:pt x="9" y="470"/>
                </a:lnTo>
                <a:lnTo>
                  <a:pt x="11" y="470"/>
                </a:lnTo>
                <a:lnTo>
                  <a:pt x="11" y="468"/>
                </a:lnTo>
                <a:lnTo>
                  <a:pt x="11" y="466"/>
                </a:lnTo>
                <a:lnTo>
                  <a:pt x="11" y="464"/>
                </a:lnTo>
                <a:lnTo>
                  <a:pt x="9" y="464"/>
                </a:lnTo>
                <a:lnTo>
                  <a:pt x="9" y="463"/>
                </a:lnTo>
                <a:lnTo>
                  <a:pt x="9" y="461"/>
                </a:lnTo>
                <a:lnTo>
                  <a:pt x="9" y="459"/>
                </a:lnTo>
                <a:lnTo>
                  <a:pt x="11" y="457"/>
                </a:lnTo>
                <a:lnTo>
                  <a:pt x="11" y="456"/>
                </a:lnTo>
                <a:lnTo>
                  <a:pt x="9" y="456"/>
                </a:lnTo>
                <a:lnTo>
                  <a:pt x="9" y="454"/>
                </a:lnTo>
                <a:lnTo>
                  <a:pt x="9" y="452"/>
                </a:lnTo>
                <a:lnTo>
                  <a:pt x="9" y="450"/>
                </a:lnTo>
                <a:lnTo>
                  <a:pt x="9" y="449"/>
                </a:lnTo>
                <a:lnTo>
                  <a:pt x="9" y="447"/>
                </a:lnTo>
                <a:lnTo>
                  <a:pt x="9" y="445"/>
                </a:lnTo>
                <a:lnTo>
                  <a:pt x="9" y="443"/>
                </a:lnTo>
                <a:lnTo>
                  <a:pt x="9" y="442"/>
                </a:lnTo>
                <a:lnTo>
                  <a:pt x="9" y="440"/>
                </a:lnTo>
                <a:lnTo>
                  <a:pt x="7" y="440"/>
                </a:lnTo>
                <a:lnTo>
                  <a:pt x="7" y="438"/>
                </a:lnTo>
                <a:lnTo>
                  <a:pt x="5" y="438"/>
                </a:lnTo>
                <a:lnTo>
                  <a:pt x="5" y="437"/>
                </a:lnTo>
                <a:lnTo>
                  <a:pt x="5" y="435"/>
                </a:lnTo>
                <a:lnTo>
                  <a:pt x="5" y="433"/>
                </a:lnTo>
                <a:lnTo>
                  <a:pt x="5" y="431"/>
                </a:lnTo>
                <a:lnTo>
                  <a:pt x="7" y="430"/>
                </a:lnTo>
                <a:lnTo>
                  <a:pt x="7" y="428"/>
                </a:lnTo>
                <a:lnTo>
                  <a:pt x="7" y="426"/>
                </a:lnTo>
                <a:lnTo>
                  <a:pt x="9" y="424"/>
                </a:lnTo>
                <a:lnTo>
                  <a:pt x="9" y="423"/>
                </a:lnTo>
                <a:lnTo>
                  <a:pt x="9" y="421"/>
                </a:lnTo>
                <a:lnTo>
                  <a:pt x="7" y="419"/>
                </a:lnTo>
                <a:lnTo>
                  <a:pt x="7" y="417"/>
                </a:lnTo>
                <a:lnTo>
                  <a:pt x="5" y="416"/>
                </a:lnTo>
                <a:lnTo>
                  <a:pt x="4" y="412"/>
                </a:lnTo>
                <a:lnTo>
                  <a:pt x="2" y="410"/>
                </a:lnTo>
                <a:lnTo>
                  <a:pt x="2" y="409"/>
                </a:lnTo>
                <a:lnTo>
                  <a:pt x="0" y="409"/>
                </a:lnTo>
                <a:lnTo>
                  <a:pt x="0" y="407"/>
                </a:lnTo>
                <a:lnTo>
                  <a:pt x="2" y="405"/>
                </a:lnTo>
                <a:lnTo>
                  <a:pt x="2" y="403"/>
                </a:lnTo>
                <a:lnTo>
                  <a:pt x="2" y="402"/>
                </a:lnTo>
                <a:lnTo>
                  <a:pt x="4" y="398"/>
                </a:lnTo>
                <a:lnTo>
                  <a:pt x="4" y="396"/>
                </a:lnTo>
                <a:lnTo>
                  <a:pt x="4" y="395"/>
                </a:lnTo>
                <a:lnTo>
                  <a:pt x="5" y="393"/>
                </a:lnTo>
                <a:lnTo>
                  <a:pt x="7" y="391"/>
                </a:lnTo>
                <a:lnTo>
                  <a:pt x="9" y="391"/>
                </a:lnTo>
                <a:lnTo>
                  <a:pt x="9" y="389"/>
                </a:lnTo>
                <a:lnTo>
                  <a:pt x="9" y="388"/>
                </a:lnTo>
                <a:lnTo>
                  <a:pt x="11" y="388"/>
                </a:lnTo>
                <a:lnTo>
                  <a:pt x="11" y="386"/>
                </a:lnTo>
                <a:lnTo>
                  <a:pt x="12" y="384"/>
                </a:lnTo>
                <a:lnTo>
                  <a:pt x="12" y="381"/>
                </a:lnTo>
                <a:lnTo>
                  <a:pt x="11" y="377"/>
                </a:lnTo>
                <a:lnTo>
                  <a:pt x="9" y="375"/>
                </a:lnTo>
                <a:lnTo>
                  <a:pt x="9" y="374"/>
                </a:lnTo>
                <a:lnTo>
                  <a:pt x="9" y="372"/>
                </a:lnTo>
                <a:lnTo>
                  <a:pt x="9" y="370"/>
                </a:lnTo>
                <a:lnTo>
                  <a:pt x="7" y="370"/>
                </a:lnTo>
                <a:lnTo>
                  <a:pt x="7" y="368"/>
                </a:lnTo>
                <a:lnTo>
                  <a:pt x="7" y="367"/>
                </a:lnTo>
                <a:lnTo>
                  <a:pt x="9" y="365"/>
                </a:lnTo>
                <a:lnTo>
                  <a:pt x="11" y="365"/>
                </a:lnTo>
                <a:lnTo>
                  <a:pt x="12" y="363"/>
                </a:lnTo>
                <a:lnTo>
                  <a:pt x="14" y="363"/>
                </a:lnTo>
                <a:lnTo>
                  <a:pt x="16" y="363"/>
                </a:lnTo>
                <a:lnTo>
                  <a:pt x="18" y="361"/>
                </a:lnTo>
                <a:lnTo>
                  <a:pt x="19" y="361"/>
                </a:lnTo>
                <a:lnTo>
                  <a:pt x="21" y="360"/>
                </a:lnTo>
                <a:lnTo>
                  <a:pt x="23" y="358"/>
                </a:lnTo>
                <a:lnTo>
                  <a:pt x="25" y="358"/>
                </a:lnTo>
                <a:lnTo>
                  <a:pt x="25" y="356"/>
                </a:lnTo>
                <a:lnTo>
                  <a:pt x="26" y="356"/>
                </a:lnTo>
                <a:lnTo>
                  <a:pt x="28" y="354"/>
                </a:lnTo>
                <a:lnTo>
                  <a:pt x="30" y="353"/>
                </a:lnTo>
                <a:lnTo>
                  <a:pt x="32" y="351"/>
                </a:lnTo>
                <a:lnTo>
                  <a:pt x="33" y="349"/>
                </a:lnTo>
                <a:lnTo>
                  <a:pt x="35" y="349"/>
                </a:lnTo>
                <a:lnTo>
                  <a:pt x="35" y="347"/>
                </a:lnTo>
                <a:lnTo>
                  <a:pt x="37" y="347"/>
                </a:lnTo>
                <a:lnTo>
                  <a:pt x="37" y="346"/>
                </a:lnTo>
                <a:lnTo>
                  <a:pt x="39" y="346"/>
                </a:lnTo>
                <a:lnTo>
                  <a:pt x="40" y="344"/>
                </a:lnTo>
                <a:lnTo>
                  <a:pt x="42" y="344"/>
                </a:lnTo>
                <a:lnTo>
                  <a:pt x="42" y="342"/>
                </a:lnTo>
                <a:lnTo>
                  <a:pt x="44" y="341"/>
                </a:lnTo>
                <a:lnTo>
                  <a:pt x="46" y="339"/>
                </a:lnTo>
                <a:lnTo>
                  <a:pt x="47" y="339"/>
                </a:lnTo>
                <a:lnTo>
                  <a:pt x="49" y="339"/>
                </a:lnTo>
                <a:lnTo>
                  <a:pt x="49" y="337"/>
                </a:lnTo>
                <a:lnTo>
                  <a:pt x="51" y="337"/>
                </a:lnTo>
                <a:lnTo>
                  <a:pt x="53" y="337"/>
                </a:lnTo>
                <a:lnTo>
                  <a:pt x="54" y="337"/>
                </a:lnTo>
                <a:lnTo>
                  <a:pt x="54" y="335"/>
                </a:lnTo>
                <a:lnTo>
                  <a:pt x="56" y="335"/>
                </a:lnTo>
                <a:lnTo>
                  <a:pt x="58" y="335"/>
                </a:lnTo>
                <a:lnTo>
                  <a:pt x="60" y="335"/>
                </a:lnTo>
                <a:lnTo>
                  <a:pt x="61" y="335"/>
                </a:lnTo>
                <a:lnTo>
                  <a:pt x="63" y="335"/>
                </a:lnTo>
                <a:lnTo>
                  <a:pt x="65" y="334"/>
                </a:lnTo>
                <a:lnTo>
                  <a:pt x="67" y="334"/>
                </a:lnTo>
                <a:lnTo>
                  <a:pt x="68" y="334"/>
                </a:lnTo>
                <a:lnTo>
                  <a:pt x="70" y="334"/>
                </a:lnTo>
                <a:lnTo>
                  <a:pt x="72" y="334"/>
                </a:lnTo>
                <a:lnTo>
                  <a:pt x="74" y="334"/>
                </a:lnTo>
                <a:lnTo>
                  <a:pt x="75" y="334"/>
                </a:lnTo>
                <a:lnTo>
                  <a:pt x="77" y="334"/>
                </a:lnTo>
                <a:lnTo>
                  <a:pt x="79" y="335"/>
                </a:lnTo>
                <a:lnTo>
                  <a:pt x="81" y="335"/>
                </a:lnTo>
                <a:lnTo>
                  <a:pt x="82" y="337"/>
                </a:lnTo>
                <a:lnTo>
                  <a:pt x="84" y="337"/>
                </a:lnTo>
                <a:lnTo>
                  <a:pt x="84" y="339"/>
                </a:lnTo>
                <a:lnTo>
                  <a:pt x="86" y="339"/>
                </a:lnTo>
                <a:lnTo>
                  <a:pt x="86" y="341"/>
                </a:lnTo>
                <a:lnTo>
                  <a:pt x="86" y="342"/>
                </a:lnTo>
                <a:lnTo>
                  <a:pt x="86" y="344"/>
                </a:lnTo>
                <a:lnTo>
                  <a:pt x="87" y="344"/>
                </a:lnTo>
                <a:lnTo>
                  <a:pt x="86" y="347"/>
                </a:lnTo>
                <a:lnTo>
                  <a:pt x="87" y="347"/>
                </a:lnTo>
                <a:lnTo>
                  <a:pt x="87" y="349"/>
                </a:lnTo>
                <a:lnTo>
                  <a:pt x="89" y="349"/>
                </a:lnTo>
                <a:lnTo>
                  <a:pt x="89" y="351"/>
                </a:lnTo>
                <a:lnTo>
                  <a:pt x="91" y="351"/>
                </a:lnTo>
                <a:lnTo>
                  <a:pt x="91" y="353"/>
                </a:lnTo>
                <a:lnTo>
                  <a:pt x="93" y="354"/>
                </a:lnTo>
                <a:lnTo>
                  <a:pt x="96" y="356"/>
                </a:lnTo>
                <a:lnTo>
                  <a:pt x="98" y="356"/>
                </a:lnTo>
                <a:lnTo>
                  <a:pt x="100" y="360"/>
                </a:lnTo>
                <a:lnTo>
                  <a:pt x="100" y="361"/>
                </a:lnTo>
                <a:lnTo>
                  <a:pt x="101" y="360"/>
                </a:lnTo>
                <a:lnTo>
                  <a:pt x="103" y="360"/>
                </a:lnTo>
                <a:lnTo>
                  <a:pt x="103" y="358"/>
                </a:lnTo>
                <a:lnTo>
                  <a:pt x="105" y="356"/>
                </a:lnTo>
                <a:lnTo>
                  <a:pt x="108" y="347"/>
                </a:lnTo>
                <a:lnTo>
                  <a:pt x="108" y="346"/>
                </a:lnTo>
                <a:lnTo>
                  <a:pt x="110" y="344"/>
                </a:lnTo>
                <a:lnTo>
                  <a:pt x="110" y="342"/>
                </a:lnTo>
                <a:lnTo>
                  <a:pt x="110" y="339"/>
                </a:lnTo>
                <a:lnTo>
                  <a:pt x="112" y="337"/>
                </a:lnTo>
                <a:lnTo>
                  <a:pt x="114" y="337"/>
                </a:lnTo>
                <a:lnTo>
                  <a:pt x="115" y="339"/>
                </a:lnTo>
                <a:lnTo>
                  <a:pt x="117" y="339"/>
                </a:lnTo>
                <a:lnTo>
                  <a:pt x="117" y="341"/>
                </a:lnTo>
                <a:lnTo>
                  <a:pt x="119" y="341"/>
                </a:lnTo>
                <a:lnTo>
                  <a:pt x="121" y="342"/>
                </a:lnTo>
                <a:lnTo>
                  <a:pt x="122" y="341"/>
                </a:lnTo>
                <a:lnTo>
                  <a:pt x="122" y="337"/>
                </a:lnTo>
                <a:lnTo>
                  <a:pt x="124" y="335"/>
                </a:lnTo>
                <a:lnTo>
                  <a:pt x="124" y="334"/>
                </a:lnTo>
                <a:lnTo>
                  <a:pt x="126" y="332"/>
                </a:lnTo>
                <a:lnTo>
                  <a:pt x="126" y="330"/>
                </a:lnTo>
                <a:lnTo>
                  <a:pt x="126" y="328"/>
                </a:lnTo>
                <a:lnTo>
                  <a:pt x="126" y="321"/>
                </a:lnTo>
                <a:lnTo>
                  <a:pt x="126" y="320"/>
                </a:lnTo>
                <a:lnTo>
                  <a:pt x="126" y="316"/>
                </a:lnTo>
                <a:lnTo>
                  <a:pt x="128" y="311"/>
                </a:lnTo>
                <a:lnTo>
                  <a:pt x="128" y="309"/>
                </a:lnTo>
                <a:lnTo>
                  <a:pt x="129" y="306"/>
                </a:lnTo>
                <a:lnTo>
                  <a:pt x="129" y="304"/>
                </a:lnTo>
                <a:lnTo>
                  <a:pt x="128" y="304"/>
                </a:lnTo>
                <a:lnTo>
                  <a:pt x="126" y="302"/>
                </a:lnTo>
                <a:lnTo>
                  <a:pt x="124" y="302"/>
                </a:lnTo>
                <a:lnTo>
                  <a:pt x="121" y="302"/>
                </a:lnTo>
                <a:lnTo>
                  <a:pt x="117" y="302"/>
                </a:lnTo>
                <a:lnTo>
                  <a:pt x="112" y="300"/>
                </a:lnTo>
                <a:lnTo>
                  <a:pt x="110" y="300"/>
                </a:lnTo>
                <a:lnTo>
                  <a:pt x="108" y="297"/>
                </a:lnTo>
                <a:lnTo>
                  <a:pt x="105" y="295"/>
                </a:lnTo>
                <a:lnTo>
                  <a:pt x="100" y="293"/>
                </a:lnTo>
                <a:lnTo>
                  <a:pt x="98" y="293"/>
                </a:lnTo>
                <a:lnTo>
                  <a:pt x="96" y="293"/>
                </a:lnTo>
                <a:lnTo>
                  <a:pt x="96" y="292"/>
                </a:lnTo>
                <a:lnTo>
                  <a:pt x="93" y="288"/>
                </a:lnTo>
                <a:lnTo>
                  <a:pt x="93" y="281"/>
                </a:lnTo>
                <a:lnTo>
                  <a:pt x="93" y="279"/>
                </a:lnTo>
                <a:lnTo>
                  <a:pt x="93" y="276"/>
                </a:lnTo>
                <a:lnTo>
                  <a:pt x="100" y="262"/>
                </a:lnTo>
                <a:lnTo>
                  <a:pt x="98" y="260"/>
                </a:lnTo>
                <a:lnTo>
                  <a:pt x="96" y="258"/>
                </a:lnTo>
                <a:lnTo>
                  <a:pt x="96" y="257"/>
                </a:lnTo>
                <a:lnTo>
                  <a:pt x="94" y="255"/>
                </a:lnTo>
                <a:lnTo>
                  <a:pt x="94" y="253"/>
                </a:lnTo>
                <a:lnTo>
                  <a:pt x="93" y="251"/>
                </a:lnTo>
                <a:lnTo>
                  <a:pt x="93" y="250"/>
                </a:lnTo>
                <a:lnTo>
                  <a:pt x="93" y="248"/>
                </a:lnTo>
                <a:lnTo>
                  <a:pt x="94" y="246"/>
                </a:lnTo>
                <a:lnTo>
                  <a:pt x="93" y="245"/>
                </a:lnTo>
                <a:lnTo>
                  <a:pt x="93" y="243"/>
                </a:lnTo>
                <a:lnTo>
                  <a:pt x="94" y="241"/>
                </a:lnTo>
                <a:lnTo>
                  <a:pt x="96" y="239"/>
                </a:lnTo>
                <a:lnTo>
                  <a:pt x="98" y="238"/>
                </a:lnTo>
                <a:lnTo>
                  <a:pt x="98" y="236"/>
                </a:lnTo>
                <a:lnTo>
                  <a:pt x="98" y="234"/>
                </a:lnTo>
                <a:lnTo>
                  <a:pt x="98" y="232"/>
                </a:lnTo>
                <a:lnTo>
                  <a:pt x="100" y="231"/>
                </a:lnTo>
                <a:lnTo>
                  <a:pt x="101" y="231"/>
                </a:lnTo>
                <a:lnTo>
                  <a:pt x="101" y="229"/>
                </a:lnTo>
                <a:lnTo>
                  <a:pt x="103" y="229"/>
                </a:lnTo>
                <a:lnTo>
                  <a:pt x="114" y="232"/>
                </a:lnTo>
                <a:lnTo>
                  <a:pt x="114" y="234"/>
                </a:lnTo>
                <a:lnTo>
                  <a:pt x="115" y="236"/>
                </a:lnTo>
                <a:lnTo>
                  <a:pt x="117" y="238"/>
                </a:lnTo>
                <a:lnTo>
                  <a:pt x="119" y="239"/>
                </a:lnTo>
                <a:lnTo>
                  <a:pt x="121" y="239"/>
                </a:lnTo>
                <a:lnTo>
                  <a:pt x="122" y="239"/>
                </a:lnTo>
                <a:lnTo>
                  <a:pt x="122" y="241"/>
                </a:lnTo>
                <a:lnTo>
                  <a:pt x="124" y="241"/>
                </a:lnTo>
                <a:lnTo>
                  <a:pt x="126" y="243"/>
                </a:lnTo>
                <a:lnTo>
                  <a:pt x="128" y="245"/>
                </a:lnTo>
                <a:lnTo>
                  <a:pt x="129" y="245"/>
                </a:lnTo>
                <a:lnTo>
                  <a:pt x="131" y="245"/>
                </a:lnTo>
                <a:lnTo>
                  <a:pt x="131" y="243"/>
                </a:lnTo>
                <a:lnTo>
                  <a:pt x="129" y="241"/>
                </a:lnTo>
                <a:lnTo>
                  <a:pt x="129" y="239"/>
                </a:lnTo>
                <a:lnTo>
                  <a:pt x="129" y="238"/>
                </a:lnTo>
                <a:lnTo>
                  <a:pt x="129" y="236"/>
                </a:lnTo>
                <a:lnTo>
                  <a:pt x="129" y="234"/>
                </a:lnTo>
                <a:lnTo>
                  <a:pt x="131" y="234"/>
                </a:lnTo>
                <a:lnTo>
                  <a:pt x="131" y="232"/>
                </a:lnTo>
                <a:lnTo>
                  <a:pt x="131" y="231"/>
                </a:lnTo>
                <a:lnTo>
                  <a:pt x="133" y="231"/>
                </a:lnTo>
                <a:lnTo>
                  <a:pt x="133" y="229"/>
                </a:lnTo>
                <a:lnTo>
                  <a:pt x="133" y="227"/>
                </a:lnTo>
                <a:lnTo>
                  <a:pt x="133" y="225"/>
                </a:lnTo>
                <a:lnTo>
                  <a:pt x="133" y="224"/>
                </a:lnTo>
                <a:lnTo>
                  <a:pt x="135" y="224"/>
                </a:lnTo>
                <a:lnTo>
                  <a:pt x="136" y="222"/>
                </a:lnTo>
                <a:lnTo>
                  <a:pt x="136" y="220"/>
                </a:lnTo>
                <a:lnTo>
                  <a:pt x="135" y="220"/>
                </a:lnTo>
                <a:lnTo>
                  <a:pt x="135" y="218"/>
                </a:lnTo>
                <a:lnTo>
                  <a:pt x="135" y="217"/>
                </a:lnTo>
                <a:lnTo>
                  <a:pt x="133" y="215"/>
                </a:lnTo>
                <a:lnTo>
                  <a:pt x="131" y="215"/>
                </a:lnTo>
                <a:lnTo>
                  <a:pt x="129" y="215"/>
                </a:lnTo>
                <a:lnTo>
                  <a:pt x="128" y="213"/>
                </a:lnTo>
                <a:lnTo>
                  <a:pt x="126" y="211"/>
                </a:lnTo>
                <a:lnTo>
                  <a:pt x="126" y="210"/>
                </a:lnTo>
                <a:lnTo>
                  <a:pt x="126" y="208"/>
                </a:lnTo>
                <a:lnTo>
                  <a:pt x="124" y="208"/>
                </a:lnTo>
                <a:lnTo>
                  <a:pt x="124" y="206"/>
                </a:lnTo>
                <a:lnTo>
                  <a:pt x="124" y="204"/>
                </a:lnTo>
                <a:lnTo>
                  <a:pt x="124" y="203"/>
                </a:lnTo>
                <a:lnTo>
                  <a:pt x="124" y="201"/>
                </a:lnTo>
                <a:lnTo>
                  <a:pt x="122" y="201"/>
                </a:lnTo>
                <a:lnTo>
                  <a:pt x="121" y="199"/>
                </a:lnTo>
                <a:lnTo>
                  <a:pt x="121" y="197"/>
                </a:lnTo>
                <a:lnTo>
                  <a:pt x="119" y="197"/>
                </a:lnTo>
                <a:lnTo>
                  <a:pt x="119" y="196"/>
                </a:lnTo>
                <a:lnTo>
                  <a:pt x="117" y="196"/>
                </a:lnTo>
                <a:lnTo>
                  <a:pt x="117" y="194"/>
                </a:lnTo>
                <a:lnTo>
                  <a:pt x="115" y="192"/>
                </a:lnTo>
                <a:lnTo>
                  <a:pt x="115" y="190"/>
                </a:lnTo>
                <a:lnTo>
                  <a:pt x="114" y="190"/>
                </a:lnTo>
                <a:lnTo>
                  <a:pt x="114" y="189"/>
                </a:lnTo>
                <a:lnTo>
                  <a:pt x="114" y="187"/>
                </a:lnTo>
                <a:lnTo>
                  <a:pt x="114" y="185"/>
                </a:lnTo>
                <a:lnTo>
                  <a:pt x="114" y="183"/>
                </a:lnTo>
                <a:lnTo>
                  <a:pt x="114" y="182"/>
                </a:lnTo>
                <a:lnTo>
                  <a:pt x="115" y="182"/>
                </a:lnTo>
                <a:lnTo>
                  <a:pt x="117" y="180"/>
                </a:lnTo>
                <a:lnTo>
                  <a:pt x="121" y="180"/>
                </a:lnTo>
                <a:lnTo>
                  <a:pt x="122" y="180"/>
                </a:lnTo>
                <a:lnTo>
                  <a:pt x="124" y="178"/>
                </a:lnTo>
                <a:lnTo>
                  <a:pt x="129" y="182"/>
                </a:lnTo>
                <a:lnTo>
                  <a:pt x="131" y="182"/>
                </a:lnTo>
                <a:lnTo>
                  <a:pt x="133" y="182"/>
                </a:lnTo>
                <a:lnTo>
                  <a:pt x="135" y="180"/>
                </a:lnTo>
                <a:lnTo>
                  <a:pt x="135" y="178"/>
                </a:lnTo>
                <a:lnTo>
                  <a:pt x="135" y="176"/>
                </a:lnTo>
                <a:lnTo>
                  <a:pt x="133" y="175"/>
                </a:lnTo>
                <a:lnTo>
                  <a:pt x="133" y="173"/>
                </a:lnTo>
                <a:lnTo>
                  <a:pt x="131" y="173"/>
                </a:lnTo>
                <a:lnTo>
                  <a:pt x="129" y="171"/>
                </a:lnTo>
                <a:lnTo>
                  <a:pt x="129" y="169"/>
                </a:lnTo>
                <a:lnTo>
                  <a:pt x="129" y="168"/>
                </a:lnTo>
                <a:lnTo>
                  <a:pt x="129" y="166"/>
                </a:lnTo>
                <a:lnTo>
                  <a:pt x="128" y="166"/>
                </a:lnTo>
                <a:lnTo>
                  <a:pt x="126" y="166"/>
                </a:lnTo>
                <a:lnTo>
                  <a:pt x="124" y="166"/>
                </a:lnTo>
                <a:lnTo>
                  <a:pt x="122" y="166"/>
                </a:lnTo>
                <a:lnTo>
                  <a:pt x="121" y="166"/>
                </a:lnTo>
                <a:lnTo>
                  <a:pt x="119" y="166"/>
                </a:lnTo>
                <a:lnTo>
                  <a:pt x="117" y="168"/>
                </a:lnTo>
                <a:lnTo>
                  <a:pt x="115" y="168"/>
                </a:lnTo>
                <a:lnTo>
                  <a:pt x="114" y="169"/>
                </a:lnTo>
                <a:lnTo>
                  <a:pt x="112" y="169"/>
                </a:lnTo>
                <a:lnTo>
                  <a:pt x="110" y="169"/>
                </a:lnTo>
                <a:lnTo>
                  <a:pt x="108" y="169"/>
                </a:lnTo>
                <a:lnTo>
                  <a:pt x="107" y="169"/>
                </a:lnTo>
                <a:lnTo>
                  <a:pt x="105" y="168"/>
                </a:lnTo>
                <a:lnTo>
                  <a:pt x="103" y="166"/>
                </a:lnTo>
                <a:lnTo>
                  <a:pt x="103" y="164"/>
                </a:lnTo>
                <a:lnTo>
                  <a:pt x="101" y="164"/>
                </a:lnTo>
                <a:lnTo>
                  <a:pt x="101" y="162"/>
                </a:lnTo>
                <a:lnTo>
                  <a:pt x="100" y="162"/>
                </a:lnTo>
                <a:lnTo>
                  <a:pt x="98" y="164"/>
                </a:lnTo>
                <a:lnTo>
                  <a:pt x="98" y="166"/>
                </a:lnTo>
                <a:lnTo>
                  <a:pt x="96" y="166"/>
                </a:lnTo>
                <a:lnTo>
                  <a:pt x="96" y="168"/>
                </a:lnTo>
                <a:lnTo>
                  <a:pt x="94" y="169"/>
                </a:lnTo>
                <a:lnTo>
                  <a:pt x="93" y="168"/>
                </a:lnTo>
                <a:lnTo>
                  <a:pt x="91" y="168"/>
                </a:lnTo>
                <a:lnTo>
                  <a:pt x="89" y="166"/>
                </a:lnTo>
                <a:lnTo>
                  <a:pt x="87" y="166"/>
                </a:lnTo>
                <a:lnTo>
                  <a:pt x="89" y="164"/>
                </a:lnTo>
                <a:lnTo>
                  <a:pt x="89" y="162"/>
                </a:lnTo>
                <a:lnTo>
                  <a:pt x="89" y="161"/>
                </a:lnTo>
                <a:lnTo>
                  <a:pt x="89" y="159"/>
                </a:lnTo>
                <a:lnTo>
                  <a:pt x="89" y="157"/>
                </a:lnTo>
                <a:lnTo>
                  <a:pt x="89" y="156"/>
                </a:lnTo>
                <a:lnTo>
                  <a:pt x="87" y="154"/>
                </a:lnTo>
                <a:lnTo>
                  <a:pt x="86" y="154"/>
                </a:lnTo>
                <a:lnTo>
                  <a:pt x="82" y="156"/>
                </a:lnTo>
                <a:lnTo>
                  <a:pt x="81" y="156"/>
                </a:lnTo>
                <a:lnTo>
                  <a:pt x="79" y="156"/>
                </a:lnTo>
                <a:lnTo>
                  <a:pt x="77" y="156"/>
                </a:lnTo>
                <a:lnTo>
                  <a:pt x="75" y="157"/>
                </a:lnTo>
                <a:lnTo>
                  <a:pt x="74" y="157"/>
                </a:lnTo>
                <a:lnTo>
                  <a:pt x="72" y="157"/>
                </a:lnTo>
                <a:lnTo>
                  <a:pt x="72" y="159"/>
                </a:lnTo>
                <a:lnTo>
                  <a:pt x="70" y="159"/>
                </a:lnTo>
                <a:lnTo>
                  <a:pt x="70" y="161"/>
                </a:lnTo>
                <a:lnTo>
                  <a:pt x="68" y="161"/>
                </a:lnTo>
                <a:lnTo>
                  <a:pt x="68" y="162"/>
                </a:lnTo>
                <a:lnTo>
                  <a:pt x="67" y="162"/>
                </a:lnTo>
                <a:lnTo>
                  <a:pt x="67" y="161"/>
                </a:lnTo>
                <a:lnTo>
                  <a:pt x="67" y="159"/>
                </a:lnTo>
                <a:lnTo>
                  <a:pt x="67" y="157"/>
                </a:lnTo>
                <a:lnTo>
                  <a:pt x="67" y="156"/>
                </a:lnTo>
                <a:lnTo>
                  <a:pt x="68" y="154"/>
                </a:lnTo>
                <a:lnTo>
                  <a:pt x="70" y="150"/>
                </a:lnTo>
                <a:lnTo>
                  <a:pt x="72" y="150"/>
                </a:lnTo>
                <a:lnTo>
                  <a:pt x="72" y="149"/>
                </a:lnTo>
                <a:lnTo>
                  <a:pt x="74" y="149"/>
                </a:lnTo>
                <a:lnTo>
                  <a:pt x="75" y="147"/>
                </a:lnTo>
                <a:lnTo>
                  <a:pt x="77" y="145"/>
                </a:lnTo>
                <a:lnTo>
                  <a:pt x="77" y="142"/>
                </a:lnTo>
                <a:lnTo>
                  <a:pt x="75" y="140"/>
                </a:lnTo>
                <a:lnTo>
                  <a:pt x="74" y="138"/>
                </a:lnTo>
                <a:lnTo>
                  <a:pt x="72" y="138"/>
                </a:lnTo>
                <a:lnTo>
                  <a:pt x="72" y="136"/>
                </a:lnTo>
                <a:lnTo>
                  <a:pt x="74" y="135"/>
                </a:lnTo>
                <a:lnTo>
                  <a:pt x="74" y="133"/>
                </a:lnTo>
                <a:lnTo>
                  <a:pt x="75" y="131"/>
                </a:lnTo>
                <a:lnTo>
                  <a:pt x="77" y="128"/>
                </a:lnTo>
                <a:lnTo>
                  <a:pt x="79" y="126"/>
                </a:lnTo>
                <a:lnTo>
                  <a:pt x="79" y="124"/>
                </a:lnTo>
                <a:lnTo>
                  <a:pt x="81" y="124"/>
                </a:lnTo>
                <a:lnTo>
                  <a:pt x="81" y="122"/>
                </a:lnTo>
                <a:lnTo>
                  <a:pt x="82" y="119"/>
                </a:lnTo>
                <a:lnTo>
                  <a:pt x="84" y="119"/>
                </a:lnTo>
                <a:lnTo>
                  <a:pt x="84" y="117"/>
                </a:lnTo>
                <a:lnTo>
                  <a:pt x="86" y="114"/>
                </a:lnTo>
                <a:lnTo>
                  <a:pt x="87" y="110"/>
                </a:lnTo>
                <a:lnTo>
                  <a:pt x="87" y="108"/>
                </a:lnTo>
                <a:lnTo>
                  <a:pt x="87" y="107"/>
                </a:lnTo>
                <a:lnTo>
                  <a:pt x="87" y="105"/>
                </a:lnTo>
                <a:lnTo>
                  <a:pt x="89" y="103"/>
                </a:lnTo>
                <a:lnTo>
                  <a:pt x="89" y="101"/>
                </a:lnTo>
                <a:lnTo>
                  <a:pt x="91" y="100"/>
                </a:lnTo>
                <a:lnTo>
                  <a:pt x="93" y="100"/>
                </a:lnTo>
                <a:lnTo>
                  <a:pt x="96" y="100"/>
                </a:lnTo>
                <a:lnTo>
                  <a:pt x="98" y="100"/>
                </a:lnTo>
                <a:lnTo>
                  <a:pt x="100" y="101"/>
                </a:lnTo>
                <a:lnTo>
                  <a:pt x="101" y="101"/>
                </a:lnTo>
                <a:lnTo>
                  <a:pt x="103" y="101"/>
                </a:lnTo>
                <a:lnTo>
                  <a:pt x="105" y="101"/>
                </a:lnTo>
                <a:lnTo>
                  <a:pt x="107" y="101"/>
                </a:lnTo>
                <a:lnTo>
                  <a:pt x="108" y="101"/>
                </a:lnTo>
                <a:lnTo>
                  <a:pt x="112" y="101"/>
                </a:lnTo>
                <a:lnTo>
                  <a:pt x="117" y="103"/>
                </a:lnTo>
                <a:lnTo>
                  <a:pt x="121" y="103"/>
                </a:lnTo>
                <a:lnTo>
                  <a:pt x="122" y="105"/>
                </a:lnTo>
                <a:lnTo>
                  <a:pt x="124" y="103"/>
                </a:lnTo>
                <a:lnTo>
                  <a:pt x="126" y="103"/>
                </a:lnTo>
                <a:lnTo>
                  <a:pt x="126" y="100"/>
                </a:lnTo>
                <a:lnTo>
                  <a:pt x="128" y="98"/>
                </a:lnTo>
                <a:lnTo>
                  <a:pt x="129" y="91"/>
                </a:lnTo>
                <a:lnTo>
                  <a:pt x="128" y="91"/>
                </a:lnTo>
                <a:lnTo>
                  <a:pt x="126" y="91"/>
                </a:lnTo>
                <a:lnTo>
                  <a:pt x="126" y="89"/>
                </a:lnTo>
                <a:lnTo>
                  <a:pt x="126" y="87"/>
                </a:lnTo>
                <a:lnTo>
                  <a:pt x="124" y="87"/>
                </a:lnTo>
                <a:lnTo>
                  <a:pt x="124" y="86"/>
                </a:lnTo>
                <a:lnTo>
                  <a:pt x="122" y="84"/>
                </a:lnTo>
                <a:lnTo>
                  <a:pt x="122" y="82"/>
                </a:lnTo>
                <a:lnTo>
                  <a:pt x="121" y="80"/>
                </a:lnTo>
                <a:lnTo>
                  <a:pt x="121" y="79"/>
                </a:lnTo>
                <a:lnTo>
                  <a:pt x="119" y="79"/>
                </a:lnTo>
                <a:lnTo>
                  <a:pt x="119" y="77"/>
                </a:lnTo>
                <a:lnTo>
                  <a:pt x="117" y="75"/>
                </a:lnTo>
                <a:lnTo>
                  <a:pt x="117" y="73"/>
                </a:lnTo>
                <a:lnTo>
                  <a:pt x="115" y="72"/>
                </a:lnTo>
                <a:lnTo>
                  <a:pt x="115" y="70"/>
                </a:lnTo>
                <a:lnTo>
                  <a:pt x="114" y="68"/>
                </a:lnTo>
                <a:lnTo>
                  <a:pt x="114" y="66"/>
                </a:lnTo>
                <a:lnTo>
                  <a:pt x="112" y="66"/>
                </a:lnTo>
                <a:lnTo>
                  <a:pt x="112" y="65"/>
                </a:lnTo>
                <a:lnTo>
                  <a:pt x="112" y="63"/>
                </a:lnTo>
                <a:lnTo>
                  <a:pt x="110" y="63"/>
                </a:lnTo>
                <a:lnTo>
                  <a:pt x="112" y="63"/>
                </a:lnTo>
                <a:lnTo>
                  <a:pt x="114" y="65"/>
                </a:lnTo>
                <a:lnTo>
                  <a:pt x="115" y="65"/>
                </a:lnTo>
                <a:lnTo>
                  <a:pt x="117" y="65"/>
                </a:lnTo>
                <a:lnTo>
                  <a:pt x="119" y="65"/>
                </a:lnTo>
                <a:lnTo>
                  <a:pt x="121" y="65"/>
                </a:lnTo>
                <a:lnTo>
                  <a:pt x="122" y="65"/>
                </a:lnTo>
                <a:lnTo>
                  <a:pt x="124" y="65"/>
                </a:lnTo>
                <a:lnTo>
                  <a:pt x="126" y="65"/>
                </a:lnTo>
                <a:lnTo>
                  <a:pt x="128" y="65"/>
                </a:lnTo>
                <a:lnTo>
                  <a:pt x="129" y="65"/>
                </a:lnTo>
                <a:lnTo>
                  <a:pt x="131" y="65"/>
                </a:lnTo>
                <a:lnTo>
                  <a:pt x="133" y="65"/>
                </a:lnTo>
                <a:lnTo>
                  <a:pt x="135" y="65"/>
                </a:lnTo>
                <a:lnTo>
                  <a:pt x="136" y="65"/>
                </a:lnTo>
                <a:lnTo>
                  <a:pt x="138" y="65"/>
                </a:lnTo>
                <a:lnTo>
                  <a:pt x="140" y="65"/>
                </a:lnTo>
                <a:lnTo>
                  <a:pt x="142" y="65"/>
                </a:lnTo>
                <a:lnTo>
                  <a:pt x="143" y="65"/>
                </a:lnTo>
                <a:lnTo>
                  <a:pt x="143" y="63"/>
                </a:lnTo>
                <a:lnTo>
                  <a:pt x="143" y="61"/>
                </a:lnTo>
                <a:lnTo>
                  <a:pt x="143" y="60"/>
                </a:lnTo>
                <a:lnTo>
                  <a:pt x="143" y="58"/>
                </a:lnTo>
                <a:lnTo>
                  <a:pt x="143" y="56"/>
                </a:lnTo>
                <a:lnTo>
                  <a:pt x="143" y="54"/>
                </a:lnTo>
                <a:lnTo>
                  <a:pt x="145" y="54"/>
                </a:lnTo>
                <a:lnTo>
                  <a:pt x="145" y="53"/>
                </a:lnTo>
                <a:lnTo>
                  <a:pt x="147" y="51"/>
                </a:lnTo>
                <a:lnTo>
                  <a:pt x="147" y="49"/>
                </a:lnTo>
                <a:lnTo>
                  <a:pt x="149" y="47"/>
                </a:lnTo>
                <a:lnTo>
                  <a:pt x="190" y="0"/>
                </a:lnTo>
                <a:lnTo>
                  <a:pt x="325" y="101"/>
                </a:lnTo>
                <a:lnTo>
                  <a:pt x="327" y="101"/>
                </a:lnTo>
                <a:lnTo>
                  <a:pt x="328" y="101"/>
                </a:lnTo>
                <a:lnTo>
                  <a:pt x="330" y="101"/>
                </a:lnTo>
                <a:lnTo>
                  <a:pt x="332" y="101"/>
                </a:lnTo>
                <a:lnTo>
                  <a:pt x="334" y="101"/>
                </a:lnTo>
                <a:lnTo>
                  <a:pt x="335" y="103"/>
                </a:lnTo>
                <a:lnTo>
                  <a:pt x="337" y="103"/>
                </a:lnTo>
                <a:lnTo>
                  <a:pt x="339" y="103"/>
                </a:lnTo>
                <a:lnTo>
                  <a:pt x="341" y="103"/>
                </a:lnTo>
                <a:lnTo>
                  <a:pt x="341" y="105"/>
                </a:lnTo>
                <a:lnTo>
                  <a:pt x="342" y="105"/>
                </a:lnTo>
                <a:lnTo>
                  <a:pt x="342" y="107"/>
                </a:lnTo>
                <a:lnTo>
                  <a:pt x="344" y="107"/>
                </a:lnTo>
                <a:lnTo>
                  <a:pt x="346" y="108"/>
                </a:lnTo>
                <a:lnTo>
                  <a:pt x="348" y="108"/>
                </a:lnTo>
                <a:lnTo>
                  <a:pt x="348" y="110"/>
                </a:lnTo>
                <a:lnTo>
                  <a:pt x="348" y="112"/>
                </a:lnTo>
                <a:lnTo>
                  <a:pt x="348" y="114"/>
                </a:lnTo>
                <a:lnTo>
                  <a:pt x="348" y="115"/>
                </a:lnTo>
                <a:lnTo>
                  <a:pt x="349" y="115"/>
                </a:lnTo>
                <a:lnTo>
                  <a:pt x="351" y="117"/>
                </a:lnTo>
                <a:lnTo>
                  <a:pt x="353" y="117"/>
                </a:lnTo>
                <a:lnTo>
                  <a:pt x="353" y="119"/>
                </a:lnTo>
                <a:lnTo>
                  <a:pt x="354" y="121"/>
                </a:lnTo>
                <a:lnTo>
                  <a:pt x="354" y="122"/>
                </a:lnTo>
                <a:lnTo>
                  <a:pt x="356" y="122"/>
                </a:lnTo>
                <a:lnTo>
                  <a:pt x="358" y="124"/>
                </a:lnTo>
                <a:lnTo>
                  <a:pt x="358" y="126"/>
                </a:lnTo>
                <a:lnTo>
                  <a:pt x="360" y="126"/>
                </a:lnTo>
                <a:lnTo>
                  <a:pt x="361" y="128"/>
                </a:lnTo>
                <a:lnTo>
                  <a:pt x="363" y="129"/>
                </a:lnTo>
                <a:lnTo>
                  <a:pt x="365" y="129"/>
                </a:lnTo>
                <a:lnTo>
                  <a:pt x="367" y="129"/>
                </a:lnTo>
                <a:lnTo>
                  <a:pt x="368" y="129"/>
                </a:lnTo>
                <a:lnTo>
                  <a:pt x="370" y="129"/>
                </a:lnTo>
                <a:lnTo>
                  <a:pt x="372" y="129"/>
                </a:lnTo>
                <a:lnTo>
                  <a:pt x="374" y="129"/>
                </a:lnTo>
                <a:lnTo>
                  <a:pt x="375" y="129"/>
                </a:lnTo>
                <a:lnTo>
                  <a:pt x="377" y="131"/>
                </a:lnTo>
                <a:lnTo>
                  <a:pt x="379" y="131"/>
                </a:lnTo>
                <a:lnTo>
                  <a:pt x="381" y="131"/>
                </a:lnTo>
                <a:lnTo>
                  <a:pt x="382" y="131"/>
                </a:lnTo>
                <a:lnTo>
                  <a:pt x="384" y="131"/>
                </a:lnTo>
                <a:lnTo>
                  <a:pt x="386" y="131"/>
                </a:lnTo>
                <a:lnTo>
                  <a:pt x="388" y="131"/>
                </a:lnTo>
                <a:lnTo>
                  <a:pt x="389" y="131"/>
                </a:lnTo>
                <a:lnTo>
                  <a:pt x="391" y="131"/>
                </a:lnTo>
                <a:lnTo>
                  <a:pt x="393" y="133"/>
                </a:lnTo>
                <a:lnTo>
                  <a:pt x="395" y="133"/>
                </a:lnTo>
                <a:lnTo>
                  <a:pt x="396" y="133"/>
                </a:lnTo>
                <a:lnTo>
                  <a:pt x="398" y="133"/>
                </a:lnTo>
                <a:lnTo>
                  <a:pt x="400" y="133"/>
                </a:lnTo>
                <a:lnTo>
                  <a:pt x="402" y="133"/>
                </a:lnTo>
                <a:lnTo>
                  <a:pt x="403" y="133"/>
                </a:lnTo>
                <a:lnTo>
                  <a:pt x="405" y="133"/>
                </a:lnTo>
                <a:lnTo>
                  <a:pt x="405" y="135"/>
                </a:lnTo>
                <a:lnTo>
                  <a:pt x="407" y="135"/>
                </a:lnTo>
                <a:lnTo>
                  <a:pt x="409" y="135"/>
                </a:lnTo>
                <a:lnTo>
                  <a:pt x="410" y="135"/>
                </a:lnTo>
                <a:lnTo>
                  <a:pt x="412" y="135"/>
                </a:lnTo>
                <a:lnTo>
                  <a:pt x="414" y="135"/>
                </a:lnTo>
                <a:lnTo>
                  <a:pt x="416" y="135"/>
                </a:lnTo>
                <a:lnTo>
                  <a:pt x="417" y="135"/>
                </a:lnTo>
                <a:lnTo>
                  <a:pt x="419" y="135"/>
                </a:lnTo>
                <a:lnTo>
                  <a:pt x="421" y="135"/>
                </a:lnTo>
                <a:lnTo>
                  <a:pt x="423" y="135"/>
                </a:lnTo>
                <a:lnTo>
                  <a:pt x="424" y="135"/>
                </a:lnTo>
                <a:lnTo>
                  <a:pt x="426" y="135"/>
                </a:lnTo>
                <a:lnTo>
                  <a:pt x="426" y="136"/>
                </a:lnTo>
                <a:lnTo>
                  <a:pt x="428" y="136"/>
                </a:lnTo>
                <a:lnTo>
                  <a:pt x="430" y="136"/>
                </a:lnTo>
                <a:lnTo>
                  <a:pt x="431" y="136"/>
                </a:lnTo>
                <a:lnTo>
                  <a:pt x="433" y="138"/>
                </a:lnTo>
                <a:lnTo>
                  <a:pt x="435" y="138"/>
                </a:lnTo>
                <a:lnTo>
                  <a:pt x="437" y="138"/>
                </a:lnTo>
                <a:lnTo>
                  <a:pt x="438" y="138"/>
                </a:lnTo>
                <a:lnTo>
                  <a:pt x="440" y="140"/>
                </a:lnTo>
                <a:lnTo>
                  <a:pt x="440" y="138"/>
                </a:lnTo>
                <a:lnTo>
                  <a:pt x="442" y="138"/>
                </a:lnTo>
                <a:lnTo>
                  <a:pt x="443" y="138"/>
                </a:lnTo>
                <a:lnTo>
                  <a:pt x="445" y="136"/>
                </a:lnTo>
                <a:lnTo>
                  <a:pt x="447" y="136"/>
                </a:lnTo>
                <a:lnTo>
                  <a:pt x="449" y="135"/>
                </a:lnTo>
                <a:lnTo>
                  <a:pt x="449" y="136"/>
                </a:lnTo>
                <a:lnTo>
                  <a:pt x="449" y="138"/>
                </a:lnTo>
                <a:lnTo>
                  <a:pt x="449" y="140"/>
                </a:lnTo>
                <a:lnTo>
                  <a:pt x="449" y="142"/>
                </a:lnTo>
                <a:lnTo>
                  <a:pt x="447" y="143"/>
                </a:lnTo>
                <a:lnTo>
                  <a:pt x="447" y="145"/>
                </a:lnTo>
                <a:lnTo>
                  <a:pt x="447" y="147"/>
                </a:lnTo>
                <a:lnTo>
                  <a:pt x="445" y="147"/>
                </a:lnTo>
                <a:lnTo>
                  <a:pt x="445" y="149"/>
                </a:lnTo>
                <a:lnTo>
                  <a:pt x="443" y="149"/>
                </a:lnTo>
                <a:lnTo>
                  <a:pt x="442" y="149"/>
                </a:lnTo>
                <a:lnTo>
                  <a:pt x="440" y="149"/>
                </a:lnTo>
                <a:lnTo>
                  <a:pt x="440" y="150"/>
                </a:lnTo>
                <a:lnTo>
                  <a:pt x="438" y="150"/>
                </a:lnTo>
                <a:lnTo>
                  <a:pt x="438" y="152"/>
                </a:lnTo>
                <a:lnTo>
                  <a:pt x="437" y="154"/>
                </a:lnTo>
                <a:lnTo>
                  <a:pt x="435" y="156"/>
                </a:lnTo>
                <a:lnTo>
                  <a:pt x="433" y="156"/>
                </a:lnTo>
                <a:lnTo>
                  <a:pt x="431" y="154"/>
                </a:lnTo>
                <a:lnTo>
                  <a:pt x="430" y="154"/>
                </a:lnTo>
                <a:lnTo>
                  <a:pt x="430" y="152"/>
                </a:lnTo>
                <a:lnTo>
                  <a:pt x="428" y="15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76" name="Freeform 472"/>
          <p:cNvSpPr>
            <a:spLocks/>
          </p:cNvSpPr>
          <p:nvPr/>
        </p:nvSpPr>
        <p:spPr bwMode="auto">
          <a:xfrm>
            <a:off x="3413125" y="1939925"/>
            <a:ext cx="254000" cy="565150"/>
          </a:xfrm>
          <a:custGeom>
            <a:avLst/>
            <a:gdLst>
              <a:gd name="T0" fmla="*/ 2147483647 w 160"/>
              <a:gd name="T1" fmla="*/ 2147483647 h 356"/>
              <a:gd name="T2" fmla="*/ 2147483647 w 160"/>
              <a:gd name="T3" fmla="*/ 2147483647 h 356"/>
              <a:gd name="T4" fmla="*/ 2147483647 w 160"/>
              <a:gd name="T5" fmla="*/ 2147483647 h 356"/>
              <a:gd name="T6" fmla="*/ 2147483647 w 160"/>
              <a:gd name="T7" fmla="*/ 2147483647 h 356"/>
              <a:gd name="T8" fmla="*/ 2147483647 w 160"/>
              <a:gd name="T9" fmla="*/ 2147483647 h 356"/>
              <a:gd name="T10" fmla="*/ 2147483647 w 160"/>
              <a:gd name="T11" fmla="*/ 2147483647 h 356"/>
              <a:gd name="T12" fmla="*/ 2147483647 w 160"/>
              <a:gd name="T13" fmla="*/ 2147483647 h 356"/>
              <a:gd name="T14" fmla="*/ 2147483647 w 160"/>
              <a:gd name="T15" fmla="*/ 2147483647 h 356"/>
              <a:gd name="T16" fmla="*/ 2147483647 w 160"/>
              <a:gd name="T17" fmla="*/ 2147483647 h 356"/>
              <a:gd name="T18" fmla="*/ 2147483647 w 160"/>
              <a:gd name="T19" fmla="*/ 2147483647 h 356"/>
              <a:gd name="T20" fmla="*/ 2147483647 w 160"/>
              <a:gd name="T21" fmla="*/ 2147483647 h 356"/>
              <a:gd name="T22" fmla="*/ 2147483647 w 160"/>
              <a:gd name="T23" fmla="*/ 2147483647 h 356"/>
              <a:gd name="T24" fmla="*/ 2147483647 w 160"/>
              <a:gd name="T25" fmla="*/ 2147483647 h 356"/>
              <a:gd name="T26" fmla="*/ 2147483647 w 160"/>
              <a:gd name="T27" fmla="*/ 2147483647 h 356"/>
              <a:gd name="T28" fmla="*/ 2147483647 w 160"/>
              <a:gd name="T29" fmla="*/ 2147483647 h 356"/>
              <a:gd name="T30" fmla="*/ 2147483647 w 160"/>
              <a:gd name="T31" fmla="*/ 2147483647 h 356"/>
              <a:gd name="T32" fmla="*/ 2147483647 w 160"/>
              <a:gd name="T33" fmla="*/ 2147483647 h 356"/>
              <a:gd name="T34" fmla="*/ 2147483647 w 160"/>
              <a:gd name="T35" fmla="*/ 2147483647 h 356"/>
              <a:gd name="T36" fmla="*/ 2147483647 w 160"/>
              <a:gd name="T37" fmla="*/ 2147483647 h 356"/>
              <a:gd name="T38" fmla="*/ 2147483647 w 160"/>
              <a:gd name="T39" fmla="*/ 2147483647 h 356"/>
              <a:gd name="T40" fmla="*/ 2147483647 w 160"/>
              <a:gd name="T41" fmla="*/ 2147483647 h 356"/>
              <a:gd name="T42" fmla="*/ 2147483647 w 160"/>
              <a:gd name="T43" fmla="*/ 2147483647 h 356"/>
              <a:gd name="T44" fmla="*/ 2147483647 w 160"/>
              <a:gd name="T45" fmla="*/ 2147483647 h 356"/>
              <a:gd name="T46" fmla="*/ 2147483647 w 160"/>
              <a:gd name="T47" fmla="*/ 2147483647 h 356"/>
              <a:gd name="T48" fmla="*/ 2147483647 w 160"/>
              <a:gd name="T49" fmla="*/ 2147483647 h 356"/>
              <a:gd name="T50" fmla="*/ 2147483647 w 160"/>
              <a:gd name="T51" fmla="*/ 2147483647 h 356"/>
              <a:gd name="T52" fmla="*/ 2147483647 w 160"/>
              <a:gd name="T53" fmla="*/ 2147483647 h 356"/>
              <a:gd name="T54" fmla="*/ 2147483647 w 160"/>
              <a:gd name="T55" fmla="*/ 2147483647 h 356"/>
              <a:gd name="T56" fmla="*/ 2147483647 w 160"/>
              <a:gd name="T57" fmla="*/ 2147483647 h 356"/>
              <a:gd name="T58" fmla="*/ 2147483647 w 160"/>
              <a:gd name="T59" fmla="*/ 2147483647 h 356"/>
              <a:gd name="T60" fmla="*/ 2147483647 w 160"/>
              <a:gd name="T61" fmla="*/ 2147483647 h 356"/>
              <a:gd name="T62" fmla="*/ 2147483647 w 160"/>
              <a:gd name="T63" fmla="*/ 2147483647 h 356"/>
              <a:gd name="T64" fmla="*/ 2147483647 w 160"/>
              <a:gd name="T65" fmla="*/ 2147483647 h 356"/>
              <a:gd name="T66" fmla="*/ 2147483647 w 160"/>
              <a:gd name="T67" fmla="*/ 2147483647 h 356"/>
              <a:gd name="T68" fmla="*/ 2147483647 w 160"/>
              <a:gd name="T69" fmla="*/ 2147483647 h 356"/>
              <a:gd name="T70" fmla="*/ 2147483647 w 160"/>
              <a:gd name="T71" fmla="*/ 2147483647 h 356"/>
              <a:gd name="T72" fmla="*/ 2147483647 w 160"/>
              <a:gd name="T73" fmla="*/ 2147483647 h 356"/>
              <a:gd name="T74" fmla="*/ 2147483647 w 160"/>
              <a:gd name="T75" fmla="*/ 2147483647 h 356"/>
              <a:gd name="T76" fmla="*/ 2147483647 w 160"/>
              <a:gd name="T77" fmla="*/ 2147483647 h 356"/>
              <a:gd name="T78" fmla="*/ 2147483647 w 160"/>
              <a:gd name="T79" fmla="*/ 2147483647 h 356"/>
              <a:gd name="T80" fmla="*/ 2147483647 w 160"/>
              <a:gd name="T81" fmla="*/ 2147483647 h 356"/>
              <a:gd name="T82" fmla="*/ 2147483647 w 160"/>
              <a:gd name="T83" fmla="*/ 2147483647 h 356"/>
              <a:gd name="T84" fmla="*/ 2147483647 w 160"/>
              <a:gd name="T85" fmla="*/ 2147483647 h 356"/>
              <a:gd name="T86" fmla="*/ 2147483647 w 160"/>
              <a:gd name="T87" fmla="*/ 2147483647 h 356"/>
              <a:gd name="T88" fmla="*/ 2147483647 w 160"/>
              <a:gd name="T89" fmla="*/ 2147483647 h 356"/>
              <a:gd name="T90" fmla="*/ 2147483647 w 160"/>
              <a:gd name="T91" fmla="*/ 2147483647 h 356"/>
              <a:gd name="T92" fmla="*/ 2147483647 w 160"/>
              <a:gd name="T93" fmla="*/ 2147483647 h 356"/>
              <a:gd name="T94" fmla="*/ 2147483647 w 160"/>
              <a:gd name="T95" fmla="*/ 2147483647 h 356"/>
              <a:gd name="T96" fmla="*/ 2147483647 w 160"/>
              <a:gd name="T97" fmla="*/ 2147483647 h 356"/>
              <a:gd name="T98" fmla="*/ 0 w 160"/>
              <a:gd name="T99" fmla="*/ 2147483647 h 356"/>
              <a:gd name="T100" fmla="*/ 2147483647 w 160"/>
              <a:gd name="T101" fmla="*/ 2147483647 h 356"/>
              <a:gd name="T102" fmla="*/ 2147483647 w 160"/>
              <a:gd name="T103" fmla="*/ 2147483647 h 356"/>
              <a:gd name="T104" fmla="*/ 2147483647 w 160"/>
              <a:gd name="T105" fmla="*/ 2147483647 h 356"/>
              <a:gd name="T106" fmla="*/ 2147483647 w 160"/>
              <a:gd name="T107" fmla="*/ 2147483647 h 356"/>
              <a:gd name="T108" fmla="*/ 2147483647 w 160"/>
              <a:gd name="T109" fmla="*/ 2147483647 h 356"/>
              <a:gd name="T110" fmla="*/ 2147483647 w 160"/>
              <a:gd name="T111" fmla="*/ 2147483647 h 356"/>
              <a:gd name="T112" fmla="*/ 2147483647 w 160"/>
              <a:gd name="T113" fmla="*/ 2147483647 h 356"/>
              <a:gd name="T114" fmla="*/ 2147483647 w 160"/>
              <a:gd name="T115" fmla="*/ 2147483647 h 356"/>
              <a:gd name="T116" fmla="*/ 2147483647 w 160"/>
              <a:gd name="T117" fmla="*/ 2147483647 h 356"/>
              <a:gd name="T118" fmla="*/ 2147483647 w 160"/>
              <a:gd name="T119" fmla="*/ 2147483647 h 356"/>
              <a:gd name="T120" fmla="*/ 2147483647 w 160"/>
              <a:gd name="T121" fmla="*/ 2147483647 h 35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60"/>
              <a:gd name="T184" fmla="*/ 0 h 356"/>
              <a:gd name="T185" fmla="*/ 160 w 160"/>
              <a:gd name="T186" fmla="*/ 356 h 35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60" h="356">
                <a:moveTo>
                  <a:pt x="49" y="0"/>
                </a:moveTo>
                <a:lnTo>
                  <a:pt x="47" y="2"/>
                </a:lnTo>
                <a:lnTo>
                  <a:pt x="45" y="2"/>
                </a:lnTo>
                <a:lnTo>
                  <a:pt x="45" y="4"/>
                </a:lnTo>
                <a:lnTo>
                  <a:pt x="44" y="4"/>
                </a:lnTo>
                <a:lnTo>
                  <a:pt x="42" y="6"/>
                </a:lnTo>
                <a:lnTo>
                  <a:pt x="40" y="6"/>
                </a:lnTo>
                <a:lnTo>
                  <a:pt x="38" y="6"/>
                </a:lnTo>
                <a:lnTo>
                  <a:pt x="37" y="4"/>
                </a:lnTo>
                <a:lnTo>
                  <a:pt x="37" y="6"/>
                </a:lnTo>
                <a:lnTo>
                  <a:pt x="37" y="7"/>
                </a:lnTo>
                <a:lnTo>
                  <a:pt x="35" y="9"/>
                </a:lnTo>
                <a:lnTo>
                  <a:pt x="35" y="11"/>
                </a:lnTo>
                <a:lnTo>
                  <a:pt x="35" y="12"/>
                </a:lnTo>
                <a:lnTo>
                  <a:pt x="35" y="14"/>
                </a:lnTo>
                <a:lnTo>
                  <a:pt x="33" y="16"/>
                </a:lnTo>
                <a:lnTo>
                  <a:pt x="31" y="18"/>
                </a:lnTo>
                <a:lnTo>
                  <a:pt x="31" y="19"/>
                </a:lnTo>
                <a:lnTo>
                  <a:pt x="31" y="21"/>
                </a:lnTo>
                <a:lnTo>
                  <a:pt x="31" y="23"/>
                </a:lnTo>
                <a:lnTo>
                  <a:pt x="31" y="25"/>
                </a:lnTo>
                <a:lnTo>
                  <a:pt x="31" y="26"/>
                </a:lnTo>
                <a:lnTo>
                  <a:pt x="33" y="26"/>
                </a:lnTo>
                <a:lnTo>
                  <a:pt x="35" y="28"/>
                </a:lnTo>
                <a:lnTo>
                  <a:pt x="37" y="30"/>
                </a:lnTo>
                <a:lnTo>
                  <a:pt x="37" y="32"/>
                </a:lnTo>
                <a:lnTo>
                  <a:pt x="38" y="33"/>
                </a:lnTo>
                <a:lnTo>
                  <a:pt x="38" y="35"/>
                </a:lnTo>
                <a:lnTo>
                  <a:pt x="40" y="37"/>
                </a:lnTo>
                <a:lnTo>
                  <a:pt x="42" y="37"/>
                </a:lnTo>
                <a:lnTo>
                  <a:pt x="44" y="39"/>
                </a:lnTo>
                <a:lnTo>
                  <a:pt x="45" y="39"/>
                </a:lnTo>
                <a:lnTo>
                  <a:pt x="47" y="39"/>
                </a:lnTo>
                <a:lnTo>
                  <a:pt x="49" y="39"/>
                </a:lnTo>
                <a:lnTo>
                  <a:pt x="51" y="39"/>
                </a:lnTo>
                <a:lnTo>
                  <a:pt x="52" y="39"/>
                </a:lnTo>
                <a:lnTo>
                  <a:pt x="54" y="39"/>
                </a:lnTo>
                <a:lnTo>
                  <a:pt x="56" y="39"/>
                </a:lnTo>
                <a:lnTo>
                  <a:pt x="58" y="39"/>
                </a:lnTo>
                <a:lnTo>
                  <a:pt x="59" y="39"/>
                </a:lnTo>
                <a:lnTo>
                  <a:pt x="61" y="39"/>
                </a:lnTo>
                <a:lnTo>
                  <a:pt x="63" y="40"/>
                </a:lnTo>
                <a:lnTo>
                  <a:pt x="64" y="40"/>
                </a:lnTo>
                <a:lnTo>
                  <a:pt x="66" y="40"/>
                </a:lnTo>
                <a:lnTo>
                  <a:pt x="68" y="40"/>
                </a:lnTo>
                <a:lnTo>
                  <a:pt x="70" y="40"/>
                </a:lnTo>
                <a:lnTo>
                  <a:pt x="71" y="42"/>
                </a:lnTo>
                <a:lnTo>
                  <a:pt x="73" y="40"/>
                </a:lnTo>
                <a:lnTo>
                  <a:pt x="75" y="42"/>
                </a:lnTo>
                <a:lnTo>
                  <a:pt x="77" y="42"/>
                </a:lnTo>
                <a:lnTo>
                  <a:pt x="78" y="42"/>
                </a:lnTo>
                <a:lnTo>
                  <a:pt x="80" y="42"/>
                </a:lnTo>
                <a:lnTo>
                  <a:pt x="82" y="42"/>
                </a:lnTo>
                <a:lnTo>
                  <a:pt x="84" y="44"/>
                </a:lnTo>
                <a:lnTo>
                  <a:pt x="85" y="46"/>
                </a:lnTo>
                <a:lnTo>
                  <a:pt x="84" y="46"/>
                </a:lnTo>
                <a:lnTo>
                  <a:pt x="82" y="47"/>
                </a:lnTo>
                <a:lnTo>
                  <a:pt x="80" y="47"/>
                </a:lnTo>
                <a:lnTo>
                  <a:pt x="78" y="49"/>
                </a:lnTo>
                <a:lnTo>
                  <a:pt x="77" y="49"/>
                </a:lnTo>
                <a:lnTo>
                  <a:pt x="77" y="51"/>
                </a:lnTo>
                <a:lnTo>
                  <a:pt x="77" y="53"/>
                </a:lnTo>
                <a:lnTo>
                  <a:pt x="77" y="54"/>
                </a:lnTo>
                <a:lnTo>
                  <a:pt x="78" y="54"/>
                </a:lnTo>
                <a:lnTo>
                  <a:pt x="80" y="56"/>
                </a:lnTo>
                <a:lnTo>
                  <a:pt x="82" y="56"/>
                </a:lnTo>
                <a:lnTo>
                  <a:pt x="84" y="58"/>
                </a:lnTo>
                <a:lnTo>
                  <a:pt x="84" y="60"/>
                </a:lnTo>
                <a:lnTo>
                  <a:pt x="85" y="60"/>
                </a:lnTo>
                <a:lnTo>
                  <a:pt x="85" y="61"/>
                </a:lnTo>
                <a:lnTo>
                  <a:pt x="87" y="63"/>
                </a:lnTo>
                <a:lnTo>
                  <a:pt x="87" y="65"/>
                </a:lnTo>
                <a:lnTo>
                  <a:pt x="89" y="67"/>
                </a:lnTo>
                <a:lnTo>
                  <a:pt x="89" y="68"/>
                </a:lnTo>
                <a:lnTo>
                  <a:pt x="89" y="70"/>
                </a:lnTo>
                <a:lnTo>
                  <a:pt x="91" y="72"/>
                </a:lnTo>
                <a:lnTo>
                  <a:pt x="91" y="74"/>
                </a:lnTo>
                <a:lnTo>
                  <a:pt x="91" y="75"/>
                </a:lnTo>
                <a:lnTo>
                  <a:pt x="91" y="77"/>
                </a:lnTo>
                <a:lnTo>
                  <a:pt x="91" y="79"/>
                </a:lnTo>
                <a:lnTo>
                  <a:pt x="91" y="81"/>
                </a:lnTo>
                <a:lnTo>
                  <a:pt x="89" y="81"/>
                </a:lnTo>
                <a:lnTo>
                  <a:pt x="89" y="82"/>
                </a:lnTo>
                <a:lnTo>
                  <a:pt x="89" y="84"/>
                </a:lnTo>
                <a:lnTo>
                  <a:pt x="87" y="86"/>
                </a:lnTo>
                <a:lnTo>
                  <a:pt x="87" y="88"/>
                </a:lnTo>
                <a:lnTo>
                  <a:pt x="87" y="89"/>
                </a:lnTo>
                <a:lnTo>
                  <a:pt x="89" y="91"/>
                </a:lnTo>
                <a:lnTo>
                  <a:pt x="91" y="89"/>
                </a:lnTo>
                <a:lnTo>
                  <a:pt x="92" y="91"/>
                </a:lnTo>
                <a:lnTo>
                  <a:pt x="94" y="91"/>
                </a:lnTo>
                <a:lnTo>
                  <a:pt x="96" y="91"/>
                </a:lnTo>
                <a:lnTo>
                  <a:pt x="98" y="91"/>
                </a:lnTo>
                <a:lnTo>
                  <a:pt x="99" y="91"/>
                </a:lnTo>
                <a:lnTo>
                  <a:pt x="101" y="93"/>
                </a:lnTo>
                <a:lnTo>
                  <a:pt x="103" y="95"/>
                </a:lnTo>
                <a:lnTo>
                  <a:pt x="103" y="96"/>
                </a:lnTo>
                <a:lnTo>
                  <a:pt x="105" y="96"/>
                </a:lnTo>
                <a:lnTo>
                  <a:pt x="106" y="98"/>
                </a:lnTo>
                <a:lnTo>
                  <a:pt x="108" y="98"/>
                </a:lnTo>
                <a:lnTo>
                  <a:pt x="110" y="98"/>
                </a:lnTo>
                <a:lnTo>
                  <a:pt x="112" y="100"/>
                </a:lnTo>
                <a:lnTo>
                  <a:pt x="113" y="100"/>
                </a:lnTo>
                <a:lnTo>
                  <a:pt x="115" y="101"/>
                </a:lnTo>
                <a:lnTo>
                  <a:pt x="117" y="103"/>
                </a:lnTo>
                <a:lnTo>
                  <a:pt x="119" y="105"/>
                </a:lnTo>
                <a:lnTo>
                  <a:pt x="120" y="105"/>
                </a:lnTo>
                <a:lnTo>
                  <a:pt x="122" y="107"/>
                </a:lnTo>
                <a:lnTo>
                  <a:pt x="124" y="107"/>
                </a:lnTo>
                <a:lnTo>
                  <a:pt x="124" y="108"/>
                </a:lnTo>
                <a:lnTo>
                  <a:pt x="126" y="108"/>
                </a:lnTo>
                <a:lnTo>
                  <a:pt x="127" y="110"/>
                </a:lnTo>
                <a:lnTo>
                  <a:pt x="129" y="110"/>
                </a:lnTo>
                <a:lnTo>
                  <a:pt x="129" y="112"/>
                </a:lnTo>
                <a:lnTo>
                  <a:pt x="131" y="112"/>
                </a:lnTo>
                <a:lnTo>
                  <a:pt x="133" y="112"/>
                </a:lnTo>
                <a:lnTo>
                  <a:pt x="134" y="112"/>
                </a:lnTo>
                <a:lnTo>
                  <a:pt x="134" y="114"/>
                </a:lnTo>
                <a:lnTo>
                  <a:pt x="136" y="114"/>
                </a:lnTo>
                <a:lnTo>
                  <a:pt x="138" y="114"/>
                </a:lnTo>
                <a:lnTo>
                  <a:pt x="140" y="114"/>
                </a:lnTo>
                <a:lnTo>
                  <a:pt x="141" y="114"/>
                </a:lnTo>
                <a:lnTo>
                  <a:pt x="143" y="114"/>
                </a:lnTo>
                <a:lnTo>
                  <a:pt x="145" y="114"/>
                </a:lnTo>
                <a:lnTo>
                  <a:pt x="147" y="115"/>
                </a:lnTo>
                <a:lnTo>
                  <a:pt x="148" y="117"/>
                </a:lnTo>
                <a:lnTo>
                  <a:pt x="147" y="119"/>
                </a:lnTo>
                <a:lnTo>
                  <a:pt x="147" y="121"/>
                </a:lnTo>
                <a:lnTo>
                  <a:pt x="147" y="122"/>
                </a:lnTo>
                <a:lnTo>
                  <a:pt x="147" y="124"/>
                </a:lnTo>
                <a:lnTo>
                  <a:pt x="147" y="126"/>
                </a:lnTo>
                <a:lnTo>
                  <a:pt x="148" y="126"/>
                </a:lnTo>
                <a:lnTo>
                  <a:pt x="148" y="128"/>
                </a:lnTo>
                <a:lnTo>
                  <a:pt x="148" y="129"/>
                </a:lnTo>
                <a:lnTo>
                  <a:pt x="148" y="131"/>
                </a:lnTo>
                <a:lnTo>
                  <a:pt x="148" y="133"/>
                </a:lnTo>
                <a:lnTo>
                  <a:pt x="148" y="135"/>
                </a:lnTo>
                <a:lnTo>
                  <a:pt x="148" y="136"/>
                </a:lnTo>
                <a:lnTo>
                  <a:pt x="148" y="138"/>
                </a:lnTo>
                <a:lnTo>
                  <a:pt x="148" y="140"/>
                </a:lnTo>
                <a:lnTo>
                  <a:pt x="148" y="142"/>
                </a:lnTo>
                <a:lnTo>
                  <a:pt x="148" y="143"/>
                </a:lnTo>
                <a:lnTo>
                  <a:pt x="148" y="145"/>
                </a:lnTo>
                <a:lnTo>
                  <a:pt x="148" y="147"/>
                </a:lnTo>
                <a:lnTo>
                  <a:pt x="148" y="149"/>
                </a:lnTo>
                <a:lnTo>
                  <a:pt x="150" y="149"/>
                </a:lnTo>
                <a:lnTo>
                  <a:pt x="152" y="149"/>
                </a:lnTo>
                <a:lnTo>
                  <a:pt x="152" y="147"/>
                </a:lnTo>
                <a:lnTo>
                  <a:pt x="152" y="145"/>
                </a:lnTo>
                <a:lnTo>
                  <a:pt x="153" y="143"/>
                </a:lnTo>
                <a:lnTo>
                  <a:pt x="153" y="142"/>
                </a:lnTo>
                <a:lnTo>
                  <a:pt x="155" y="140"/>
                </a:lnTo>
                <a:lnTo>
                  <a:pt x="155" y="138"/>
                </a:lnTo>
                <a:lnTo>
                  <a:pt x="157" y="138"/>
                </a:lnTo>
                <a:lnTo>
                  <a:pt x="157" y="136"/>
                </a:lnTo>
                <a:lnTo>
                  <a:pt x="157" y="135"/>
                </a:lnTo>
                <a:lnTo>
                  <a:pt x="157" y="133"/>
                </a:lnTo>
                <a:lnTo>
                  <a:pt x="159" y="133"/>
                </a:lnTo>
                <a:lnTo>
                  <a:pt x="159" y="135"/>
                </a:lnTo>
                <a:lnTo>
                  <a:pt x="160" y="136"/>
                </a:lnTo>
                <a:lnTo>
                  <a:pt x="160" y="138"/>
                </a:lnTo>
                <a:lnTo>
                  <a:pt x="160" y="140"/>
                </a:lnTo>
                <a:lnTo>
                  <a:pt x="159" y="140"/>
                </a:lnTo>
                <a:lnTo>
                  <a:pt x="159" y="142"/>
                </a:lnTo>
                <a:lnTo>
                  <a:pt x="159" y="143"/>
                </a:lnTo>
                <a:lnTo>
                  <a:pt x="157" y="143"/>
                </a:lnTo>
                <a:lnTo>
                  <a:pt x="157" y="145"/>
                </a:lnTo>
                <a:lnTo>
                  <a:pt x="155" y="147"/>
                </a:lnTo>
                <a:lnTo>
                  <a:pt x="155" y="149"/>
                </a:lnTo>
                <a:lnTo>
                  <a:pt x="153" y="149"/>
                </a:lnTo>
                <a:lnTo>
                  <a:pt x="153" y="150"/>
                </a:lnTo>
                <a:lnTo>
                  <a:pt x="153" y="152"/>
                </a:lnTo>
                <a:lnTo>
                  <a:pt x="153" y="154"/>
                </a:lnTo>
                <a:lnTo>
                  <a:pt x="153" y="156"/>
                </a:lnTo>
                <a:lnTo>
                  <a:pt x="155" y="157"/>
                </a:lnTo>
                <a:lnTo>
                  <a:pt x="155" y="159"/>
                </a:lnTo>
                <a:lnTo>
                  <a:pt x="155" y="161"/>
                </a:lnTo>
                <a:lnTo>
                  <a:pt x="155" y="163"/>
                </a:lnTo>
                <a:lnTo>
                  <a:pt x="157" y="164"/>
                </a:lnTo>
                <a:lnTo>
                  <a:pt x="157" y="166"/>
                </a:lnTo>
                <a:lnTo>
                  <a:pt x="159" y="166"/>
                </a:lnTo>
                <a:lnTo>
                  <a:pt x="159" y="168"/>
                </a:lnTo>
                <a:lnTo>
                  <a:pt x="159" y="170"/>
                </a:lnTo>
                <a:lnTo>
                  <a:pt x="160" y="171"/>
                </a:lnTo>
                <a:lnTo>
                  <a:pt x="159" y="173"/>
                </a:lnTo>
                <a:lnTo>
                  <a:pt x="159" y="175"/>
                </a:lnTo>
                <a:lnTo>
                  <a:pt x="157" y="177"/>
                </a:lnTo>
                <a:lnTo>
                  <a:pt x="157" y="178"/>
                </a:lnTo>
                <a:lnTo>
                  <a:pt x="157" y="180"/>
                </a:lnTo>
                <a:lnTo>
                  <a:pt x="157" y="182"/>
                </a:lnTo>
                <a:lnTo>
                  <a:pt x="157" y="184"/>
                </a:lnTo>
                <a:lnTo>
                  <a:pt x="157" y="185"/>
                </a:lnTo>
                <a:lnTo>
                  <a:pt x="157" y="187"/>
                </a:lnTo>
                <a:lnTo>
                  <a:pt x="157" y="189"/>
                </a:lnTo>
                <a:lnTo>
                  <a:pt x="157" y="191"/>
                </a:lnTo>
                <a:lnTo>
                  <a:pt x="157" y="192"/>
                </a:lnTo>
                <a:lnTo>
                  <a:pt x="155" y="192"/>
                </a:lnTo>
                <a:lnTo>
                  <a:pt x="155" y="194"/>
                </a:lnTo>
                <a:lnTo>
                  <a:pt x="155" y="196"/>
                </a:lnTo>
                <a:lnTo>
                  <a:pt x="155" y="197"/>
                </a:lnTo>
                <a:lnTo>
                  <a:pt x="155" y="199"/>
                </a:lnTo>
                <a:lnTo>
                  <a:pt x="153" y="201"/>
                </a:lnTo>
                <a:lnTo>
                  <a:pt x="152" y="201"/>
                </a:lnTo>
                <a:lnTo>
                  <a:pt x="150" y="203"/>
                </a:lnTo>
                <a:lnTo>
                  <a:pt x="150" y="204"/>
                </a:lnTo>
                <a:lnTo>
                  <a:pt x="150" y="206"/>
                </a:lnTo>
                <a:lnTo>
                  <a:pt x="148" y="208"/>
                </a:lnTo>
                <a:lnTo>
                  <a:pt x="148" y="210"/>
                </a:lnTo>
                <a:lnTo>
                  <a:pt x="148" y="211"/>
                </a:lnTo>
                <a:lnTo>
                  <a:pt x="147" y="211"/>
                </a:lnTo>
                <a:lnTo>
                  <a:pt x="147" y="213"/>
                </a:lnTo>
                <a:lnTo>
                  <a:pt x="145" y="213"/>
                </a:lnTo>
                <a:lnTo>
                  <a:pt x="145" y="215"/>
                </a:lnTo>
                <a:lnTo>
                  <a:pt x="145" y="217"/>
                </a:lnTo>
                <a:lnTo>
                  <a:pt x="143" y="217"/>
                </a:lnTo>
                <a:lnTo>
                  <a:pt x="141" y="218"/>
                </a:lnTo>
                <a:lnTo>
                  <a:pt x="140" y="220"/>
                </a:lnTo>
                <a:lnTo>
                  <a:pt x="140" y="222"/>
                </a:lnTo>
                <a:lnTo>
                  <a:pt x="138" y="222"/>
                </a:lnTo>
                <a:lnTo>
                  <a:pt x="136" y="222"/>
                </a:lnTo>
                <a:lnTo>
                  <a:pt x="134" y="224"/>
                </a:lnTo>
                <a:lnTo>
                  <a:pt x="133" y="224"/>
                </a:lnTo>
                <a:lnTo>
                  <a:pt x="131" y="222"/>
                </a:lnTo>
                <a:lnTo>
                  <a:pt x="129" y="220"/>
                </a:lnTo>
                <a:lnTo>
                  <a:pt x="127" y="220"/>
                </a:lnTo>
                <a:lnTo>
                  <a:pt x="126" y="220"/>
                </a:lnTo>
                <a:lnTo>
                  <a:pt x="126" y="218"/>
                </a:lnTo>
                <a:lnTo>
                  <a:pt x="124" y="218"/>
                </a:lnTo>
                <a:lnTo>
                  <a:pt x="122" y="218"/>
                </a:lnTo>
                <a:lnTo>
                  <a:pt x="120" y="218"/>
                </a:lnTo>
                <a:lnTo>
                  <a:pt x="120" y="220"/>
                </a:lnTo>
                <a:lnTo>
                  <a:pt x="122" y="222"/>
                </a:lnTo>
                <a:lnTo>
                  <a:pt x="122" y="224"/>
                </a:lnTo>
                <a:lnTo>
                  <a:pt x="122" y="225"/>
                </a:lnTo>
                <a:lnTo>
                  <a:pt x="122" y="227"/>
                </a:lnTo>
                <a:lnTo>
                  <a:pt x="120" y="229"/>
                </a:lnTo>
                <a:lnTo>
                  <a:pt x="120" y="231"/>
                </a:lnTo>
                <a:lnTo>
                  <a:pt x="120" y="232"/>
                </a:lnTo>
                <a:lnTo>
                  <a:pt x="120" y="234"/>
                </a:lnTo>
                <a:lnTo>
                  <a:pt x="120" y="236"/>
                </a:lnTo>
                <a:lnTo>
                  <a:pt x="119" y="238"/>
                </a:lnTo>
                <a:lnTo>
                  <a:pt x="119" y="239"/>
                </a:lnTo>
                <a:lnTo>
                  <a:pt x="119" y="241"/>
                </a:lnTo>
                <a:lnTo>
                  <a:pt x="117" y="243"/>
                </a:lnTo>
                <a:lnTo>
                  <a:pt x="117" y="245"/>
                </a:lnTo>
                <a:lnTo>
                  <a:pt x="117" y="246"/>
                </a:lnTo>
                <a:lnTo>
                  <a:pt x="115" y="248"/>
                </a:lnTo>
                <a:lnTo>
                  <a:pt x="115" y="250"/>
                </a:lnTo>
                <a:lnTo>
                  <a:pt x="115" y="252"/>
                </a:lnTo>
                <a:lnTo>
                  <a:pt x="115" y="253"/>
                </a:lnTo>
                <a:lnTo>
                  <a:pt x="117" y="253"/>
                </a:lnTo>
                <a:lnTo>
                  <a:pt x="119" y="253"/>
                </a:lnTo>
                <a:lnTo>
                  <a:pt x="120" y="253"/>
                </a:lnTo>
                <a:lnTo>
                  <a:pt x="122" y="253"/>
                </a:lnTo>
                <a:lnTo>
                  <a:pt x="124" y="253"/>
                </a:lnTo>
                <a:lnTo>
                  <a:pt x="126" y="253"/>
                </a:lnTo>
                <a:lnTo>
                  <a:pt x="127" y="253"/>
                </a:lnTo>
                <a:lnTo>
                  <a:pt x="127" y="255"/>
                </a:lnTo>
                <a:lnTo>
                  <a:pt x="126" y="257"/>
                </a:lnTo>
                <a:lnTo>
                  <a:pt x="126" y="259"/>
                </a:lnTo>
                <a:lnTo>
                  <a:pt x="126" y="260"/>
                </a:lnTo>
                <a:lnTo>
                  <a:pt x="126" y="262"/>
                </a:lnTo>
                <a:lnTo>
                  <a:pt x="126" y="264"/>
                </a:lnTo>
                <a:lnTo>
                  <a:pt x="126" y="266"/>
                </a:lnTo>
                <a:lnTo>
                  <a:pt x="126" y="267"/>
                </a:lnTo>
                <a:lnTo>
                  <a:pt x="124" y="267"/>
                </a:lnTo>
                <a:lnTo>
                  <a:pt x="122" y="267"/>
                </a:lnTo>
                <a:lnTo>
                  <a:pt x="120" y="267"/>
                </a:lnTo>
                <a:lnTo>
                  <a:pt x="119" y="267"/>
                </a:lnTo>
                <a:lnTo>
                  <a:pt x="117" y="266"/>
                </a:lnTo>
                <a:lnTo>
                  <a:pt x="115" y="266"/>
                </a:lnTo>
                <a:lnTo>
                  <a:pt x="113" y="264"/>
                </a:lnTo>
                <a:lnTo>
                  <a:pt x="112" y="264"/>
                </a:lnTo>
                <a:lnTo>
                  <a:pt x="112" y="262"/>
                </a:lnTo>
                <a:lnTo>
                  <a:pt x="110" y="262"/>
                </a:lnTo>
                <a:lnTo>
                  <a:pt x="108" y="260"/>
                </a:lnTo>
                <a:lnTo>
                  <a:pt x="106" y="259"/>
                </a:lnTo>
                <a:lnTo>
                  <a:pt x="105" y="259"/>
                </a:lnTo>
                <a:lnTo>
                  <a:pt x="103" y="257"/>
                </a:lnTo>
                <a:lnTo>
                  <a:pt x="101" y="255"/>
                </a:lnTo>
                <a:lnTo>
                  <a:pt x="99" y="255"/>
                </a:lnTo>
                <a:lnTo>
                  <a:pt x="99" y="253"/>
                </a:lnTo>
                <a:lnTo>
                  <a:pt x="98" y="253"/>
                </a:lnTo>
                <a:lnTo>
                  <a:pt x="96" y="252"/>
                </a:lnTo>
                <a:lnTo>
                  <a:pt x="94" y="252"/>
                </a:lnTo>
                <a:lnTo>
                  <a:pt x="94" y="250"/>
                </a:lnTo>
                <a:lnTo>
                  <a:pt x="92" y="250"/>
                </a:lnTo>
                <a:lnTo>
                  <a:pt x="92" y="248"/>
                </a:lnTo>
                <a:lnTo>
                  <a:pt x="91" y="248"/>
                </a:lnTo>
                <a:lnTo>
                  <a:pt x="91" y="246"/>
                </a:lnTo>
                <a:lnTo>
                  <a:pt x="89" y="246"/>
                </a:lnTo>
                <a:lnTo>
                  <a:pt x="87" y="246"/>
                </a:lnTo>
                <a:lnTo>
                  <a:pt x="85" y="245"/>
                </a:lnTo>
                <a:lnTo>
                  <a:pt x="84" y="245"/>
                </a:lnTo>
                <a:lnTo>
                  <a:pt x="82" y="245"/>
                </a:lnTo>
                <a:lnTo>
                  <a:pt x="80" y="243"/>
                </a:lnTo>
                <a:lnTo>
                  <a:pt x="78" y="243"/>
                </a:lnTo>
                <a:lnTo>
                  <a:pt x="77" y="243"/>
                </a:lnTo>
                <a:lnTo>
                  <a:pt x="75" y="241"/>
                </a:lnTo>
                <a:lnTo>
                  <a:pt x="73" y="239"/>
                </a:lnTo>
                <a:lnTo>
                  <a:pt x="73" y="238"/>
                </a:lnTo>
                <a:lnTo>
                  <a:pt x="73" y="236"/>
                </a:lnTo>
                <a:lnTo>
                  <a:pt x="71" y="236"/>
                </a:lnTo>
                <a:lnTo>
                  <a:pt x="71" y="234"/>
                </a:lnTo>
                <a:lnTo>
                  <a:pt x="73" y="232"/>
                </a:lnTo>
                <a:lnTo>
                  <a:pt x="73" y="231"/>
                </a:lnTo>
                <a:lnTo>
                  <a:pt x="73" y="229"/>
                </a:lnTo>
                <a:lnTo>
                  <a:pt x="75" y="227"/>
                </a:lnTo>
                <a:lnTo>
                  <a:pt x="75" y="225"/>
                </a:lnTo>
                <a:lnTo>
                  <a:pt x="75" y="224"/>
                </a:lnTo>
                <a:lnTo>
                  <a:pt x="75" y="222"/>
                </a:lnTo>
                <a:lnTo>
                  <a:pt x="77" y="220"/>
                </a:lnTo>
                <a:lnTo>
                  <a:pt x="77" y="218"/>
                </a:lnTo>
                <a:lnTo>
                  <a:pt x="77" y="217"/>
                </a:lnTo>
                <a:lnTo>
                  <a:pt x="78" y="217"/>
                </a:lnTo>
                <a:lnTo>
                  <a:pt x="78" y="215"/>
                </a:lnTo>
                <a:lnTo>
                  <a:pt x="78" y="213"/>
                </a:lnTo>
                <a:lnTo>
                  <a:pt x="77" y="211"/>
                </a:lnTo>
                <a:lnTo>
                  <a:pt x="77" y="210"/>
                </a:lnTo>
                <a:lnTo>
                  <a:pt x="77" y="208"/>
                </a:lnTo>
                <a:lnTo>
                  <a:pt x="77" y="206"/>
                </a:lnTo>
                <a:lnTo>
                  <a:pt x="77" y="204"/>
                </a:lnTo>
                <a:lnTo>
                  <a:pt x="77" y="203"/>
                </a:lnTo>
                <a:lnTo>
                  <a:pt x="75" y="201"/>
                </a:lnTo>
                <a:lnTo>
                  <a:pt x="75" y="199"/>
                </a:lnTo>
                <a:lnTo>
                  <a:pt x="75" y="197"/>
                </a:lnTo>
                <a:lnTo>
                  <a:pt x="75" y="196"/>
                </a:lnTo>
                <a:lnTo>
                  <a:pt x="73" y="196"/>
                </a:lnTo>
                <a:lnTo>
                  <a:pt x="73" y="194"/>
                </a:lnTo>
                <a:lnTo>
                  <a:pt x="73" y="192"/>
                </a:lnTo>
                <a:lnTo>
                  <a:pt x="73" y="191"/>
                </a:lnTo>
                <a:lnTo>
                  <a:pt x="71" y="189"/>
                </a:lnTo>
                <a:lnTo>
                  <a:pt x="71" y="187"/>
                </a:lnTo>
                <a:lnTo>
                  <a:pt x="71" y="185"/>
                </a:lnTo>
                <a:lnTo>
                  <a:pt x="71" y="184"/>
                </a:lnTo>
                <a:lnTo>
                  <a:pt x="71" y="182"/>
                </a:lnTo>
                <a:lnTo>
                  <a:pt x="70" y="180"/>
                </a:lnTo>
                <a:lnTo>
                  <a:pt x="68" y="180"/>
                </a:lnTo>
                <a:lnTo>
                  <a:pt x="66" y="180"/>
                </a:lnTo>
                <a:lnTo>
                  <a:pt x="64" y="180"/>
                </a:lnTo>
                <a:lnTo>
                  <a:pt x="63" y="180"/>
                </a:lnTo>
                <a:lnTo>
                  <a:pt x="61" y="180"/>
                </a:lnTo>
                <a:lnTo>
                  <a:pt x="59" y="180"/>
                </a:lnTo>
                <a:lnTo>
                  <a:pt x="58" y="180"/>
                </a:lnTo>
                <a:lnTo>
                  <a:pt x="56" y="182"/>
                </a:lnTo>
                <a:lnTo>
                  <a:pt x="54" y="184"/>
                </a:lnTo>
                <a:lnTo>
                  <a:pt x="52" y="185"/>
                </a:lnTo>
                <a:lnTo>
                  <a:pt x="51" y="185"/>
                </a:lnTo>
                <a:lnTo>
                  <a:pt x="49" y="187"/>
                </a:lnTo>
                <a:lnTo>
                  <a:pt x="47" y="187"/>
                </a:lnTo>
                <a:lnTo>
                  <a:pt x="45" y="187"/>
                </a:lnTo>
                <a:lnTo>
                  <a:pt x="44" y="187"/>
                </a:lnTo>
                <a:lnTo>
                  <a:pt x="42" y="187"/>
                </a:lnTo>
                <a:lnTo>
                  <a:pt x="40" y="187"/>
                </a:lnTo>
                <a:lnTo>
                  <a:pt x="38" y="189"/>
                </a:lnTo>
                <a:lnTo>
                  <a:pt x="38" y="191"/>
                </a:lnTo>
                <a:lnTo>
                  <a:pt x="37" y="191"/>
                </a:lnTo>
                <a:lnTo>
                  <a:pt x="37" y="192"/>
                </a:lnTo>
                <a:lnTo>
                  <a:pt x="35" y="194"/>
                </a:lnTo>
                <a:lnTo>
                  <a:pt x="35" y="196"/>
                </a:lnTo>
                <a:lnTo>
                  <a:pt x="33" y="196"/>
                </a:lnTo>
                <a:lnTo>
                  <a:pt x="33" y="197"/>
                </a:lnTo>
                <a:lnTo>
                  <a:pt x="31" y="197"/>
                </a:lnTo>
                <a:lnTo>
                  <a:pt x="31" y="199"/>
                </a:lnTo>
                <a:lnTo>
                  <a:pt x="30" y="199"/>
                </a:lnTo>
                <a:lnTo>
                  <a:pt x="28" y="199"/>
                </a:lnTo>
                <a:lnTo>
                  <a:pt x="26" y="199"/>
                </a:lnTo>
                <a:lnTo>
                  <a:pt x="24" y="199"/>
                </a:lnTo>
                <a:lnTo>
                  <a:pt x="23" y="199"/>
                </a:lnTo>
                <a:lnTo>
                  <a:pt x="21" y="201"/>
                </a:lnTo>
                <a:lnTo>
                  <a:pt x="21" y="203"/>
                </a:lnTo>
                <a:lnTo>
                  <a:pt x="19" y="203"/>
                </a:lnTo>
                <a:lnTo>
                  <a:pt x="19" y="204"/>
                </a:lnTo>
                <a:lnTo>
                  <a:pt x="17" y="206"/>
                </a:lnTo>
                <a:lnTo>
                  <a:pt x="17" y="208"/>
                </a:lnTo>
                <a:lnTo>
                  <a:pt x="16" y="210"/>
                </a:lnTo>
                <a:lnTo>
                  <a:pt x="16" y="211"/>
                </a:lnTo>
                <a:lnTo>
                  <a:pt x="16" y="213"/>
                </a:lnTo>
                <a:lnTo>
                  <a:pt x="14" y="215"/>
                </a:lnTo>
                <a:lnTo>
                  <a:pt x="14" y="217"/>
                </a:lnTo>
                <a:lnTo>
                  <a:pt x="14" y="218"/>
                </a:lnTo>
                <a:lnTo>
                  <a:pt x="12" y="220"/>
                </a:lnTo>
                <a:lnTo>
                  <a:pt x="12" y="222"/>
                </a:lnTo>
                <a:lnTo>
                  <a:pt x="10" y="222"/>
                </a:lnTo>
                <a:lnTo>
                  <a:pt x="10" y="225"/>
                </a:lnTo>
                <a:lnTo>
                  <a:pt x="9" y="227"/>
                </a:lnTo>
                <a:lnTo>
                  <a:pt x="9" y="229"/>
                </a:lnTo>
                <a:lnTo>
                  <a:pt x="7" y="231"/>
                </a:lnTo>
                <a:lnTo>
                  <a:pt x="5" y="232"/>
                </a:lnTo>
                <a:lnTo>
                  <a:pt x="5" y="234"/>
                </a:lnTo>
                <a:lnTo>
                  <a:pt x="3" y="236"/>
                </a:lnTo>
                <a:lnTo>
                  <a:pt x="3" y="238"/>
                </a:lnTo>
                <a:lnTo>
                  <a:pt x="2" y="239"/>
                </a:lnTo>
                <a:lnTo>
                  <a:pt x="2" y="241"/>
                </a:lnTo>
                <a:lnTo>
                  <a:pt x="0" y="243"/>
                </a:lnTo>
                <a:lnTo>
                  <a:pt x="0" y="245"/>
                </a:lnTo>
                <a:lnTo>
                  <a:pt x="0" y="246"/>
                </a:lnTo>
                <a:lnTo>
                  <a:pt x="0" y="248"/>
                </a:lnTo>
                <a:lnTo>
                  <a:pt x="0" y="250"/>
                </a:lnTo>
                <a:lnTo>
                  <a:pt x="0" y="252"/>
                </a:lnTo>
                <a:lnTo>
                  <a:pt x="0" y="253"/>
                </a:lnTo>
                <a:lnTo>
                  <a:pt x="0" y="255"/>
                </a:lnTo>
                <a:lnTo>
                  <a:pt x="0" y="257"/>
                </a:lnTo>
                <a:lnTo>
                  <a:pt x="2" y="257"/>
                </a:lnTo>
                <a:lnTo>
                  <a:pt x="2" y="259"/>
                </a:lnTo>
                <a:lnTo>
                  <a:pt x="2" y="260"/>
                </a:lnTo>
                <a:lnTo>
                  <a:pt x="2" y="262"/>
                </a:lnTo>
                <a:lnTo>
                  <a:pt x="3" y="264"/>
                </a:lnTo>
                <a:lnTo>
                  <a:pt x="3" y="266"/>
                </a:lnTo>
                <a:lnTo>
                  <a:pt x="5" y="266"/>
                </a:lnTo>
                <a:lnTo>
                  <a:pt x="5" y="267"/>
                </a:lnTo>
                <a:lnTo>
                  <a:pt x="5" y="269"/>
                </a:lnTo>
                <a:lnTo>
                  <a:pt x="5" y="271"/>
                </a:lnTo>
                <a:lnTo>
                  <a:pt x="7" y="273"/>
                </a:lnTo>
                <a:lnTo>
                  <a:pt x="7" y="274"/>
                </a:lnTo>
                <a:lnTo>
                  <a:pt x="7" y="276"/>
                </a:lnTo>
                <a:lnTo>
                  <a:pt x="9" y="278"/>
                </a:lnTo>
                <a:lnTo>
                  <a:pt x="7" y="278"/>
                </a:lnTo>
                <a:lnTo>
                  <a:pt x="7" y="280"/>
                </a:lnTo>
                <a:lnTo>
                  <a:pt x="7" y="281"/>
                </a:lnTo>
                <a:lnTo>
                  <a:pt x="7" y="283"/>
                </a:lnTo>
                <a:lnTo>
                  <a:pt x="7" y="285"/>
                </a:lnTo>
                <a:lnTo>
                  <a:pt x="7" y="287"/>
                </a:lnTo>
                <a:lnTo>
                  <a:pt x="7" y="288"/>
                </a:lnTo>
                <a:lnTo>
                  <a:pt x="9" y="288"/>
                </a:lnTo>
                <a:lnTo>
                  <a:pt x="9" y="290"/>
                </a:lnTo>
                <a:lnTo>
                  <a:pt x="9" y="292"/>
                </a:lnTo>
                <a:lnTo>
                  <a:pt x="10" y="292"/>
                </a:lnTo>
                <a:lnTo>
                  <a:pt x="10" y="293"/>
                </a:lnTo>
                <a:lnTo>
                  <a:pt x="12" y="293"/>
                </a:lnTo>
                <a:lnTo>
                  <a:pt x="12" y="295"/>
                </a:lnTo>
                <a:lnTo>
                  <a:pt x="14" y="295"/>
                </a:lnTo>
                <a:lnTo>
                  <a:pt x="14" y="297"/>
                </a:lnTo>
                <a:lnTo>
                  <a:pt x="16" y="297"/>
                </a:lnTo>
                <a:lnTo>
                  <a:pt x="16" y="299"/>
                </a:lnTo>
                <a:lnTo>
                  <a:pt x="16" y="300"/>
                </a:lnTo>
                <a:lnTo>
                  <a:pt x="14" y="302"/>
                </a:lnTo>
                <a:lnTo>
                  <a:pt x="14" y="304"/>
                </a:lnTo>
                <a:lnTo>
                  <a:pt x="12" y="304"/>
                </a:lnTo>
                <a:lnTo>
                  <a:pt x="10" y="306"/>
                </a:lnTo>
                <a:lnTo>
                  <a:pt x="9" y="307"/>
                </a:lnTo>
                <a:lnTo>
                  <a:pt x="9" y="309"/>
                </a:lnTo>
                <a:lnTo>
                  <a:pt x="9" y="311"/>
                </a:lnTo>
                <a:lnTo>
                  <a:pt x="9" y="313"/>
                </a:lnTo>
                <a:lnTo>
                  <a:pt x="10" y="314"/>
                </a:lnTo>
                <a:lnTo>
                  <a:pt x="12" y="314"/>
                </a:lnTo>
                <a:lnTo>
                  <a:pt x="12" y="316"/>
                </a:lnTo>
                <a:lnTo>
                  <a:pt x="14" y="316"/>
                </a:lnTo>
                <a:lnTo>
                  <a:pt x="16" y="316"/>
                </a:lnTo>
                <a:lnTo>
                  <a:pt x="17" y="314"/>
                </a:lnTo>
                <a:lnTo>
                  <a:pt x="19" y="314"/>
                </a:lnTo>
                <a:lnTo>
                  <a:pt x="21" y="314"/>
                </a:lnTo>
                <a:lnTo>
                  <a:pt x="23" y="313"/>
                </a:lnTo>
                <a:lnTo>
                  <a:pt x="24" y="313"/>
                </a:lnTo>
                <a:lnTo>
                  <a:pt x="26" y="313"/>
                </a:lnTo>
                <a:lnTo>
                  <a:pt x="28" y="313"/>
                </a:lnTo>
                <a:lnTo>
                  <a:pt x="30" y="313"/>
                </a:lnTo>
                <a:lnTo>
                  <a:pt x="31" y="313"/>
                </a:lnTo>
                <a:lnTo>
                  <a:pt x="30" y="313"/>
                </a:lnTo>
                <a:lnTo>
                  <a:pt x="30" y="314"/>
                </a:lnTo>
                <a:lnTo>
                  <a:pt x="28" y="314"/>
                </a:lnTo>
                <a:lnTo>
                  <a:pt x="28" y="316"/>
                </a:lnTo>
                <a:lnTo>
                  <a:pt x="28" y="318"/>
                </a:lnTo>
                <a:lnTo>
                  <a:pt x="26" y="318"/>
                </a:lnTo>
                <a:lnTo>
                  <a:pt x="26" y="320"/>
                </a:lnTo>
                <a:lnTo>
                  <a:pt x="24" y="321"/>
                </a:lnTo>
                <a:lnTo>
                  <a:pt x="24" y="323"/>
                </a:lnTo>
                <a:lnTo>
                  <a:pt x="24" y="325"/>
                </a:lnTo>
                <a:lnTo>
                  <a:pt x="24" y="327"/>
                </a:lnTo>
                <a:lnTo>
                  <a:pt x="23" y="328"/>
                </a:lnTo>
                <a:lnTo>
                  <a:pt x="21" y="330"/>
                </a:lnTo>
                <a:lnTo>
                  <a:pt x="23" y="332"/>
                </a:lnTo>
                <a:lnTo>
                  <a:pt x="23" y="334"/>
                </a:lnTo>
                <a:lnTo>
                  <a:pt x="24" y="335"/>
                </a:lnTo>
                <a:lnTo>
                  <a:pt x="24" y="337"/>
                </a:lnTo>
                <a:lnTo>
                  <a:pt x="26" y="339"/>
                </a:lnTo>
                <a:lnTo>
                  <a:pt x="26" y="341"/>
                </a:lnTo>
                <a:lnTo>
                  <a:pt x="28" y="342"/>
                </a:lnTo>
                <a:lnTo>
                  <a:pt x="28" y="344"/>
                </a:lnTo>
                <a:lnTo>
                  <a:pt x="28" y="346"/>
                </a:lnTo>
                <a:lnTo>
                  <a:pt x="26" y="346"/>
                </a:lnTo>
                <a:lnTo>
                  <a:pt x="26" y="348"/>
                </a:lnTo>
                <a:lnTo>
                  <a:pt x="26" y="349"/>
                </a:lnTo>
                <a:lnTo>
                  <a:pt x="24" y="351"/>
                </a:lnTo>
                <a:lnTo>
                  <a:pt x="24" y="353"/>
                </a:lnTo>
                <a:lnTo>
                  <a:pt x="24" y="355"/>
                </a:lnTo>
                <a:lnTo>
                  <a:pt x="23" y="355"/>
                </a:lnTo>
                <a:lnTo>
                  <a:pt x="21" y="356"/>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77" name="Freeform 473"/>
          <p:cNvSpPr>
            <a:spLocks/>
          </p:cNvSpPr>
          <p:nvPr/>
        </p:nvSpPr>
        <p:spPr bwMode="auto">
          <a:xfrm>
            <a:off x="2163763" y="3287713"/>
            <a:ext cx="1476375" cy="1381125"/>
          </a:xfrm>
          <a:custGeom>
            <a:avLst/>
            <a:gdLst>
              <a:gd name="T0" fmla="*/ 2147483647 w 930"/>
              <a:gd name="T1" fmla="*/ 2147483647 h 870"/>
              <a:gd name="T2" fmla="*/ 2147483647 w 930"/>
              <a:gd name="T3" fmla="*/ 2147483647 h 870"/>
              <a:gd name="T4" fmla="*/ 2147483647 w 930"/>
              <a:gd name="T5" fmla="*/ 2147483647 h 870"/>
              <a:gd name="T6" fmla="*/ 2147483647 w 930"/>
              <a:gd name="T7" fmla="*/ 2147483647 h 870"/>
              <a:gd name="T8" fmla="*/ 2147483647 w 930"/>
              <a:gd name="T9" fmla="*/ 2147483647 h 870"/>
              <a:gd name="T10" fmla="*/ 2147483647 w 930"/>
              <a:gd name="T11" fmla="*/ 2147483647 h 870"/>
              <a:gd name="T12" fmla="*/ 2147483647 w 930"/>
              <a:gd name="T13" fmla="*/ 2147483647 h 870"/>
              <a:gd name="T14" fmla="*/ 2147483647 w 930"/>
              <a:gd name="T15" fmla="*/ 2147483647 h 870"/>
              <a:gd name="T16" fmla="*/ 2147483647 w 930"/>
              <a:gd name="T17" fmla="*/ 2147483647 h 870"/>
              <a:gd name="T18" fmla="*/ 2147483647 w 930"/>
              <a:gd name="T19" fmla="*/ 2147483647 h 870"/>
              <a:gd name="T20" fmla="*/ 2147483647 w 930"/>
              <a:gd name="T21" fmla="*/ 2147483647 h 870"/>
              <a:gd name="T22" fmla="*/ 2147483647 w 930"/>
              <a:gd name="T23" fmla="*/ 2147483647 h 870"/>
              <a:gd name="T24" fmla="*/ 2147483647 w 930"/>
              <a:gd name="T25" fmla="*/ 2147483647 h 870"/>
              <a:gd name="T26" fmla="*/ 2147483647 w 930"/>
              <a:gd name="T27" fmla="*/ 2147483647 h 870"/>
              <a:gd name="T28" fmla="*/ 2147483647 w 930"/>
              <a:gd name="T29" fmla="*/ 2147483647 h 870"/>
              <a:gd name="T30" fmla="*/ 2147483647 w 930"/>
              <a:gd name="T31" fmla="*/ 2147483647 h 870"/>
              <a:gd name="T32" fmla="*/ 2147483647 w 930"/>
              <a:gd name="T33" fmla="*/ 2147483647 h 870"/>
              <a:gd name="T34" fmla="*/ 2147483647 w 930"/>
              <a:gd name="T35" fmla="*/ 2147483647 h 870"/>
              <a:gd name="T36" fmla="*/ 2147483647 w 930"/>
              <a:gd name="T37" fmla="*/ 2147483647 h 870"/>
              <a:gd name="T38" fmla="*/ 2147483647 w 930"/>
              <a:gd name="T39" fmla="*/ 2147483647 h 870"/>
              <a:gd name="T40" fmla="*/ 0 w 930"/>
              <a:gd name="T41" fmla="*/ 2147483647 h 870"/>
              <a:gd name="T42" fmla="*/ 2147483647 w 930"/>
              <a:gd name="T43" fmla="*/ 2147483647 h 870"/>
              <a:gd name="T44" fmla="*/ 2147483647 w 930"/>
              <a:gd name="T45" fmla="*/ 2147483647 h 870"/>
              <a:gd name="T46" fmla="*/ 2147483647 w 930"/>
              <a:gd name="T47" fmla="*/ 2147483647 h 870"/>
              <a:gd name="T48" fmla="*/ 2147483647 w 930"/>
              <a:gd name="T49" fmla="*/ 2147483647 h 870"/>
              <a:gd name="T50" fmla="*/ 2147483647 w 930"/>
              <a:gd name="T51" fmla="*/ 2147483647 h 870"/>
              <a:gd name="T52" fmla="*/ 2147483647 w 930"/>
              <a:gd name="T53" fmla="*/ 2147483647 h 870"/>
              <a:gd name="T54" fmla="*/ 2147483647 w 930"/>
              <a:gd name="T55" fmla="*/ 2147483647 h 870"/>
              <a:gd name="T56" fmla="*/ 2147483647 w 930"/>
              <a:gd name="T57" fmla="*/ 2147483647 h 870"/>
              <a:gd name="T58" fmla="*/ 2147483647 w 930"/>
              <a:gd name="T59" fmla="*/ 2147483647 h 870"/>
              <a:gd name="T60" fmla="*/ 2147483647 w 930"/>
              <a:gd name="T61" fmla="*/ 2147483647 h 870"/>
              <a:gd name="T62" fmla="*/ 2147483647 w 930"/>
              <a:gd name="T63" fmla="*/ 2147483647 h 870"/>
              <a:gd name="T64" fmla="*/ 2147483647 w 930"/>
              <a:gd name="T65" fmla="*/ 2147483647 h 870"/>
              <a:gd name="T66" fmla="*/ 2147483647 w 930"/>
              <a:gd name="T67" fmla="*/ 2147483647 h 870"/>
              <a:gd name="T68" fmla="*/ 2147483647 w 930"/>
              <a:gd name="T69" fmla="*/ 2147483647 h 870"/>
              <a:gd name="T70" fmla="*/ 2147483647 w 930"/>
              <a:gd name="T71" fmla="*/ 2147483647 h 870"/>
              <a:gd name="T72" fmla="*/ 2147483647 w 930"/>
              <a:gd name="T73" fmla="*/ 2147483647 h 870"/>
              <a:gd name="T74" fmla="*/ 2147483647 w 930"/>
              <a:gd name="T75" fmla="*/ 2147483647 h 870"/>
              <a:gd name="T76" fmla="*/ 2147483647 w 930"/>
              <a:gd name="T77" fmla="*/ 2147483647 h 870"/>
              <a:gd name="T78" fmla="*/ 2147483647 w 930"/>
              <a:gd name="T79" fmla="*/ 2147483647 h 870"/>
              <a:gd name="T80" fmla="*/ 2147483647 w 930"/>
              <a:gd name="T81" fmla="*/ 2147483647 h 870"/>
              <a:gd name="T82" fmla="*/ 2147483647 w 930"/>
              <a:gd name="T83" fmla="*/ 2147483647 h 870"/>
              <a:gd name="T84" fmla="*/ 2147483647 w 930"/>
              <a:gd name="T85" fmla="*/ 2147483647 h 870"/>
              <a:gd name="T86" fmla="*/ 2147483647 w 930"/>
              <a:gd name="T87" fmla="*/ 2147483647 h 870"/>
              <a:gd name="T88" fmla="*/ 2147483647 w 930"/>
              <a:gd name="T89" fmla="*/ 2147483647 h 870"/>
              <a:gd name="T90" fmla="*/ 2147483647 w 930"/>
              <a:gd name="T91" fmla="*/ 2147483647 h 870"/>
              <a:gd name="T92" fmla="*/ 2147483647 w 930"/>
              <a:gd name="T93" fmla="*/ 2147483647 h 870"/>
              <a:gd name="T94" fmla="*/ 2147483647 w 930"/>
              <a:gd name="T95" fmla="*/ 2147483647 h 870"/>
              <a:gd name="T96" fmla="*/ 2147483647 w 930"/>
              <a:gd name="T97" fmla="*/ 2147483647 h 870"/>
              <a:gd name="T98" fmla="*/ 2147483647 w 930"/>
              <a:gd name="T99" fmla="*/ 2147483647 h 870"/>
              <a:gd name="T100" fmla="*/ 2147483647 w 930"/>
              <a:gd name="T101" fmla="*/ 2147483647 h 870"/>
              <a:gd name="T102" fmla="*/ 2147483647 w 930"/>
              <a:gd name="T103" fmla="*/ 2147483647 h 870"/>
              <a:gd name="T104" fmla="*/ 2147483647 w 930"/>
              <a:gd name="T105" fmla="*/ 2147483647 h 870"/>
              <a:gd name="T106" fmla="*/ 2147483647 w 930"/>
              <a:gd name="T107" fmla="*/ 2147483647 h 870"/>
              <a:gd name="T108" fmla="*/ 2147483647 w 930"/>
              <a:gd name="T109" fmla="*/ 2147483647 h 870"/>
              <a:gd name="T110" fmla="*/ 2147483647 w 930"/>
              <a:gd name="T111" fmla="*/ 2147483647 h 870"/>
              <a:gd name="T112" fmla="*/ 2147483647 w 930"/>
              <a:gd name="T113" fmla="*/ 2147483647 h 870"/>
              <a:gd name="T114" fmla="*/ 2147483647 w 930"/>
              <a:gd name="T115" fmla="*/ 2147483647 h 870"/>
              <a:gd name="T116" fmla="*/ 2147483647 w 930"/>
              <a:gd name="T117" fmla="*/ 2147483647 h 870"/>
              <a:gd name="T118" fmla="*/ 2147483647 w 930"/>
              <a:gd name="T119" fmla="*/ 2147483647 h 870"/>
              <a:gd name="T120" fmla="*/ 2147483647 w 930"/>
              <a:gd name="T121" fmla="*/ 2147483647 h 87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930"/>
              <a:gd name="T184" fmla="*/ 0 h 870"/>
              <a:gd name="T185" fmla="*/ 930 w 930"/>
              <a:gd name="T186" fmla="*/ 870 h 87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930" h="870">
                <a:moveTo>
                  <a:pt x="602" y="832"/>
                </a:moveTo>
                <a:lnTo>
                  <a:pt x="600" y="832"/>
                </a:lnTo>
                <a:lnTo>
                  <a:pt x="598" y="832"/>
                </a:lnTo>
                <a:lnTo>
                  <a:pt x="591" y="827"/>
                </a:lnTo>
                <a:lnTo>
                  <a:pt x="590" y="827"/>
                </a:lnTo>
                <a:lnTo>
                  <a:pt x="588" y="825"/>
                </a:lnTo>
                <a:lnTo>
                  <a:pt x="586" y="823"/>
                </a:lnTo>
                <a:lnTo>
                  <a:pt x="584" y="820"/>
                </a:lnTo>
                <a:lnTo>
                  <a:pt x="583" y="818"/>
                </a:lnTo>
                <a:lnTo>
                  <a:pt x="579" y="816"/>
                </a:lnTo>
                <a:lnTo>
                  <a:pt x="579" y="815"/>
                </a:lnTo>
                <a:lnTo>
                  <a:pt x="576" y="815"/>
                </a:lnTo>
                <a:lnTo>
                  <a:pt x="574" y="815"/>
                </a:lnTo>
                <a:lnTo>
                  <a:pt x="572" y="813"/>
                </a:lnTo>
                <a:lnTo>
                  <a:pt x="562" y="809"/>
                </a:lnTo>
                <a:lnTo>
                  <a:pt x="557" y="804"/>
                </a:lnTo>
                <a:lnTo>
                  <a:pt x="553" y="802"/>
                </a:lnTo>
                <a:lnTo>
                  <a:pt x="534" y="799"/>
                </a:lnTo>
                <a:lnTo>
                  <a:pt x="532" y="797"/>
                </a:lnTo>
                <a:lnTo>
                  <a:pt x="530" y="797"/>
                </a:lnTo>
                <a:lnTo>
                  <a:pt x="525" y="795"/>
                </a:lnTo>
                <a:lnTo>
                  <a:pt x="523" y="794"/>
                </a:lnTo>
                <a:lnTo>
                  <a:pt x="522" y="790"/>
                </a:lnTo>
                <a:lnTo>
                  <a:pt x="516" y="787"/>
                </a:lnTo>
                <a:lnTo>
                  <a:pt x="515" y="783"/>
                </a:lnTo>
                <a:lnTo>
                  <a:pt x="513" y="781"/>
                </a:lnTo>
                <a:lnTo>
                  <a:pt x="511" y="778"/>
                </a:lnTo>
                <a:lnTo>
                  <a:pt x="509" y="776"/>
                </a:lnTo>
                <a:lnTo>
                  <a:pt x="508" y="774"/>
                </a:lnTo>
                <a:lnTo>
                  <a:pt x="489" y="773"/>
                </a:lnTo>
                <a:lnTo>
                  <a:pt x="487" y="773"/>
                </a:lnTo>
                <a:lnTo>
                  <a:pt x="485" y="773"/>
                </a:lnTo>
                <a:lnTo>
                  <a:pt x="483" y="773"/>
                </a:lnTo>
                <a:lnTo>
                  <a:pt x="483" y="774"/>
                </a:lnTo>
                <a:lnTo>
                  <a:pt x="480" y="774"/>
                </a:lnTo>
                <a:lnTo>
                  <a:pt x="480" y="776"/>
                </a:lnTo>
                <a:lnTo>
                  <a:pt x="478" y="776"/>
                </a:lnTo>
                <a:lnTo>
                  <a:pt x="476" y="774"/>
                </a:lnTo>
                <a:lnTo>
                  <a:pt x="475" y="774"/>
                </a:lnTo>
                <a:lnTo>
                  <a:pt x="473" y="773"/>
                </a:lnTo>
                <a:lnTo>
                  <a:pt x="471" y="771"/>
                </a:lnTo>
                <a:lnTo>
                  <a:pt x="469" y="769"/>
                </a:lnTo>
                <a:lnTo>
                  <a:pt x="469" y="767"/>
                </a:lnTo>
                <a:lnTo>
                  <a:pt x="468" y="764"/>
                </a:lnTo>
                <a:lnTo>
                  <a:pt x="468" y="762"/>
                </a:lnTo>
                <a:lnTo>
                  <a:pt x="466" y="762"/>
                </a:lnTo>
                <a:lnTo>
                  <a:pt x="464" y="760"/>
                </a:lnTo>
                <a:lnTo>
                  <a:pt x="462" y="759"/>
                </a:lnTo>
                <a:lnTo>
                  <a:pt x="462" y="757"/>
                </a:lnTo>
                <a:lnTo>
                  <a:pt x="461" y="755"/>
                </a:lnTo>
                <a:lnTo>
                  <a:pt x="459" y="750"/>
                </a:lnTo>
                <a:lnTo>
                  <a:pt x="457" y="747"/>
                </a:lnTo>
                <a:lnTo>
                  <a:pt x="457" y="743"/>
                </a:lnTo>
                <a:lnTo>
                  <a:pt x="455" y="741"/>
                </a:lnTo>
                <a:lnTo>
                  <a:pt x="455" y="740"/>
                </a:lnTo>
                <a:lnTo>
                  <a:pt x="457" y="738"/>
                </a:lnTo>
                <a:lnTo>
                  <a:pt x="457" y="734"/>
                </a:lnTo>
                <a:lnTo>
                  <a:pt x="457" y="733"/>
                </a:lnTo>
                <a:lnTo>
                  <a:pt x="457" y="731"/>
                </a:lnTo>
                <a:lnTo>
                  <a:pt x="457" y="729"/>
                </a:lnTo>
                <a:lnTo>
                  <a:pt x="457" y="727"/>
                </a:lnTo>
                <a:lnTo>
                  <a:pt x="457" y="726"/>
                </a:lnTo>
                <a:lnTo>
                  <a:pt x="457" y="724"/>
                </a:lnTo>
                <a:lnTo>
                  <a:pt x="457" y="722"/>
                </a:lnTo>
                <a:lnTo>
                  <a:pt x="457" y="720"/>
                </a:lnTo>
                <a:lnTo>
                  <a:pt x="457" y="719"/>
                </a:lnTo>
                <a:lnTo>
                  <a:pt x="457" y="715"/>
                </a:lnTo>
                <a:lnTo>
                  <a:pt x="459" y="712"/>
                </a:lnTo>
                <a:lnTo>
                  <a:pt x="457" y="710"/>
                </a:lnTo>
                <a:lnTo>
                  <a:pt x="457" y="708"/>
                </a:lnTo>
                <a:lnTo>
                  <a:pt x="459" y="705"/>
                </a:lnTo>
                <a:lnTo>
                  <a:pt x="459" y="701"/>
                </a:lnTo>
                <a:lnTo>
                  <a:pt x="461" y="698"/>
                </a:lnTo>
                <a:lnTo>
                  <a:pt x="462" y="694"/>
                </a:lnTo>
                <a:lnTo>
                  <a:pt x="459" y="691"/>
                </a:lnTo>
                <a:lnTo>
                  <a:pt x="457" y="691"/>
                </a:lnTo>
                <a:lnTo>
                  <a:pt x="455" y="691"/>
                </a:lnTo>
                <a:lnTo>
                  <a:pt x="452" y="691"/>
                </a:lnTo>
                <a:lnTo>
                  <a:pt x="450" y="689"/>
                </a:lnTo>
                <a:lnTo>
                  <a:pt x="448" y="689"/>
                </a:lnTo>
                <a:lnTo>
                  <a:pt x="447" y="687"/>
                </a:lnTo>
                <a:lnTo>
                  <a:pt x="443" y="685"/>
                </a:lnTo>
                <a:lnTo>
                  <a:pt x="440" y="684"/>
                </a:lnTo>
                <a:lnTo>
                  <a:pt x="438" y="682"/>
                </a:lnTo>
                <a:lnTo>
                  <a:pt x="436" y="680"/>
                </a:lnTo>
                <a:lnTo>
                  <a:pt x="436" y="678"/>
                </a:lnTo>
                <a:lnTo>
                  <a:pt x="434" y="677"/>
                </a:lnTo>
                <a:lnTo>
                  <a:pt x="433" y="677"/>
                </a:lnTo>
                <a:lnTo>
                  <a:pt x="431" y="678"/>
                </a:lnTo>
                <a:lnTo>
                  <a:pt x="429" y="678"/>
                </a:lnTo>
                <a:lnTo>
                  <a:pt x="429" y="677"/>
                </a:lnTo>
                <a:lnTo>
                  <a:pt x="427" y="677"/>
                </a:lnTo>
                <a:lnTo>
                  <a:pt x="424" y="677"/>
                </a:lnTo>
                <a:lnTo>
                  <a:pt x="422" y="675"/>
                </a:lnTo>
                <a:lnTo>
                  <a:pt x="419" y="673"/>
                </a:lnTo>
                <a:lnTo>
                  <a:pt x="417" y="673"/>
                </a:lnTo>
                <a:lnTo>
                  <a:pt x="415" y="671"/>
                </a:lnTo>
                <a:lnTo>
                  <a:pt x="412" y="670"/>
                </a:lnTo>
                <a:lnTo>
                  <a:pt x="412" y="671"/>
                </a:lnTo>
                <a:lnTo>
                  <a:pt x="410" y="673"/>
                </a:lnTo>
                <a:lnTo>
                  <a:pt x="410" y="675"/>
                </a:lnTo>
                <a:lnTo>
                  <a:pt x="410" y="677"/>
                </a:lnTo>
                <a:lnTo>
                  <a:pt x="410" y="680"/>
                </a:lnTo>
                <a:lnTo>
                  <a:pt x="408" y="682"/>
                </a:lnTo>
                <a:lnTo>
                  <a:pt x="406" y="682"/>
                </a:lnTo>
                <a:lnTo>
                  <a:pt x="405" y="682"/>
                </a:lnTo>
                <a:lnTo>
                  <a:pt x="403" y="682"/>
                </a:lnTo>
                <a:lnTo>
                  <a:pt x="401" y="680"/>
                </a:lnTo>
                <a:lnTo>
                  <a:pt x="400" y="680"/>
                </a:lnTo>
                <a:lnTo>
                  <a:pt x="396" y="678"/>
                </a:lnTo>
                <a:lnTo>
                  <a:pt x="396" y="677"/>
                </a:lnTo>
                <a:lnTo>
                  <a:pt x="394" y="675"/>
                </a:lnTo>
                <a:lnTo>
                  <a:pt x="393" y="673"/>
                </a:lnTo>
                <a:lnTo>
                  <a:pt x="391" y="671"/>
                </a:lnTo>
                <a:lnTo>
                  <a:pt x="389" y="670"/>
                </a:lnTo>
                <a:lnTo>
                  <a:pt x="389" y="668"/>
                </a:lnTo>
                <a:lnTo>
                  <a:pt x="387" y="664"/>
                </a:lnTo>
                <a:lnTo>
                  <a:pt x="386" y="664"/>
                </a:lnTo>
                <a:lnTo>
                  <a:pt x="384" y="663"/>
                </a:lnTo>
                <a:lnTo>
                  <a:pt x="382" y="663"/>
                </a:lnTo>
                <a:lnTo>
                  <a:pt x="380" y="661"/>
                </a:lnTo>
                <a:lnTo>
                  <a:pt x="379" y="659"/>
                </a:lnTo>
                <a:lnTo>
                  <a:pt x="377" y="658"/>
                </a:lnTo>
                <a:lnTo>
                  <a:pt x="373" y="658"/>
                </a:lnTo>
                <a:lnTo>
                  <a:pt x="372" y="656"/>
                </a:lnTo>
                <a:lnTo>
                  <a:pt x="370" y="656"/>
                </a:lnTo>
                <a:lnTo>
                  <a:pt x="366" y="654"/>
                </a:lnTo>
                <a:lnTo>
                  <a:pt x="365" y="652"/>
                </a:lnTo>
                <a:lnTo>
                  <a:pt x="363" y="652"/>
                </a:lnTo>
                <a:lnTo>
                  <a:pt x="363" y="651"/>
                </a:lnTo>
                <a:lnTo>
                  <a:pt x="361" y="649"/>
                </a:lnTo>
                <a:lnTo>
                  <a:pt x="359" y="649"/>
                </a:lnTo>
                <a:lnTo>
                  <a:pt x="358" y="649"/>
                </a:lnTo>
                <a:lnTo>
                  <a:pt x="358" y="647"/>
                </a:lnTo>
                <a:lnTo>
                  <a:pt x="356" y="647"/>
                </a:lnTo>
                <a:lnTo>
                  <a:pt x="354" y="645"/>
                </a:lnTo>
                <a:lnTo>
                  <a:pt x="352" y="645"/>
                </a:lnTo>
                <a:lnTo>
                  <a:pt x="351" y="644"/>
                </a:lnTo>
                <a:lnTo>
                  <a:pt x="349" y="644"/>
                </a:lnTo>
                <a:lnTo>
                  <a:pt x="349" y="642"/>
                </a:lnTo>
                <a:lnTo>
                  <a:pt x="347" y="642"/>
                </a:lnTo>
                <a:lnTo>
                  <a:pt x="347" y="640"/>
                </a:lnTo>
                <a:lnTo>
                  <a:pt x="345" y="638"/>
                </a:lnTo>
                <a:lnTo>
                  <a:pt x="344" y="638"/>
                </a:lnTo>
                <a:lnTo>
                  <a:pt x="342" y="637"/>
                </a:lnTo>
                <a:lnTo>
                  <a:pt x="340" y="635"/>
                </a:lnTo>
                <a:lnTo>
                  <a:pt x="338" y="635"/>
                </a:lnTo>
                <a:lnTo>
                  <a:pt x="337" y="631"/>
                </a:lnTo>
                <a:lnTo>
                  <a:pt x="337" y="630"/>
                </a:lnTo>
                <a:lnTo>
                  <a:pt x="335" y="628"/>
                </a:lnTo>
                <a:lnTo>
                  <a:pt x="335" y="626"/>
                </a:lnTo>
                <a:lnTo>
                  <a:pt x="333" y="624"/>
                </a:lnTo>
                <a:lnTo>
                  <a:pt x="333" y="623"/>
                </a:lnTo>
                <a:lnTo>
                  <a:pt x="335" y="621"/>
                </a:lnTo>
                <a:lnTo>
                  <a:pt x="335" y="619"/>
                </a:lnTo>
                <a:lnTo>
                  <a:pt x="335" y="616"/>
                </a:lnTo>
                <a:lnTo>
                  <a:pt x="335" y="614"/>
                </a:lnTo>
                <a:lnTo>
                  <a:pt x="335" y="612"/>
                </a:lnTo>
                <a:lnTo>
                  <a:pt x="335" y="610"/>
                </a:lnTo>
                <a:lnTo>
                  <a:pt x="335" y="609"/>
                </a:lnTo>
                <a:lnTo>
                  <a:pt x="333" y="609"/>
                </a:lnTo>
                <a:lnTo>
                  <a:pt x="333" y="607"/>
                </a:lnTo>
                <a:lnTo>
                  <a:pt x="328" y="607"/>
                </a:lnTo>
                <a:lnTo>
                  <a:pt x="326" y="607"/>
                </a:lnTo>
                <a:lnTo>
                  <a:pt x="323" y="607"/>
                </a:lnTo>
                <a:lnTo>
                  <a:pt x="321" y="607"/>
                </a:lnTo>
                <a:lnTo>
                  <a:pt x="319" y="607"/>
                </a:lnTo>
                <a:lnTo>
                  <a:pt x="317" y="607"/>
                </a:lnTo>
                <a:lnTo>
                  <a:pt x="316" y="607"/>
                </a:lnTo>
                <a:lnTo>
                  <a:pt x="312" y="607"/>
                </a:lnTo>
                <a:lnTo>
                  <a:pt x="309" y="607"/>
                </a:lnTo>
                <a:lnTo>
                  <a:pt x="305" y="607"/>
                </a:lnTo>
                <a:lnTo>
                  <a:pt x="304" y="607"/>
                </a:lnTo>
                <a:lnTo>
                  <a:pt x="302" y="607"/>
                </a:lnTo>
                <a:lnTo>
                  <a:pt x="297" y="607"/>
                </a:lnTo>
                <a:lnTo>
                  <a:pt x="293" y="607"/>
                </a:lnTo>
                <a:lnTo>
                  <a:pt x="290" y="607"/>
                </a:lnTo>
                <a:lnTo>
                  <a:pt x="286" y="605"/>
                </a:lnTo>
                <a:lnTo>
                  <a:pt x="281" y="607"/>
                </a:lnTo>
                <a:lnTo>
                  <a:pt x="277" y="607"/>
                </a:lnTo>
                <a:lnTo>
                  <a:pt x="276" y="607"/>
                </a:lnTo>
                <a:lnTo>
                  <a:pt x="270" y="605"/>
                </a:lnTo>
                <a:lnTo>
                  <a:pt x="265" y="607"/>
                </a:lnTo>
                <a:lnTo>
                  <a:pt x="263" y="607"/>
                </a:lnTo>
                <a:lnTo>
                  <a:pt x="242" y="596"/>
                </a:lnTo>
                <a:lnTo>
                  <a:pt x="239" y="598"/>
                </a:lnTo>
                <a:lnTo>
                  <a:pt x="202" y="600"/>
                </a:lnTo>
                <a:lnTo>
                  <a:pt x="84" y="612"/>
                </a:lnTo>
                <a:lnTo>
                  <a:pt x="82" y="610"/>
                </a:lnTo>
                <a:lnTo>
                  <a:pt x="80" y="609"/>
                </a:lnTo>
                <a:lnTo>
                  <a:pt x="80" y="607"/>
                </a:lnTo>
                <a:lnTo>
                  <a:pt x="78" y="607"/>
                </a:lnTo>
                <a:lnTo>
                  <a:pt x="78" y="605"/>
                </a:lnTo>
                <a:lnTo>
                  <a:pt x="77" y="603"/>
                </a:lnTo>
                <a:lnTo>
                  <a:pt x="77" y="602"/>
                </a:lnTo>
                <a:lnTo>
                  <a:pt x="75" y="600"/>
                </a:lnTo>
                <a:lnTo>
                  <a:pt x="73" y="598"/>
                </a:lnTo>
                <a:lnTo>
                  <a:pt x="73" y="596"/>
                </a:lnTo>
                <a:lnTo>
                  <a:pt x="71" y="595"/>
                </a:lnTo>
                <a:lnTo>
                  <a:pt x="70" y="593"/>
                </a:lnTo>
                <a:lnTo>
                  <a:pt x="68" y="591"/>
                </a:lnTo>
                <a:lnTo>
                  <a:pt x="68" y="589"/>
                </a:lnTo>
                <a:lnTo>
                  <a:pt x="66" y="589"/>
                </a:lnTo>
                <a:lnTo>
                  <a:pt x="64" y="588"/>
                </a:lnTo>
                <a:lnTo>
                  <a:pt x="63" y="586"/>
                </a:lnTo>
                <a:lnTo>
                  <a:pt x="61" y="584"/>
                </a:lnTo>
                <a:lnTo>
                  <a:pt x="59" y="584"/>
                </a:lnTo>
                <a:lnTo>
                  <a:pt x="57" y="582"/>
                </a:lnTo>
                <a:lnTo>
                  <a:pt x="57" y="581"/>
                </a:lnTo>
                <a:lnTo>
                  <a:pt x="56" y="581"/>
                </a:lnTo>
                <a:lnTo>
                  <a:pt x="54" y="579"/>
                </a:lnTo>
                <a:lnTo>
                  <a:pt x="54" y="577"/>
                </a:lnTo>
                <a:lnTo>
                  <a:pt x="52" y="577"/>
                </a:lnTo>
                <a:lnTo>
                  <a:pt x="50" y="575"/>
                </a:lnTo>
                <a:lnTo>
                  <a:pt x="50" y="574"/>
                </a:lnTo>
                <a:lnTo>
                  <a:pt x="49" y="574"/>
                </a:lnTo>
                <a:lnTo>
                  <a:pt x="47" y="572"/>
                </a:lnTo>
                <a:lnTo>
                  <a:pt x="47" y="570"/>
                </a:lnTo>
                <a:lnTo>
                  <a:pt x="45" y="570"/>
                </a:lnTo>
                <a:lnTo>
                  <a:pt x="44" y="568"/>
                </a:lnTo>
                <a:lnTo>
                  <a:pt x="44" y="567"/>
                </a:lnTo>
                <a:lnTo>
                  <a:pt x="42" y="567"/>
                </a:lnTo>
                <a:lnTo>
                  <a:pt x="40" y="565"/>
                </a:lnTo>
                <a:lnTo>
                  <a:pt x="40" y="563"/>
                </a:lnTo>
                <a:lnTo>
                  <a:pt x="38" y="563"/>
                </a:lnTo>
                <a:lnTo>
                  <a:pt x="37" y="562"/>
                </a:lnTo>
                <a:lnTo>
                  <a:pt x="35" y="562"/>
                </a:lnTo>
                <a:lnTo>
                  <a:pt x="35" y="560"/>
                </a:lnTo>
                <a:lnTo>
                  <a:pt x="33" y="558"/>
                </a:lnTo>
                <a:lnTo>
                  <a:pt x="31" y="558"/>
                </a:lnTo>
                <a:lnTo>
                  <a:pt x="31" y="556"/>
                </a:lnTo>
                <a:lnTo>
                  <a:pt x="30" y="555"/>
                </a:lnTo>
                <a:lnTo>
                  <a:pt x="28" y="555"/>
                </a:lnTo>
                <a:lnTo>
                  <a:pt x="26" y="553"/>
                </a:lnTo>
                <a:lnTo>
                  <a:pt x="24" y="551"/>
                </a:lnTo>
                <a:lnTo>
                  <a:pt x="23" y="549"/>
                </a:lnTo>
                <a:lnTo>
                  <a:pt x="21" y="548"/>
                </a:lnTo>
                <a:lnTo>
                  <a:pt x="19" y="548"/>
                </a:lnTo>
                <a:lnTo>
                  <a:pt x="17" y="546"/>
                </a:lnTo>
                <a:lnTo>
                  <a:pt x="16" y="546"/>
                </a:lnTo>
                <a:lnTo>
                  <a:pt x="14" y="544"/>
                </a:lnTo>
                <a:lnTo>
                  <a:pt x="96" y="466"/>
                </a:lnTo>
                <a:lnTo>
                  <a:pt x="96" y="464"/>
                </a:lnTo>
                <a:lnTo>
                  <a:pt x="96" y="462"/>
                </a:lnTo>
                <a:lnTo>
                  <a:pt x="98" y="462"/>
                </a:lnTo>
                <a:lnTo>
                  <a:pt x="98" y="460"/>
                </a:lnTo>
                <a:lnTo>
                  <a:pt x="98" y="459"/>
                </a:lnTo>
                <a:lnTo>
                  <a:pt x="99" y="459"/>
                </a:lnTo>
                <a:lnTo>
                  <a:pt x="99" y="457"/>
                </a:lnTo>
                <a:lnTo>
                  <a:pt x="99" y="455"/>
                </a:lnTo>
                <a:lnTo>
                  <a:pt x="101" y="455"/>
                </a:lnTo>
                <a:lnTo>
                  <a:pt x="101" y="453"/>
                </a:lnTo>
                <a:lnTo>
                  <a:pt x="101" y="452"/>
                </a:lnTo>
                <a:lnTo>
                  <a:pt x="101" y="450"/>
                </a:lnTo>
                <a:lnTo>
                  <a:pt x="101" y="448"/>
                </a:lnTo>
                <a:lnTo>
                  <a:pt x="103" y="448"/>
                </a:lnTo>
                <a:lnTo>
                  <a:pt x="103" y="446"/>
                </a:lnTo>
                <a:lnTo>
                  <a:pt x="103" y="445"/>
                </a:lnTo>
                <a:lnTo>
                  <a:pt x="105" y="443"/>
                </a:lnTo>
                <a:lnTo>
                  <a:pt x="105" y="441"/>
                </a:lnTo>
                <a:lnTo>
                  <a:pt x="106" y="439"/>
                </a:lnTo>
                <a:lnTo>
                  <a:pt x="105" y="439"/>
                </a:lnTo>
                <a:lnTo>
                  <a:pt x="105" y="438"/>
                </a:lnTo>
                <a:lnTo>
                  <a:pt x="106" y="438"/>
                </a:lnTo>
                <a:lnTo>
                  <a:pt x="106" y="436"/>
                </a:lnTo>
                <a:lnTo>
                  <a:pt x="106" y="434"/>
                </a:lnTo>
                <a:lnTo>
                  <a:pt x="106" y="432"/>
                </a:lnTo>
                <a:lnTo>
                  <a:pt x="108" y="432"/>
                </a:lnTo>
                <a:lnTo>
                  <a:pt x="110" y="432"/>
                </a:lnTo>
                <a:lnTo>
                  <a:pt x="110" y="431"/>
                </a:lnTo>
                <a:lnTo>
                  <a:pt x="110" y="429"/>
                </a:lnTo>
                <a:lnTo>
                  <a:pt x="110" y="427"/>
                </a:lnTo>
                <a:lnTo>
                  <a:pt x="110" y="425"/>
                </a:lnTo>
                <a:lnTo>
                  <a:pt x="110" y="424"/>
                </a:lnTo>
                <a:lnTo>
                  <a:pt x="112" y="424"/>
                </a:lnTo>
                <a:lnTo>
                  <a:pt x="113" y="422"/>
                </a:lnTo>
                <a:lnTo>
                  <a:pt x="115" y="422"/>
                </a:lnTo>
                <a:lnTo>
                  <a:pt x="117" y="420"/>
                </a:lnTo>
                <a:lnTo>
                  <a:pt x="119" y="420"/>
                </a:lnTo>
                <a:lnTo>
                  <a:pt x="120" y="420"/>
                </a:lnTo>
                <a:lnTo>
                  <a:pt x="120" y="418"/>
                </a:lnTo>
                <a:lnTo>
                  <a:pt x="122" y="418"/>
                </a:lnTo>
                <a:lnTo>
                  <a:pt x="124" y="418"/>
                </a:lnTo>
                <a:lnTo>
                  <a:pt x="124" y="417"/>
                </a:lnTo>
                <a:lnTo>
                  <a:pt x="126" y="417"/>
                </a:lnTo>
                <a:lnTo>
                  <a:pt x="127" y="417"/>
                </a:lnTo>
                <a:lnTo>
                  <a:pt x="127" y="415"/>
                </a:lnTo>
                <a:lnTo>
                  <a:pt x="129" y="415"/>
                </a:lnTo>
                <a:lnTo>
                  <a:pt x="129" y="413"/>
                </a:lnTo>
                <a:lnTo>
                  <a:pt x="131" y="411"/>
                </a:lnTo>
                <a:lnTo>
                  <a:pt x="133" y="411"/>
                </a:lnTo>
                <a:lnTo>
                  <a:pt x="133" y="410"/>
                </a:lnTo>
                <a:lnTo>
                  <a:pt x="134" y="410"/>
                </a:lnTo>
                <a:lnTo>
                  <a:pt x="136" y="410"/>
                </a:lnTo>
                <a:lnTo>
                  <a:pt x="138" y="410"/>
                </a:lnTo>
                <a:lnTo>
                  <a:pt x="139" y="410"/>
                </a:lnTo>
                <a:lnTo>
                  <a:pt x="139" y="408"/>
                </a:lnTo>
                <a:lnTo>
                  <a:pt x="141" y="408"/>
                </a:lnTo>
                <a:lnTo>
                  <a:pt x="141" y="406"/>
                </a:lnTo>
                <a:lnTo>
                  <a:pt x="141" y="404"/>
                </a:lnTo>
                <a:lnTo>
                  <a:pt x="141" y="403"/>
                </a:lnTo>
                <a:lnTo>
                  <a:pt x="141" y="401"/>
                </a:lnTo>
                <a:lnTo>
                  <a:pt x="141" y="399"/>
                </a:lnTo>
                <a:lnTo>
                  <a:pt x="139" y="399"/>
                </a:lnTo>
                <a:lnTo>
                  <a:pt x="139" y="397"/>
                </a:lnTo>
                <a:lnTo>
                  <a:pt x="139" y="396"/>
                </a:lnTo>
                <a:lnTo>
                  <a:pt x="141" y="396"/>
                </a:lnTo>
                <a:lnTo>
                  <a:pt x="141" y="394"/>
                </a:lnTo>
                <a:lnTo>
                  <a:pt x="141" y="392"/>
                </a:lnTo>
                <a:lnTo>
                  <a:pt x="141" y="390"/>
                </a:lnTo>
                <a:lnTo>
                  <a:pt x="141" y="389"/>
                </a:lnTo>
                <a:lnTo>
                  <a:pt x="141" y="387"/>
                </a:lnTo>
                <a:lnTo>
                  <a:pt x="139" y="387"/>
                </a:lnTo>
                <a:lnTo>
                  <a:pt x="139" y="385"/>
                </a:lnTo>
                <a:lnTo>
                  <a:pt x="139" y="383"/>
                </a:lnTo>
                <a:lnTo>
                  <a:pt x="138" y="382"/>
                </a:lnTo>
                <a:lnTo>
                  <a:pt x="138" y="380"/>
                </a:lnTo>
                <a:lnTo>
                  <a:pt x="136" y="380"/>
                </a:lnTo>
                <a:lnTo>
                  <a:pt x="134" y="378"/>
                </a:lnTo>
                <a:lnTo>
                  <a:pt x="134" y="377"/>
                </a:lnTo>
                <a:lnTo>
                  <a:pt x="134" y="375"/>
                </a:lnTo>
                <a:lnTo>
                  <a:pt x="134" y="373"/>
                </a:lnTo>
                <a:lnTo>
                  <a:pt x="134" y="371"/>
                </a:lnTo>
                <a:lnTo>
                  <a:pt x="136" y="371"/>
                </a:lnTo>
                <a:lnTo>
                  <a:pt x="136" y="370"/>
                </a:lnTo>
                <a:lnTo>
                  <a:pt x="136" y="368"/>
                </a:lnTo>
                <a:lnTo>
                  <a:pt x="136" y="366"/>
                </a:lnTo>
                <a:lnTo>
                  <a:pt x="136" y="364"/>
                </a:lnTo>
                <a:lnTo>
                  <a:pt x="136" y="363"/>
                </a:lnTo>
                <a:lnTo>
                  <a:pt x="138" y="361"/>
                </a:lnTo>
                <a:lnTo>
                  <a:pt x="138" y="359"/>
                </a:lnTo>
                <a:lnTo>
                  <a:pt x="138" y="357"/>
                </a:lnTo>
                <a:lnTo>
                  <a:pt x="139" y="357"/>
                </a:lnTo>
                <a:lnTo>
                  <a:pt x="139" y="356"/>
                </a:lnTo>
                <a:lnTo>
                  <a:pt x="139" y="354"/>
                </a:lnTo>
                <a:lnTo>
                  <a:pt x="139" y="352"/>
                </a:lnTo>
                <a:lnTo>
                  <a:pt x="139" y="350"/>
                </a:lnTo>
                <a:lnTo>
                  <a:pt x="138" y="350"/>
                </a:lnTo>
                <a:lnTo>
                  <a:pt x="138" y="349"/>
                </a:lnTo>
                <a:lnTo>
                  <a:pt x="138" y="347"/>
                </a:lnTo>
                <a:lnTo>
                  <a:pt x="136" y="345"/>
                </a:lnTo>
                <a:lnTo>
                  <a:pt x="134" y="345"/>
                </a:lnTo>
                <a:lnTo>
                  <a:pt x="134" y="343"/>
                </a:lnTo>
                <a:lnTo>
                  <a:pt x="133" y="343"/>
                </a:lnTo>
                <a:lnTo>
                  <a:pt x="131" y="342"/>
                </a:lnTo>
                <a:lnTo>
                  <a:pt x="129" y="342"/>
                </a:lnTo>
                <a:lnTo>
                  <a:pt x="127" y="342"/>
                </a:lnTo>
                <a:lnTo>
                  <a:pt x="126" y="342"/>
                </a:lnTo>
                <a:lnTo>
                  <a:pt x="124" y="342"/>
                </a:lnTo>
                <a:lnTo>
                  <a:pt x="122" y="343"/>
                </a:lnTo>
                <a:lnTo>
                  <a:pt x="120" y="343"/>
                </a:lnTo>
                <a:lnTo>
                  <a:pt x="119" y="343"/>
                </a:lnTo>
                <a:lnTo>
                  <a:pt x="117" y="343"/>
                </a:lnTo>
                <a:lnTo>
                  <a:pt x="115" y="342"/>
                </a:lnTo>
                <a:lnTo>
                  <a:pt x="115" y="340"/>
                </a:lnTo>
                <a:lnTo>
                  <a:pt x="113" y="338"/>
                </a:lnTo>
                <a:lnTo>
                  <a:pt x="113" y="336"/>
                </a:lnTo>
                <a:lnTo>
                  <a:pt x="112" y="335"/>
                </a:lnTo>
                <a:lnTo>
                  <a:pt x="112" y="333"/>
                </a:lnTo>
                <a:lnTo>
                  <a:pt x="112" y="331"/>
                </a:lnTo>
                <a:lnTo>
                  <a:pt x="110" y="329"/>
                </a:lnTo>
                <a:lnTo>
                  <a:pt x="110" y="328"/>
                </a:lnTo>
                <a:lnTo>
                  <a:pt x="108" y="328"/>
                </a:lnTo>
                <a:lnTo>
                  <a:pt x="108" y="326"/>
                </a:lnTo>
                <a:lnTo>
                  <a:pt x="108" y="324"/>
                </a:lnTo>
                <a:lnTo>
                  <a:pt x="106" y="322"/>
                </a:lnTo>
                <a:lnTo>
                  <a:pt x="106" y="321"/>
                </a:lnTo>
                <a:lnTo>
                  <a:pt x="105" y="319"/>
                </a:lnTo>
                <a:lnTo>
                  <a:pt x="105" y="317"/>
                </a:lnTo>
                <a:lnTo>
                  <a:pt x="103" y="315"/>
                </a:lnTo>
                <a:lnTo>
                  <a:pt x="92" y="286"/>
                </a:lnTo>
                <a:lnTo>
                  <a:pt x="92" y="284"/>
                </a:lnTo>
                <a:lnTo>
                  <a:pt x="91" y="284"/>
                </a:lnTo>
                <a:lnTo>
                  <a:pt x="89" y="282"/>
                </a:lnTo>
                <a:lnTo>
                  <a:pt x="89" y="281"/>
                </a:lnTo>
                <a:lnTo>
                  <a:pt x="87" y="281"/>
                </a:lnTo>
                <a:lnTo>
                  <a:pt x="87" y="279"/>
                </a:lnTo>
                <a:lnTo>
                  <a:pt x="85" y="277"/>
                </a:lnTo>
                <a:lnTo>
                  <a:pt x="84" y="275"/>
                </a:lnTo>
                <a:lnTo>
                  <a:pt x="82" y="275"/>
                </a:lnTo>
                <a:lnTo>
                  <a:pt x="82" y="274"/>
                </a:lnTo>
                <a:lnTo>
                  <a:pt x="82" y="265"/>
                </a:lnTo>
                <a:lnTo>
                  <a:pt x="80" y="261"/>
                </a:lnTo>
                <a:lnTo>
                  <a:pt x="78" y="260"/>
                </a:lnTo>
                <a:lnTo>
                  <a:pt x="78" y="258"/>
                </a:lnTo>
                <a:lnTo>
                  <a:pt x="77" y="256"/>
                </a:lnTo>
                <a:lnTo>
                  <a:pt x="77" y="254"/>
                </a:lnTo>
                <a:lnTo>
                  <a:pt x="77" y="253"/>
                </a:lnTo>
                <a:lnTo>
                  <a:pt x="75" y="253"/>
                </a:lnTo>
                <a:lnTo>
                  <a:pt x="75" y="251"/>
                </a:lnTo>
                <a:lnTo>
                  <a:pt x="75" y="249"/>
                </a:lnTo>
                <a:lnTo>
                  <a:pt x="73" y="249"/>
                </a:lnTo>
                <a:lnTo>
                  <a:pt x="73" y="247"/>
                </a:lnTo>
                <a:lnTo>
                  <a:pt x="73" y="246"/>
                </a:lnTo>
                <a:lnTo>
                  <a:pt x="71" y="246"/>
                </a:lnTo>
                <a:lnTo>
                  <a:pt x="71" y="244"/>
                </a:lnTo>
                <a:lnTo>
                  <a:pt x="71" y="242"/>
                </a:lnTo>
                <a:lnTo>
                  <a:pt x="71" y="240"/>
                </a:lnTo>
                <a:lnTo>
                  <a:pt x="71" y="239"/>
                </a:lnTo>
                <a:lnTo>
                  <a:pt x="71" y="237"/>
                </a:lnTo>
                <a:lnTo>
                  <a:pt x="71" y="235"/>
                </a:lnTo>
                <a:lnTo>
                  <a:pt x="71" y="233"/>
                </a:lnTo>
                <a:lnTo>
                  <a:pt x="71" y="232"/>
                </a:lnTo>
                <a:lnTo>
                  <a:pt x="70" y="232"/>
                </a:lnTo>
                <a:lnTo>
                  <a:pt x="70" y="230"/>
                </a:lnTo>
                <a:lnTo>
                  <a:pt x="70" y="228"/>
                </a:lnTo>
                <a:lnTo>
                  <a:pt x="70" y="226"/>
                </a:lnTo>
                <a:lnTo>
                  <a:pt x="70" y="225"/>
                </a:lnTo>
                <a:lnTo>
                  <a:pt x="70" y="223"/>
                </a:lnTo>
                <a:lnTo>
                  <a:pt x="68" y="221"/>
                </a:lnTo>
                <a:lnTo>
                  <a:pt x="68" y="219"/>
                </a:lnTo>
                <a:lnTo>
                  <a:pt x="68" y="218"/>
                </a:lnTo>
                <a:lnTo>
                  <a:pt x="68" y="216"/>
                </a:lnTo>
                <a:lnTo>
                  <a:pt x="68" y="214"/>
                </a:lnTo>
                <a:lnTo>
                  <a:pt x="66" y="212"/>
                </a:lnTo>
                <a:lnTo>
                  <a:pt x="66" y="211"/>
                </a:lnTo>
                <a:lnTo>
                  <a:pt x="66" y="209"/>
                </a:lnTo>
                <a:lnTo>
                  <a:pt x="66" y="207"/>
                </a:lnTo>
                <a:lnTo>
                  <a:pt x="66" y="205"/>
                </a:lnTo>
                <a:lnTo>
                  <a:pt x="64" y="204"/>
                </a:lnTo>
                <a:lnTo>
                  <a:pt x="64" y="202"/>
                </a:lnTo>
                <a:lnTo>
                  <a:pt x="64" y="200"/>
                </a:lnTo>
                <a:lnTo>
                  <a:pt x="64" y="198"/>
                </a:lnTo>
                <a:lnTo>
                  <a:pt x="64" y="197"/>
                </a:lnTo>
                <a:lnTo>
                  <a:pt x="64" y="195"/>
                </a:lnTo>
                <a:lnTo>
                  <a:pt x="63" y="195"/>
                </a:lnTo>
                <a:lnTo>
                  <a:pt x="63" y="193"/>
                </a:lnTo>
                <a:lnTo>
                  <a:pt x="63" y="191"/>
                </a:lnTo>
                <a:lnTo>
                  <a:pt x="63" y="190"/>
                </a:lnTo>
                <a:lnTo>
                  <a:pt x="63" y="188"/>
                </a:lnTo>
                <a:lnTo>
                  <a:pt x="61" y="186"/>
                </a:lnTo>
                <a:lnTo>
                  <a:pt x="61" y="185"/>
                </a:lnTo>
                <a:lnTo>
                  <a:pt x="61" y="183"/>
                </a:lnTo>
                <a:lnTo>
                  <a:pt x="61" y="181"/>
                </a:lnTo>
                <a:lnTo>
                  <a:pt x="61" y="179"/>
                </a:lnTo>
                <a:lnTo>
                  <a:pt x="61" y="178"/>
                </a:lnTo>
                <a:lnTo>
                  <a:pt x="59" y="178"/>
                </a:lnTo>
                <a:lnTo>
                  <a:pt x="59" y="176"/>
                </a:lnTo>
                <a:lnTo>
                  <a:pt x="59" y="174"/>
                </a:lnTo>
                <a:lnTo>
                  <a:pt x="59" y="172"/>
                </a:lnTo>
                <a:lnTo>
                  <a:pt x="59" y="171"/>
                </a:lnTo>
                <a:lnTo>
                  <a:pt x="57" y="169"/>
                </a:lnTo>
                <a:lnTo>
                  <a:pt x="57" y="167"/>
                </a:lnTo>
                <a:lnTo>
                  <a:pt x="57" y="165"/>
                </a:lnTo>
                <a:lnTo>
                  <a:pt x="57" y="164"/>
                </a:lnTo>
                <a:lnTo>
                  <a:pt x="57" y="162"/>
                </a:lnTo>
                <a:lnTo>
                  <a:pt x="56" y="160"/>
                </a:lnTo>
                <a:lnTo>
                  <a:pt x="56" y="158"/>
                </a:lnTo>
                <a:lnTo>
                  <a:pt x="56" y="157"/>
                </a:lnTo>
                <a:lnTo>
                  <a:pt x="56" y="155"/>
                </a:lnTo>
                <a:lnTo>
                  <a:pt x="56" y="153"/>
                </a:lnTo>
                <a:lnTo>
                  <a:pt x="56" y="151"/>
                </a:lnTo>
                <a:lnTo>
                  <a:pt x="54" y="151"/>
                </a:lnTo>
                <a:lnTo>
                  <a:pt x="54" y="150"/>
                </a:lnTo>
                <a:lnTo>
                  <a:pt x="54" y="148"/>
                </a:lnTo>
                <a:lnTo>
                  <a:pt x="54" y="146"/>
                </a:lnTo>
                <a:lnTo>
                  <a:pt x="54" y="144"/>
                </a:lnTo>
                <a:lnTo>
                  <a:pt x="54" y="143"/>
                </a:lnTo>
                <a:lnTo>
                  <a:pt x="54" y="141"/>
                </a:lnTo>
                <a:lnTo>
                  <a:pt x="52" y="141"/>
                </a:lnTo>
                <a:lnTo>
                  <a:pt x="52" y="139"/>
                </a:lnTo>
                <a:lnTo>
                  <a:pt x="52" y="137"/>
                </a:lnTo>
                <a:lnTo>
                  <a:pt x="52" y="136"/>
                </a:lnTo>
                <a:lnTo>
                  <a:pt x="52" y="134"/>
                </a:lnTo>
                <a:lnTo>
                  <a:pt x="50" y="132"/>
                </a:lnTo>
                <a:lnTo>
                  <a:pt x="50" y="130"/>
                </a:lnTo>
                <a:lnTo>
                  <a:pt x="50" y="129"/>
                </a:lnTo>
                <a:lnTo>
                  <a:pt x="50" y="127"/>
                </a:lnTo>
                <a:lnTo>
                  <a:pt x="50" y="125"/>
                </a:lnTo>
                <a:lnTo>
                  <a:pt x="49" y="123"/>
                </a:lnTo>
                <a:lnTo>
                  <a:pt x="49" y="122"/>
                </a:lnTo>
                <a:lnTo>
                  <a:pt x="49" y="120"/>
                </a:lnTo>
                <a:lnTo>
                  <a:pt x="49" y="118"/>
                </a:lnTo>
                <a:lnTo>
                  <a:pt x="49" y="116"/>
                </a:lnTo>
                <a:lnTo>
                  <a:pt x="49" y="115"/>
                </a:lnTo>
                <a:lnTo>
                  <a:pt x="47" y="113"/>
                </a:lnTo>
                <a:lnTo>
                  <a:pt x="47" y="111"/>
                </a:lnTo>
                <a:lnTo>
                  <a:pt x="47" y="109"/>
                </a:lnTo>
                <a:lnTo>
                  <a:pt x="47" y="108"/>
                </a:lnTo>
                <a:lnTo>
                  <a:pt x="47" y="106"/>
                </a:lnTo>
                <a:lnTo>
                  <a:pt x="47" y="104"/>
                </a:lnTo>
                <a:lnTo>
                  <a:pt x="45" y="102"/>
                </a:lnTo>
                <a:lnTo>
                  <a:pt x="45" y="101"/>
                </a:lnTo>
                <a:lnTo>
                  <a:pt x="45" y="99"/>
                </a:lnTo>
                <a:lnTo>
                  <a:pt x="45" y="97"/>
                </a:lnTo>
                <a:lnTo>
                  <a:pt x="45" y="96"/>
                </a:lnTo>
                <a:lnTo>
                  <a:pt x="45" y="94"/>
                </a:lnTo>
                <a:lnTo>
                  <a:pt x="45" y="92"/>
                </a:lnTo>
                <a:lnTo>
                  <a:pt x="44" y="90"/>
                </a:lnTo>
                <a:lnTo>
                  <a:pt x="44" y="89"/>
                </a:lnTo>
                <a:lnTo>
                  <a:pt x="42" y="89"/>
                </a:lnTo>
                <a:lnTo>
                  <a:pt x="40" y="87"/>
                </a:lnTo>
                <a:lnTo>
                  <a:pt x="40" y="85"/>
                </a:lnTo>
                <a:lnTo>
                  <a:pt x="38" y="85"/>
                </a:lnTo>
                <a:lnTo>
                  <a:pt x="37" y="83"/>
                </a:lnTo>
                <a:lnTo>
                  <a:pt x="35" y="82"/>
                </a:lnTo>
                <a:lnTo>
                  <a:pt x="33" y="80"/>
                </a:lnTo>
                <a:lnTo>
                  <a:pt x="31" y="80"/>
                </a:lnTo>
                <a:lnTo>
                  <a:pt x="31" y="78"/>
                </a:lnTo>
                <a:lnTo>
                  <a:pt x="30" y="78"/>
                </a:lnTo>
                <a:lnTo>
                  <a:pt x="30" y="76"/>
                </a:lnTo>
                <a:lnTo>
                  <a:pt x="28" y="76"/>
                </a:lnTo>
                <a:lnTo>
                  <a:pt x="26" y="76"/>
                </a:lnTo>
                <a:lnTo>
                  <a:pt x="26" y="75"/>
                </a:lnTo>
                <a:lnTo>
                  <a:pt x="24" y="75"/>
                </a:lnTo>
                <a:lnTo>
                  <a:pt x="24" y="73"/>
                </a:lnTo>
                <a:lnTo>
                  <a:pt x="23" y="73"/>
                </a:lnTo>
                <a:lnTo>
                  <a:pt x="21" y="71"/>
                </a:lnTo>
                <a:lnTo>
                  <a:pt x="21" y="69"/>
                </a:lnTo>
                <a:lnTo>
                  <a:pt x="19" y="69"/>
                </a:lnTo>
                <a:lnTo>
                  <a:pt x="19" y="68"/>
                </a:lnTo>
                <a:lnTo>
                  <a:pt x="17" y="68"/>
                </a:lnTo>
                <a:lnTo>
                  <a:pt x="16" y="66"/>
                </a:lnTo>
                <a:lnTo>
                  <a:pt x="14" y="64"/>
                </a:lnTo>
                <a:lnTo>
                  <a:pt x="12" y="62"/>
                </a:lnTo>
                <a:lnTo>
                  <a:pt x="10" y="61"/>
                </a:lnTo>
                <a:lnTo>
                  <a:pt x="9" y="61"/>
                </a:lnTo>
                <a:lnTo>
                  <a:pt x="9" y="59"/>
                </a:lnTo>
                <a:lnTo>
                  <a:pt x="7" y="57"/>
                </a:lnTo>
                <a:lnTo>
                  <a:pt x="5" y="55"/>
                </a:lnTo>
                <a:lnTo>
                  <a:pt x="3" y="54"/>
                </a:lnTo>
                <a:lnTo>
                  <a:pt x="2" y="54"/>
                </a:lnTo>
                <a:lnTo>
                  <a:pt x="2" y="52"/>
                </a:lnTo>
                <a:lnTo>
                  <a:pt x="0" y="52"/>
                </a:lnTo>
                <a:lnTo>
                  <a:pt x="0" y="50"/>
                </a:lnTo>
                <a:lnTo>
                  <a:pt x="2" y="50"/>
                </a:lnTo>
                <a:lnTo>
                  <a:pt x="3" y="50"/>
                </a:lnTo>
                <a:lnTo>
                  <a:pt x="5" y="50"/>
                </a:lnTo>
                <a:lnTo>
                  <a:pt x="7" y="50"/>
                </a:lnTo>
                <a:lnTo>
                  <a:pt x="9" y="50"/>
                </a:lnTo>
                <a:lnTo>
                  <a:pt x="10" y="50"/>
                </a:lnTo>
                <a:lnTo>
                  <a:pt x="12" y="48"/>
                </a:lnTo>
                <a:lnTo>
                  <a:pt x="14" y="48"/>
                </a:lnTo>
                <a:lnTo>
                  <a:pt x="16" y="48"/>
                </a:lnTo>
                <a:lnTo>
                  <a:pt x="17" y="48"/>
                </a:lnTo>
                <a:lnTo>
                  <a:pt x="19" y="48"/>
                </a:lnTo>
                <a:lnTo>
                  <a:pt x="21" y="48"/>
                </a:lnTo>
                <a:lnTo>
                  <a:pt x="23" y="48"/>
                </a:lnTo>
                <a:lnTo>
                  <a:pt x="24" y="48"/>
                </a:lnTo>
                <a:lnTo>
                  <a:pt x="26" y="48"/>
                </a:lnTo>
                <a:lnTo>
                  <a:pt x="28" y="48"/>
                </a:lnTo>
                <a:lnTo>
                  <a:pt x="30" y="48"/>
                </a:lnTo>
                <a:lnTo>
                  <a:pt x="31" y="48"/>
                </a:lnTo>
                <a:lnTo>
                  <a:pt x="33" y="48"/>
                </a:lnTo>
                <a:lnTo>
                  <a:pt x="35" y="48"/>
                </a:lnTo>
                <a:lnTo>
                  <a:pt x="37" y="48"/>
                </a:lnTo>
                <a:lnTo>
                  <a:pt x="38" y="48"/>
                </a:lnTo>
                <a:lnTo>
                  <a:pt x="40" y="48"/>
                </a:lnTo>
                <a:lnTo>
                  <a:pt x="42" y="48"/>
                </a:lnTo>
                <a:lnTo>
                  <a:pt x="44" y="48"/>
                </a:lnTo>
                <a:lnTo>
                  <a:pt x="45" y="48"/>
                </a:lnTo>
                <a:lnTo>
                  <a:pt x="47" y="48"/>
                </a:lnTo>
                <a:lnTo>
                  <a:pt x="49" y="48"/>
                </a:lnTo>
                <a:lnTo>
                  <a:pt x="50" y="48"/>
                </a:lnTo>
                <a:lnTo>
                  <a:pt x="52" y="48"/>
                </a:lnTo>
                <a:lnTo>
                  <a:pt x="54" y="48"/>
                </a:lnTo>
                <a:lnTo>
                  <a:pt x="56" y="48"/>
                </a:lnTo>
                <a:lnTo>
                  <a:pt x="57" y="48"/>
                </a:lnTo>
                <a:lnTo>
                  <a:pt x="59" y="48"/>
                </a:lnTo>
                <a:lnTo>
                  <a:pt x="61" y="48"/>
                </a:lnTo>
                <a:lnTo>
                  <a:pt x="63" y="48"/>
                </a:lnTo>
                <a:lnTo>
                  <a:pt x="64" y="48"/>
                </a:lnTo>
                <a:lnTo>
                  <a:pt x="66" y="48"/>
                </a:lnTo>
                <a:lnTo>
                  <a:pt x="68" y="48"/>
                </a:lnTo>
                <a:lnTo>
                  <a:pt x="70" y="48"/>
                </a:lnTo>
                <a:lnTo>
                  <a:pt x="71" y="48"/>
                </a:lnTo>
                <a:lnTo>
                  <a:pt x="73" y="48"/>
                </a:lnTo>
                <a:lnTo>
                  <a:pt x="75" y="48"/>
                </a:lnTo>
                <a:lnTo>
                  <a:pt x="77" y="48"/>
                </a:lnTo>
                <a:lnTo>
                  <a:pt x="78" y="48"/>
                </a:lnTo>
                <a:lnTo>
                  <a:pt x="80" y="48"/>
                </a:lnTo>
                <a:lnTo>
                  <a:pt x="82" y="48"/>
                </a:lnTo>
                <a:lnTo>
                  <a:pt x="84" y="48"/>
                </a:lnTo>
                <a:lnTo>
                  <a:pt x="85" y="48"/>
                </a:lnTo>
                <a:lnTo>
                  <a:pt x="87" y="48"/>
                </a:lnTo>
                <a:lnTo>
                  <a:pt x="89" y="48"/>
                </a:lnTo>
                <a:lnTo>
                  <a:pt x="91" y="48"/>
                </a:lnTo>
                <a:lnTo>
                  <a:pt x="92" y="48"/>
                </a:lnTo>
                <a:lnTo>
                  <a:pt x="94" y="48"/>
                </a:lnTo>
                <a:lnTo>
                  <a:pt x="94" y="47"/>
                </a:lnTo>
                <a:lnTo>
                  <a:pt x="96" y="47"/>
                </a:lnTo>
                <a:lnTo>
                  <a:pt x="98" y="47"/>
                </a:lnTo>
                <a:lnTo>
                  <a:pt x="99" y="47"/>
                </a:lnTo>
                <a:lnTo>
                  <a:pt x="101" y="45"/>
                </a:lnTo>
                <a:lnTo>
                  <a:pt x="103" y="45"/>
                </a:lnTo>
                <a:lnTo>
                  <a:pt x="105" y="43"/>
                </a:lnTo>
                <a:lnTo>
                  <a:pt x="105" y="41"/>
                </a:lnTo>
                <a:lnTo>
                  <a:pt x="106" y="41"/>
                </a:lnTo>
                <a:lnTo>
                  <a:pt x="108" y="40"/>
                </a:lnTo>
                <a:lnTo>
                  <a:pt x="110" y="38"/>
                </a:lnTo>
                <a:lnTo>
                  <a:pt x="110" y="36"/>
                </a:lnTo>
                <a:lnTo>
                  <a:pt x="112" y="36"/>
                </a:lnTo>
                <a:lnTo>
                  <a:pt x="112" y="34"/>
                </a:lnTo>
                <a:lnTo>
                  <a:pt x="113" y="34"/>
                </a:lnTo>
                <a:lnTo>
                  <a:pt x="113" y="33"/>
                </a:lnTo>
                <a:lnTo>
                  <a:pt x="115" y="33"/>
                </a:lnTo>
                <a:lnTo>
                  <a:pt x="115" y="31"/>
                </a:lnTo>
                <a:lnTo>
                  <a:pt x="117" y="29"/>
                </a:lnTo>
                <a:lnTo>
                  <a:pt x="117" y="27"/>
                </a:lnTo>
                <a:lnTo>
                  <a:pt x="119" y="27"/>
                </a:lnTo>
                <a:lnTo>
                  <a:pt x="120" y="26"/>
                </a:lnTo>
                <a:lnTo>
                  <a:pt x="120" y="24"/>
                </a:lnTo>
                <a:lnTo>
                  <a:pt x="122" y="24"/>
                </a:lnTo>
                <a:lnTo>
                  <a:pt x="122" y="22"/>
                </a:lnTo>
                <a:lnTo>
                  <a:pt x="124" y="22"/>
                </a:lnTo>
                <a:lnTo>
                  <a:pt x="126" y="20"/>
                </a:lnTo>
                <a:lnTo>
                  <a:pt x="127" y="19"/>
                </a:lnTo>
                <a:lnTo>
                  <a:pt x="127" y="17"/>
                </a:lnTo>
                <a:lnTo>
                  <a:pt x="129" y="17"/>
                </a:lnTo>
                <a:lnTo>
                  <a:pt x="131" y="15"/>
                </a:lnTo>
                <a:lnTo>
                  <a:pt x="131" y="13"/>
                </a:lnTo>
                <a:lnTo>
                  <a:pt x="133" y="13"/>
                </a:lnTo>
                <a:lnTo>
                  <a:pt x="134" y="12"/>
                </a:lnTo>
                <a:lnTo>
                  <a:pt x="136" y="10"/>
                </a:lnTo>
                <a:lnTo>
                  <a:pt x="138" y="8"/>
                </a:lnTo>
                <a:lnTo>
                  <a:pt x="138" y="6"/>
                </a:lnTo>
                <a:lnTo>
                  <a:pt x="139" y="6"/>
                </a:lnTo>
                <a:lnTo>
                  <a:pt x="139" y="5"/>
                </a:lnTo>
                <a:lnTo>
                  <a:pt x="141" y="5"/>
                </a:lnTo>
                <a:lnTo>
                  <a:pt x="141" y="3"/>
                </a:lnTo>
                <a:lnTo>
                  <a:pt x="143" y="1"/>
                </a:lnTo>
                <a:lnTo>
                  <a:pt x="145" y="1"/>
                </a:lnTo>
                <a:lnTo>
                  <a:pt x="146" y="1"/>
                </a:lnTo>
                <a:lnTo>
                  <a:pt x="153" y="1"/>
                </a:lnTo>
                <a:lnTo>
                  <a:pt x="160" y="1"/>
                </a:lnTo>
                <a:lnTo>
                  <a:pt x="166" y="0"/>
                </a:lnTo>
                <a:lnTo>
                  <a:pt x="174" y="0"/>
                </a:lnTo>
                <a:lnTo>
                  <a:pt x="185" y="1"/>
                </a:lnTo>
                <a:lnTo>
                  <a:pt x="194" y="3"/>
                </a:lnTo>
                <a:lnTo>
                  <a:pt x="202" y="3"/>
                </a:lnTo>
                <a:lnTo>
                  <a:pt x="213" y="1"/>
                </a:lnTo>
                <a:lnTo>
                  <a:pt x="220" y="1"/>
                </a:lnTo>
                <a:lnTo>
                  <a:pt x="228" y="1"/>
                </a:lnTo>
                <a:lnTo>
                  <a:pt x="237" y="1"/>
                </a:lnTo>
                <a:lnTo>
                  <a:pt x="241" y="1"/>
                </a:lnTo>
                <a:lnTo>
                  <a:pt x="244" y="1"/>
                </a:lnTo>
                <a:lnTo>
                  <a:pt x="249" y="1"/>
                </a:lnTo>
                <a:lnTo>
                  <a:pt x="253" y="1"/>
                </a:lnTo>
                <a:lnTo>
                  <a:pt x="256" y="1"/>
                </a:lnTo>
                <a:lnTo>
                  <a:pt x="263" y="0"/>
                </a:lnTo>
                <a:lnTo>
                  <a:pt x="263" y="1"/>
                </a:lnTo>
                <a:lnTo>
                  <a:pt x="263" y="3"/>
                </a:lnTo>
                <a:lnTo>
                  <a:pt x="263" y="5"/>
                </a:lnTo>
                <a:lnTo>
                  <a:pt x="263" y="6"/>
                </a:lnTo>
                <a:lnTo>
                  <a:pt x="265" y="6"/>
                </a:lnTo>
                <a:lnTo>
                  <a:pt x="265" y="8"/>
                </a:lnTo>
                <a:lnTo>
                  <a:pt x="265" y="10"/>
                </a:lnTo>
                <a:lnTo>
                  <a:pt x="267" y="10"/>
                </a:lnTo>
                <a:lnTo>
                  <a:pt x="267" y="12"/>
                </a:lnTo>
                <a:lnTo>
                  <a:pt x="267" y="13"/>
                </a:lnTo>
                <a:lnTo>
                  <a:pt x="269" y="13"/>
                </a:lnTo>
                <a:lnTo>
                  <a:pt x="269" y="15"/>
                </a:lnTo>
                <a:lnTo>
                  <a:pt x="270" y="15"/>
                </a:lnTo>
                <a:lnTo>
                  <a:pt x="270" y="17"/>
                </a:lnTo>
                <a:lnTo>
                  <a:pt x="272" y="17"/>
                </a:lnTo>
                <a:lnTo>
                  <a:pt x="272" y="19"/>
                </a:lnTo>
                <a:lnTo>
                  <a:pt x="274" y="19"/>
                </a:lnTo>
                <a:lnTo>
                  <a:pt x="274" y="20"/>
                </a:lnTo>
                <a:lnTo>
                  <a:pt x="274" y="22"/>
                </a:lnTo>
                <a:lnTo>
                  <a:pt x="276" y="22"/>
                </a:lnTo>
                <a:lnTo>
                  <a:pt x="276" y="24"/>
                </a:lnTo>
                <a:lnTo>
                  <a:pt x="277" y="24"/>
                </a:lnTo>
                <a:lnTo>
                  <a:pt x="279" y="24"/>
                </a:lnTo>
                <a:lnTo>
                  <a:pt x="281" y="26"/>
                </a:lnTo>
                <a:lnTo>
                  <a:pt x="283" y="26"/>
                </a:lnTo>
                <a:lnTo>
                  <a:pt x="284" y="26"/>
                </a:lnTo>
                <a:lnTo>
                  <a:pt x="286" y="26"/>
                </a:lnTo>
                <a:lnTo>
                  <a:pt x="288" y="26"/>
                </a:lnTo>
                <a:lnTo>
                  <a:pt x="290" y="26"/>
                </a:lnTo>
                <a:lnTo>
                  <a:pt x="290" y="27"/>
                </a:lnTo>
                <a:lnTo>
                  <a:pt x="290" y="29"/>
                </a:lnTo>
                <a:lnTo>
                  <a:pt x="288" y="31"/>
                </a:lnTo>
                <a:lnTo>
                  <a:pt x="288" y="33"/>
                </a:lnTo>
                <a:lnTo>
                  <a:pt x="288" y="34"/>
                </a:lnTo>
                <a:lnTo>
                  <a:pt x="288" y="36"/>
                </a:lnTo>
                <a:lnTo>
                  <a:pt x="288" y="38"/>
                </a:lnTo>
                <a:lnTo>
                  <a:pt x="288" y="40"/>
                </a:lnTo>
                <a:lnTo>
                  <a:pt x="288" y="41"/>
                </a:lnTo>
                <a:lnTo>
                  <a:pt x="288" y="43"/>
                </a:lnTo>
                <a:lnTo>
                  <a:pt x="290" y="45"/>
                </a:lnTo>
                <a:lnTo>
                  <a:pt x="291" y="45"/>
                </a:lnTo>
                <a:lnTo>
                  <a:pt x="293" y="45"/>
                </a:lnTo>
                <a:lnTo>
                  <a:pt x="295" y="47"/>
                </a:lnTo>
                <a:lnTo>
                  <a:pt x="297" y="47"/>
                </a:lnTo>
                <a:lnTo>
                  <a:pt x="297" y="45"/>
                </a:lnTo>
                <a:lnTo>
                  <a:pt x="298" y="45"/>
                </a:lnTo>
                <a:lnTo>
                  <a:pt x="300" y="45"/>
                </a:lnTo>
                <a:lnTo>
                  <a:pt x="302" y="45"/>
                </a:lnTo>
                <a:lnTo>
                  <a:pt x="304" y="45"/>
                </a:lnTo>
                <a:lnTo>
                  <a:pt x="305" y="45"/>
                </a:lnTo>
                <a:lnTo>
                  <a:pt x="305" y="43"/>
                </a:lnTo>
                <a:lnTo>
                  <a:pt x="307" y="43"/>
                </a:lnTo>
                <a:lnTo>
                  <a:pt x="309" y="43"/>
                </a:lnTo>
                <a:lnTo>
                  <a:pt x="311" y="41"/>
                </a:lnTo>
                <a:lnTo>
                  <a:pt x="312" y="41"/>
                </a:lnTo>
                <a:lnTo>
                  <a:pt x="312" y="40"/>
                </a:lnTo>
                <a:lnTo>
                  <a:pt x="314" y="40"/>
                </a:lnTo>
                <a:lnTo>
                  <a:pt x="316" y="40"/>
                </a:lnTo>
                <a:lnTo>
                  <a:pt x="316" y="38"/>
                </a:lnTo>
                <a:lnTo>
                  <a:pt x="317" y="38"/>
                </a:lnTo>
                <a:lnTo>
                  <a:pt x="317" y="36"/>
                </a:lnTo>
                <a:lnTo>
                  <a:pt x="319" y="34"/>
                </a:lnTo>
                <a:lnTo>
                  <a:pt x="321" y="33"/>
                </a:lnTo>
                <a:lnTo>
                  <a:pt x="323" y="33"/>
                </a:lnTo>
                <a:lnTo>
                  <a:pt x="323" y="31"/>
                </a:lnTo>
                <a:lnTo>
                  <a:pt x="324" y="33"/>
                </a:lnTo>
                <a:lnTo>
                  <a:pt x="326" y="33"/>
                </a:lnTo>
                <a:lnTo>
                  <a:pt x="326" y="34"/>
                </a:lnTo>
                <a:lnTo>
                  <a:pt x="328" y="34"/>
                </a:lnTo>
                <a:lnTo>
                  <a:pt x="328" y="36"/>
                </a:lnTo>
                <a:lnTo>
                  <a:pt x="328" y="38"/>
                </a:lnTo>
                <a:lnTo>
                  <a:pt x="328" y="40"/>
                </a:lnTo>
                <a:lnTo>
                  <a:pt x="328" y="41"/>
                </a:lnTo>
                <a:lnTo>
                  <a:pt x="328" y="43"/>
                </a:lnTo>
                <a:lnTo>
                  <a:pt x="330" y="45"/>
                </a:lnTo>
                <a:lnTo>
                  <a:pt x="331" y="45"/>
                </a:lnTo>
                <a:lnTo>
                  <a:pt x="331" y="47"/>
                </a:lnTo>
                <a:lnTo>
                  <a:pt x="331" y="48"/>
                </a:lnTo>
                <a:lnTo>
                  <a:pt x="331" y="50"/>
                </a:lnTo>
                <a:lnTo>
                  <a:pt x="331" y="52"/>
                </a:lnTo>
                <a:lnTo>
                  <a:pt x="333" y="54"/>
                </a:lnTo>
                <a:lnTo>
                  <a:pt x="335" y="54"/>
                </a:lnTo>
                <a:lnTo>
                  <a:pt x="335" y="55"/>
                </a:lnTo>
                <a:lnTo>
                  <a:pt x="337" y="55"/>
                </a:lnTo>
                <a:lnTo>
                  <a:pt x="338" y="57"/>
                </a:lnTo>
                <a:lnTo>
                  <a:pt x="340" y="57"/>
                </a:lnTo>
                <a:lnTo>
                  <a:pt x="342" y="57"/>
                </a:lnTo>
                <a:lnTo>
                  <a:pt x="344" y="57"/>
                </a:lnTo>
                <a:lnTo>
                  <a:pt x="345" y="57"/>
                </a:lnTo>
                <a:lnTo>
                  <a:pt x="345" y="59"/>
                </a:lnTo>
                <a:lnTo>
                  <a:pt x="345" y="61"/>
                </a:lnTo>
                <a:lnTo>
                  <a:pt x="345" y="62"/>
                </a:lnTo>
                <a:lnTo>
                  <a:pt x="345" y="64"/>
                </a:lnTo>
                <a:lnTo>
                  <a:pt x="347" y="66"/>
                </a:lnTo>
                <a:lnTo>
                  <a:pt x="347" y="68"/>
                </a:lnTo>
                <a:lnTo>
                  <a:pt x="347" y="69"/>
                </a:lnTo>
                <a:lnTo>
                  <a:pt x="349" y="69"/>
                </a:lnTo>
                <a:lnTo>
                  <a:pt x="349" y="71"/>
                </a:lnTo>
                <a:lnTo>
                  <a:pt x="351" y="71"/>
                </a:lnTo>
                <a:lnTo>
                  <a:pt x="352" y="73"/>
                </a:lnTo>
                <a:lnTo>
                  <a:pt x="354" y="75"/>
                </a:lnTo>
                <a:lnTo>
                  <a:pt x="356" y="75"/>
                </a:lnTo>
                <a:lnTo>
                  <a:pt x="356" y="76"/>
                </a:lnTo>
                <a:lnTo>
                  <a:pt x="358" y="78"/>
                </a:lnTo>
                <a:lnTo>
                  <a:pt x="358" y="80"/>
                </a:lnTo>
                <a:lnTo>
                  <a:pt x="358" y="82"/>
                </a:lnTo>
                <a:lnTo>
                  <a:pt x="359" y="82"/>
                </a:lnTo>
                <a:lnTo>
                  <a:pt x="359" y="83"/>
                </a:lnTo>
                <a:lnTo>
                  <a:pt x="359" y="85"/>
                </a:lnTo>
                <a:lnTo>
                  <a:pt x="359" y="87"/>
                </a:lnTo>
                <a:lnTo>
                  <a:pt x="359" y="89"/>
                </a:lnTo>
                <a:lnTo>
                  <a:pt x="359" y="90"/>
                </a:lnTo>
                <a:lnTo>
                  <a:pt x="359" y="92"/>
                </a:lnTo>
                <a:lnTo>
                  <a:pt x="359" y="94"/>
                </a:lnTo>
                <a:lnTo>
                  <a:pt x="361" y="96"/>
                </a:lnTo>
                <a:lnTo>
                  <a:pt x="361" y="97"/>
                </a:lnTo>
                <a:lnTo>
                  <a:pt x="361" y="99"/>
                </a:lnTo>
                <a:lnTo>
                  <a:pt x="363" y="99"/>
                </a:lnTo>
                <a:lnTo>
                  <a:pt x="361" y="101"/>
                </a:lnTo>
                <a:lnTo>
                  <a:pt x="363" y="101"/>
                </a:lnTo>
                <a:lnTo>
                  <a:pt x="363" y="102"/>
                </a:lnTo>
                <a:lnTo>
                  <a:pt x="363" y="104"/>
                </a:lnTo>
                <a:lnTo>
                  <a:pt x="363" y="106"/>
                </a:lnTo>
                <a:lnTo>
                  <a:pt x="365" y="108"/>
                </a:lnTo>
                <a:lnTo>
                  <a:pt x="366" y="108"/>
                </a:lnTo>
                <a:lnTo>
                  <a:pt x="366" y="109"/>
                </a:lnTo>
                <a:lnTo>
                  <a:pt x="368" y="108"/>
                </a:lnTo>
                <a:lnTo>
                  <a:pt x="370" y="108"/>
                </a:lnTo>
                <a:lnTo>
                  <a:pt x="370" y="106"/>
                </a:lnTo>
                <a:lnTo>
                  <a:pt x="370" y="108"/>
                </a:lnTo>
                <a:lnTo>
                  <a:pt x="370" y="109"/>
                </a:lnTo>
                <a:lnTo>
                  <a:pt x="370" y="111"/>
                </a:lnTo>
                <a:lnTo>
                  <a:pt x="370" y="113"/>
                </a:lnTo>
                <a:lnTo>
                  <a:pt x="368" y="115"/>
                </a:lnTo>
                <a:lnTo>
                  <a:pt x="366" y="115"/>
                </a:lnTo>
                <a:lnTo>
                  <a:pt x="365" y="115"/>
                </a:lnTo>
                <a:lnTo>
                  <a:pt x="365" y="116"/>
                </a:lnTo>
                <a:lnTo>
                  <a:pt x="363" y="116"/>
                </a:lnTo>
                <a:lnTo>
                  <a:pt x="363" y="118"/>
                </a:lnTo>
                <a:lnTo>
                  <a:pt x="361" y="120"/>
                </a:lnTo>
                <a:lnTo>
                  <a:pt x="359" y="122"/>
                </a:lnTo>
                <a:lnTo>
                  <a:pt x="359" y="123"/>
                </a:lnTo>
                <a:lnTo>
                  <a:pt x="359" y="125"/>
                </a:lnTo>
                <a:lnTo>
                  <a:pt x="361" y="127"/>
                </a:lnTo>
                <a:lnTo>
                  <a:pt x="361" y="129"/>
                </a:lnTo>
                <a:lnTo>
                  <a:pt x="361" y="130"/>
                </a:lnTo>
                <a:lnTo>
                  <a:pt x="363" y="130"/>
                </a:lnTo>
                <a:lnTo>
                  <a:pt x="363" y="132"/>
                </a:lnTo>
                <a:lnTo>
                  <a:pt x="365" y="134"/>
                </a:lnTo>
                <a:lnTo>
                  <a:pt x="366" y="136"/>
                </a:lnTo>
                <a:lnTo>
                  <a:pt x="368" y="136"/>
                </a:lnTo>
                <a:lnTo>
                  <a:pt x="368" y="137"/>
                </a:lnTo>
                <a:lnTo>
                  <a:pt x="370" y="137"/>
                </a:lnTo>
                <a:lnTo>
                  <a:pt x="372" y="137"/>
                </a:lnTo>
                <a:lnTo>
                  <a:pt x="372" y="139"/>
                </a:lnTo>
                <a:lnTo>
                  <a:pt x="373" y="139"/>
                </a:lnTo>
                <a:lnTo>
                  <a:pt x="373" y="141"/>
                </a:lnTo>
                <a:lnTo>
                  <a:pt x="375" y="141"/>
                </a:lnTo>
                <a:lnTo>
                  <a:pt x="377" y="143"/>
                </a:lnTo>
                <a:lnTo>
                  <a:pt x="379" y="143"/>
                </a:lnTo>
                <a:lnTo>
                  <a:pt x="380" y="144"/>
                </a:lnTo>
                <a:lnTo>
                  <a:pt x="382" y="144"/>
                </a:lnTo>
                <a:lnTo>
                  <a:pt x="382" y="146"/>
                </a:lnTo>
                <a:lnTo>
                  <a:pt x="384" y="146"/>
                </a:lnTo>
                <a:lnTo>
                  <a:pt x="384" y="148"/>
                </a:lnTo>
                <a:lnTo>
                  <a:pt x="384" y="150"/>
                </a:lnTo>
                <a:lnTo>
                  <a:pt x="386" y="151"/>
                </a:lnTo>
                <a:lnTo>
                  <a:pt x="387" y="153"/>
                </a:lnTo>
                <a:lnTo>
                  <a:pt x="389" y="153"/>
                </a:lnTo>
                <a:lnTo>
                  <a:pt x="391" y="153"/>
                </a:lnTo>
                <a:lnTo>
                  <a:pt x="393" y="153"/>
                </a:lnTo>
                <a:lnTo>
                  <a:pt x="394" y="155"/>
                </a:lnTo>
                <a:lnTo>
                  <a:pt x="394" y="157"/>
                </a:lnTo>
                <a:lnTo>
                  <a:pt x="393" y="158"/>
                </a:lnTo>
                <a:lnTo>
                  <a:pt x="393" y="160"/>
                </a:lnTo>
                <a:lnTo>
                  <a:pt x="393" y="162"/>
                </a:lnTo>
                <a:lnTo>
                  <a:pt x="393" y="164"/>
                </a:lnTo>
                <a:lnTo>
                  <a:pt x="394" y="164"/>
                </a:lnTo>
                <a:lnTo>
                  <a:pt x="396" y="164"/>
                </a:lnTo>
                <a:lnTo>
                  <a:pt x="398" y="164"/>
                </a:lnTo>
                <a:lnTo>
                  <a:pt x="400" y="165"/>
                </a:lnTo>
                <a:lnTo>
                  <a:pt x="400" y="167"/>
                </a:lnTo>
                <a:lnTo>
                  <a:pt x="398" y="167"/>
                </a:lnTo>
                <a:lnTo>
                  <a:pt x="396" y="169"/>
                </a:lnTo>
                <a:lnTo>
                  <a:pt x="394" y="169"/>
                </a:lnTo>
                <a:lnTo>
                  <a:pt x="394" y="171"/>
                </a:lnTo>
                <a:lnTo>
                  <a:pt x="393" y="171"/>
                </a:lnTo>
                <a:lnTo>
                  <a:pt x="393" y="172"/>
                </a:lnTo>
                <a:lnTo>
                  <a:pt x="394" y="174"/>
                </a:lnTo>
                <a:lnTo>
                  <a:pt x="396" y="176"/>
                </a:lnTo>
                <a:lnTo>
                  <a:pt x="398" y="176"/>
                </a:lnTo>
                <a:lnTo>
                  <a:pt x="398" y="178"/>
                </a:lnTo>
                <a:lnTo>
                  <a:pt x="400" y="179"/>
                </a:lnTo>
                <a:lnTo>
                  <a:pt x="400" y="181"/>
                </a:lnTo>
                <a:lnTo>
                  <a:pt x="400" y="183"/>
                </a:lnTo>
                <a:lnTo>
                  <a:pt x="400" y="185"/>
                </a:lnTo>
                <a:lnTo>
                  <a:pt x="400" y="186"/>
                </a:lnTo>
                <a:lnTo>
                  <a:pt x="400" y="188"/>
                </a:lnTo>
                <a:lnTo>
                  <a:pt x="400" y="190"/>
                </a:lnTo>
                <a:lnTo>
                  <a:pt x="401" y="190"/>
                </a:lnTo>
                <a:lnTo>
                  <a:pt x="403" y="190"/>
                </a:lnTo>
                <a:lnTo>
                  <a:pt x="405" y="190"/>
                </a:lnTo>
                <a:lnTo>
                  <a:pt x="405" y="188"/>
                </a:lnTo>
                <a:lnTo>
                  <a:pt x="406" y="188"/>
                </a:lnTo>
                <a:lnTo>
                  <a:pt x="408" y="188"/>
                </a:lnTo>
                <a:lnTo>
                  <a:pt x="408" y="186"/>
                </a:lnTo>
                <a:lnTo>
                  <a:pt x="410" y="186"/>
                </a:lnTo>
                <a:lnTo>
                  <a:pt x="412" y="185"/>
                </a:lnTo>
                <a:lnTo>
                  <a:pt x="413" y="185"/>
                </a:lnTo>
                <a:lnTo>
                  <a:pt x="415" y="185"/>
                </a:lnTo>
                <a:lnTo>
                  <a:pt x="415" y="186"/>
                </a:lnTo>
                <a:lnTo>
                  <a:pt x="417" y="186"/>
                </a:lnTo>
                <a:lnTo>
                  <a:pt x="417" y="188"/>
                </a:lnTo>
                <a:lnTo>
                  <a:pt x="419" y="188"/>
                </a:lnTo>
                <a:lnTo>
                  <a:pt x="420" y="190"/>
                </a:lnTo>
                <a:lnTo>
                  <a:pt x="422" y="190"/>
                </a:lnTo>
                <a:lnTo>
                  <a:pt x="424" y="188"/>
                </a:lnTo>
                <a:lnTo>
                  <a:pt x="426" y="188"/>
                </a:lnTo>
                <a:lnTo>
                  <a:pt x="426" y="186"/>
                </a:lnTo>
                <a:lnTo>
                  <a:pt x="427" y="186"/>
                </a:lnTo>
                <a:lnTo>
                  <a:pt x="427" y="188"/>
                </a:lnTo>
                <a:lnTo>
                  <a:pt x="427" y="190"/>
                </a:lnTo>
                <a:lnTo>
                  <a:pt x="429" y="190"/>
                </a:lnTo>
                <a:lnTo>
                  <a:pt x="429" y="191"/>
                </a:lnTo>
                <a:lnTo>
                  <a:pt x="429" y="193"/>
                </a:lnTo>
                <a:lnTo>
                  <a:pt x="429" y="195"/>
                </a:lnTo>
                <a:lnTo>
                  <a:pt x="429" y="197"/>
                </a:lnTo>
                <a:lnTo>
                  <a:pt x="431" y="197"/>
                </a:lnTo>
                <a:lnTo>
                  <a:pt x="431" y="198"/>
                </a:lnTo>
                <a:lnTo>
                  <a:pt x="431" y="200"/>
                </a:lnTo>
                <a:lnTo>
                  <a:pt x="431" y="202"/>
                </a:lnTo>
                <a:lnTo>
                  <a:pt x="433" y="204"/>
                </a:lnTo>
                <a:lnTo>
                  <a:pt x="434" y="204"/>
                </a:lnTo>
                <a:lnTo>
                  <a:pt x="436" y="204"/>
                </a:lnTo>
                <a:lnTo>
                  <a:pt x="438" y="205"/>
                </a:lnTo>
                <a:lnTo>
                  <a:pt x="438" y="207"/>
                </a:lnTo>
                <a:lnTo>
                  <a:pt x="440" y="207"/>
                </a:lnTo>
                <a:lnTo>
                  <a:pt x="441" y="207"/>
                </a:lnTo>
                <a:lnTo>
                  <a:pt x="443" y="207"/>
                </a:lnTo>
                <a:lnTo>
                  <a:pt x="445" y="207"/>
                </a:lnTo>
                <a:lnTo>
                  <a:pt x="447" y="205"/>
                </a:lnTo>
                <a:lnTo>
                  <a:pt x="447" y="204"/>
                </a:lnTo>
                <a:lnTo>
                  <a:pt x="448" y="202"/>
                </a:lnTo>
                <a:lnTo>
                  <a:pt x="448" y="200"/>
                </a:lnTo>
                <a:lnTo>
                  <a:pt x="450" y="200"/>
                </a:lnTo>
                <a:lnTo>
                  <a:pt x="452" y="200"/>
                </a:lnTo>
                <a:lnTo>
                  <a:pt x="454" y="200"/>
                </a:lnTo>
                <a:lnTo>
                  <a:pt x="454" y="202"/>
                </a:lnTo>
                <a:lnTo>
                  <a:pt x="455" y="202"/>
                </a:lnTo>
                <a:lnTo>
                  <a:pt x="457" y="204"/>
                </a:lnTo>
                <a:lnTo>
                  <a:pt x="459" y="204"/>
                </a:lnTo>
                <a:lnTo>
                  <a:pt x="461" y="204"/>
                </a:lnTo>
                <a:lnTo>
                  <a:pt x="461" y="205"/>
                </a:lnTo>
                <a:lnTo>
                  <a:pt x="462" y="205"/>
                </a:lnTo>
                <a:lnTo>
                  <a:pt x="464" y="205"/>
                </a:lnTo>
                <a:lnTo>
                  <a:pt x="466" y="205"/>
                </a:lnTo>
                <a:lnTo>
                  <a:pt x="468" y="205"/>
                </a:lnTo>
                <a:lnTo>
                  <a:pt x="469" y="204"/>
                </a:lnTo>
                <a:lnTo>
                  <a:pt x="471" y="204"/>
                </a:lnTo>
                <a:lnTo>
                  <a:pt x="473" y="204"/>
                </a:lnTo>
                <a:lnTo>
                  <a:pt x="475" y="204"/>
                </a:lnTo>
                <a:lnTo>
                  <a:pt x="475" y="205"/>
                </a:lnTo>
                <a:lnTo>
                  <a:pt x="476" y="207"/>
                </a:lnTo>
                <a:lnTo>
                  <a:pt x="478" y="207"/>
                </a:lnTo>
                <a:lnTo>
                  <a:pt x="480" y="209"/>
                </a:lnTo>
                <a:lnTo>
                  <a:pt x="482" y="209"/>
                </a:lnTo>
                <a:lnTo>
                  <a:pt x="483" y="211"/>
                </a:lnTo>
                <a:lnTo>
                  <a:pt x="483" y="212"/>
                </a:lnTo>
                <a:lnTo>
                  <a:pt x="485" y="212"/>
                </a:lnTo>
                <a:lnTo>
                  <a:pt x="485" y="214"/>
                </a:lnTo>
                <a:lnTo>
                  <a:pt x="487" y="214"/>
                </a:lnTo>
                <a:lnTo>
                  <a:pt x="489" y="214"/>
                </a:lnTo>
                <a:lnTo>
                  <a:pt x="490" y="214"/>
                </a:lnTo>
                <a:lnTo>
                  <a:pt x="492" y="214"/>
                </a:lnTo>
                <a:lnTo>
                  <a:pt x="494" y="214"/>
                </a:lnTo>
                <a:lnTo>
                  <a:pt x="495" y="214"/>
                </a:lnTo>
                <a:lnTo>
                  <a:pt x="497" y="214"/>
                </a:lnTo>
                <a:lnTo>
                  <a:pt x="499" y="214"/>
                </a:lnTo>
                <a:lnTo>
                  <a:pt x="501" y="214"/>
                </a:lnTo>
                <a:lnTo>
                  <a:pt x="502" y="214"/>
                </a:lnTo>
                <a:lnTo>
                  <a:pt x="504" y="216"/>
                </a:lnTo>
                <a:lnTo>
                  <a:pt x="506" y="214"/>
                </a:lnTo>
                <a:lnTo>
                  <a:pt x="508" y="214"/>
                </a:lnTo>
                <a:lnTo>
                  <a:pt x="508" y="216"/>
                </a:lnTo>
                <a:lnTo>
                  <a:pt x="509" y="218"/>
                </a:lnTo>
                <a:lnTo>
                  <a:pt x="511" y="218"/>
                </a:lnTo>
                <a:lnTo>
                  <a:pt x="511" y="216"/>
                </a:lnTo>
                <a:lnTo>
                  <a:pt x="509" y="216"/>
                </a:lnTo>
                <a:lnTo>
                  <a:pt x="509" y="214"/>
                </a:lnTo>
                <a:lnTo>
                  <a:pt x="511" y="212"/>
                </a:lnTo>
                <a:lnTo>
                  <a:pt x="513" y="212"/>
                </a:lnTo>
                <a:lnTo>
                  <a:pt x="515" y="212"/>
                </a:lnTo>
                <a:lnTo>
                  <a:pt x="516" y="214"/>
                </a:lnTo>
                <a:lnTo>
                  <a:pt x="516" y="216"/>
                </a:lnTo>
                <a:lnTo>
                  <a:pt x="518" y="216"/>
                </a:lnTo>
                <a:lnTo>
                  <a:pt x="518" y="214"/>
                </a:lnTo>
                <a:lnTo>
                  <a:pt x="520" y="214"/>
                </a:lnTo>
                <a:lnTo>
                  <a:pt x="522" y="212"/>
                </a:lnTo>
                <a:lnTo>
                  <a:pt x="522" y="211"/>
                </a:lnTo>
                <a:lnTo>
                  <a:pt x="523" y="211"/>
                </a:lnTo>
                <a:lnTo>
                  <a:pt x="525" y="209"/>
                </a:lnTo>
                <a:lnTo>
                  <a:pt x="527" y="209"/>
                </a:lnTo>
                <a:lnTo>
                  <a:pt x="529" y="209"/>
                </a:lnTo>
                <a:lnTo>
                  <a:pt x="530" y="209"/>
                </a:lnTo>
                <a:lnTo>
                  <a:pt x="530" y="207"/>
                </a:lnTo>
                <a:lnTo>
                  <a:pt x="532" y="207"/>
                </a:lnTo>
                <a:lnTo>
                  <a:pt x="532" y="209"/>
                </a:lnTo>
                <a:lnTo>
                  <a:pt x="534" y="209"/>
                </a:lnTo>
                <a:lnTo>
                  <a:pt x="536" y="209"/>
                </a:lnTo>
                <a:lnTo>
                  <a:pt x="536" y="211"/>
                </a:lnTo>
                <a:lnTo>
                  <a:pt x="537" y="211"/>
                </a:lnTo>
                <a:lnTo>
                  <a:pt x="537" y="212"/>
                </a:lnTo>
                <a:lnTo>
                  <a:pt x="539" y="212"/>
                </a:lnTo>
                <a:lnTo>
                  <a:pt x="539" y="214"/>
                </a:lnTo>
                <a:lnTo>
                  <a:pt x="541" y="216"/>
                </a:lnTo>
                <a:lnTo>
                  <a:pt x="543" y="218"/>
                </a:lnTo>
                <a:lnTo>
                  <a:pt x="544" y="218"/>
                </a:lnTo>
                <a:lnTo>
                  <a:pt x="544" y="216"/>
                </a:lnTo>
                <a:lnTo>
                  <a:pt x="544" y="214"/>
                </a:lnTo>
                <a:lnTo>
                  <a:pt x="546" y="214"/>
                </a:lnTo>
                <a:lnTo>
                  <a:pt x="546" y="212"/>
                </a:lnTo>
                <a:lnTo>
                  <a:pt x="548" y="214"/>
                </a:lnTo>
                <a:lnTo>
                  <a:pt x="550" y="214"/>
                </a:lnTo>
                <a:lnTo>
                  <a:pt x="551" y="212"/>
                </a:lnTo>
                <a:lnTo>
                  <a:pt x="551" y="214"/>
                </a:lnTo>
                <a:lnTo>
                  <a:pt x="551" y="216"/>
                </a:lnTo>
                <a:lnTo>
                  <a:pt x="551" y="218"/>
                </a:lnTo>
                <a:lnTo>
                  <a:pt x="553" y="218"/>
                </a:lnTo>
                <a:lnTo>
                  <a:pt x="555" y="218"/>
                </a:lnTo>
                <a:lnTo>
                  <a:pt x="557" y="218"/>
                </a:lnTo>
                <a:lnTo>
                  <a:pt x="557" y="216"/>
                </a:lnTo>
                <a:lnTo>
                  <a:pt x="558" y="214"/>
                </a:lnTo>
                <a:lnTo>
                  <a:pt x="560" y="212"/>
                </a:lnTo>
                <a:lnTo>
                  <a:pt x="562" y="214"/>
                </a:lnTo>
                <a:lnTo>
                  <a:pt x="564" y="214"/>
                </a:lnTo>
                <a:lnTo>
                  <a:pt x="564" y="212"/>
                </a:lnTo>
                <a:lnTo>
                  <a:pt x="564" y="214"/>
                </a:lnTo>
                <a:lnTo>
                  <a:pt x="565" y="214"/>
                </a:lnTo>
                <a:lnTo>
                  <a:pt x="565" y="216"/>
                </a:lnTo>
                <a:lnTo>
                  <a:pt x="567" y="216"/>
                </a:lnTo>
                <a:lnTo>
                  <a:pt x="569" y="216"/>
                </a:lnTo>
                <a:lnTo>
                  <a:pt x="569" y="214"/>
                </a:lnTo>
                <a:lnTo>
                  <a:pt x="571" y="214"/>
                </a:lnTo>
                <a:lnTo>
                  <a:pt x="571" y="212"/>
                </a:lnTo>
                <a:lnTo>
                  <a:pt x="572" y="212"/>
                </a:lnTo>
                <a:lnTo>
                  <a:pt x="574" y="211"/>
                </a:lnTo>
                <a:lnTo>
                  <a:pt x="576" y="212"/>
                </a:lnTo>
                <a:lnTo>
                  <a:pt x="578" y="212"/>
                </a:lnTo>
                <a:lnTo>
                  <a:pt x="578" y="211"/>
                </a:lnTo>
                <a:lnTo>
                  <a:pt x="578" y="209"/>
                </a:lnTo>
                <a:lnTo>
                  <a:pt x="579" y="209"/>
                </a:lnTo>
                <a:lnTo>
                  <a:pt x="581" y="207"/>
                </a:lnTo>
                <a:lnTo>
                  <a:pt x="581" y="205"/>
                </a:lnTo>
                <a:lnTo>
                  <a:pt x="583" y="204"/>
                </a:lnTo>
                <a:lnTo>
                  <a:pt x="581" y="204"/>
                </a:lnTo>
                <a:lnTo>
                  <a:pt x="579" y="202"/>
                </a:lnTo>
                <a:lnTo>
                  <a:pt x="581" y="202"/>
                </a:lnTo>
                <a:lnTo>
                  <a:pt x="583" y="200"/>
                </a:lnTo>
                <a:lnTo>
                  <a:pt x="584" y="200"/>
                </a:lnTo>
                <a:lnTo>
                  <a:pt x="584" y="202"/>
                </a:lnTo>
                <a:lnTo>
                  <a:pt x="586" y="200"/>
                </a:lnTo>
                <a:lnTo>
                  <a:pt x="586" y="202"/>
                </a:lnTo>
                <a:lnTo>
                  <a:pt x="588" y="202"/>
                </a:lnTo>
                <a:lnTo>
                  <a:pt x="588" y="200"/>
                </a:lnTo>
                <a:lnTo>
                  <a:pt x="588" y="198"/>
                </a:lnTo>
                <a:lnTo>
                  <a:pt x="590" y="198"/>
                </a:lnTo>
                <a:lnTo>
                  <a:pt x="590" y="197"/>
                </a:lnTo>
                <a:lnTo>
                  <a:pt x="591" y="197"/>
                </a:lnTo>
                <a:lnTo>
                  <a:pt x="591" y="195"/>
                </a:lnTo>
                <a:lnTo>
                  <a:pt x="593" y="195"/>
                </a:lnTo>
                <a:lnTo>
                  <a:pt x="591" y="193"/>
                </a:lnTo>
                <a:lnTo>
                  <a:pt x="591" y="191"/>
                </a:lnTo>
                <a:lnTo>
                  <a:pt x="593" y="191"/>
                </a:lnTo>
                <a:lnTo>
                  <a:pt x="595" y="191"/>
                </a:lnTo>
                <a:lnTo>
                  <a:pt x="595" y="193"/>
                </a:lnTo>
                <a:lnTo>
                  <a:pt x="597" y="193"/>
                </a:lnTo>
                <a:lnTo>
                  <a:pt x="598" y="193"/>
                </a:lnTo>
                <a:lnTo>
                  <a:pt x="600" y="191"/>
                </a:lnTo>
                <a:lnTo>
                  <a:pt x="602" y="191"/>
                </a:lnTo>
                <a:lnTo>
                  <a:pt x="602" y="190"/>
                </a:lnTo>
                <a:lnTo>
                  <a:pt x="604" y="190"/>
                </a:lnTo>
                <a:lnTo>
                  <a:pt x="605" y="190"/>
                </a:lnTo>
                <a:lnTo>
                  <a:pt x="604" y="188"/>
                </a:lnTo>
                <a:lnTo>
                  <a:pt x="604" y="186"/>
                </a:lnTo>
                <a:lnTo>
                  <a:pt x="605" y="186"/>
                </a:lnTo>
                <a:lnTo>
                  <a:pt x="605" y="185"/>
                </a:lnTo>
                <a:lnTo>
                  <a:pt x="605" y="183"/>
                </a:lnTo>
                <a:lnTo>
                  <a:pt x="607" y="181"/>
                </a:lnTo>
                <a:lnTo>
                  <a:pt x="609" y="181"/>
                </a:lnTo>
                <a:lnTo>
                  <a:pt x="609" y="179"/>
                </a:lnTo>
                <a:lnTo>
                  <a:pt x="611" y="179"/>
                </a:lnTo>
                <a:lnTo>
                  <a:pt x="611" y="181"/>
                </a:lnTo>
                <a:lnTo>
                  <a:pt x="612" y="181"/>
                </a:lnTo>
                <a:lnTo>
                  <a:pt x="614" y="181"/>
                </a:lnTo>
                <a:lnTo>
                  <a:pt x="614" y="179"/>
                </a:lnTo>
                <a:lnTo>
                  <a:pt x="614" y="178"/>
                </a:lnTo>
                <a:lnTo>
                  <a:pt x="616" y="178"/>
                </a:lnTo>
                <a:lnTo>
                  <a:pt x="618" y="178"/>
                </a:lnTo>
                <a:lnTo>
                  <a:pt x="619" y="178"/>
                </a:lnTo>
                <a:lnTo>
                  <a:pt x="621" y="178"/>
                </a:lnTo>
                <a:lnTo>
                  <a:pt x="623" y="178"/>
                </a:lnTo>
                <a:lnTo>
                  <a:pt x="623" y="179"/>
                </a:lnTo>
                <a:lnTo>
                  <a:pt x="625" y="179"/>
                </a:lnTo>
                <a:lnTo>
                  <a:pt x="625" y="178"/>
                </a:lnTo>
                <a:lnTo>
                  <a:pt x="625" y="179"/>
                </a:lnTo>
                <a:lnTo>
                  <a:pt x="625" y="181"/>
                </a:lnTo>
                <a:lnTo>
                  <a:pt x="625" y="183"/>
                </a:lnTo>
                <a:lnTo>
                  <a:pt x="626" y="183"/>
                </a:lnTo>
                <a:lnTo>
                  <a:pt x="628" y="183"/>
                </a:lnTo>
                <a:lnTo>
                  <a:pt x="630" y="183"/>
                </a:lnTo>
                <a:lnTo>
                  <a:pt x="632" y="183"/>
                </a:lnTo>
                <a:lnTo>
                  <a:pt x="633" y="183"/>
                </a:lnTo>
                <a:lnTo>
                  <a:pt x="635" y="183"/>
                </a:lnTo>
                <a:lnTo>
                  <a:pt x="637" y="183"/>
                </a:lnTo>
                <a:lnTo>
                  <a:pt x="639" y="183"/>
                </a:lnTo>
                <a:lnTo>
                  <a:pt x="640" y="183"/>
                </a:lnTo>
                <a:lnTo>
                  <a:pt x="642" y="183"/>
                </a:lnTo>
                <a:lnTo>
                  <a:pt x="644" y="183"/>
                </a:lnTo>
                <a:lnTo>
                  <a:pt x="644" y="185"/>
                </a:lnTo>
                <a:lnTo>
                  <a:pt x="646" y="186"/>
                </a:lnTo>
                <a:lnTo>
                  <a:pt x="647" y="186"/>
                </a:lnTo>
                <a:lnTo>
                  <a:pt x="649" y="186"/>
                </a:lnTo>
                <a:lnTo>
                  <a:pt x="649" y="185"/>
                </a:lnTo>
                <a:lnTo>
                  <a:pt x="651" y="183"/>
                </a:lnTo>
                <a:lnTo>
                  <a:pt x="653" y="183"/>
                </a:lnTo>
                <a:lnTo>
                  <a:pt x="654" y="185"/>
                </a:lnTo>
                <a:lnTo>
                  <a:pt x="656" y="185"/>
                </a:lnTo>
                <a:lnTo>
                  <a:pt x="658" y="185"/>
                </a:lnTo>
                <a:lnTo>
                  <a:pt x="660" y="185"/>
                </a:lnTo>
                <a:lnTo>
                  <a:pt x="660" y="186"/>
                </a:lnTo>
                <a:lnTo>
                  <a:pt x="661" y="188"/>
                </a:lnTo>
                <a:lnTo>
                  <a:pt x="663" y="190"/>
                </a:lnTo>
                <a:lnTo>
                  <a:pt x="665" y="188"/>
                </a:lnTo>
                <a:lnTo>
                  <a:pt x="667" y="188"/>
                </a:lnTo>
                <a:lnTo>
                  <a:pt x="667" y="190"/>
                </a:lnTo>
                <a:lnTo>
                  <a:pt x="668" y="190"/>
                </a:lnTo>
                <a:lnTo>
                  <a:pt x="668" y="188"/>
                </a:lnTo>
                <a:lnTo>
                  <a:pt x="670" y="188"/>
                </a:lnTo>
                <a:lnTo>
                  <a:pt x="670" y="186"/>
                </a:lnTo>
                <a:lnTo>
                  <a:pt x="672" y="186"/>
                </a:lnTo>
                <a:lnTo>
                  <a:pt x="673" y="186"/>
                </a:lnTo>
                <a:lnTo>
                  <a:pt x="673" y="188"/>
                </a:lnTo>
                <a:lnTo>
                  <a:pt x="675" y="188"/>
                </a:lnTo>
                <a:lnTo>
                  <a:pt x="675" y="190"/>
                </a:lnTo>
                <a:lnTo>
                  <a:pt x="677" y="190"/>
                </a:lnTo>
                <a:lnTo>
                  <a:pt x="679" y="190"/>
                </a:lnTo>
                <a:lnTo>
                  <a:pt x="680" y="190"/>
                </a:lnTo>
                <a:lnTo>
                  <a:pt x="682" y="190"/>
                </a:lnTo>
                <a:lnTo>
                  <a:pt x="682" y="191"/>
                </a:lnTo>
                <a:lnTo>
                  <a:pt x="684" y="191"/>
                </a:lnTo>
                <a:lnTo>
                  <a:pt x="686" y="191"/>
                </a:lnTo>
                <a:lnTo>
                  <a:pt x="687" y="191"/>
                </a:lnTo>
                <a:lnTo>
                  <a:pt x="689" y="193"/>
                </a:lnTo>
                <a:lnTo>
                  <a:pt x="689" y="195"/>
                </a:lnTo>
                <a:lnTo>
                  <a:pt x="689" y="197"/>
                </a:lnTo>
                <a:lnTo>
                  <a:pt x="691" y="198"/>
                </a:lnTo>
                <a:lnTo>
                  <a:pt x="691" y="200"/>
                </a:lnTo>
                <a:lnTo>
                  <a:pt x="691" y="202"/>
                </a:lnTo>
                <a:lnTo>
                  <a:pt x="691" y="204"/>
                </a:lnTo>
                <a:lnTo>
                  <a:pt x="691" y="205"/>
                </a:lnTo>
                <a:lnTo>
                  <a:pt x="693" y="205"/>
                </a:lnTo>
                <a:lnTo>
                  <a:pt x="693" y="207"/>
                </a:lnTo>
                <a:lnTo>
                  <a:pt x="694" y="209"/>
                </a:lnTo>
                <a:lnTo>
                  <a:pt x="696" y="211"/>
                </a:lnTo>
                <a:lnTo>
                  <a:pt x="696" y="212"/>
                </a:lnTo>
                <a:lnTo>
                  <a:pt x="696" y="214"/>
                </a:lnTo>
                <a:lnTo>
                  <a:pt x="698" y="214"/>
                </a:lnTo>
                <a:lnTo>
                  <a:pt x="700" y="216"/>
                </a:lnTo>
                <a:lnTo>
                  <a:pt x="701" y="216"/>
                </a:lnTo>
                <a:lnTo>
                  <a:pt x="703" y="216"/>
                </a:lnTo>
                <a:lnTo>
                  <a:pt x="705" y="218"/>
                </a:lnTo>
                <a:lnTo>
                  <a:pt x="707" y="218"/>
                </a:lnTo>
                <a:lnTo>
                  <a:pt x="707" y="219"/>
                </a:lnTo>
                <a:lnTo>
                  <a:pt x="708" y="219"/>
                </a:lnTo>
                <a:lnTo>
                  <a:pt x="708" y="221"/>
                </a:lnTo>
                <a:lnTo>
                  <a:pt x="710" y="223"/>
                </a:lnTo>
                <a:lnTo>
                  <a:pt x="710" y="225"/>
                </a:lnTo>
                <a:lnTo>
                  <a:pt x="710" y="226"/>
                </a:lnTo>
                <a:lnTo>
                  <a:pt x="712" y="226"/>
                </a:lnTo>
                <a:lnTo>
                  <a:pt x="712" y="228"/>
                </a:lnTo>
                <a:lnTo>
                  <a:pt x="712" y="230"/>
                </a:lnTo>
                <a:lnTo>
                  <a:pt x="710" y="232"/>
                </a:lnTo>
                <a:lnTo>
                  <a:pt x="712" y="233"/>
                </a:lnTo>
                <a:lnTo>
                  <a:pt x="710" y="233"/>
                </a:lnTo>
                <a:lnTo>
                  <a:pt x="710" y="235"/>
                </a:lnTo>
                <a:lnTo>
                  <a:pt x="710" y="237"/>
                </a:lnTo>
                <a:lnTo>
                  <a:pt x="710" y="239"/>
                </a:lnTo>
                <a:lnTo>
                  <a:pt x="710" y="240"/>
                </a:lnTo>
                <a:lnTo>
                  <a:pt x="710" y="242"/>
                </a:lnTo>
                <a:lnTo>
                  <a:pt x="712" y="242"/>
                </a:lnTo>
                <a:lnTo>
                  <a:pt x="712" y="244"/>
                </a:lnTo>
                <a:lnTo>
                  <a:pt x="710" y="244"/>
                </a:lnTo>
                <a:lnTo>
                  <a:pt x="710" y="246"/>
                </a:lnTo>
                <a:lnTo>
                  <a:pt x="710" y="247"/>
                </a:lnTo>
                <a:lnTo>
                  <a:pt x="712" y="247"/>
                </a:lnTo>
                <a:lnTo>
                  <a:pt x="714" y="249"/>
                </a:lnTo>
                <a:lnTo>
                  <a:pt x="714" y="251"/>
                </a:lnTo>
                <a:lnTo>
                  <a:pt x="714" y="253"/>
                </a:lnTo>
                <a:lnTo>
                  <a:pt x="714" y="254"/>
                </a:lnTo>
                <a:lnTo>
                  <a:pt x="712" y="256"/>
                </a:lnTo>
                <a:lnTo>
                  <a:pt x="714" y="258"/>
                </a:lnTo>
                <a:lnTo>
                  <a:pt x="714" y="256"/>
                </a:lnTo>
                <a:lnTo>
                  <a:pt x="715" y="256"/>
                </a:lnTo>
                <a:lnTo>
                  <a:pt x="715" y="258"/>
                </a:lnTo>
                <a:lnTo>
                  <a:pt x="717" y="258"/>
                </a:lnTo>
                <a:lnTo>
                  <a:pt x="719" y="258"/>
                </a:lnTo>
                <a:lnTo>
                  <a:pt x="721" y="260"/>
                </a:lnTo>
                <a:lnTo>
                  <a:pt x="719" y="261"/>
                </a:lnTo>
                <a:lnTo>
                  <a:pt x="719" y="263"/>
                </a:lnTo>
                <a:lnTo>
                  <a:pt x="721" y="265"/>
                </a:lnTo>
                <a:lnTo>
                  <a:pt x="721" y="267"/>
                </a:lnTo>
                <a:lnTo>
                  <a:pt x="722" y="267"/>
                </a:lnTo>
                <a:lnTo>
                  <a:pt x="722" y="268"/>
                </a:lnTo>
                <a:lnTo>
                  <a:pt x="722" y="270"/>
                </a:lnTo>
                <a:lnTo>
                  <a:pt x="721" y="270"/>
                </a:lnTo>
                <a:lnTo>
                  <a:pt x="719" y="272"/>
                </a:lnTo>
                <a:lnTo>
                  <a:pt x="721" y="272"/>
                </a:lnTo>
                <a:lnTo>
                  <a:pt x="722" y="272"/>
                </a:lnTo>
                <a:lnTo>
                  <a:pt x="724" y="274"/>
                </a:lnTo>
                <a:lnTo>
                  <a:pt x="724" y="275"/>
                </a:lnTo>
                <a:lnTo>
                  <a:pt x="724" y="277"/>
                </a:lnTo>
                <a:lnTo>
                  <a:pt x="724" y="279"/>
                </a:lnTo>
                <a:lnTo>
                  <a:pt x="724" y="281"/>
                </a:lnTo>
                <a:lnTo>
                  <a:pt x="724" y="282"/>
                </a:lnTo>
                <a:lnTo>
                  <a:pt x="724" y="284"/>
                </a:lnTo>
                <a:lnTo>
                  <a:pt x="726" y="284"/>
                </a:lnTo>
                <a:lnTo>
                  <a:pt x="726" y="286"/>
                </a:lnTo>
                <a:lnTo>
                  <a:pt x="728" y="286"/>
                </a:lnTo>
                <a:lnTo>
                  <a:pt x="728" y="287"/>
                </a:lnTo>
                <a:lnTo>
                  <a:pt x="726" y="287"/>
                </a:lnTo>
                <a:lnTo>
                  <a:pt x="728" y="287"/>
                </a:lnTo>
                <a:lnTo>
                  <a:pt x="729" y="287"/>
                </a:lnTo>
                <a:lnTo>
                  <a:pt x="731" y="287"/>
                </a:lnTo>
                <a:lnTo>
                  <a:pt x="731" y="289"/>
                </a:lnTo>
                <a:lnTo>
                  <a:pt x="731" y="291"/>
                </a:lnTo>
                <a:lnTo>
                  <a:pt x="733" y="291"/>
                </a:lnTo>
                <a:lnTo>
                  <a:pt x="733" y="293"/>
                </a:lnTo>
                <a:lnTo>
                  <a:pt x="735" y="293"/>
                </a:lnTo>
                <a:lnTo>
                  <a:pt x="736" y="294"/>
                </a:lnTo>
                <a:lnTo>
                  <a:pt x="738" y="294"/>
                </a:lnTo>
                <a:lnTo>
                  <a:pt x="738" y="296"/>
                </a:lnTo>
                <a:lnTo>
                  <a:pt x="738" y="298"/>
                </a:lnTo>
                <a:lnTo>
                  <a:pt x="738" y="300"/>
                </a:lnTo>
                <a:lnTo>
                  <a:pt x="738" y="301"/>
                </a:lnTo>
                <a:lnTo>
                  <a:pt x="740" y="301"/>
                </a:lnTo>
                <a:lnTo>
                  <a:pt x="742" y="301"/>
                </a:lnTo>
                <a:lnTo>
                  <a:pt x="742" y="303"/>
                </a:lnTo>
                <a:lnTo>
                  <a:pt x="743" y="303"/>
                </a:lnTo>
                <a:lnTo>
                  <a:pt x="743" y="305"/>
                </a:lnTo>
                <a:lnTo>
                  <a:pt x="743" y="307"/>
                </a:lnTo>
                <a:lnTo>
                  <a:pt x="742" y="307"/>
                </a:lnTo>
                <a:lnTo>
                  <a:pt x="742" y="308"/>
                </a:lnTo>
                <a:lnTo>
                  <a:pt x="743" y="308"/>
                </a:lnTo>
                <a:lnTo>
                  <a:pt x="745" y="308"/>
                </a:lnTo>
                <a:lnTo>
                  <a:pt x="745" y="310"/>
                </a:lnTo>
                <a:lnTo>
                  <a:pt x="747" y="310"/>
                </a:lnTo>
                <a:lnTo>
                  <a:pt x="749" y="310"/>
                </a:lnTo>
                <a:lnTo>
                  <a:pt x="749" y="312"/>
                </a:lnTo>
                <a:lnTo>
                  <a:pt x="750" y="312"/>
                </a:lnTo>
                <a:lnTo>
                  <a:pt x="750" y="314"/>
                </a:lnTo>
                <a:lnTo>
                  <a:pt x="752" y="315"/>
                </a:lnTo>
                <a:lnTo>
                  <a:pt x="754" y="315"/>
                </a:lnTo>
                <a:lnTo>
                  <a:pt x="756" y="317"/>
                </a:lnTo>
                <a:lnTo>
                  <a:pt x="757" y="317"/>
                </a:lnTo>
                <a:lnTo>
                  <a:pt x="759" y="317"/>
                </a:lnTo>
                <a:lnTo>
                  <a:pt x="761" y="317"/>
                </a:lnTo>
                <a:lnTo>
                  <a:pt x="762" y="317"/>
                </a:lnTo>
                <a:lnTo>
                  <a:pt x="764" y="317"/>
                </a:lnTo>
                <a:lnTo>
                  <a:pt x="764" y="319"/>
                </a:lnTo>
                <a:lnTo>
                  <a:pt x="764" y="321"/>
                </a:lnTo>
                <a:lnTo>
                  <a:pt x="764" y="322"/>
                </a:lnTo>
                <a:lnTo>
                  <a:pt x="764" y="324"/>
                </a:lnTo>
                <a:lnTo>
                  <a:pt x="764" y="326"/>
                </a:lnTo>
                <a:lnTo>
                  <a:pt x="764" y="328"/>
                </a:lnTo>
                <a:lnTo>
                  <a:pt x="764" y="329"/>
                </a:lnTo>
                <a:lnTo>
                  <a:pt x="764" y="331"/>
                </a:lnTo>
                <a:lnTo>
                  <a:pt x="766" y="331"/>
                </a:lnTo>
                <a:lnTo>
                  <a:pt x="766" y="333"/>
                </a:lnTo>
                <a:lnTo>
                  <a:pt x="766" y="335"/>
                </a:lnTo>
                <a:lnTo>
                  <a:pt x="766" y="336"/>
                </a:lnTo>
                <a:lnTo>
                  <a:pt x="766" y="338"/>
                </a:lnTo>
                <a:lnTo>
                  <a:pt x="766" y="340"/>
                </a:lnTo>
                <a:lnTo>
                  <a:pt x="766" y="342"/>
                </a:lnTo>
                <a:lnTo>
                  <a:pt x="766" y="343"/>
                </a:lnTo>
                <a:lnTo>
                  <a:pt x="766" y="345"/>
                </a:lnTo>
                <a:lnTo>
                  <a:pt x="768" y="345"/>
                </a:lnTo>
                <a:lnTo>
                  <a:pt x="768" y="347"/>
                </a:lnTo>
                <a:lnTo>
                  <a:pt x="769" y="347"/>
                </a:lnTo>
                <a:lnTo>
                  <a:pt x="771" y="347"/>
                </a:lnTo>
                <a:lnTo>
                  <a:pt x="773" y="347"/>
                </a:lnTo>
                <a:lnTo>
                  <a:pt x="773" y="349"/>
                </a:lnTo>
                <a:lnTo>
                  <a:pt x="775" y="349"/>
                </a:lnTo>
                <a:lnTo>
                  <a:pt x="775" y="350"/>
                </a:lnTo>
                <a:lnTo>
                  <a:pt x="776" y="352"/>
                </a:lnTo>
                <a:lnTo>
                  <a:pt x="778" y="352"/>
                </a:lnTo>
                <a:lnTo>
                  <a:pt x="778" y="354"/>
                </a:lnTo>
                <a:lnTo>
                  <a:pt x="780" y="354"/>
                </a:lnTo>
                <a:lnTo>
                  <a:pt x="782" y="354"/>
                </a:lnTo>
                <a:lnTo>
                  <a:pt x="783" y="354"/>
                </a:lnTo>
                <a:lnTo>
                  <a:pt x="783" y="352"/>
                </a:lnTo>
                <a:lnTo>
                  <a:pt x="783" y="350"/>
                </a:lnTo>
                <a:lnTo>
                  <a:pt x="785" y="350"/>
                </a:lnTo>
                <a:lnTo>
                  <a:pt x="787" y="350"/>
                </a:lnTo>
                <a:lnTo>
                  <a:pt x="789" y="352"/>
                </a:lnTo>
                <a:lnTo>
                  <a:pt x="790" y="352"/>
                </a:lnTo>
                <a:lnTo>
                  <a:pt x="792" y="352"/>
                </a:lnTo>
                <a:lnTo>
                  <a:pt x="792" y="350"/>
                </a:lnTo>
                <a:lnTo>
                  <a:pt x="794" y="350"/>
                </a:lnTo>
                <a:lnTo>
                  <a:pt x="794" y="349"/>
                </a:lnTo>
                <a:lnTo>
                  <a:pt x="796" y="350"/>
                </a:lnTo>
                <a:lnTo>
                  <a:pt x="797" y="350"/>
                </a:lnTo>
                <a:lnTo>
                  <a:pt x="799" y="350"/>
                </a:lnTo>
                <a:lnTo>
                  <a:pt x="801" y="350"/>
                </a:lnTo>
                <a:lnTo>
                  <a:pt x="801" y="352"/>
                </a:lnTo>
                <a:lnTo>
                  <a:pt x="803" y="352"/>
                </a:lnTo>
                <a:lnTo>
                  <a:pt x="803" y="354"/>
                </a:lnTo>
                <a:lnTo>
                  <a:pt x="804" y="356"/>
                </a:lnTo>
                <a:lnTo>
                  <a:pt x="806" y="356"/>
                </a:lnTo>
                <a:lnTo>
                  <a:pt x="808" y="357"/>
                </a:lnTo>
                <a:lnTo>
                  <a:pt x="810" y="357"/>
                </a:lnTo>
                <a:lnTo>
                  <a:pt x="811" y="357"/>
                </a:lnTo>
                <a:lnTo>
                  <a:pt x="811" y="359"/>
                </a:lnTo>
                <a:lnTo>
                  <a:pt x="813" y="359"/>
                </a:lnTo>
                <a:lnTo>
                  <a:pt x="815" y="361"/>
                </a:lnTo>
                <a:lnTo>
                  <a:pt x="817" y="361"/>
                </a:lnTo>
                <a:lnTo>
                  <a:pt x="818" y="363"/>
                </a:lnTo>
                <a:lnTo>
                  <a:pt x="818" y="364"/>
                </a:lnTo>
                <a:lnTo>
                  <a:pt x="818" y="366"/>
                </a:lnTo>
                <a:lnTo>
                  <a:pt x="820" y="366"/>
                </a:lnTo>
                <a:lnTo>
                  <a:pt x="822" y="368"/>
                </a:lnTo>
                <a:lnTo>
                  <a:pt x="822" y="370"/>
                </a:lnTo>
                <a:lnTo>
                  <a:pt x="824" y="370"/>
                </a:lnTo>
                <a:lnTo>
                  <a:pt x="825" y="370"/>
                </a:lnTo>
                <a:lnTo>
                  <a:pt x="825" y="371"/>
                </a:lnTo>
                <a:lnTo>
                  <a:pt x="827" y="371"/>
                </a:lnTo>
                <a:lnTo>
                  <a:pt x="829" y="371"/>
                </a:lnTo>
                <a:lnTo>
                  <a:pt x="829" y="373"/>
                </a:lnTo>
                <a:lnTo>
                  <a:pt x="831" y="375"/>
                </a:lnTo>
                <a:lnTo>
                  <a:pt x="832" y="375"/>
                </a:lnTo>
                <a:lnTo>
                  <a:pt x="834" y="377"/>
                </a:lnTo>
                <a:lnTo>
                  <a:pt x="836" y="375"/>
                </a:lnTo>
                <a:lnTo>
                  <a:pt x="836" y="377"/>
                </a:lnTo>
                <a:lnTo>
                  <a:pt x="838" y="377"/>
                </a:lnTo>
                <a:lnTo>
                  <a:pt x="838" y="375"/>
                </a:lnTo>
                <a:lnTo>
                  <a:pt x="838" y="377"/>
                </a:lnTo>
                <a:lnTo>
                  <a:pt x="839" y="377"/>
                </a:lnTo>
                <a:lnTo>
                  <a:pt x="841" y="377"/>
                </a:lnTo>
                <a:lnTo>
                  <a:pt x="843" y="377"/>
                </a:lnTo>
                <a:lnTo>
                  <a:pt x="843" y="375"/>
                </a:lnTo>
                <a:lnTo>
                  <a:pt x="845" y="375"/>
                </a:lnTo>
                <a:lnTo>
                  <a:pt x="846" y="377"/>
                </a:lnTo>
                <a:lnTo>
                  <a:pt x="846" y="375"/>
                </a:lnTo>
                <a:lnTo>
                  <a:pt x="848" y="377"/>
                </a:lnTo>
                <a:lnTo>
                  <a:pt x="850" y="375"/>
                </a:lnTo>
                <a:lnTo>
                  <a:pt x="851" y="377"/>
                </a:lnTo>
                <a:lnTo>
                  <a:pt x="853" y="378"/>
                </a:lnTo>
                <a:lnTo>
                  <a:pt x="855" y="378"/>
                </a:lnTo>
                <a:lnTo>
                  <a:pt x="857" y="378"/>
                </a:lnTo>
                <a:lnTo>
                  <a:pt x="858" y="378"/>
                </a:lnTo>
                <a:lnTo>
                  <a:pt x="860" y="378"/>
                </a:lnTo>
                <a:lnTo>
                  <a:pt x="862" y="378"/>
                </a:lnTo>
                <a:lnTo>
                  <a:pt x="864" y="378"/>
                </a:lnTo>
                <a:lnTo>
                  <a:pt x="865" y="378"/>
                </a:lnTo>
                <a:lnTo>
                  <a:pt x="867" y="378"/>
                </a:lnTo>
                <a:lnTo>
                  <a:pt x="867" y="380"/>
                </a:lnTo>
                <a:lnTo>
                  <a:pt x="869" y="380"/>
                </a:lnTo>
                <a:lnTo>
                  <a:pt x="871" y="380"/>
                </a:lnTo>
                <a:lnTo>
                  <a:pt x="872" y="380"/>
                </a:lnTo>
                <a:lnTo>
                  <a:pt x="872" y="382"/>
                </a:lnTo>
                <a:lnTo>
                  <a:pt x="874" y="382"/>
                </a:lnTo>
                <a:lnTo>
                  <a:pt x="876" y="382"/>
                </a:lnTo>
                <a:lnTo>
                  <a:pt x="876" y="383"/>
                </a:lnTo>
                <a:lnTo>
                  <a:pt x="878" y="383"/>
                </a:lnTo>
                <a:lnTo>
                  <a:pt x="878" y="385"/>
                </a:lnTo>
                <a:lnTo>
                  <a:pt x="879" y="385"/>
                </a:lnTo>
                <a:lnTo>
                  <a:pt x="881" y="385"/>
                </a:lnTo>
                <a:lnTo>
                  <a:pt x="881" y="387"/>
                </a:lnTo>
                <a:lnTo>
                  <a:pt x="883" y="385"/>
                </a:lnTo>
                <a:lnTo>
                  <a:pt x="885" y="385"/>
                </a:lnTo>
                <a:lnTo>
                  <a:pt x="886" y="385"/>
                </a:lnTo>
                <a:lnTo>
                  <a:pt x="888" y="383"/>
                </a:lnTo>
                <a:lnTo>
                  <a:pt x="888" y="385"/>
                </a:lnTo>
                <a:lnTo>
                  <a:pt x="890" y="383"/>
                </a:lnTo>
                <a:lnTo>
                  <a:pt x="892" y="383"/>
                </a:lnTo>
                <a:lnTo>
                  <a:pt x="893" y="383"/>
                </a:lnTo>
                <a:lnTo>
                  <a:pt x="895" y="383"/>
                </a:lnTo>
                <a:lnTo>
                  <a:pt x="897" y="385"/>
                </a:lnTo>
                <a:lnTo>
                  <a:pt x="899" y="385"/>
                </a:lnTo>
                <a:lnTo>
                  <a:pt x="900" y="387"/>
                </a:lnTo>
                <a:lnTo>
                  <a:pt x="902" y="387"/>
                </a:lnTo>
                <a:lnTo>
                  <a:pt x="902" y="389"/>
                </a:lnTo>
                <a:lnTo>
                  <a:pt x="904" y="389"/>
                </a:lnTo>
                <a:lnTo>
                  <a:pt x="904" y="390"/>
                </a:lnTo>
                <a:lnTo>
                  <a:pt x="904" y="392"/>
                </a:lnTo>
                <a:lnTo>
                  <a:pt x="904" y="394"/>
                </a:lnTo>
                <a:lnTo>
                  <a:pt x="906" y="394"/>
                </a:lnTo>
                <a:lnTo>
                  <a:pt x="907" y="394"/>
                </a:lnTo>
                <a:lnTo>
                  <a:pt x="907" y="396"/>
                </a:lnTo>
                <a:lnTo>
                  <a:pt x="909" y="396"/>
                </a:lnTo>
                <a:lnTo>
                  <a:pt x="911" y="396"/>
                </a:lnTo>
                <a:lnTo>
                  <a:pt x="911" y="397"/>
                </a:lnTo>
                <a:lnTo>
                  <a:pt x="913" y="399"/>
                </a:lnTo>
                <a:lnTo>
                  <a:pt x="913" y="401"/>
                </a:lnTo>
                <a:lnTo>
                  <a:pt x="914" y="403"/>
                </a:lnTo>
                <a:lnTo>
                  <a:pt x="916" y="403"/>
                </a:lnTo>
                <a:lnTo>
                  <a:pt x="916" y="404"/>
                </a:lnTo>
                <a:lnTo>
                  <a:pt x="918" y="404"/>
                </a:lnTo>
                <a:lnTo>
                  <a:pt x="920" y="404"/>
                </a:lnTo>
                <a:lnTo>
                  <a:pt x="921" y="404"/>
                </a:lnTo>
                <a:lnTo>
                  <a:pt x="923" y="404"/>
                </a:lnTo>
                <a:lnTo>
                  <a:pt x="925" y="404"/>
                </a:lnTo>
                <a:lnTo>
                  <a:pt x="925" y="408"/>
                </a:lnTo>
                <a:lnTo>
                  <a:pt x="925" y="410"/>
                </a:lnTo>
                <a:lnTo>
                  <a:pt x="925" y="415"/>
                </a:lnTo>
                <a:lnTo>
                  <a:pt x="930" y="422"/>
                </a:lnTo>
                <a:lnTo>
                  <a:pt x="930" y="425"/>
                </a:lnTo>
                <a:lnTo>
                  <a:pt x="927" y="432"/>
                </a:lnTo>
                <a:lnTo>
                  <a:pt x="923" y="441"/>
                </a:lnTo>
                <a:lnTo>
                  <a:pt x="916" y="446"/>
                </a:lnTo>
                <a:lnTo>
                  <a:pt x="906" y="452"/>
                </a:lnTo>
                <a:lnTo>
                  <a:pt x="900" y="459"/>
                </a:lnTo>
                <a:lnTo>
                  <a:pt x="893" y="469"/>
                </a:lnTo>
                <a:lnTo>
                  <a:pt x="890" y="478"/>
                </a:lnTo>
                <a:lnTo>
                  <a:pt x="883" y="490"/>
                </a:lnTo>
                <a:lnTo>
                  <a:pt x="879" y="504"/>
                </a:lnTo>
                <a:lnTo>
                  <a:pt x="876" y="528"/>
                </a:lnTo>
                <a:lnTo>
                  <a:pt x="876" y="541"/>
                </a:lnTo>
                <a:lnTo>
                  <a:pt x="876" y="556"/>
                </a:lnTo>
                <a:lnTo>
                  <a:pt x="878" y="572"/>
                </a:lnTo>
                <a:lnTo>
                  <a:pt x="879" y="582"/>
                </a:lnTo>
                <a:lnTo>
                  <a:pt x="878" y="603"/>
                </a:lnTo>
                <a:lnTo>
                  <a:pt x="876" y="610"/>
                </a:lnTo>
                <a:lnTo>
                  <a:pt x="876" y="621"/>
                </a:lnTo>
                <a:lnTo>
                  <a:pt x="872" y="630"/>
                </a:lnTo>
                <a:lnTo>
                  <a:pt x="871" y="633"/>
                </a:lnTo>
                <a:lnTo>
                  <a:pt x="869" y="640"/>
                </a:lnTo>
                <a:lnTo>
                  <a:pt x="867" y="644"/>
                </a:lnTo>
                <a:lnTo>
                  <a:pt x="867" y="645"/>
                </a:lnTo>
                <a:lnTo>
                  <a:pt x="867" y="647"/>
                </a:lnTo>
                <a:lnTo>
                  <a:pt x="865" y="647"/>
                </a:lnTo>
                <a:lnTo>
                  <a:pt x="865" y="649"/>
                </a:lnTo>
                <a:lnTo>
                  <a:pt x="864" y="649"/>
                </a:lnTo>
                <a:lnTo>
                  <a:pt x="862" y="649"/>
                </a:lnTo>
                <a:lnTo>
                  <a:pt x="860" y="649"/>
                </a:lnTo>
                <a:lnTo>
                  <a:pt x="860" y="651"/>
                </a:lnTo>
                <a:lnTo>
                  <a:pt x="858" y="651"/>
                </a:lnTo>
                <a:lnTo>
                  <a:pt x="857" y="651"/>
                </a:lnTo>
                <a:lnTo>
                  <a:pt x="855" y="651"/>
                </a:lnTo>
                <a:lnTo>
                  <a:pt x="853" y="652"/>
                </a:lnTo>
                <a:lnTo>
                  <a:pt x="851" y="652"/>
                </a:lnTo>
                <a:lnTo>
                  <a:pt x="850" y="652"/>
                </a:lnTo>
                <a:lnTo>
                  <a:pt x="850" y="654"/>
                </a:lnTo>
                <a:lnTo>
                  <a:pt x="848" y="654"/>
                </a:lnTo>
                <a:lnTo>
                  <a:pt x="846" y="652"/>
                </a:lnTo>
                <a:lnTo>
                  <a:pt x="846" y="654"/>
                </a:lnTo>
                <a:lnTo>
                  <a:pt x="846" y="656"/>
                </a:lnTo>
                <a:lnTo>
                  <a:pt x="846" y="658"/>
                </a:lnTo>
                <a:lnTo>
                  <a:pt x="848" y="658"/>
                </a:lnTo>
                <a:lnTo>
                  <a:pt x="848" y="659"/>
                </a:lnTo>
                <a:lnTo>
                  <a:pt x="846" y="661"/>
                </a:lnTo>
                <a:lnTo>
                  <a:pt x="845" y="661"/>
                </a:lnTo>
                <a:lnTo>
                  <a:pt x="843" y="661"/>
                </a:lnTo>
                <a:lnTo>
                  <a:pt x="843" y="659"/>
                </a:lnTo>
                <a:lnTo>
                  <a:pt x="841" y="659"/>
                </a:lnTo>
                <a:lnTo>
                  <a:pt x="839" y="658"/>
                </a:lnTo>
                <a:lnTo>
                  <a:pt x="838" y="658"/>
                </a:lnTo>
                <a:lnTo>
                  <a:pt x="836" y="656"/>
                </a:lnTo>
                <a:lnTo>
                  <a:pt x="834" y="656"/>
                </a:lnTo>
                <a:lnTo>
                  <a:pt x="834" y="658"/>
                </a:lnTo>
                <a:lnTo>
                  <a:pt x="832" y="658"/>
                </a:lnTo>
                <a:lnTo>
                  <a:pt x="832" y="659"/>
                </a:lnTo>
                <a:lnTo>
                  <a:pt x="832" y="661"/>
                </a:lnTo>
                <a:lnTo>
                  <a:pt x="831" y="661"/>
                </a:lnTo>
                <a:lnTo>
                  <a:pt x="829" y="663"/>
                </a:lnTo>
                <a:lnTo>
                  <a:pt x="827" y="663"/>
                </a:lnTo>
                <a:lnTo>
                  <a:pt x="825" y="663"/>
                </a:lnTo>
                <a:lnTo>
                  <a:pt x="824" y="663"/>
                </a:lnTo>
                <a:lnTo>
                  <a:pt x="822" y="661"/>
                </a:lnTo>
                <a:lnTo>
                  <a:pt x="820" y="663"/>
                </a:lnTo>
                <a:lnTo>
                  <a:pt x="820" y="664"/>
                </a:lnTo>
                <a:lnTo>
                  <a:pt x="818" y="664"/>
                </a:lnTo>
                <a:lnTo>
                  <a:pt x="817" y="666"/>
                </a:lnTo>
                <a:lnTo>
                  <a:pt x="817" y="664"/>
                </a:lnTo>
                <a:lnTo>
                  <a:pt x="815" y="664"/>
                </a:lnTo>
                <a:lnTo>
                  <a:pt x="813" y="664"/>
                </a:lnTo>
                <a:lnTo>
                  <a:pt x="811" y="664"/>
                </a:lnTo>
                <a:lnTo>
                  <a:pt x="810" y="666"/>
                </a:lnTo>
                <a:lnTo>
                  <a:pt x="808" y="666"/>
                </a:lnTo>
                <a:lnTo>
                  <a:pt x="808" y="668"/>
                </a:lnTo>
                <a:lnTo>
                  <a:pt x="806" y="668"/>
                </a:lnTo>
                <a:lnTo>
                  <a:pt x="804" y="668"/>
                </a:lnTo>
                <a:lnTo>
                  <a:pt x="803" y="668"/>
                </a:lnTo>
                <a:lnTo>
                  <a:pt x="801" y="668"/>
                </a:lnTo>
                <a:lnTo>
                  <a:pt x="799" y="668"/>
                </a:lnTo>
                <a:lnTo>
                  <a:pt x="797" y="670"/>
                </a:lnTo>
                <a:lnTo>
                  <a:pt x="796" y="670"/>
                </a:lnTo>
                <a:lnTo>
                  <a:pt x="794" y="671"/>
                </a:lnTo>
                <a:lnTo>
                  <a:pt x="794" y="673"/>
                </a:lnTo>
                <a:lnTo>
                  <a:pt x="792" y="673"/>
                </a:lnTo>
                <a:lnTo>
                  <a:pt x="790" y="675"/>
                </a:lnTo>
                <a:lnTo>
                  <a:pt x="789" y="675"/>
                </a:lnTo>
                <a:lnTo>
                  <a:pt x="787" y="677"/>
                </a:lnTo>
                <a:lnTo>
                  <a:pt x="785" y="678"/>
                </a:lnTo>
                <a:lnTo>
                  <a:pt x="783" y="678"/>
                </a:lnTo>
                <a:lnTo>
                  <a:pt x="782" y="680"/>
                </a:lnTo>
                <a:lnTo>
                  <a:pt x="780" y="680"/>
                </a:lnTo>
                <a:lnTo>
                  <a:pt x="778" y="680"/>
                </a:lnTo>
                <a:lnTo>
                  <a:pt x="776" y="682"/>
                </a:lnTo>
                <a:lnTo>
                  <a:pt x="775" y="682"/>
                </a:lnTo>
                <a:lnTo>
                  <a:pt x="771" y="682"/>
                </a:lnTo>
                <a:lnTo>
                  <a:pt x="771" y="684"/>
                </a:lnTo>
                <a:lnTo>
                  <a:pt x="771" y="685"/>
                </a:lnTo>
                <a:lnTo>
                  <a:pt x="773" y="689"/>
                </a:lnTo>
                <a:lnTo>
                  <a:pt x="775" y="694"/>
                </a:lnTo>
                <a:lnTo>
                  <a:pt x="776" y="696"/>
                </a:lnTo>
                <a:lnTo>
                  <a:pt x="776" y="698"/>
                </a:lnTo>
                <a:lnTo>
                  <a:pt x="775" y="699"/>
                </a:lnTo>
                <a:lnTo>
                  <a:pt x="775" y="701"/>
                </a:lnTo>
                <a:lnTo>
                  <a:pt x="775" y="706"/>
                </a:lnTo>
                <a:lnTo>
                  <a:pt x="773" y="708"/>
                </a:lnTo>
                <a:lnTo>
                  <a:pt x="773" y="713"/>
                </a:lnTo>
                <a:lnTo>
                  <a:pt x="773" y="720"/>
                </a:lnTo>
                <a:lnTo>
                  <a:pt x="771" y="722"/>
                </a:lnTo>
                <a:lnTo>
                  <a:pt x="771" y="727"/>
                </a:lnTo>
                <a:lnTo>
                  <a:pt x="771" y="729"/>
                </a:lnTo>
                <a:lnTo>
                  <a:pt x="771" y="731"/>
                </a:lnTo>
                <a:lnTo>
                  <a:pt x="771" y="733"/>
                </a:lnTo>
                <a:lnTo>
                  <a:pt x="769" y="734"/>
                </a:lnTo>
                <a:lnTo>
                  <a:pt x="768" y="740"/>
                </a:lnTo>
                <a:lnTo>
                  <a:pt x="766" y="745"/>
                </a:lnTo>
                <a:lnTo>
                  <a:pt x="764" y="745"/>
                </a:lnTo>
                <a:lnTo>
                  <a:pt x="764" y="747"/>
                </a:lnTo>
                <a:lnTo>
                  <a:pt x="762" y="748"/>
                </a:lnTo>
                <a:lnTo>
                  <a:pt x="761" y="753"/>
                </a:lnTo>
                <a:lnTo>
                  <a:pt x="759" y="753"/>
                </a:lnTo>
                <a:lnTo>
                  <a:pt x="757" y="755"/>
                </a:lnTo>
                <a:lnTo>
                  <a:pt x="757" y="757"/>
                </a:lnTo>
                <a:lnTo>
                  <a:pt x="757" y="759"/>
                </a:lnTo>
                <a:lnTo>
                  <a:pt x="756" y="762"/>
                </a:lnTo>
                <a:lnTo>
                  <a:pt x="754" y="764"/>
                </a:lnTo>
                <a:lnTo>
                  <a:pt x="752" y="766"/>
                </a:lnTo>
                <a:lnTo>
                  <a:pt x="752" y="767"/>
                </a:lnTo>
                <a:lnTo>
                  <a:pt x="752" y="769"/>
                </a:lnTo>
                <a:lnTo>
                  <a:pt x="752" y="771"/>
                </a:lnTo>
                <a:lnTo>
                  <a:pt x="750" y="771"/>
                </a:lnTo>
                <a:lnTo>
                  <a:pt x="749" y="773"/>
                </a:lnTo>
                <a:lnTo>
                  <a:pt x="749" y="774"/>
                </a:lnTo>
                <a:lnTo>
                  <a:pt x="749" y="776"/>
                </a:lnTo>
                <a:lnTo>
                  <a:pt x="747" y="776"/>
                </a:lnTo>
                <a:lnTo>
                  <a:pt x="747" y="778"/>
                </a:lnTo>
                <a:lnTo>
                  <a:pt x="745" y="778"/>
                </a:lnTo>
                <a:lnTo>
                  <a:pt x="745" y="780"/>
                </a:lnTo>
                <a:lnTo>
                  <a:pt x="745" y="783"/>
                </a:lnTo>
                <a:lnTo>
                  <a:pt x="743" y="783"/>
                </a:lnTo>
                <a:lnTo>
                  <a:pt x="742" y="783"/>
                </a:lnTo>
                <a:lnTo>
                  <a:pt x="738" y="783"/>
                </a:lnTo>
                <a:lnTo>
                  <a:pt x="736" y="783"/>
                </a:lnTo>
                <a:lnTo>
                  <a:pt x="735" y="783"/>
                </a:lnTo>
                <a:lnTo>
                  <a:pt x="733" y="783"/>
                </a:lnTo>
                <a:lnTo>
                  <a:pt x="731" y="783"/>
                </a:lnTo>
                <a:lnTo>
                  <a:pt x="729" y="785"/>
                </a:lnTo>
                <a:lnTo>
                  <a:pt x="726" y="788"/>
                </a:lnTo>
                <a:lnTo>
                  <a:pt x="726" y="790"/>
                </a:lnTo>
                <a:lnTo>
                  <a:pt x="724" y="790"/>
                </a:lnTo>
                <a:lnTo>
                  <a:pt x="722" y="788"/>
                </a:lnTo>
                <a:lnTo>
                  <a:pt x="721" y="787"/>
                </a:lnTo>
                <a:lnTo>
                  <a:pt x="721" y="785"/>
                </a:lnTo>
                <a:lnTo>
                  <a:pt x="719" y="781"/>
                </a:lnTo>
                <a:lnTo>
                  <a:pt x="717" y="781"/>
                </a:lnTo>
                <a:lnTo>
                  <a:pt x="715" y="781"/>
                </a:lnTo>
                <a:lnTo>
                  <a:pt x="714" y="783"/>
                </a:lnTo>
                <a:lnTo>
                  <a:pt x="712" y="783"/>
                </a:lnTo>
                <a:lnTo>
                  <a:pt x="712" y="785"/>
                </a:lnTo>
                <a:lnTo>
                  <a:pt x="712" y="787"/>
                </a:lnTo>
                <a:lnTo>
                  <a:pt x="712" y="792"/>
                </a:lnTo>
                <a:lnTo>
                  <a:pt x="712" y="794"/>
                </a:lnTo>
                <a:lnTo>
                  <a:pt x="712" y="795"/>
                </a:lnTo>
                <a:lnTo>
                  <a:pt x="710" y="797"/>
                </a:lnTo>
                <a:lnTo>
                  <a:pt x="708" y="799"/>
                </a:lnTo>
                <a:lnTo>
                  <a:pt x="707" y="802"/>
                </a:lnTo>
                <a:lnTo>
                  <a:pt x="705" y="804"/>
                </a:lnTo>
                <a:lnTo>
                  <a:pt x="703" y="806"/>
                </a:lnTo>
                <a:lnTo>
                  <a:pt x="701" y="808"/>
                </a:lnTo>
                <a:lnTo>
                  <a:pt x="701" y="809"/>
                </a:lnTo>
                <a:lnTo>
                  <a:pt x="700" y="809"/>
                </a:lnTo>
                <a:lnTo>
                  <a:pt x="700" y="811"/>
                </a:lnTo>
                <a:lnTo>
                  <a:pt x="696" y="815"/>
                </a:lnTo>
                <a:lnTo>
                  <a:pt x="696" y="816"/>
                </a:lnTo>
                <a:lnTo>
                  <a:pt x="694" y="818"/>
                </a:lnTo>
                <a:lnTo>
                  <a:pt x="694" y="820"/>
                </a:lnTo>
                <a:lnTo>
                  <a:pt x="693" y="822"/>
                </a:lnTo>
                <a:lnTo>
                  <a:pt x="693" y="823"/>
                </a:lnTo>
                <a:lnTo>
                  <a:pt x="693" y="825"/>
                </a:lnTo>
                <a:lnTo>
                  <a:pt x="691" y="829"/>
                </a:lnTo>
                <a:lnTo>
                  <a:pt x="689" y="830"/>
                </a:lnTo>
                <a:lnTo>
                  <a:pt x="689" y="832"/>
                </a:lnTo>
                <a:lnTo>
                  <a:pt x="687" y="834"/>
                </a:lnTo>
                <a:lnTo>
                  <a:pt x="687" y="836"/>
                </a:lnTo>
                <a:lnTo>
                  <a:pt x="677" y="870"/>
                </a:lnTo>
                <a:lnTo>
                  <a:pt x="677" y="869"/>
                </a:lnTo>
                <a:lnTo>
                  <a:pt x="605" y="834"/>
                </a:lnTo>
                <a:lnTo>
                  <a:pt x="605" y="832"/>
                </a:lnTo>
                <a:lnTo>
                  <a:pt x="602" y="832"/>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6778" name="Freeform 474"/>
          <p:cNvSpPr>
            <a:spLocks/>
          </p:cNvSpPr>
          <p:nvPr/>
        </p:nvSpPr>
        <p:spPr bwMode="auto">
          <a:xfrm>
            <a:off x="2163763" y="3287713"/>
            <a:ext cx="960437" cy="1320800"/>
          </a:xfrm>
          <a:custGeom>
            <a:avLst/>
            <a:gdLst>
              <a:gd name="T0" fmla="*/ 2147483647 w 605"/>
              <a:gd name="T1" fmla="*/ 2147483647 h 832"/>
              <a:gd name="T2" fmla="*/ 2147483647 w 605"/>
              <a:gd name="T3" fmla="*/ 2147483647 h 832"/>
              <a:gd name="T4" fmla="*/ 2147483647 w 605"/>
              <a:gd name="T5" fmla="*/ 2147483647 h 832"/>
              <a:gd name="T6" fmla="*/ 2147483647 w 605"/>
              <a:gd name="T7" fmla="*/ 2147483647 h 832"/>
              <a:gd name="T8" fmla="*/ 2147483647 w 605"/>
              <a:gd name="T9" fmla="*/ 2147483647 h 832"/>
              <a:gd name="T10" fmla="*/ 2147483647 w 605"/>
              <a:gd name="T11" fmla="*/ 2147483647 h 832"/>
              <a:gd name="T12" fmla="*/ 2147483647 w 605"/>
              <a:gd name="T13" fmla="*/ 2147483647 h 832"/>
              <a:gd name="T14" fmla="*/ 2147483647 w 605"/>
              <a:gd name="T15" fmla="*/ 2147483647 h 832"/>
              <a:gd name="T16" fmla="*/ 2147483647 w 605"/>
              <a:gd name="T17" fmla="*/ 2147483647 h 832"/>
              <a:gd name="T18" fmla="*/ 2147483647 w 605"/>
              <a:gd name="T19" fmla="*/ 2147483647 h 832"/>
              <a:gd name="T20" fmla="*/ 2147483647 w 605"/>
              <a:gd name="T21" fmla="*/ 2147483647 h 832"/>
              <a:gd name="T22" fmla="*/ 2147483647 w 605"/>
              <a:gd name="T23" fmla="*/ 2147483647 h 832"/>
              <a:gd name="T24" fmla="*/ 2147483647 w 605"/>
              <a:gd name="T25" fmla="*/ 2147483647 h 832"/>
              <a:gd name="T26" fmla="*/ 2147483647 w 605"/>
              <a:gd name="T27" fmla="*/ 2147483647 h 832"/>
              <a:gd name="T28" fmla="*/ 2147483647 w 605"/>
              <a:gd name="T29" fmla="*/ 2147483647 h 832"/>
              <a:gd name="T30" fmla="*/ 2147483647 w 605"/>
              <a:gd name="T31" fmla="*/ 2147483647 h 832"/>
              <a:gd name="T32" fmla="*/ 2147483647 w 605"/>
              <a:gd name="T33" fmla="*/ 2147483647 h 832"/>
              <a:gd name="T34" fmla="*/ 2147483647 w 605"/>
              <a:gd name="T35" fmla="*/ 2147483647 h 832"/>
              <a:gd name="T36" fmla="*/ 2147483647 w 605"/>
              <a:gd name="T37" fmla="*/ 2147483647 h 832"/>
              <a:gd name="T38" fmla="*/ 2147483647 w 605"/>
              <a:gd name="T39" fmla="*/ 2147483647 h 832"/>
              <a:gd name="T40" fmla="*/ 2147483647 w 605"/>
              <a:gd name="T41" fmla="*/ 2147483647 h 832"/>
              <a:gd name="T42" fmla="*/ 2147483647 w 605"/>
              <a:gd name="T43" fmla="*/ 2147483647 h 832"/>
              <a:gd name="T44" fmla="*/ 2147483647 w 605"/>
              <a:gd name="T45" fmla="*/ 2147483647 h 832"/>
              <a:gd name="T46" fmla="*/ 2147483647 w 605"/>
              <a:gd name="T47" fmla="*/ 2147483647 h 832"/>
              <a:gd name="T48" fmla="*/ 2147483647 w 605"/>
              <a:gd name="T49" fmla="*/ 2147483647 h 832"/>
              <a:gd name="T50" fmla="*/ 2147483647 w 605"/>
              <a:gd name="T51" fmla="*/ 2147483647 h 832"/>
              <a:gd name="T52" fmla="*/ 2147483647 w 605"/>
              <a:gd name="T53" fmla="*/ 2147483647 h 832"/>
              <a:gd name="T54" fmla="*/ 2147483647 w 605"/>
              <a:gd name="T55" fmla="*/ 2147483647 h 832"/>
              <a:gd name="T56" fmla="*/ 2147483647 w 605"/>
              <a:gd name="T57" fmla="*/ 2147483647 h 832"/>
              <a:gd name="T58" fmla="*/ 2147483647 w 605"/>
              <a:gd name="T59" fmla="*/ 2147483647 h 832"/>
              <a:gd name="T60" fmla="*/ 2147483647 w 605"/>
              <a:gd name="T61" fmla="*/ 2147483647 h 832"/>
              <a:gd name="T62" fmla="*/ 2147483647 w 605"/>
              <a:gd name="T63" fmla="*/ 2147483647 h 832"/>
              <a:gd name="T64" fmla="*/ 2147483647 w 605"/>
              <a:gd name="T65" fmla="*/ 2147483647 h 832"/>
              <a:gd name="T66" fmla="*/ 2147483647 w 605"/>
              <a:gd name="T67" fmla="*/ 2147483647 h 832"/>
              <a:gd name="T68" fmla="*/ 2147483647 w 605"/>
              <a:gd name="T69" fmla="*/ 2147483647 h 832"/>
              <a:gd name="T70" fmla="*/ 2147483647 w 605"/>
              <a:gd name="T71" fmla="*/ 2147483647 h 832"/>
              <a:gd name="T72" fmla="*/ 2147483647 w 605"/>
              <a:gd name="T73" fmla="*/ 2147483647 h 832"/>
              <a:gd name="T74" fmla="*/ 2147483647 w 605"/>
              <a:gd name="T75" fmla="*/ 2147483647 h 832"/>
              <a:gd name="T76" fmla="*/ 2147483647 w 605"/>
              <a:gd name="T77" fmla="*/ 2147483647 h 832"/>
              <a:gd name="T78" fmla="*/ 2147483647 w 605"/>
              <a:gd name="T79" fmla="*/ 2147483647 h 832"/>
              <a:gd name="T80" fmla="*/ 2147483647 w 605"/>
              <a:gd name="T81" fmla="*/ 2147483647 h 832"/>
              <a:gd name="T82" fmla="*/ 2147483647 w 605"/>
              <a:gd name="T83" fmla="*/ 2147483647 h 832"/>
              <a:gd name="T84" fmla="*/ 2147483647 w 605"/>
              <a:gd name="T85" fmla="*/ 2147483647 h 832"/>
              <a:gd name="T86" fmla="*/ 2147483647 w 605"/>
              <a:gd name="T87" fmla="*/ 2147483647 h 832"/>
              <a:gd name="T88" fmla="*/ 2147483647 w 605"/>
              <a:gd name="T89" fmla="*/ 2147483647 h 832"/>
              <a:gd name="T90" fmla="*/ 2147483647 w 605"/>
              <a:gd name="T91" fmla="*/ 2147483647 h 832"/>
              <a:gd name="T92" fmla="*/ 2147483647 w 605"/>
              <a:gd name="T93" fmla="*/ 2147483647 h 832"/>
              <a:gd name="T94" fmla="*/ 2147483647 w 605"/>
              <a:gd name="T95" fmla="*/ 2147483647 h 832"/>
              <a:gd name="T96" fmla="*/ 2147483647 w 605"/>
              <a:gd name="T97" fmla="*/ 2147483647 h 832"/>
              <a:gd name="T98" fmla="*/ 2147483647 w 605"/>
              <a:gd name="T99" fmla="*/ 2147483647 h 832"/>
              <a:gd name="T100" fmla="*/ 2147483647 w 605"/>
              <a:gd name="T101" fmla="*/ 2147483647 h 832"/>
              <a:gd name="T102" fmla="*/ 2147483647 w 605"/>
              <a:gd name="T103" fmla="*/ 2147483647 h 832"/>
              <a:gd name="T104" fmla="*/ 2147483647 w 605"/>
              <a:gd name="T105" fmla="*/ 2147483647 h 832"/>
              <a:gd name="T106" fmla="*/ 2147483647 w 605"/>
              <a:gd name="T107" fmla="*/ 2147483647 h 832"/>
              <a:gd name="T108" fmla="*/ 2147483647 w 605"/>
              <a:gd name="T109" fmla="*/ 2147483647 h 832"/>
              <a:gd name="T110" fmla="*/ 2147483647 w 605"/>
              <a:gd name="T111" fmla="*/ 2147483647 h 832"/>
              <a:gd name="T112" fmla="*/ 2147483647 w 605"/>
              <a:gd name="T113" fmla="*/ 2147483647 h 832"/>
              <a:gd name="T114" fmla="*/ 2147483647 w 605"/>
              <a:gd name="T115" fmla="*/ 2147483647 h 832"/>
              <a:gd name="T116" fmla="*/ 2147483647 w 605"/>
              <a:gd name="T117" fmla="*/ 2147483647 h 832"/>
              <a:gd name="T118" fmla="*/ 2147483647 w 605"/>
              <a:gd name="T119" fmla="*/ 2147483647 h 83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05"/>
              <a:gd name="T181" fmla="*/ 0 h 832"/>
              <a:gd name="T182" fmla="*/ 605 w 605"/>
              <a:gd name="T183" fmla="*/ 832 h 83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05" h="832">
                <a:moveTo>
                  <a:pt x="602" y="832"/>
                </a:moveTo>
                <a:lnTo>
                  <a:pt x="600" y="832"/>
                </a:lnTo>
                <a:lnTo>
                  <a:pt x="598" y="832"/>
                </a:lnTo>
                <a:lnTo>
                  <a:pt x="591" y="827"/>
                </a:lnTo>
                <a:lnTo>
                  <a:pt x="590" y="827"/>
                </a:lnTo>
                <a:lnTo>
                  <a:pt x="588" y="825"/>
                </a:lnTo>
                <a:lnTo>
                  <a:pt x="586" y="823"/>
                </a:lnTo>
                <a:lnTo>
                  <a:pt x="584" y="820"/>
                </a:lnTo>
                <a:lnTo>
                  <a:pt x="583" y="818"/>
                </a:lnTo>
                <a:lnTo>
                  <a:pt x="579" y="816"/>
                </a:lnTo>
                <a:lnTo>
                  <a:pt x="579" y="815"/>
                </a:lnTo>
                <a:lnTo>
                  <a:pt x="576" y="815"/>
                </a:lnTo>
                <a:lnTo>
                  <a:pt x="574" y="815"/>
                </a:lnTo>
                <a:lnTo>
                  <a:pt x="572" y="813"/>
                </a:lnTo>
                <a:lnTo>
                  <a:pt x="562" y="809"/>
                </a:lnTo>
                <a:lnTo>
                  <a:pt x="557" y="804"/>
                </a:lnTo>
                <a:lnTo>
                  <a:pt x="553" y="802"/>
                </a:lnTo>
                <a:lnTo>
                  <a:pt x="534" y="799"/>
                </a:lnTo>
                <a:lnTo>
                  <a:pt x="532" y="797"/>
                </a:lnTo>
                <a:lnTo>
                  <a:pt x="530" y="797"/>
                </a:lnTo>
                <a:lnTo>
                  <a:pt x="525" y="795"/>
                </a:lnTo>
                <a:lnTo>
                  <a:pt x="523" y="794"/>
                </a:lnTo>
                <a:lnTo>
                  <a:pt x="522" y="790"/>
                </a:lnTo>
                <a:lnTo>
                  <a:pt x="516" y="787"/>
                </a:lnTo>
                <a:lnTo>
                  <a:pt x="515" y="783"/>
                </a:lnTo>
                <a:lnTo>
                  <a:pt x="513" y="781"/>
                </a:lnTo>
                <a:lnTo>
                  <a:pt x="511" y="778"/>
                </a:lnTo>
                <a:lnTo>
                  <a:pt x="509" y="776"/>
                </a:lnTo>
                <a:lnTo>
                  <a:pt x="508" y="774"/>
                </a:lnTo>
                <a:lnTo>
                  <a:pt x="489" y="773"/>
                </a:lnTo>
                <a:lnTo>
                  <a:pt x="487" y="773"/>
                </a:lnTo>
                <a:lnTo>
                  <a:pt x="485" y="773"/>
                </a:lnTo>
                <a:lnTo>
                  <a:pt x="483" y="773"/>
                </a:lnTo>
                <a:lnTo>
                  <a:pt x="483" y="774"/>
                </a:lnTo>
                <a:lnTo>
                  <a:pt x="480" y="774"/>
                </a:lnTo>
                <a:lnTo>
                  <a:pt x="480" y="776"/>
                </a:lnTo>
                <a:lnTo>
                  <a:pt x="478" y="776"/>
                </a:lnTo>
                <a:lnTo>
                  <a:pt x="476" y="774"/>
                </a:lnTo>
                <a:lnTo>
                  <a:pt x="475" y="774"/>
                </a:lnTo>
                <a:lnTo>
                  <a:pt x="473" y="773"/>
                </a:lnTo>
                <a:lnTo>
                  <a:pt x="471" y="771"/>
                </a:lnTo>
                <a:lnTo>
                  <a:pt x="469" y="769"/>
                </a:lnTo>
                <a:lnTo>
                  <a:pt x="469" y="767"/>
                </a:lnTo>
                <a:lnTo>
                  <a:pt x="468" y="764"/>
                </a:lnTo>
                <a:lnTo>
                  <a:pt x="468" y="762"/>
                </a:lnTo>
                <a:lnTo>
                  <a:pt x="466" y="762"/>
                </a:lnTo>
                <a:lnTo>
                  <a:pt x="464" y="760"/>
                </a:lnTo>
                <a:lnTo>
                  <a:pt x="462" y="759"/>
                </a:lnTo>
                <a:lnTo>
                  <a:pt x="462" y="757"/>
                </a:lnTo>
                <a:lnTo>
                  <a:pt x="461" y="755"/>
                </a:lnTo>
                <a:lnTo>
                  <a:pt x="459" y="750"/>
                </a:lnTo>
                <a:lnTo>
                  <a:pt x="457" y="747"/>
                </a:lnTo>
                <a:lnTo>
                  <a:pt x="457" y="743"/>
                </a:lnTo>
                <a:lnTo>
                  <a:pt x="455" y="741"/>
                </a:lnTo>
                <a:lnTo>
                  <a:pt x="455" y="740"/>
                </a:lnTo>
                <a:lnTo>
                  <a:pt x="457" y="738"/>
                </a:lnTo>
                <a:lnTo>
                  <a:pt x="457" y="734"/>
                </a:lnTo>
                <a:lnTo>
                  <a:pt x="457" y="733"/>
                </a:lnTo>
                <a:lnTo>
                  <a:pt x="457" y="731"/>
                </a:lnTo>
                <a:lnTo>
                  <a:pt x="457" y="729"/>
                </a:lnTo>
                <a:lnTo>
                  <a:pt x="457" y="727"/>
                </a:lnTo>
                <a:lnTo>
                  <a:pt x="457" y="726"/>
                </a:lnTo>
                <a:lnTo>
                  <a:pt x="457" y="724"/>
                </a:lnTo>
                <a:lnTo>
                  <a:pt x="457" y="722"/>
                </a:lnTo>
                <a:lnTo>
                  <a:pt x="457" y="720"/>
                </a:lnTo>
                <a:lnTo>
                  <a:pt x="457" y="719"/>
                </a:lnTo>
                <a:lnTo>
                  <a:pt x="457" y="715"/>
                </a:lnTo>
                <a:lnTo>
                  <a:pt x="459" y="712"/>
                </a:lnTo>
                <a:lnTo>
                  <a:pt x="457" y="710"/>
                </a:lnTo>
                <a:lnTo>
                  <a:pt x="457" y="708"/>
                </a:lnTo>
                <a:lnTo>
                  <a:pt x="459" y="705"/>
                </a:lnTo>
                <a:lnTo>
                  <a:pt x="459" y="701"/>
                </a:lnTo>
                <a:lnTo>
                  <a:pt x="461" y="698"/>
                </a:lnTo>
                <a:lnTo>
                  <a:pt x="462" y="694"/>
                </a:lnTo>
                <a:lnTo>
                  <a:pt x="459" y="691"/>
                </a:lnTo>
                <a:lnTo>
                  <a:pt x="457" y="691"/>
                </a:lnTo>
                <a:lnTo>
                  <a:pt x="455" y="691"/>
                </a:lnTo>
                <a:lnTo>
                  <a:pt x="452" y="691"/>
                </a:lnTo>
                <a:lnTo>
                  <a:pt x="450" y="689"/>
                </a:lnTo>
                <a:lnTo>
                  <a:pt x="448" y="689"/>
                </a:lnTo>
                <a:lnTo>
                  <a:pt x="447" y="687"/>
                </a:lnTo>
                <a:lnTo>
                  <a:pt x="443" y="685"/>
                </a:lnTo>
                <a:lnTo>
                  <a:pt x="440" y="684"/>
                </a:lnTo>
                <a:lnTo>
                  <a:pt x="438" y="682"/>
                </a:lnTo>
                <a:lnTo>
                  <a:pt x="436" y="680"/>
                </a:lnTo>
                <a:lnTo>
                  <a:pt x="436" y="678"/>
                </a:lnTo>
                <a:lnTo>
                  <a:pt x="434" y="677"/>
                </a:lnTo>
                <a:lnTo>
                  <a:pt x="433" y="677"/>
                </a:lnTo>
                <a:lnTo>
                  <a:pt x="431" y="678"/>
                </a:lnTo>
                <a:lnTo>
                  <a:pt x="429" y="678"/>
                </a:lnTo>
                <a:lnTo>
                  <a:pt x="429" y="677"/>
                </a:lnTo>
                <a:lnTo>
                  <a:pt x="427" y="677"/>
                </a:lnTo>
                <a:lnTo>
                  <a:pt x="424" y="677"/>
                </a:lnTo>
                <a:lnTo>
                  <a:pt x="422" y="675"/>
                </a:lnTo>
                <a:lnTo>
                  <a:pt x="419" y="673"/>
                </a:lnTo>
                <a:lnTo>
                  <a:pt x="417" y="673"/>
                </a:lnTo>
                <a:lnTo>
                  <a:pt x="415" y="671"/>
                </a:lnTo>
                <a:lnTo>
                  <a:pt x="412" y="670"/>
                </a:lnTo>
                <a:lnTo>
                  <a:pt x="412" y="671"/>
                </a:lnTo>
                <a:lnTo>
                  <a:pt x="410" y="673"/>
                </a:lnTo>
                <a:lnTo>
                  <a:pt x="410" y="675"/>
                </a:lnTo>
                <a:lnTo>
                  <a:pt x="410" y="677"/>
                </a:lnTo>
                <a:lnTo>
                  <a:pt x="410" y="680"/>
                </a:lnTo>
                <a:lnTo>
                  <a:pt x="408" y="682"/>
                </a:lnTo>
                <a:lnTo>
                  <a:pt x="406" y="682"/>
                </a:lnTo>
                <a:lnTo>
                  <a:pt x="405" y="682"/>
                </a:lnTo>
                <a:lnTo>
                  <a:pt x="403" y="682"/>
                </a:lnTo>
                <a:lnTo>
                  <a:pt x="401" y="680"/>
                </a:lnTo>
                <a:lnTo>
                  <a:pt x="400" y="680"/>
                </a:lnTo>
                <a:lnTo>
                  <a:pt x="396" y="678"/>
                </a:lnTo>
                <a:lnTo>
                  <a:pt x="396" y="677"/>
                </a:lnTo>
                <a:lnTo>
                  <a:pt x="394" y="675"/>
                </a:lnTo>
                <a:lnTo>
                  <a:pt x="393" y="673"/>
                </a:lnTo>
                <a:lnTo>
                  <a:pt x="391" y="671"/>
                </a:lnTo>
                <a:lnTo>
                  <a:pt x="389" y="670"/>
                </a:lnTo>
                <a:lnTo>
                  <a:pt x="389" y="668"/>
                </a:lnTo>
                <a:lnTo>
                  <a:pt x="387" y="664"/>
                </a:lnTo>
                <a:lnTo>
                  <a:pt x="386" y="664"/>
                </a:lnTo>
                <a:lnTo>
                  <a:pt x="384" y="663"/>
                </a:lnTo>
                <a:lnTo>
                  <a:pt x="382" y="663"/>
                </a:lnTo>
                <a:lnTo>
                  <a:pt x="380" y="661"/>
                </a:lnTo>
                <a:lnTo>
                  <a:pt x="379" y="659"/>
                </a:lnTo>
                <a:lnTo>
                  <a:pt x="377" y="658"/>
                </a:lnTo>
                <a:lnTo>
                  <a:pt x="373" y="658"/>
                </a:lnTo>
                <a:lnTo>
                  <a:pt x="372" y="656"/>
                </a:lnTo>
                <a:lnTo>
                  <a:pt x="370" y="656"/>
                </a:lnTo>
                <a:lnTo>
                  <a:pt x="366" y="654"/>
                </a:lnTo>
                <a:lnTo>
                  <a:pt x="365" y="652"/>
                </a:lnTo>
                <a:lnTo>
                  <a:pt x="363" y="652"/>
                </a:lnTo>
                <a:lnTo>
                  <a:pt x="363" y="651"/>
                </a:lnTo>
                <a:lnTo>
                  <a:pt x="361" y="649"/>
                </a:lnTo>
                <a:lnTo>
                  <a:pt x="359" y="649"/>
                </a:lnTo>
                <a:lnTo>
                  <a:pt x="358" y="649"/>
                </a:lnTo>
                <a:lnTo>
                  <a:pt x="358" y="647"/>
                </a:lnTo>
                <a:lnTo>
                  <a:pt x="356" y="647"/>
                </a:lnTo>
                <a:lnTo>
                  <a:pt x="354" y="645"/>
                </a:lnTo>
                <a:lnTo>
                  <a:pt x="352" y="645"/>
                </a:lnTo>
                <a:lnTo>
                  <a:pt x="351" y="644"/>
                </a:lnTo>
                <a:lnTo>
                  <a:pt x="349" y="644"/>
                </a:lnTo>
                <a:lnTo>
                  <a:pt x="349" y="642"/>
                </a:lnTo>
                <a:lnTo>
                  <a:pt x="347" y="642"/>
                </a:lnTo>
                <a:lnTo>
                  <a:pt x="347" y="640"/>
                </a:lnTo>
                <a:lnTo>
                  <a:pt x="345" y="638"/>
                </a:lnTo>
                <a:lnTo>
                  <a:pt x="344" y="638"/>
                </a:lnTo>
                <a:lnTo>
                  <a:pt x="342" y="637"/>
                </a:lnTo>
                <a:lnTo>
                  <a:pt x="340" y="635"/>
                </a:lnTo>
                <a:lnTo>
                  <a:pt x="338" y="635"/>
                </a:lnTo>
                <a:lnTo>
                  <a:pt x="337" y="631"/>
                </a:lnTo>
                <a:lnTo>
                  <a:pt x="337" y="630"/>
                </a:lnTo>
                <a:lnTo>
                  <a:pt x="335" y="628"/>
                </a:lnTo>
                <a:lnTo>
                  <a:pt x="335" y="626"/>
                </a:lnTo>
                <a:lnTo>
                  <a:pt x="333" y="624"/>
                </a:lnTo>
                <a:lnTo>
                  <a:pt x="333" y="623"/>
                </a:lnTo>
                <a:lnTo>
                  <a:pt x="335" y="621"/>
                </a:lnTo>
                <a:lnTo>
                  <a:pt x="335" y="619"/>
                </a:lnTo>
                <a:lnTo>
                  <a:pt x="335" y="616"/>
                </a:lnTo>
                <a:lnTo>
                  <a:pt x="335" y="614"/>
                </a:lnTo>
                <a:lnTo>
                  <a:pt x="335" y="612"/>
                </a:lnTo>
                <a:lnTo>
                  <a:pt x="335" y="610"/>
                </a:lnTo>
                <a:lnTo>
                  <a:pt x="335" y="609"/>
                </a:lnTo>
                <a:lnTo>
                  <a:pt x="333" y="609"/>
                </a:lnTo>
                <a:lnTo>
                  <a:pt x="333" y="607"/>
                </a:lnTo>
                <a:lnTo>
                  <a:pt x="328" y="607"/>
                </a:lnTo>
                <a:lnTo>
                  <a:pt x="326" y="607"/>
                </a:lnTo>
                <a:lnTo>
                  <a:pt x="323" y="607"/>
                </a:lnTo>
                <a:lnTo>
                  <a:pt x="321" y="607"/>
                </a:lnTo>
                <a:lnTo>
                  <a:pt x="319" y="607"/>
                </a:lnTo>
                <a:lnTo>
                  <a:pt x="317" y="607"/>
                </a:lnTo>
                <a:lnTo>
                  <a:pt x="316" y="607"/>
                </a:lnTo>
                <a:lnTo>
                  <a:pt x="312" y="607"/>
                </a:lnTo>
                <a:lnTo>
                  <a:pt x="309" y="607"/>
                </a:lnTo>
                <a:lnTo>
                  <a:pt x="305" y="607"/>
                </a:lnTo>
                <a:lnTo>
                  <a:pt x="304" y="607"/>
                </a:lnTo>
                <a:lnTo>
                  <a:pt x="302" y="607"/>
                </a:lnTo>
                <a:lnTo>
                  <a:pt x="297" y="607"/>
                </a:lnTo>
                <a:lnTo>
                  <a:pt x="293" y="607"/>
                </a:lnTo>
                <a:lnTo>
                  <a:pt x="290" y="607"/>
                </a:lnTo>
                <a:lnTo>
                  <a:pt x="286" y="605"/>
                </a:lnTo>
                <a:lnTo>
                  <a:pt x="281" y="607"/>
                </a:lnTo>
                <a:lnTo>
                  <a:pt x="277" y="607"/>
                </a:lnTo>
                <a:lnTo>
                  <a:pt x="276" y="607"/>
                </a:lnTo>
                <a:lnTo>
                  <a:pt x="270" y="605"/>
                </a:lnTo>
                <a:lnTo>
                  <a:pt x="265" y="607"/>
                </a:lnTo>
                <a:lnTo>
                  <a:pt x="263" y="607"/>
                </a:lnTo>
                <a:lnTo>
                  <a:pt x="242" y="596"/>
                </a:lnTo>
                <a:lnTo>
                  <a:pt x="239" y="598"/>
                </a:lnTo>
                <a:lnTo>
                  <a:pt x="202" y="600"/>
                </a:lnTo>
                <a:lnTo>
                  <a:pt x="84" y="612"/>
                </a:lnTo>
                <a:lnTo>
                  <a:pt x="82" y="610"/>
                </a:lnTo>
                <a:lnTo>
                  <a:pt x="80" y="609"/>
                </a:lnTo>
                <a:lnTo>
                  <a:pt x="80" y="607"/>
                </a:lnTo>
                <a:lnTo>
                  <a:pt x="78" y="607"/>
                </a:lnTo>
                <a:lnTo>
                  <a:pt x="78" y="605"/>
                </a:lnTo>
                <a:lnTo>
                  <a:pt x="77" y="603"/>
                </a:lnTo>
                <a:lnTo>
                  <a:pt x="77" y="602"/>
                </a:lnTo>
                <a:lnTo>
                  <a:pt x="75" y="600"/>
                </a:lnTo>
                <a:lnTo>
                  <a:pt x="73" y="598"/>
                </a:lnTo>
                <a:lnTo>
                  <a:pt x="73" y="596"/>
                </a:lnTo>
                <a:lnTo>
                  <a:pt x="71" y="595"/>
                </a:lnTo>
                <a:lnTo>
                  <a:pt x="70" y="593"/>
                </a:lnTo>
                <a:lnTo>
                  <a:pt x="68" y="591"/>
                </a:lnTo>
                <a:lnTo>
                  <a:pt x="68" y="589"/>
                </a:lnTo>
                <a:lnTo>
                  <a:pt x="66" y="589"/>
                </a:lnTo>
                <a:lnTo>
                  <a:pt x="64" y="588"/>
                </a:lnTo>
                <a:lnTo>
                  <a:pt x="63" y="586"/>
                </a:lnTo>
                <a:lnTo>
                  <a:pt x="61" y="584"/>
                </a:lnTo>
                <a:lnTo>
                  <a:pt x="59" y="584"/>
                </a:lnTo>
                <a:lnTo>
                  <a:pt x="57" y="582"/>
                </a:lnTo>
                <a:lnTo>
                  <a:pt x="57" y="581"/>
                </a:lnTo>
                <a:lnTo>
                  <a:pt x="56" y="581"/>
                </a:lnTo>
                <a:lnTo>
                  <a:pt x="54" y="579"/>
                </a:lnTo>
                <a:lnTo>
                  <a:pt x="54" y="577"/>
                </a:lnTo>
                <a:lnTo>
                  <a:pt x="52" y="577"/>
                </a:lnTo>
                <a:lnTo>
                  <a:pt x="50" y="575"/>
                </a:lnTo>
                <a:lnTo>
                  <a:pt x="50" y="574"/>
                </a:lnTo>
                <a:lnTo>
                  <a:pt x="49" y="574"/>
                </a:lnTo>
                <a:lnTo>
                  <a:pt x="47" y="572"/>
                </a:lnTo>
                <a:lnTo>
                  <a:pt x="47" y="570"/>
                </a:lnTo>
                <a:lnTo>
                  <a:pt x="45" y="570"/>
                </a:lnTo>
                <a:lnTo>
                  <a:pt x="44" y="568"/>
                </a:lnTo>
                <a:lnTo>
                  <a:pt x="44" y="567"/>
                </a:lnTo>
                <a:lnTo>
                  <a:pt x="42" y="567"/>
                </a:lnTo>
                <a:lnTo>
                  <a:pt x="40" y="565"/>
                </a:lnTo>
                <a:lnTo>
                  <a:pt x="40" y="563"/>
                </a:lnTo>
                <a:lnTo>
                  <a:pt x="38" y="563"/>
                </a:lnTo>
                <a:lnTo>
                  <a:pt x="37" y="562"/>
                </a:lnTo>
                <a:lnTo>
                  <a:pt x="35" y="562"/>
                </a:lnTo>
                <a:lnTo>
                  <a:pt x="35" y="560"/>
                </a:lnTo>
                <a:lnTo>
                  <a:pt x="33" y="558"/>
                </a:lnTo>
                <a:lnTo>
                  <a:pt x="31" y="558"/>
                </a:lnTo>
                <a:lnTo>
                  <a:pt x="31" y="556"/>
                </a:lnTo>
                <a:lnTo>
                  <a:pt x="30" y="555"/>
                </a:lnTo>
                <a:lnTo>
                  <a:pt x="28" y="555"/>
                </a:lnTo>
                <a:lnTo>
                  <a:pt x="26" y="553"/>
                </a:lnTo>
                <a:lnTo>
                  <a:pt x="24" y="551"/>
                </a:lnTo>
                <a:lnTo>
                  <a:pt x="23" y="549"/>
                </a:lnTo>
                <a:lnTo>
                  <a:pt x="21" y="548"/>
                </a:lnTo>
                <a:lnTo>
                  <a:pt x="19" y="548"/>
                </a:lnTo>
                <a:lnTo>
                  <a:pt x="17" y="546"/>
                </a:lnTo>
                <a:lnTo>
                  <a:pt x="16" y="546"/>
                </a:lnTo>
                <a:lnTo>
                  <a:pt x="14" y="544"/>
                </a:lnTo>
                <a:lnTo>
                  <a:pt x="96" y="466"/>
                </a:lnTo>
                <a:lnTo>
                  <a:pt x="96" y="464"/>
                </a:lnTo>
                <a:lnTo>
                  <a:pt x="96" y="462"/>
                </a:lnTo>
                <a:lnTo>
                  <a:pt x="98" y="462"/>
                </a:lnTo>
                <a:lnTo>
                  <a:pt x="98" y="460"/>
                </a:lnTo>
                <a:lnTo>
                  <a:pt x="98" y="459"/>
                </a:lnTo>
                <a:lnTo>
                  <a:pt x="99" y="459"/>
                </a:lnTo>
                <a:lnTo>
                  <a:pt x="99" y="457"/>
                </a:lnTo>
                <a:lnTo>
                  <a:pt x="99" y="455"/>
                </a:lnTo>
                <a:lnTo>
                  <a:pt x="101" y="455"/>
                </a:lnTo>
                <a:lnTo>
                  <a:pt x="101" y="453"/>
                </a:lnTo>
                <a:lnTo>
                  <a:pt x="101" y="452"/>
                </a:lnTo>
                <a:lnTo>
                  <a:pt x="101" y="450"/>
                </a:lnTo>
                <a:lnTo>
                  <a:pt x="101" y="448"/>
                </a:lnTo>
                <a:lnTo>
                  <a:pt x="103" y="448"/>
                </a:lnTo>
                <a:lnTo>
                  <a:pt x="103" y="446"/>
                </a:lnTo>
                <a:lnTo>
                  <a:pt x="103" y="445"/>
                </a:lnTo>
                <a:lnTo>
                  <a:pt x="105" y="443"/>
                </a:lnTo>
                <a:lnTo>
                  <a:pt x="105" y="441"/>
                </a:lnTo>
                <a:lnTo>
                  <a:pt x="106" y="439"/>
                </a:lnTo>
                <a:lnTo>
                  <a:pt x="105" y="439"/>
                </a:lnTo>
                <a:lnTo>
                  <a:pt x="105" y="438"/>
                </a:lnTo>
                <a:lnTo>
                  <a:pt x="106" y="438"/>
                </a:lnTo>
                <a:lnTo>
                  <a:pt x="106" y="436"/>
                </a:lnTo>
                <a:lnTo>
                  <a:pt x="106" y="434"/>
                </a:lnTo>
                <a:lnTo>
                  <a:pt x="106" y="432"/>
                </a:lnTo>
                <a:lnTo>
                  <a:pt x="108" y="432"/>
                </a:lnTo>
                <a:lnTo>
                  <a:pt x="110" y="432"/>
                </a:lnTo>
                <a:lnTo>
                  <a:pt x="110" y="431"/>
                </a:lnTo>
                <a:lnTo>
                  <a:pt x="110" y="429"/>
                </a:lnTo>
                <a:lnTo>
                  <a:pt x="110" y="427"/>
                </a:lnTo>
                <a:lnTo>
                  <a:pt x="110" y="425"/>
                </a:lnTo>
                <a:lnTo>
                  <a:pt x="110" y="424"/>
                </a:lnTo>
                <a:lnTo>
                  <a:pt x="112" y="424"/>
                </a:lnTo>
                <a:lnTo>
                  <a:pt x="113" y="422"/>
                </a:lnTo>
                <a:lnTo>
                  <a:pt x="115" y="422"/>
                </a:lnTo>
                <a:lnTo>
                  <a:pt x="117" y="420"/>
                </a:lnTo>
                <a:lnTo>
                  <a:pt x="119" y="420"/>
                </a:lnTo>
                <a:lnTo>
                  <a:pt x="120" y="420"/>
                </a:lnTo>
                <a:lnTo>
                  <a:pt x="120" y="418"/>
                </a:lnTo>
                <a:lnTo>
                  <a:pt x="122" y="418"/>
                </a:lnTo>
                <a:lnTo>
                  <a:pt x="124" y="418"/>
                </a:lnTo>
                <a:lnTo>
                  <a:pt x="124" y="417"/>
                </a:lnTo>
                <a:lnTo>
                  <a:pt x="126" y="417"/>
                </a:lnTo>
                <a:lnTo>
                  <a:pt x="127" y="417"/>
                </a:lnTo>
                <a:lnTo>
                  <a:pt x="127" y="415"/>
                </a:lnTo>
                <a:lnTo>
                  <a:pt x="129" y="415"/>
                </a:lnTo>
                <a:lnTo>
                  <a:pt x="129" y="413"/>
                </a:lnTo>
                <a:lnTo>
                  <a:pt x="131" y="411"/>
                </a:lnTo>
                <a:lnTo>
                  <a:pt x="133" y="411"/>
                </a:lnTo>
                <a:lnTo>
                  <a:pt x="133" y="410"/>
                </a:lnTo>
                <a:lnTo>
                  <a:pt x="134" y="410"/>
                </a:lnTo>
                <a:lnTo>
                  <a:pt x="136" y="410"/>
                </a:lnTo>
                <a:lnTo>
                  <a:pt x="138" y="410"/>
                </a:lnTo>
                <a:lnTo>
                  <a:pt x="139" y="410"/>
                </a:lnTo>
                <a:lnTo>
                  <a:pt x="139" y="408"/>
                </a:lnTo>
                <a:lnTo>
                  <a:pt x="141" y="408"/>
                </a:lnTo>
                <a:lnTo>
                  <a:pt x="141" y="406"/>
                </a:lnTo>
                <a:lnTo>
                  <a:pt x="141" y="404"/>
                </a:lnTo>
                <a:lnTo>
                  <a:pt x="141" y="403"/>
                </a:lnTo>
                <a:lnTo>
                  <a:pt x="141" y="401"/>
                </a:lnTo>
                <a:lnTo>
                  <a:pt x="141" y="399"/>
                </a:lnTo>
                <a:lnTo>
                  <a:pt x="139" y="399"/>
                </a:lnTo>
                <a:lnTo>
                  <a:pt x="139" y="397"/>
                </a:lnTo>
                <a:lnTo>
                  <a:pt x="139" y="396"/>
                </a:lnTo>
                <a:lnTo>
                  <a:pt x="141" y="396"/>
                </a:lnTo>
                <a:lnTo>
                  <a:pt x="141" y="394"/>
                </a:lnTo>
                <a:lnTo>
                  <a:pt x="141" y="392"/>
                </a:lnTo>
                <a:lnTo>
                  <a:pt x="141" y="390"/>
                </a:lnTo>
                <a:lnTo>
                  <a:pt x="141" y="389"/>
                </a:lnTo>
                <a:lnTo>
                  <a:pt x="141" y="387"/>
                </a:lnTo>
                <a:lnTo>
                  <a:pt x="139" y="387"/>
                </a:lnTo>
                <a:lnTo>
                  <a:pt x="139" y="385"/>
                </a:lnTo>
                <a:lnTo>
                  <a:pt x="139" y="383"/>
                </a:lnTo>
                <a:lnTo>
                  <a:pt x="138" y="382"/>
                </a:lnTo>
                <a:lnTo>
                  <a:pt x="138" y="380"/>
                </a:lnTo>
                <a:lnTo>
                  <a:pt x="136" y="380"/>
                </a:lnTo>
                <a:lnTo>
                  <a:pt x="134" y="378"/>
                </a:lnTo>
                <a:lnTo>
                  <a:pt x="134" y="377"/>
                </a:lnTo>
                <a:lnTo>
                  <a:pt x="134" y="375"/>
                </a:lnTo>
                <a:lnTo>
                  <a:pt x="134" y="373"/>
                </a:lnTo>
                <a:lnTo>
                  <a:pt x="134" y="371"/>
                </a:lnTo>
                <a:lnTo>
                  <a:pt x="136" y="371"/>
                </a:lnTo>
                <a:lnTo>
                  <a:pt x="136" y="370"/>
                </a:lnTo>
                <a:lnTo>
                  <a:pt x="136" y="368"/>
                </a:lnTo>
                <a:lnTo>
                  <a:pt x="136" y="366"/>
                </a:lnTo>
                <a:lnTo>
                  <a:pt x="136" y="364"/>
                </a:lnTo>
                <a:lnTo>
                  <a:pt x="136" y="363"/>
                </a:lnTo>
                <a:lnTo>
                  <a:pt x="138" y="361"/>
                </a:lnTo>
                <a:lnTo>
                  <a:pt x="138" y="359"/>
                </a:lnTo>
                <a:lnTo>
                  <a:pt x="138" y="357"/>
                </a:lnTo>
                <a:lnTo>
                  <a:pt x="139" y="357"/>
                </a:lnTo>
                <a:lnTo>
                  <a:pt x="139" y="356"/>
                </a:lnTo>
                <a:lnTo>
                  <a:pt x="139" y="354"/>
                </a:lnTo>
                <a:lnTo>
                  <a:pt x="139" y="352"/>
                </a:lnTo>
                <a:lnTo>
                  <a:pt x="139" y="350"/>
                </a:lnTo>
                <a:lnTo>
                  <a:pt x="138" y="350"/>
                </a:lnTo>
                <a:lnTo>
                  <a:pt x="138" y="349"/>
                </a:lnTo>
                <a:lnTo>
                  <a:pt x="138" y="347"/>
                </a:lnTo>
                <a:lnTo>
                  <a:pt x="136" y="345"/>
                </a:lnTo>
                <a:lnTo>
                  <a:pt x="134" y="345"/>
                </a:lnTo>
                <a:lnTo>
                  <a:pt x="134" y="343"/>
                </a:lnTo>
                <a:lnTo>
                  <a:pt x="133" y="343"/>
                </a:lnTo>
                <a:lnTo>
                  <a:pt x="131" y="342"/>
                </a:lnTo>
                <a:lnTo>
                  <a:pt x="129" y="342"/>
                </a:lnTo>
                <a:lnTo>
                  <a:pt x="127" y="342"/>
                </a:lnTo>
                <a:lnTo>
                  <a:pt x="126" y="342"/>
                </a:lnTo>
                <a:lnTo>
                  <a:pt x="124" y="342"/>
                </a:lnTo>
                <a:lnTo>
                  <a:pt x="122" y="343"/>
                </a:lnTo>
                <a:lnTo>
                  <a:pt x="120" y="343"/>
                </a:lnTo>
                <a:lnTo>
                  <a:pt x="119" y="343"/>
                </a:lnTo>
                <a:lnTo>
                  <a:pt x="117" y="343"/>
                </a:lnTo>
                <a:lnTo>
                  <a:pt x="115" y="342"/>
                </a:lnTo>
                <a:lnTo>
                  <a:pt x="115" y="340"/>
                </a:lnTo>
                <a:lnTo>
                  <a:pt x="113" y="338"/>
                </a:lnTo>
                <a:lnTo>
                  <a:pt x="113" y="336"/>
                </a:lnTo>
                <a:lnTo>
                  <a:pt x="112" y="335"/>
                </a:lnTo>
                <a:lnTo>
                  <a:pt x="112" y="333"/>
                </a:lnTo>
                <a:lnTo>
                  <a:pt x="112" y="331"/>
                </a:lnTo>
                <a:lnTo>
                  <a:pt x="110" y="329"/>
                </a:lnTo>
                <a:lnTo>
                  <a:pt x="110" y="328"/>
                </a:lnTo>
                <a:lnTo>
                  <a:pt x="108" y="328"/>
                </a:lnTo>
                <a:lnTo>
                  <a:pt x="108" y="326"/>
                </a:lnTo>
                <a:lnTo>
                  <a:pt x="108" y="324"/>
                </a:lnTo>
                <a:lnTo>
                  <a:pt x="106" y="322"/>
                </a:lnTo>
                <a:lnTo>
                  <a:pt x="106" y="321"/>
                </a:lnTo>
                <a:lnTo>
                  <a:pt x="105" y="319"/>
                </a:lnTo>
                <a:lnTo>
                  <a:pt x="105" y="317"/>
                </a:lnTo>
                <a:lnTo>
                  <a:pt x="103" y="315"/>
                </a:lnTo>
                <a:lnTo>
                  <a:pt x="92" y="286"/>
                </a:lnTo>
                <a:lnTo>
                  <a:pt x="92" y="284"/>
                </a:lnTo>
                <a:lnTo>
                  <a:pt x="91" y="284"/>
                </a:lnTo>
                <a:lnTo>
                  <a:pt x="89" y="282"/>
                </a:lnTo>
                <a:lnTo>
                  <a:pt x="89" y="281"/>
                </a:lnTo>
                <a:lnTo>
                  <a:pt x="87" y="281"/>
                </a:lnTo>
                <a:lnTo>
                  <a:pt x="87" y="279"/>
                </a:lnTo>
                <a:lnTo>
                  <a:pt x="85" y="277"/>
                </a:lnTo>
                <a:lnTo>
                  <a:pt x="84" y="275"/>
                </a:lnTo>
                <a:lnTo>
                  <a:pt x="82" y="275"/>
                </a:lnTo>
                <a:lnTo>
                  <a:pt x="82" y="274"/>
                </a:lnTo>
                <a:lnTo>
                  <a:pt x="82" y="265"/>
                </a:lnTo>
                <a:lnTo>
                  <a:pt x="80" y="261"/>
                </a:lnTo>
                <a:lnTo>
                  <a:pt x="78" y="260"/>
                </a:lnTo>
                <a:lnTo>
                  <a:pt x="78" y="258"/>
                </a:lnTo>
                <a:lnTo>
                  <a:pt x="77" y="256"/>
                </a:lnTo>
                <a:lnTo>
                  <a:pt x="77" y="254"/>
                </a:lnTo>
                <a:lnTo>
                  <a:pt x="77" y="253"/>
                </a:lnTo>
                <a:lnTo>
                  <a:pt x="75" y="253"/>
                </a:lnTo>
                <a:lnTo>
                  <a:pt x="75" y="251"/>
                </a:lnTo>
                <a:lnTo>
                  <a:pt x="75" y="249"/>
                </a:lnTo>
                <a:lnTo>
                  <a:pt x="73" y="249"/>
                </a:lnTo>
                <a:lnTo>
                  <a:pt x="73" y="247"/>
                </a:lnTo>
                <a:lnTo>
                  <a:pt x="73" y="246"/>
                </a:lnTo>
                <a:lnTo>
                  <a:pt x="71" y="246"/>
                </a:lnTo>
                <a:lnTo>
                  <a:pt x="71" y="244"/>
                </a:lnTo>
                <a:lnTo>
                  <a:pt x="71" y="242"/>
                </a:lnTo>
                <a:lnTo>
                  <a:pt x="71" y="240"/>
                </a:lnTo>
                <a:lnTo>
                  <a:pt x="71" y="239"/>
                </a:lnTo>
                <a:lnTo>
                  <a:pt x="71" y="237"/>
                </a:lnTo>
                <a:lnTo>
                  <a:pt x="71" y="235"/>
                </a:lnTo>
                <a:lnTo>
                  <a:pt x="71" y="233"/>
                </a:lnTo>
                <a:lnTo>
                  <a:pt x="71" y="232"/>
                </a:lnTo>
                <a:lnTo>
                  <a:pt x="70" y="232"/>
                </a:lnTo>
                <a:lnTo>
                  <a:pt x="70" y="230"/>
                </a:lnTo>
                <a:lnTo>
                  <a:pt x="70" y="228"/>
                </a:lnTo>
                <a:lnTo>
                  <a:pt x="70" y="226"/>
                </a:lnTo>
                <a:lnTo>
                  <a:pt x="70" y="225"/>
                </a:lnTo>
                <a:lnTo>
                  <a:pt x="70" y="223"/>
                </a:lnTo>
                <a:lnTo>
                  <a:pt x="68" y="221"/>
                </a:lnTo>
                <a:lnTo>
                  <a:pt x="68" y="219"/>
                </a:lnTo>
                <a:lnTo>
                  <a:pt x="68" y="218"/>
                </a:lnTo>
                <a:lnTo>
                  <a:pt x="68" y="216"/>
                </a:lnTo>
                <a:lnTo>
                  <a:pt x="68" y="214"/>
                </a:lnTo>
                <a:lnTo>
                  <a:pt x="66" y="212"/>
                </a:lnTo>
                <a:lnTo>
                  <a:pt x="66" y="211"/>
                </a:lnTo>
                <a:lnTo>
                  <a:pt x="66" y="209"/>
                </a:lnTo>
                <a:lnTo>
                  <a:pt x="66" y="207"/>
                </a:lnTo>
                <a:lnTo>
                  <a:pt x="66" y="205"/>
                </a:lnTo>
                <a:lnTo>
                  <a:pt x="64" y="204"/>
                </a:lnTo>
                <a:lnTo>
                  <a:pt x="64" y="202"/>
                </a:lnTo>
                <a:lnTo>
                  <a:pt x="64" y="200"/>
                </a:lnTo>
                <a:lnTo>
                  <a:pt x="64" y="198"/>
                </a:lnTo>
                <a:lnTo>
                  <a:pt x="64" y="197"/>
                </a:lnTo>
                <a:lnTo>
                  <a:pt x="64" y="195"/>
                </a:lnTo>
                <a:lnTo>
                  <a:pt x="63" y="195"/>
                </a:lnTo>
                <a:lnTo>
                  <a:pt x="63" y="193"/>
                </a:lnTo>
                <a:lnTo>
                  <a:pt x="63" y="191"/>
                </a:lnTo>
                <a:lnTo>
                  <a:pt x="63" y="190"/>
                </a:lnTo>
                <a:lnTo>
                  <a:pt x="63" y="188"/>
                </a:lnTo>
                <a:lnTo>
                  <a:pt x="61" y="186"/>
                </a:lnTo>
                <a:lnTo>
                  <a:pt x="61" y="185"/>
                </a:lnTo>
                <a:lnTo>
                  <a:pt x="61" y="183"/>
                </a:lnTo>
                <a:lnTo>
                  <a:pt x="61" y="181"/>
                </a:lnTo>
                <a:lnTo>
                  <a:pt x="61" y="179"/>
                </a:lnTo>
                <a:lnTo>
                  <a:pt x="61" y="178"/>
                </a:lnTo>
                <a:lnTo>
                  <a:pt x="59" y="178"/>
                </a:lnTo>
                <a:lnTo>
                  <a:pt x="59" y="176"/>
                </a:lnTo>
                <a:lnTo>
                  <a:pt x="59" y="174"/>
                </a:lnTo>
                <a:lnTo>
                  <a:pt x="59" y="172"/>
                </a:lnTo>
                <a:lnTo>
                  <a:pt x="59" y="171"/>
                </a:lnTo>
                <a:lnTo>
                  <a:pt x="57" y="169"/>
                </a:lnTo>
                <a:lnTo>
                  <a:pt x="57" y="167"/>
                </a:lnTo>
                <a:lnTo>
                  <a:pt x="57" y="165"/>
                </a:lnTo>
                <a:lnTo>
                  <a:pt x="57" y="164"/>
                </a:lnTo>
                <a:lnTo>
                  <a:pt x="57" y="162"/>
                </a:lnTo>
                <a:lnTo>
                  <a:pt x="56" y="160"/>
                </a:lnTo>
                <a:lnTo>
                  <a:pt x="56" y="158"/>
                </a:lnTo>
                <a:lnTo>
                  <a:pt x="56" y="157"/>
                </a:lnTo>
                <a:lnTo>
                  <a:pt x="56" y="155"/>
                </a:lnTo>
                <a:lnTo>
                  <a:pt x="56" y="153"/>
                </a:lnTo>
                <a:lnTo>
                  <a:pt x="56" y="151"/>
                </a:lnTo>
                <a:lnTo>
                  <a:pt x="54" y="151"/>
                </a:lnTo>
                <a:lnTo>
                  <a:pt x="54" y="150"/>
                </a:lnTo>
                <a:lnTo>
                  <a:pt x="54" y="148"/>
                </a:lnTo>
                <a:lnTo>
                  <a:pt x="54" y="146"/>
                </a:lnTo>
                <a:lnTo>
                  <a:pt x="54" y="144"/>
                </a:lnTo>
                <a:lnTo>
                  <a:pt x="54" y="143"/>
                </a:lnTo>
                <a:lnTo>
                  <a:pt x="54" y="141"/>
                </a:lnTo>
                <a:lnTo>
                  <a:pt x="52" y="141"/>
                </a:lnTo>
                <a:lnTo>
                  <a:pt x="52" y="139"/>
                </a:lnTo>
                <a:lnTo>
                  <a:pt x="52" y="137"/>
                </a:lnTo>
                <a:lnTo>
                  <a:pt x="52" y="136"/>
                </a:lnTo>
                <a:lnTo>
                  <a:pt x="52" y="134"/>
                </a:lnTo>
                <a:lnTo>
                  <a:pt x="50" y="132"/>
                </a:lnTo>
                <a:lnTo>
                  <a:pt x="50" y="130"/>
                </a:lnTo>
                <a:lnTo>
                  <a:pt x="50" y="129"/>
                </a:lnTo>
                <a:lnTo>
                  <a:pt x="50" y="127"/>
                </a:lnTo>
                <a:lnTo>
                  <a:pt x="50" y="125"/>
                </a:lnTo>
                <a:lnTo>
                  <a:pt x="49" y="123"/>
                </a:lnTo>
                <a:lnTo>
                  <a:pt x="49" y="122"/>
                </a:lnTo>
                <a:lnTo>
                  <a:pt x="49" y="120"/>
                </a:lnTo>
                <a:lnTo>
                  <a:pt x="49" y="118"/>
                </a:lnTo>
                <a:lnTo>
                  <a:pt x="49" y="116"/>
                </a:lnTo>
                <a:lnTo>
                  <a:pt x="49" y="115"/>
                </a:lnTo>
                <a:lnTo>
                  <a:pt x="47" y="113"/>
                </a:lnTo>
                <a:lnTo>
                  <a:pt x="47" y="111"/>
                </a:lnTo>
                <a:lnTo>
                  <a:pt x="47" y="109"/>
                </a:lnTo>
                <a:lnTo>
                  <a:pt x="47" y="108"/>
                </a:lnTo>
                <a:lnTo>
                  <a:pt x="47" y="106"/>
                </a:lnTo>
                <a:lnTo>
                  <a:pt x="47" y="104"/>
                </a:lnTo>
                <a:lnTo>
                  <a:pt x="45" y="102"/>
                </a:lnTo>
                <a:lnTo>
                  <a:pt x="45" y="101"/>
                </a:lnTo>
                <a:lnTo>
                  <a:pt x="45" y="99"/>
                </a:lnTo>
                <a:lnTo>
                  <a:pt x="45" y="97"/>
                </a:lnTo>
                <a:lnTo>
                  <a:pt x="45" y="96"/>
                </a:lnTo>
                <a:lnTo>
                  <a:pt x="45" y="94"/>
                </a:lnTo>
                <a:lnTo>
                  <a:pt x="45" y="92"/>
                </a:lnTo>
                <a:lnTo>
                  <a:pt x="44" y="90"/>
                </a:lnTo>
                <a:lnTo>
                  <a:pt x="44" y="89"/>
                </a:lnTo>
                <a:lnTo>
                  <a:pt x="42" y="89"/>
                </a:lnTo>
                <a:lnTo>
                  <a:pt x="40" y="87"/>
                </a:lnTo>
                <a:lnTo>
                  <a:pt x="40" y="85"/>
                </a:lnTo>
                <a:lnTo>
                  <a:pt x="38" y="85"/>
                </a:lnTo>
                <a:lnTo>
                  <a:pt x="37" y="83"/>
                </a:lnTo>
                <a:lnTo>
                  <a:pt x="35" y="82"/>
                </a:lnTo>
                <a:lnTo>
                  <a:pt x="33" y="80"/>
                </a:lnTo>
                <a:lnTo>
                  <a:pt x="31" y="80"/>
                </a:lnTo>
                <a:lnTo>
                  <a:pt x="31" y="78"/>
                </a:lnTo>
                <a:lnTo>
                  <a:pt x="30" y="78"/>
                </a:lnTo>
                <a:lnTo>
                  <a:pt x="30" y="76"/>
                </a:lnTo>
                <a:lnTo>
                  <a:pt x="28" y="76"/>
                </a:lnTo>
                <a:lnTo>
                  <a:pt x="26" y="76"/>
                </a:lnTo>
                <a:lnTo>
                  <a:pt x="26" y="75"/>
                </a:lnTo>
                <a:lnTo>
                  <a:pt x="24" y="75"/>
                </a:lnTo>
                <a:lnTo>
                  <a:pt x="24" y="73"/>
                </a:lnTo>
                <a:lnTo>
                  <a:pt x="23" y="73"/>
                </a:lnTo>
                <a:lnTo>
                  <a:pt x="21" y="71"/>
                </a:lnTo>
                <a:lnTo>
                  <a:pt x="21" y="69"/>
                </a:lnTo>
                <a:lnTo>
                  <a:pt x="19" y="69"/>
                </a:lnTo>
                <a:lnTo>
                  <a:pt x="19" y="68"/>
                </a:lnTo>
                <a:lnTo>
                  <a:pt x="17" y="68"/>
                </a:lnTo>
                <a:lnTo>
                  <a:pt x="16" y="66"/>
                </a:lnTo>
                <a:lnTo>
                  <a:pt x="14" y="64"/>
                </a:lnTo>
                <a:lnTo>
                  <a:pt x="12" y="62"/>
                </a:lnTo>
                <a:lnTo>
                  <a:pt x="10" y="61"/>
                </a:lnTo>
                <a:lnTo>
                  <a:pt x="9" y="61"/>
                </a:lnTo>
                <a:lnTo>
                  <a:pt x="9" y="59"/>
                </a:lnTo>
                <a:lnTo>
                  <a:pt x="7" y="57"/>
                </a:lnTo>
                <a:lnTo>
                  <a:pt x="5" y="55"/>
                </a:lnTo>
                <a:lnTo>
                  <a:pt x="3" y="54"/>
                </a:lnTo>
                <a:lnTo>
                  <a:pt x="2" y="54"/>
                </a:lnTo>
                <a:lnTo>
                  <a:pt x="2" y="52"/>
                </a:lnTo>
                <a:lnTo>
                  <a:pt x="0" y="52"/>
                </a:lnTo>
                <a:lnTo>
                  <a:pt x="0" y="50"/>
                </a:lnTo>
                <a:lnTo>
                  <a:pt x="2" y="50"/>
                </a:lnTo>
                <a:lnTo>
                  <a:pt x="3" y="50"/>
                </a:lnTo>
                <a:lnTo>
                  <a:pt x="5" y="50"/>
                </a:lnTo>
                <a:lnTo>
                  <a:pt x="7" y="50"/>
                </a:lnTo>
                <a:lnTo>
                  <a:pt x="9" y="50"/>
                </a:lnTo>
                <a:lnTo>
                  <a:pt x="10" y="50"/>
                </a:lnTo>
                <a:lnTo>
                  <a:pt x="12" y="48"/>
                </a:lnTo>
                <a:lnTo>
                  <a:pt x="14" y="48"/>
                </a:lnTo>
                <a:lnTo>
                  <a:pt x="16" y="48"/>
                </a:lnTo>
                <a:lnTo>
                  <a:pt x="17" y="48"/>
                </a:lnTo>
                <a:lnTo>
                  <a:pt x="19" y="48"/>
                </a:lnTo>
                <a:lnTo>
                  <a:pt x="21" y="48"/>
                </a:lnTo>
                <a:lnTo>
                  <a:pt x="23" y="48"/>
                </a:lnTo>
                <a:lnTo>
                  <a:pt x="24" y="48"/>
                </a:lnTo>
                <a:lnTo>
                  <a:pt x="26" y="48"/>
                </a:lnTo>
                <a:lnTo>
                  <a:pt x="28" y="48"/>
                </a:lnTo>
                <a:lnTo>
                  <a:pt x="30" y="48"/>
                </a:lnTo>
                <a:lnTo>
                  <a:pt x="31" y="48"/>
                </a:lnTo>
                <a:lnTo>
                  <a:pt x="33" y="48"/>
                </a:lnTo>
                <a:lnTo>
                  <a:pt x="35" y="48"/>
                </a:lnTo>
                <a:lnTo>
                  <a:pt x="37" y="48"/>
                </a:lnTo>
                <a:lnTo>
                  <a:pt x="38" y="48"/>
                </a:lnTo>
                <a:lnTo>
                  <a:pt x="40" y="48"/>
                </a:lnTo>
                <a:lnTo>
                  <a:pt x="42" y="48"/>
                </a:lnTo>
                <a:lnTo>
                  <a:pt x="44" y="48"/>
                </a:lnTo>
                <a:lnTo>
                  <a:pt x="45" y="48"/>
                </a:lnTo>
                <a:lnTo>
                  <a:pt x="47" y="48"/>
                </a:lnTo>
                <a:lnTo>
                  <a:pt x="49" y="48"/>
                </a:lnTo>
                <a:lnTo>
                  <a:pt x="50" y="48"/>
                </a:lnTo>
                <a:lnTo>
                  <a:pt x="52" y="48"/>
                </a:lnTo>
                <a:lnTo>
                  <a:pt x="54" y="48"/>
                </a:lnTo>
                <a:lnTo>
                  <a:pt x="56" y="48"/>
                </a:lnTo>
                <a:lnTo>
                  <a:pt x="57" y="48"/>
                </a:lnTo>
                <a:lnTo>
                  <a:pt x="59" y="48"/>
                </a:lnTo>
                <a:lnTo>
                  <a:pt x="61" y="48"/>
                </a:lnTo>
                <a:lnTo>
                  <a:pt x="63" y="48"/>
                </a:lnTo>
                <a:lnTo>
                  <a:pt x="64" y="48"/>
                </a:lnTo>
                <a:lnTo>
                  <a:pt x="66" y="48"/>
                </a:lnTo>
                <a:lnTo>
                  <a:pt x="68" y="48"/>
                </a:lnTo>
                <a:lnTo>
                  <a:pt x="70" y="48"/>
                </a:lnTo>
                <a:lnTo>
                  <a:pt x="71" y="48"/>
                </a:lnTo>
                <a:lnTo>
                  <a:pt x="73" y="48"/>
                </a:lnTo>
                <a:lnTo>
                  <a:pt x="75" y="48"/>
                </a:lnTo>
                <a:lnTo>
                  <a:pt x="77" y="48"/>
                </a:lnTo>
                <a:lnTo>
                  <a:pt x="78" y="48"/>
                </a:lnTo>
                <a:lnTo>
                  <a:pt x="80" y="48"/>
                </a:lnTo>
                <a:lnTo>
                  <a:pt x="82" y="48"/>
                </a:lnTo>
                <a:lnTo>
                  <a:pt x="84" y="48"/>
                </a:lnTo>
                <a:lnTo>
                  <a:pt x="85" y="48"/>
                </a:lnTo>
                <a:lnTo>
                  <a:pt x="87" y="48"/>
                </a:lnTo>
                <a:lnTo>
                  <a:pt x="89" y="48"/>
                </a:lnTo>
                <a:lnTo>
                  <a:pt x="91" y="48"/>
                </a:lnTo>
                <a:lnTo>
                  <a:pt x="92" y="48"/>
                </a:lnTo>
                <a:lnTo>
                  <a:pt x="94" y="48"/>
                </a:lnTo>
                <a:lnTo>
                  <a:pt x="94" y="47"/>
                </a:lnTo>
                <a:lnTo>
                  <a:pt x="96" y="47"/>
                </a:lnTo>
                <a:lnTo>
                  <a:pt x="98" y="47"/>
                </a:lnTo>
                <a:lnTo>
                  <a:pt x="99" y="47"/>
                </a:lnTo>
                <a:lnTo>
                  <a:pt x="101" y="45"/>
                </a:lnTo>
                <a:lnTo>
                  <a:pt x="103" y="45"/>
                </a:lnTo>
                <a:lnTo>
                  <a:pt x="105" y="43"/>
                </a:lnTo>
                <a:lnTo>
                  <a:pt x="105" y="41"/>
                </a:lnTo>
                <a:lnTo>
                  <a:pt x="106" y="41"/>
                </a:lnTo>
                <a:lnTo>
                  <a:pt x="108" y="40"/>
                </a:lnTo>
                <a:lnTo>
                  <a:pt x="110" y="38"/>
                </a:lnTo>
                <a:lnTo>
                  <a:pt x="110" y="36"/>
                </a:lnTo>
                <a:lnTo>
                  <a:pt x="112" y="36"/>
                </a:lnTo>
                <a:lnTo>
                  <a:pt x="112" y="34"/>
                </a:lnTo>
                <a:lnTo>
                  <a:pt x="113" y="34"/>
                </a:lnTo>
                <a:lnTo>
                  <a:pt x="113" y="33"/>
                </a:lnTo>
                <a:lnTo>
                  <a:pt x="115" y="33"/>
                </a:lnTo>
                <a:lnTo>
                  <a:pt x="115" y="31"/>
                </a:lnTo>
                <a:lnTo>
                  <a:pt x="117" y="29"/>
                </a:lnTo>
                <a:lnTo>
                  <a:pt x="117" y="27"/>
                </a:lnTo>
                <a:lnTo>
                  <a:pt x="119" y="27"/>
                </a:lnTo>
                <a:lnTo>
                  <a:pt x="120" y="26"/>
                </a:lnTo>
                <a:lnTo>
                  <a:pt x="120" y="24"/>
                </a:lnTo>
                <a:lnTo>
                  <a:pt x="122" y="24"/>
                </a:lnTo>
                <a:lnTo>
                  <a:pt x="122" y="22"/>
                </a:lnTo>
                <a:lnTo>
                  <a:pt x="124" y="22"/>
                </a:lnTo>
                <a:lnTo>
                  <a:pt x="126" y="20"/>
                </a:lnTo>
                <a:lnTo>
                  <a:pt x="127" y="19"/>
                </a:lnTo>
                <a:lnTo>
                  <a:pt x="127" y="17"/>
                </a:lnTo>
                <a:lnTo>
                  <a:pt x="129" y="17"/>
                </a:lnTo>
                <a:lnTo>
                  <a:pt x="131" y="15"/>
                </a:lnTo>
                <a:lnTo>
                  <a:pt x="131" y="13"/>
                </a:lnTo>
                <a:lnTo>
                  <a:pt x="133" y="13"/>
                </a:lnTo>
                <a:lnTo>
                  <a:pt x="134" y="12"/>
                </a:lnTo>
                <a:lnTo>
                  <a:pt x="136" y="10"/>
                </a:lnTo>
                <a:lnTo>
                  <a:pt x="138" y="8"/>
                </a:lnTo>
                <a:lnTo>
                  <a:pt x="138" y="6"/>
                </a:lnTo>
                <a:lnTo>
                  <a:pt x="139" y="6"/>
                </a:lnTo>
                <a:lnTo>
                  <a:pt x="139" y="5"/>
                </a:lnTo>
                <a:lnTo>
                  <a:pt x="141" y="5"/>
                </a:lnTo>
                <a:lnTo>
                  <a:pt x="141" y="3"/>
                </a:lnTo>
                <a:lnTo>
                  <a:pt x="143" y="1"/>
                </a:lnTo>
                <a:lnTo>
                  <a:pt x="145" y="1"/>
                </a:lnTo>
                <a:lnTo>
                  <a:pt x="146" y="1"/>
                </a:lnTo>
                <a:lnTo>
                  <a:pt x="153" y="1"/>
                </a:lnTo>
                <a:lnTo>
                  <a:pt x="160" y="1"/>
                </a:lnTo>
                <a:lnTo>
                  <a:pt x="166" y="0"/>
                </a:lnTo>
                <a:lnTo>
                  <a:pt x="174" y="0"/>
                </a:lnTo>
                <a:lnTo>
                  <a:pt x="185" y="1"/>
                </a:lnTo>
                <a:lnTo>
                  <a:pt x="194" y="3"/>
                </a:lnTo>
                <a:lnTo>
                  <a:pt x="202" y="3"/>
                </a:lnTo>
                <a:lnTo>
                  <a:pt x="213" y="1"/>
                </a:lnTo>
                <a:lnTo>
                  <a:pt x="220" y="1"/>
                </a:lnTo>
                <a:lnTo>
                  <a:pt x="228" y="1"/>
                </a:lnTo>
                <a:lnTo>
                  <a:pt x="237" y="1"/>
                </a:lnTo>
                <a:lnTo>
                  <a:pt x="241" y="1"/>
                </a:lnTo>
                <a:lnTo>
                  <a:pt x="244" y="1"/>
                </a:lnTo>
                <a:lnTo>
                  <a:pt x="249" y="1"/>
                </a:lnTo>
                <a:lnTo>
                  <a:pt x="253" y="1"/>
                </a:lnTo>
                <a:lnTo>
                  <a:pt x="256" y="1"/>
                </a:lnTo>
                <a:lnTo>
                  <a:pt x="263" y="0"/>
                </a:lnTo>
                <a:lnTo>
                  <a:pt x="263" y="1"/>
                </a:lnTo>
                <a:lnTo>
                  <a:pt x="263" y="3"/>
                </a:lnTo>
                <a:lnTo>
                  <a:pt x="263" y="5"/>
                </a:lnTo>
                <a:lnTo>
                  <a:pt x="263" y="6"/>
                </a:lnTo>
                <a:lnTo>
                  <a:pt x="265" y="6"/>
                </a:lnTo>
                <a:lnTo>
                  <a:pt x="265" y="8"/>
                </a:lnTo>
                <a:lnTo>
                  <a:pt x="265" y="10"/>
                </a:lnTo>
                <a:lnTo>
                  <a:pt x="267" y="10"/>
                </a:lnTo>
                <a:lnTo>
                  <a:pt x="267" y="12"/>
                </a:lnTo>
                <a:lnTo>
                  <a:pt x="267" y="13"/>
                </a:lnTo>
                <a:lnTo>
                  <a:pt x="269" y="13"/>
                </a:lnTo>
                <a:lnTo>
                  <a:pt x="269" y="15"/>
                </a:lnTo>
                <a:lnTo>
                  <a:pt x="270" y="15"/>
                </a:lnTo>
                <a:lnTo>
                  <a:pt x="270" y="17"/>
                </a:lnTo>
                <a:lnTo>
                  <a:pt x="272" y="17"/>
                </a:lnTo>
                <a:lnTo>
                  <a:pt x="272" y="19"/>
                </a:lnTo>
                <a:lnTo>
                  <a:pt x="274" y="19"/>
                </a:lnTo>
                <a:lnTo>
                  <a:pt x="274" y="20"/>
                </a:lnTo>
                <a:lnTo>
                  <a:pt x="274" y="22"/>
                </a:lnTo>
                <a:lnTo>
                  <a:pt x="276" y="22"/>
                </a:lnTo>
                <a:lnTo>
                  <a:pt x="276" y="24"/>
                </a:lnTo>
                <a:lnTo>
                  <a:pt x="277" y="24"/>
                </a:lnTo>
                <a:lnTo>
                  <a:pt x="279" y="24"/>
                </a:lnTo>
                <a:lnTo>
                  <a:pt x="281" y="26"/>
                </a:lnTo>
                <a:lnTo>
                  <a:pt x="283" y="26"/>
                </a:lnTo>
                <a:lnTo>
                  <a:pt x="284" y="26"/>
                </a:lnTo>
                <a:lnTo>
                  <a:pt x="286" y="26"/>
                </a:lnTo>
                <a:lnTo>
                  <a:pt x="288" y="26"/>
                </a:lnTo>
                <a:lnTo>
                  <a:pt x="290" y="26"/>
                </a:lnTo>
                <a:lnTo>
                  <a:pt x="290" y="27"/>
                </a:lnTo>
                <a:lnTo>
                  <a:pt x="290" y="29"/>
                </a:lnTo>
                <a:lnTo>
                  <a:pt x="288" y="31"/>
                </a:lnTo>
                <a:lnTo>
                  <a:pt x="288" y="33"/>
                </a:lnTo>
                <a:lnTo>
                  <a:pt x="288" y="34"/>
                </a:lnTo>
                <a:lnTo>
                  <a:pt x="288" y="36"/>
                </a:lnTo>
                <a:lnTo>
                  <a:pt x="288" y="38"/>
                </a:lnTo>
                <a:lnTo>
                  <a:pt x="288" y="40"/>
                </a:lnTo>
                <a:lnTo>
                  <a:pt x="288" y="41"/>
                </a:lnTo>
                <a:lnTo>
                  <a:pt x="288" y="43"/>
                </a:lnTo>
                <a:lnTo>
                  <a:pt x="290" y="45"/>
                </a:lnTo>
                <a:lnTo>
                  <a:pt x="291" y="45"/>
                </a:lnTo>
                <a:lnTo>
                  <a:pt x="293" y="45"/>
                </a:lnTo>
                <a:lnTo>
                  <a:pt x="295" y="47"/>
                </a:lnTo>
                <a:lnTo>
                  <a:pt x="297" y="47"/>
                </a:lnTo>
                <a:lnTo>
                  <a:pt x="297" y="45"/>
                </a:lnTo>
                <a:lnTo>
                  <a:pt x="298" y="45"/>
                </a:lnTo>
                <a:lnTo>
                  <a:pt x="300" y="45"/>
                </a:lnTo>
                <a:lnTo>
                  <a:pt x="302" y="45"/>
                </a:lnTo>
                <a:lnTo>
                  <a:pt x="304" y="45"/>
                </a:lnTo>
                <a:lnTo>
                  <a:pt x="305" y="45"/>
                </a:lnTo>
                <a:lnTo>
                  <a:pt x="305" y="43"/>
                </a:lnTo>
                <a:lnTo>
                  <a:pt x="307" y="43"/>
                </a:lnTo>
                <a:lnTo>
                  <a:pt x="309" y="43"/>
                </a:lnTo>
                <a:lnTo>
                  <a:pt x="311" y="41"/>
                </a:lnTo>
                <a:lnTo>
                  <a:pt x="312" y="41"/>
                </a:lnTo>
                <a:lnTo>
                  <a:pt x="312" y="40"/>
                </a:lnTo>
                <a:lnTo>
                  <a:pt x="314" y="40"/>
                </a:lnTo>
                <a:lnTo>
                  <a:pt x="316" y="40"/>
                </a:lnTo>
                <a:lnTo>
                  <a:pt x="316" y="38"/>
                </a:lnTo>
                <a:lnTo>
                  <a:pt x="317" y="38"/>
                </a:lnTo>
                <a:lnTo>
                  <a:pt x="317" y="36"/>
                </a:lnTo>
                <a:lnTo>
                  <a:pt x="319" y="34"/>
                </a:lnTo>
                <a:lnTo>
                  <a:pt x="321" y="33"/>
                </a:lnTo>
                <a:lnTo>
                  <a:pt x="323" y="33"/>
                </a:lnTo>
                <a:lnTo>
                  <a:pt x="323" y="31"/>
                </a:lnTo>
                <a:lnTo>
                  <a:pt x="324" y="33"/>
                </a:lnTo>
                <a:lnTo>
                  <a:pt x="326" y="33"/>
                </a:lnTo>
                <a:lnTo>
                  <a:pt x="326" y="34"/>
                </a:lnTo>
                <a:lnTo>
                  <a:pt x="328" y="34"/>
                </a:lnTo>
                <a:lnTo>
                  <a:pt x="328" y="36"/>
                </a:lnTo>
                <a:lnTo>
                  <a:pt x="328" y="38"/>
                </a:lnTo>
                <a:lnTo>
                  <a:pt x="328" y="40"/>
                </a:lnTo>
                <a:lnTo>
                  <a:pt x="328" y="41"/>
                </a:lnTo>
                <a:lnTo>
                  <a:pt x="328" y="43"/>
                </a:lnTo>
                <a:lnTo>
                  <a:pt x="330" y="45"/>
                </a:lnTo>
                <a:lnTo>
                  <a:pt x="331" y="45"/>
                </a:lnTo>
                <a:lnTo>
                  <a:pt x="331" y="47"/>
                </a:lnTo>
                <a:lnTo>
                  <a:pt x="331" y="48"/>
                </a:lnTo>
                <a:lnTo>
                  <a:pt x="331" y="50"/>
                </a:lnTo>
                <a:lnTo>
                  <a:pt x="331" y="52"/>
                </a:lnTo>
                <a:lnTo>
                  <a:pt x="333" y="54"/>
                </a:lnTo>
                <a:lnTo>
                  <a:pt x="335" y="54"/>
                </a:lnTo>
                <a:lnTo>
                  <a:pt x="335" y="55"/>
                </a:lnTo>
                <a:lnTo>
                  <a:pt x="337" y="55"/>
                </a:lnTo>
                <a:lnTo>
                  <a:pt x="338" y="57"/>
                </a:lnTo>
                <a:lnTo>
                  <a:pt x="340" y="57"/>
                </a:lnTo>
                <a:lnTo>
                  <a:pt x="342" y="57"/>
                </a:lnTo>
                <a:lnTo>
                  <a:pt x="344" y="57"/>
                </a:lnTo>
                <a:lnTo>
                  <a:pt x="345" y="57"/>
                </a:lnTo>
                <a:lnTo>
                  <a:pt x="345" y="59"/>
                </a:lnTo>
                <a:lnTo>
                  <a:pt x="345" y="61"/>
                </a:lnTo>
                <a:lnTo>
                  <a:pt x="345" y="62"/>
                </a:lnTo>
                <a:lnTo>
                  <a:pt x="345" y="64"/>
                </a:lnTo>
                <a:lnTo>
                  <a:pt x="347" y="66"/>
                </a:lnTo>
                <a:lnTo>
                  <a:pt x="347" y="68"/>
                </a:lnTo>
                <a:lnTo>
                  <a:pt x="347" y="69"/>
                </a:lnTo>
                <a:lnTo>
                  <a:pt x="349" y="69"/>
                </a:lnTo>
                <a:lnTo>
                  <a:pt x="349" y="71"/>
                </a:lnTo>
                <a:lnTo>
                  <a:pt x="351" y="71"/>
                </a:lnTo>
                <a:lnTo>
                  <a:pt x="352" y="73"/>
                </a:lnTo>
                <a:lnTo>
                  <a:pt x="354" y="75"/>
                </a:lnTo>
                <a:lnTo>
                  <a:pt x="356" y="75"/>
                </a:lnTo>
                <a:lnTo>
                  <a:pt x="356" y="76"/>
                </a:lnTo>
                <a:lnTo>
                  <a:pt x="358" y="78"/>
                </a:lnTo>
                <a:lnTo>
                  <a:pt x="358" y="80"/>
                </a:lnTo>
                <a:lnTo>
                  <a:pt x="358" y="82"/>
                </a:lnTo>
                <a:lnTo>
                  <a:pt x="359" y="82"/>
                </a:lnTo>
                <a:lnTo>
                  <a:pt x="359" y="83"/>
                </a:lnTo>
                <a:lnTo>
                  <a:pt x="359" y="85"/>
                </a:lnTo>
                <a:lnTo>
                  <a:pt x="359" y="87"/>
                </a:lnTo>
                <a:lnTo>
                  <a:pt x="359" y="89"/>
                </a:lnTo>
                <a:lnTo>
                  <a:pt x="359" y="90"/>
                </a:lnTo>
                <a:lnTo>
                  <a:pt x="359" y="92"/>
                </a:lnTo>
                <a:lnTo>
                  <a:pt x="359" y="94"/>
                </a:lnTo>
                <a:lnTo>
                  <a:pt x="361" y="96"/>
                </a:lnTo>
                <a:lnTo>
                  <a:pt x="361" y="97"/>
                </a:lnTo>
                <a:lnTo>
                  <a:pt x="361" y="99"/>
                </a:lnTo>
                <a:lnTo>
                  <a:pt x="363" y="99"/>
                </a:lnTo>
                <a:lnTo>
                  <a:pt x="361" y="101"/>
                </a:lnTo>
                <a:lnTo>
                  <a:pt x="363" y="101"/>
                </a:lnTo>
                <a:lnTo>
                  <a:pt x="363" y="102"/>
                </a:lnTo>
                <a:lnTo>
                  <a:pt x="363" y="104"/>
                </a:lnTo>
                <a:lnTo>
                  <a:pt x="363" y="106"/>
                </a:lnTo>
                <a:lnTo>
                  <a:pt x="365" y="108"/>
                </a:lnTo>
                <a:lnTo>
                  <a:pt x="366" y="108"/>
                </a:lnTo>
                <a:lnTo>
                  <a:pt x="366" y="109"/>
                </a:lnTo>
                <a:lnTo>
                  <a:pt x="368" y="108"/>
                </a:lnTo>
                <a:lnTo>
                  <a:pt x="370" y="108"/>
                </a:lnTo>
                <a:lnTo>
                  <a:pt x="370" y="106"/>
                </a:lnTo>
                <a:lnTo>
                  <a:pt x="370" y="108"/>
                </a:lnTo>
                <a:lnTo>
                  <a:pt x="370" y="109"/>
                </a:lnTo>
                <a:lnTo>
                  <a:pt x="370" y="111"/>
                </a:lnTo>
                <a:lnTo>
                  <a:pt x="370" y="113"/>
                </a:lnTo>
                <a:lnTo>
                  <a:pt x="368" y="115"/>
                </a:lnTo>
                <a:lnTo>
                  <a:pt x="366" y="115"/>
                </a:lnTo>
                <a:lnTo>
                  <a:pt x="365" y="115"/>
                </a:lnTo>
                <a:lnTo>
                  <a:pt x="365" y="116"/>
                </a:lnTo>
                <a:lnTo>
                  <a:pt x="363" y="116"/>
                </a:lnTo>
                <a:lnTo>
                  <a:pt x="363" y="118"/>
                </a:lnTo>
                <a:lnTo>
                  <a:pt x="361" y="120"/>
                </a:lnTo>
                <a:lnTo>
                  <a:pt x="359" y="122"/>
                </a:lnTo>
                <a:lnTo>
                  <a:pt x="359" y="123"/>
                </a:lnTo>
                <a:lnTo>
                  <a:pt x="359" y="125"/>
                </a:lnTo>
                <a:lnTo>
                  <a:pt x="361" y="127"/>
                </a:lnTo>
                <a:lnTo>
                  <a:pt x="361" y="129"/>
                </a:lnTo>
                <a:lnTo>
                  <a:pt x="361" y="130"/>
                </a:lnTo>
                <a:lnTo>
                  <a:pt x="363" y="130"/>
                </a:lnTo>
                <a:lnTo>
                  <a:pt x="363" y="132"/>
                </a:lnTo>
                <a:lnTo>
                  <a:pt x="365" y="134"/>
                </a:lnTo>
                <a:lnTo>
                  <a:pt x="366" y="136"/>
                </a:lnTo>
                <a:lnTo>
                  <a:pt x="368" y="136"/>
                </a:lnTo>
                <a:lnTo>
                  <a:pt x="368" y="137"/>
                </a:lnTo>
                <a:lnTo>
                  <a:pt x="370" y="137"/>
                </a:lnTo>
                <a:lnTo>
                  <a:pt x="372" y="137"/>
                </a:lnTo>
                <a:lnTo>
                  <a:pt x="372" y="139"/>
                </a:lnTo>
                <a:lnTo>
                  <a:pt x="373" y="139"/>
                </a:lnTo>
                <a:lnTo>
                  <a:pt x="373" y="141"/>
                </a:lnTo>
                <a:lnTo>
                  <a:pt x="375" y="141"/>
                </a:lnTo>
                <a:lnTo>
                  <a:pt x="377" y="143"/>
                </a:lnTo>
                <a:lnTo>
                  <a:pt x="379" y="143"/>
                </a:lnTo>
                <a:lnTo>
                  <a:pt x="380" y="144"/>
                </a:lnTo>
                <a:lnTo>
                  <a:pt x="382" y="144"/>
                </a:lnTo>
                <a:lnTo>
                  <a:pt x="382" y="146"/>
                </a:lnTo>
                <a:lnTo>
                  <a:pt x="384" y="146"/>
                </a:lnTo>
                <a:lnTo>
                  <a:pt x="384" y="148"/>
                </a:lnTo>
                <a:lnTo>
                  <a:pt x="384" y="150"/>
                </a:lnTo>
                <a:lnTo>
                  <a:pt x="386" y="151"/>
                </a:lnTo>
                <a:lnTo>
                  <a:pt x="387" y="153"/>
                </a:lnTo>
                <a:lnTo>
                  <a:pt x="389" y="153"/>
                </a:lnTo>
                <a:lnTo>
                  <a:pt x="391" y="153"/>
                </a:lnTo>
                <a:lnTo>
                  <a:pt x="393" y="153"/>
                </a:lnTo>
                <a:lnTo>
                  <a:pt x="394" y="155"/>
                </a:lnTo>
                <a:lnTo>
                  <a:pt x="394" y="157"/>
                </a:lnTo>
                <a:lnTo>
                  <a:pt x="393" y="158"/>
                </a:lnTo>
                <a:lnTo>
                  <a:pt x="393" y="160"/>
                </a:lnTo>
                <a:lnTo>
                  <a:pt x="393" y="162"/>
                </a:lnTo>
                <a:lnTo>
                  <a:pt x="393" y="164"/>
                </a:lnTo>
                <a:lnTo>
                  <a:pt x="394" y="164"/>
                </a:lnTo>
                <a:lnTo>
                  <a:pt x="396" y="164"/>
                </a:lnTo>
                <a:lnTo>
                  <a:pt x="398" y="164"/>
                </a:lnTo>
                <a:lnTo>
                  <a:pt x="400" y="165"/>
                </a:lnTo>
                <a:lnTo>
                  <a:pt x="400" y="167"/>
                </a:lnTo>
                <a:lnTo>
                  <a:pt x="398" y="167"/>
                </a:lnTo>
                <a:lnTo>
                  <a:pt x="396" y="169"/>
                </a:lnTo>
                <a:lnTo>
                  <a:pt x="394" y="169"/>
                </a:lnTo>
                <a:lnTo>
                  <a:pt x="394" y="171"/>
                </a:lnTo>
                <a:lnTo>
                  <a:pt x="393" y="171"/>
                </a:lnTo>
                <a:lnTo>
                  <a:pt x="393" y="172"/>
                </a:lnTo>
                <a:lnTo>
                  <a:pt x="394" y="174"/>
                </a:lnTo>
                <a:lnTo>
                  <a:pt x="396" y="176"/>
                </a:lnTo>
                <a:lnTo>
                  <a:pt x="398" y="176"/>
                </a:lnTo>
                <a:lnTo>
                  <a:pt x="398" y="178"/>
                </a:lnTo>
                <a:lnTo>
                  <a:pt x="400" y="179"/>
                </a:lnTo>
                <a:lnTo>
                  <a:pt x="400" y="181"/>
                </a:lnTo>
                <a:lnTo>
                  <a:pt x="400" y="183"/>
                </a:lnTo>
                <a:lnTo>
                  <a:pt x="400" y="185"/>
                </a:lnTo>
                <a:lnTo>
                  <a:pt x="400" y="186"/>
                </a:lnTo>
                <a:lnTo>
                  <a:pt x="400" y="188"/>
                </a:lnTo>
                <a:lnTo>
                  <a:pt x="400" y="190"/>
                </a:lnTo>
                <a:lnTo>
                  <a:pt x="401" y="190"/>
                </a:lnTo>
                <a:lnTo>
                  <a:pt x="403" y="190"/>
                </a:lnTo>
                <a:lnTo>
                  <a:pt x="405" y="190"/>
                </a:lnTo>
                <a:lnTo>
                  <a:pt x="405" y="188"/>
                </a:lnTo>
                <a:lnTo>
                  <a:pt x="406" y="188"/>
                </a:lnTo>
                <a:lnTo>
                  <a:pt x="408" y="188"/>
                </a:lnTo>
                <a:lnTo>
                  <a:pt x="408" y="186"/>
                </a:lnTo>
                <a:lnTo>
                  <a:pt x="410" y="186"/>
                </a:lnTo>
                <a:lnTo>
                  <a:pt x="412" y="185"/>
                </a:lnTo>
                <a:lnTo>
                  <a:pt x="413" y="185"/>
                </a:lnTo>
                <a:lnTo>
                  <a:pt x="415" y="185"/>
                </a:lnTo>
                <a:lnTo>
                  <a:pt x="415" y="186"/>
                </a:lnTo>
                <a:lnTo>
                  <a:pt x="417" y="186"/>
                </a:lnTo>
                <a:lnTo>
                  <a:pt x="417" y="188"/>
                </a:lnTo>
                <a:lnTo>
                  <a:pt x="419" y="188"/>
                </a:lnTo>
                <a:lnTo>
                  <a:pt x="420" y="190"/>
                </a:lnTo>
                <a:lnTo>
                  <a:pt x="422" y="190"/>
                </a:lnTo>
                <a:lnTo>
                  <a:pt x="424" y="188"/>
                </a:lnTo>
                <a:lnTo>
                  <a:pt x="426" y="188"/>
                </a:lnTo>
                <a:lnTo>
                  <a:pt x="426" y="186"/>
                </a:lnTo>
                <a:lnTo>
                  <a:pt x="427" y="186"/>
                </a:lnTo>
                <a:lnTo>
                  <a:pt x="427" y="188"/>
                </a:lnTo>
                <a:lnTo>
                  <a:pt x="427" y="190"/>
                </a:lnTo>
                <a:lnTo>
                  <a:pt x="429" y="190"/>
                </a:lnTo>
                <a:lnTo>
                  <a:pt x="429" y="191"/>
                </a:lnTo>
                <a:lnTo>
                  <a:pt x="429" y="193"/>
                </a:lnTo>
                <a:lnTo>
                  <a:pt x="429" y="195"/>
                </a:lnTo>
                <a:lnTo>
                  <a:pt x="429" y="197"/>
                </a:lnTo>
                <a:lnTo>
                  <a:pt x="431" y="197"/>
                </a:lnTo>
                <a:lnTo>
                  <a:pt x="431" y="198"/>
                </a:lnTo>
                <a:lnTo>
                  <a:pt x="431" y="200"/>
                </a:lnTo>
                <a:lnTo>
                  <a:pt x="431" y="202"/>
                </a:lnTo>
                <a:lnTo>
                  <a:pt x="433" y="204"/>
                </a:lnTo>
                <a:lnTo>
                  <a:pt x="434" y="204"/>
                </a:lnTo>
                <a:lnTo>
                  <a:pt x="436" y="204"/>
                </a:lnTo>
                <a:lnTo>
                  <a:pt x="438" y="205"/>
                </a:lnTo>
                <a:lnTo>
                  <a:pt x="438" y="207"/>
                </a:lnTo>
                <a:lnTo>
                  <a:pt x="440" y="207"/>
                </a:lnTo>
                <a:lnTo>
                  <a:pt x="441" y="207"/>
                </a:lnTo>
                <a:lnTo>
                  <a:pt x="443" y="207"/>
                </a:lnTo>
                <a:lnTo>
                  <a:pt x="445" y="207"/>
                </a:lnTo>
                <a:lnTo>
                  <a:pt x="447" y="205"/>
                </a:lnTo>
                <a:lnTo>
                  <a:pt x="447" y="204"/>
                </a:lnTo>
                <a:lnTo>
                  <a:pt x="448" y="202"/>
                </a:lnTo>
                <a:lnTo>
                  <a:pt x="448" y="200"/>
                </a:lnTo>
                <a:lnTo>
                  <a:pt x="450" y="200"/>
                </a:lnTo>
                <a:lnTo>
                  <a:pt x="452" y="200"/>
                </a:lnTo>
                <a:lnTo>
                  <a:pt x="454" y="200"/>
                </a:lnTo>
                <a:lnTo>
                  <a:pt x="454" y="202"/>
                </a:lnTo>
                <a:lnTo>
                  <a:pt x="455" y="202"/>
                </a:lnTo>
                <a:lnTo>
                  <a:pt x="457" y="204"/>
                </a:lnTo>
                <a:lnTo>
                  <a:pt x="459" y="204"/>
                </a:lnTo>
                <a:lnTo>
                  <a:pt x="461" y="204"/>
                </a:lnTo>
                <a:lnTo>
                  <a:pt x="461" y="205"/>
                </a:lnTo>
                <a:lnTo>
                  <a:pt x="462" y="205"/>
                </a:lnTo>
                <a:lnTo>
                  <a:pt x="464" y="205"/>
                </a:lnTo>
                <a:lnTo>
                  <a:pt x="466" y="205"/>
                </a:lnTo>
                <a:lnTo>
                  <a:pt x="468" y="205"/>
                </a:lnTo>
                <a:lnTo>
                  <a:pt x="469" y="204"/>
                </a:lnTo>
                <a:lnTo>
                  <a:pt x="471" y="204"/>
                </a:lnTo>
                <a:lnTo>
                  <a:pt x="473" y="204"/>
                </a:lnTo>
                <a:lnTo>
                  <a:pt x="475" y="204"/>
                </a:lnTo>
                <a:lnTo>
                  <a:pt x="475" y="205"/>
                </a:lnTo>
                <a:lnTo>
                  <a:pt x="476" y="207"/>
                </a:lnTo>
                <a:lnTo>
                  <a:pt x="478" y="207"/>
                </a:lnTo>
                <a:lnTo>
                  <a:pt x="480" y="209"/>
                </a:lnTo>
                <a:lnTo>
                  <a:pt x="482" y="209"/>
                </a:lnTo>
                <a:lnTo>
                  <a:pt x="483" y="211"/>
                </a:lnTo>
                <a:lnTo>
                  <a:pt x="483" y="212"/>
                </a:lnTo>
                <a:lnTo>
                  <a:pt x="485" y="212"/>
                </a:lnTo>
                <a:lnTo>
                  <a:pt x="485" y="214"/>
                </a:lnTo>
                <a:lnTo>
                  <a:pt x="487" y="214"/>
                </a:lnTo>
                <a:lnTo>
                  <a:pt x="489" y="214"/>
                </a:lnTo>
                <a:lnTo>
                  <a:pt x="490" y="214"/>
                </a:lnTo>
                <a:lnTo>
                  <a:pt x="492" y="214"/>
                </a:lnTo>
                <a:lnTo>
                  <a:pt x="494" y="214"/>
                </a:lnTo>
                <a:lnTo>
                  <a:pt x="495" y="214"/>
                </a:lnTo>
                <a:lnTo>
                  <a:pt x="497" y="214"/>
                </a:lnTo>
                <a:lnTo>
                  <a:pt x="499" y="214"/>
                </a:lnTo>
                <a:lnTo>
                  <a:pt x="501" y="214"/>
                </a:lnTo>
                <a:lnTo>
                  <a:pt x="502" y="214"/>
                </a:lnTo>
                <a:lnTo>
                  <a:pt x="504" y="216"/>
                </a:lnTo>
                <a:lnTo>
                  <a:pt x="506" y="214"/>
                </a:lnTo>
                <a:lnTo>
                  <a:pt x="508" y="214"/>
                </a:lnTo>
                <a:lnTo>
                  <a:pt x="508" y="216"/>
                </a:lnTo>
                <a:lnTo>
                  <a:pt x="509" y="218"/>
                </a:lnTo>
                <a:lnTo>
                  <a:pt x="511" y="218"/>
                </a:lnTo>
                <a:lnTo>
                  <a:pt x="511" y="216"/>
                </a:lnTo>
                <a:lnTo>
                  <a:pt x="509" y="216"/>
                </a:lnTo>
                <a:lnTo>
                  <a:pt x="509" y="214"/>
                </a:lnTo>
                <a:lnTo>
                  <a:pt x="511" y="212"/>
                </a:lnTo>
                <a:lnTo>
                  <a:pt x="513" y="212"/>
                </a:lnTo>
                <a:lnTo>
                  <a:pt x="515" y="212"/>
                </a:lnTo>
                <a:lnTo>
                  <a:pt x="516" y="214"/>
                </a:lnTo>
                <a:lnTo>
                  <a:pt x="516" y="216"/>
                </a:lnTo>
                <a:lnTo>
                  <a:pt x="518" y="216"/>
                </a:lnTo>
                <a:lnTo>
                  <a:pt x="518" y="214"/>
                </a:lnTo>
                <a:lnTo>
                  <a:pt x="520" y="214"/>
                </a:lnTo>
                <a:lnTo>
                  <a:pt x="522" y="212"/>
                </a:lnTo>
                <a:lnTo>
                  <a:pt x="522" y="211"/>
                </a:lnTo>
                <a:lnTo>
                  <a:pt x="523" y="211"/>
                </a:lnTo>
                <a:lnTo>
                  <a:pt x="525" y="209"/>
                </a:lnTo>
                <a:lnTo>
                  <a:pt x="527" y="209"/>
                </a:lnTo>
                <a:lnTo>
                  <a:pt x="529" y="209"/>
                </a:lnTo>
                <a:lnTo>
                  <a:pt x="530" y="209"/>
                </a:lnTo>
                <a:lnTo>
                  <a:pt x="530" y="207"/>
                </a:lnTo>
                <a:lnTo>
                  <a:pt x="532" y="207"/>
                </a:lnTo>
                <a:lnTo>
                  <a:pt x="532" y="209"/>
                </a:lnTo>
                <a:lnTo>
                  <a:pt x="534" y="209"/>
                </a:lnTo>
                <a:lnTo>
                  <a:pt x="536" y="209"/>
                </a:lnTo>
                <a:lnTo>
                  <a:pt x="536" y="211"/>
                </a:lnTo>
                <a:lnTo>
                  <a:pt x="537" y="211"/>
                </a:lnTo>
                <a:lnTo>
                  <a:pt x="537" y="212"/>
                </a:lnTo>
                <a:lnTo>
                  <a:pt x="539" y="212"/>
                </a:lnTo>
                <a:lnTo>
                  <a:pt x="539" y="214"/>
                </a:lnTo>
                <a:lnTo>
                  <a:pt x="541" y="216"/>
                </a:lnTo>
                <a:lnTo>
                  <a:pt x="543" y="218"/>
                </a:lnTo>
                <a:lnTo>
                  <a:pt x="544" y="218"/>
                </a:lnTo>
                <a:lnTo>
                  <a:pt x="544" y="216"/>
                </a:lnTo>
                <a:lnTo>
                  <a:pt x="544" y="214"/>
                </a:lnTo>
                <a:lnTo>
                  <a:pt x="546" y="214"/>
                </a:lnTo>
                <a:lnTo>
                  <a:pt x="546" y="212"/>
                </a:lnTo>
                <a:lnTo>
                  <a:pt x="548" y="214"/>
                </a:lnTo>
                <a:lnTo>
                  <a:pt x="550" y="214"/>
                </a:lnTo>
                <a:lnTo>
                  <a:pt x="551" y="212"/>
                </a:lnTo>
                <a:lnTo>
                  <a:pt x="551" y="214"/>
                </a:lnTo>
                <a:lnTo>
                  <a:pt x="551" y="216"/>
                </a:lnTo>
                <a:lnTo>
                  <a:pt x="551" y="218"/>
                </a:lnTo>
                <a:lnTo>
                  <a:pt x="553" y="218"/>
                </a:lnTo>
                <a:lnTo>
                  <a:pt x="555" y="218"/>
                </a:lnTo>
                <a:lnTo>
                  <a:pt x="557" y="218"/>
                </a:lnTo>
                <a:lnTo>
                  <a:pt x="557" y="216"/>
                </a:lnTo>
                <a:lnTo>
                  <a:pt x="558" y="214"/>
                </a:lnTo>
                <a:lnTo>
                  <a:pt x="560" y="212"/>
                </a:lnTo>
                <a:lnTo>
                  <a:pt x="562" y="214"/>
                </a:lnTo>
                <a:lnTo>
                  <a:pt x="564" y="214"/>
                </a:lnTo>
                <a:lnTo>
                  <a:pt x="564" y="212"/>
                </a:lnTo>
                <a:lnTo>
                  <a:pt x="564" y="214"/>
                </a:lnTo>
                <a:lnTo>
                  <a:pt x="565" y="214"/>
                </a:lnTo>
                <a:lnTo>
                  <a:pt x="565" y="216"/>
                </a:lnTo>
                <a:lnTo>
                  <a:pt x="567" y="216"/>
                </a:lnTo>
                <a:lnTo>
                  <a:pt x="569" y="216"/>
                </a:lnTo>
                <a:lnTo>
                  <a:pt x="569" y="214"/>
                </a:lnTo>
                <a:lnTo>
                  <a:pt x="571" y="214"/>
                </a:lnTo>
                <a:lnTo>
                  <a:pt x="571" y="212"/>
                </a:lnTo>
                <a:lnTo>
                  <a:pt x="572" y="212"/>
                </a:lnTo>
                <a:lnTo>
                  <a:pt x="574" y="211"/>
                </a:lnTo>
                <a:lnTo>
                  <a:pt x="576" y="212"/>
                </a:lnTo>
                <a:lnTo>
                  <a:pt x="578" y="212"/>
                </a:lnTo>
                <a:lnTo>
                  <a:pt x="578" y="211"/>
                </a:lnTo>
                <a:lnTo>
                  <a:pt x="578" y="209"/>
                </a:lnTo>
                <a:lnTo>
                  <a:pt x="579" y="209"/>
                </a:lnTo>
                <a:lnTo>
                  <a:pt x="581" y="207"/>
                </a:lnTo>
                <a:lnTo>
                  <a:pt x="581" y="205"/>
                </a:lnTo>
                <a:lnTo>
                  <a:pt x="583" y="204"/>
                </a:lnTo>
                <a:lnTo>
                  <a:pt x="581" y="204"/>
                </a:lnTo>
                <a:lnTo>
                  <a:pt x="579" y="202"/>
                </a:lnTo>
                <a:lnTo>
                  <a:pt x="581" y="202"/>
                </a:lnTo>
                <a:lnTo>
                  <a:pt x="583" y="200"/>
                </a:lnTo>
                <a:lnTo>
                  <a:pt x="584" y="200"/>
                </a:lnTo>
                <a:lnTo>
                  <a:pt x="584" y="202"/>
                </a:lnTo>
                <a:lnTo>
                  <a:pt x="586" y="200"/>
                </a:lnTo>
                <a:lnTo>
                  <a:pt x="586" y="202"/>
                </a:lnTo>
                <a:lnTo>
                  <a:pt x="588" y="202"/>
                </a:lnTo>
                <a:lnTo>
                  <a:pt x="588" y="200"/>
                </a:lnTo>
                <a:lnTo>
                  <a:pt x="588" y="198"/>
                </a:lnTo>
                <a:lnTo>
                  <a:pt x="590" y="198"/>
                </a:lnTo>
                <a:lnTo>
                  <a:pt x="590" y="197"/>
                </a:lnTo>
                <a:lnTo>
                  <a:pt x="591" y="197"/>
                </a:lnTo>
                <a:lnTo>
                  <a:pt x="591" y="195"/>
                </a:lnTo>
                <a:lnTo>
                  <a:pt x="593" y="195"/>
                </a:lnTo>
                <a:lnTo>
                  <a:pt x="591" y="193"/>
                </a:lnTo>
                <a:lnTo>
                  <a:pt x="591" y="191"/>
                </a:lnTo>
                <a:lnTo>
                  <a:pt x="593" y="191"/>
                </a:lnTo>
                <a:lnTo>
                  <a:pt x="595" y="191"/>
                </a:lnTo>
                <a:lnTo>
                  <a:pt x="595" y="193"/>
                </a:lnTo>
                <a:lnTo>
                  <a:pt x="597" y="193"/>
                </a:lnTo>
                <a:lnTo>
                  <a:pt x="598" y="193"/>
                </a:lnTo>
                <a:lnTo>
                  <a:pt x="600" y="191"/>
                </a:lnTo>
                <a:lnTo>
                  <a:pt x="602" y="191"/>
                </a:lnTo>
                <a:lnTo>
                  <a:pt x="602" y="190"/>
                </a:lnTo>
                <a:lnTo>
                  <a:pt x="604" y="190"/>
                </a:lnTo>
                <a:lnTo>
                  <a:pt x="605" y="190"/>
                </a:lnTo>
                <a:lnTo>
                  <a:pt x="604" y="188"/>
                </a:lnTo>
                <a:lnTo>
                  <a:pt x="604" y="186"/>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79" name="Freeform 475"/>
          <p:cNvSpPr>
            <a:spLocks/>
          </p:cNvSpPr>
          <p:nvPr/>
        </p:nvSpPr>
        <p:spPr bwMode="auto">
          <a:xfrm>
            <a:off x="3119438" y="3570288"/>
            <a:ext cx="520700" cy="1098550"/>
          </a:xfrm>
          <a:custGeom>
            <a:avLst/>
            <a:gdLst>
              <a:gd name="T0" fmla="*/ 2147483647 w 328"/>
              <a:gd name="T1" fmla="*/ 2147483647 h 692"/>
              <a:gd name="T2" fmla="*/ 2147483647 w 328"/>
              <a:gd name="T3" fmla="*/ 0 h 692"/>
              <a:gd name="T4" fmla="*/ 2147483647 w 328"/>
              <a:gd name="T5" fmla="*/ 2147483647 h 692"/>
              <a:gd name="T6" fmla="*/ 2147483647 w 328"/>
              <a:gd name="T7" fmla="*/ 2147483647 h 692"/>
              <a:gd name="T8" fmla="*/ 2147483647 w 328"/>
              <a:gd name="T9" fmla="*/ 2147483647 h 692"/>
              <a:gd name="T10" fmla="*/ 2147483647 w 328"/>
              <a:gd name="T11" fmla="*/ 2147483647 h 692"/>
              <a:gd name="T12" fmla="*/ 2147483647 w 328"/>
              <a:gd name="T13" fmla="*/ 2147483647 h 692"/>
              <a:gd name="T14" fmla="*/ 2147483647 w 328"/>
              <a:gd name="T15" fmla="*/ 2147483647 h 692"/>
              <a:gd name="T16" fmla="*/ 2147483647 w 328"/>
              <a:gd name="T17" fmla="*/ 2147483647 h 692"/>
              <a:gd name="T18" fmla="*/ 2147483647 w 328"/>
              <a:gd name="T19" fmla="*/ 2147483647 h 692"/>
              <a:gd name="T20" fmla="*/ 2147483647 w 328"/>
              <a:gd name="T21" fmla="*/ 2147483647 h 692"/>
              <a:gd name="T22" fmla="*/ 2147483647 w 328"/>
              <a:gd name="T23" fmla="*/ 2147483647 h 692"/>
              <a:gd name="T24" fmla="*/ 2147483647 w 328"/>
              <a:gd name="T25" fmla="*/ 2147483647 h 692"/>
              <a:gd name="T26" fmla="*/ 2147483647 w 328"/>
              <a:gd name="T27" fmla="*/ 2147483647 h 692"/>
              <a:gd name="T28" fmla="*/ 2147483647 w 328"/>
              <a:gd name="T29" fmla="*/ 2147483647 h 692"/>
              <a:gd name="T30" fmla="*/ 2147483647 w 328"/>
              <a:gd name="T31" fmla="*/ 2147483647 h 692"/>
              <a:gd name="T32" fmla="*/ 2147483647 w 328"/>
              <a:gd name="T33" fmla="*/ 2147483647 h 692"/>
              <a:gd name="T34" fmla="*/ 2147483647 w 328"/>
              <a:gd name="T35" fmla="*/ 2147483647 h 692"/>
              <a:gd name="T36" fmla="*/ 2147483647 w 328"/>
              <a:gd name="T37" fmla="*/ 2147483647 h 692"/>
              <a:gd name="T38" fmla="*/ 2147483647 w 328"/>
              <a:gd name="T39" fmla="*/ 2147483647 h 692"/>
              <a:gd name="T40" fmla="*/ 2147483647 w 328"/>
              <a:gd name="T41" fmla="*/ 2147483647 h 692"/>
              <a:gd name="T42" fmla="*/ 2147483647 w 328"/>
              <a:gd name="T43" fmla="*/ 2147483647 h 692"/>
              <a:gd name="T44" fmla="*/ 2147483647 w 328"/>
              <a:gd name="T45" fmla="*/ 2147483647 h 692"/>
              <a:gd name="T46" fmla="*/ 2147483647 w 328"/>
              <a:gd name="T47" fmla="*/ 2147483647 h 692"/>
              <a:gd name="T48" fmla="*/ 2147483647 w 328"/>
              <a:gd name="T49" fmla="*/ 2147483647 h 692"/>
              <a:gd name="T50" fmla="*/ 2147483647 w 328"/>
              <a:gd name="T51" fmla="*/ 2147483647 h 692"/>
              <a:gd name="T52" fmla="*/ 2147483647 w 328"/>
              <a:gd name="T53" fmla="*/ 2147483647 h 692"/>
              <a:gd name="T54" fmla="*/ 2147483647 w 328"/>
              <a:gd name="T55" fmla="*/ 2147483647 h 692"/>
              <a:gd name="T56" fmla="*/ 2147483647 w 328"/>
              <a:gd name="T57" fmla="*/ 2147483647 h 692"/>
              <a:gd name="T58" fmla="*/ 2147483647 w 328"/>
              <a:gd name="T59" fmla="*/ 2147483647 h 692"/>
              <a:gd name="T60" fmla="*/ 2147483647 w 328"/>
              <a:gd name="T61" fmla="*/ 2147483647 h 692"/>
              <a:gd name="T62" fmla="*/ 2147483647 w 328"/>
              <a:gd name="T63" fmla="*/ 2147483647 h 692"/>
              <a:gd name="T64" fmla="*/ 2147483647 w 328"/>
              <a:gd name="T65" fmla="*/ 2147483647 h 692"/>
              <a:gd name="T66" fmla="*/ 2147483647 w 328"/>
              <a:gd name="T67" fmla="*/ 2147483647 h 692"/>
              <a:gd name="T68" fmla="*/ 2147483647 w 328"/>
              <a:gd name="T69" fmla="*/ 2147483647 h 692"/>
              <a:gd name="T70" fmla="*/ 2147483647 w 328"/>
              <a:gd name="T71" fmla="*/ 2147483647 h 692"/>
              <a:gd name="T72" fmla="*/ 2147483647 w 328"/>
              <a:gd name="T73" fmla="*/ 2147483647 h 692"/>
              <a:gd name="T74" fmla="*/ 2147483647 w 328"/>
              <a:gd name="T75" fmla="*/ 2147483647 h 692"/>
              <a:gd name="T76" fmla="*/ 2147483647 w 328"/>
              <a:gd name="T77" fmla="*/ 2147483647 h 692"/>
              <a:gd name="T78" fmla="*/ 2147483647 w 328"/>
              <a:gd name="T79" fmla="*/ 2147483647 h 692"/>
              <a:gd name="T80" fmla="*/ 2147483647 w 328"/>
              <a:gd name="T81" fmla="*/ 2147483647 h 692"/>
              <a:gd name="T82" fmla="*/ 2147483647 w 328"/>
              <a:gd name="T83" fmla="*/ 2147483647 h 692"/>
              <a:gd name="T84" fmla="*/ 2147483647 w 328"/>
              <a:gd name="T85" fmla="*/ 2147483647 h 692"/>
              <a:gd name="T86" fmla="*/ 2147483647 w 328"/>
              <a:gd name="T87" fmla="*/ 2147483647 h 692"/>
              <a:gd name="T88" fmla="*/ 2147483647 w 328"/>
              <a:gd name="T89" fmla="*/ 2147483647 h 692"/>
              <a:gd name="T90" fmla="*/ 2147483647 w 328"/>
              <a:gd name="T91" fmla="*/ 2147483647 h 692"/>
              <a:gd name="T92" fmla="*/ 2147483647 w 328"/>
              <a:gd name="T93" fmla="*/ 2147483647 h 692"/>
              <a:gd name="T94" fmla="*/ 2147483647 w 328"/>
              <a:gd name="T95" fmla="*/ 2147483647 h 692"/>
              <a:gd name="T96" fmla="*/ 2147483647 w 328"/>
              <a:gd name="T97" fmla="*/ 2147483647 h 692"/>
              <a:gd name="T98" fmla="*/ 2147483647 w 328"/>
              <a:gd name="T99" fmla="*/ 2147483647 h 692"/>
              <a:gd name="T100" fmla="*/ 2147483647 w 328"/>
              <a:gd name="T101" fmla="*/ 2147483647 h 692"/>
              <a:gd name="T102" fmla="*/ 2147483647 w 328"/>
              <a:gd name="T103" fmla="*/ 2147483647 h 692"/>
              <a:gd name="T104" fmla="*/ 2147483647 w 328"/>
              <a:gd name="T105" fmla="*/ 2147483647 h 692"/>
              <a:gd name="T106" fmla="*/ 2147483647 w 328"/>
              <a:gd name="T107" fmla="*/ 2147483647 h 692"/>
              <a:gd name="T108" fmla="*/ 2147483647 w 328"/>
              <a:gd name="T109" fmla="*/ 2147483647 h 692"/>
              <a:gd name="T110" fmla="*/ 2147483647 w 328"/>
              <a:gd name="T111" fmla="*/ 2147483647 h 692"/>
              <a:gd name="T112" fmla="*/ 2147483647 w 328"/>
              <a:gd name="T113" fmla="*/ 2147483647 h 69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28"/>
              <a:gd name="T172" fmla="*/ 0 h 692"/>
              <a:gd name="T173" fmla="*/ 328 w 328"/>
              <a:gd name="T174" fmla="*/ 692 h 69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28" h="692">
                <a:moveTo>
                  <a:pt x="2" y="8"/>
                </a:moveTo>
                <a:lnTo>
                  <a:pt x="3" y="8"/>
                </a:lnTo>
                <a:lnTo>
                  <a:pt x="3" y="7"/>
                </a:lnTo>
                <a:lnTo>
                  <a:pt x="3" y="5"/>
                </a:lnTo>
                <a:lnTo>
                  <a:pt x="5" y="3"/>
                </a:lnTo>
                <a:lnTo>
                  <a:pt x="7" y="3"/>
                </a:lnTo>
                <a:lnTo>
                  <a:pt x="7" y="1"/>
                </a:lnTo>
                <a:lnTo>
                  <a:pt x="9" y="1"/>
                </a:lnTo>
                <a:lnTo>
                  <a:pt x="9" y="3"/>
                </a:lnTo>
                <a:lnTo>
                  <a:pt x="10" y="3"/>
                </a:lnTo>
                <a:lnTo>
                  <a:pt x="12" y="3"/>
                </a:lnTo>
                <a:lnTo>
                  <a:pt x="12" y="1"/>
                </a:lnTo>
                <a:lnTo>
                  <a:pt x="12" y="0"/>
                </a:lnTo>
                <a:lnTo>
                  <a:pt x="14" y="0"/>
                </a:lnTo>
                <a:lnTo>
                  <a:pt x="16" y="0"/>
                </a:lnTo>
                <a:lnTo>
                  <a:pt x="17" y="0"/>
                </a:lnTo>
                <a:lnTo>
                  <a:pt x="19" y="0"/>
                </a:lnTo>
                <a:lnTo>
                  <a:pt x="21" y="0"/>
                </a:lnTo>
                <a:lnTo>
                  <a:pt x="21" y="1"/>
                </a:lnTo>
                <a:lnTo>
                  <a:pt x="23" y="1"/>
                </a:lnTo>
                <a:lnTo>
                  <a:pt x="23" y="0"/>
                </a:lnTo>
                <a:lnTo>
                  <a:pt x="23" y="1"/>
                </a:lnTo>
                <a:lnTo>
                  <a:pt x="23" y="3"/>
                </a:lnTo>
                <a:lnTo>
                  <a:pt x="23" y="5"/>
                </a:lnTo>
                <a:lnTo>
                  <a:pt x="24" y="5"/>
                </a:lnTo>
                <a:lnTo>
                  <a:pt x="26" y="5"/>
                </a:lnTo>
                <a:lnTo>
                  <a:pt x="28" y="5"/>
                </a:lnTo>
                <a:lnTo>
                  <a:pt x="30" y="5"/>
                </a:lnTo>
                <a:lnTo>
                  <a:pt x="31" y="5"/>
                </a:lnTo>
                <a:lnTo>
                  <a:pt x="33" y="5"/>
                </a:lnTo>
                <a:lnTo>
                  <a:pt x="35" y="5"/>
                </a:lnTo>
                <a:lnTo>
                  <a:pt x="37" y="5"/>
                </a:lnTo>
                <a:lnTo>
                  <a:pt x="38" y="5"/>
                </a:lnTo>
                <a:lnTo>
                  <a:pt x="40" y="5"/>
                </a:lnTo>
                <a:lnTo>
                  <a:pt x="42" y="5"/>
                </a:lnTo>
                <a:lnTo>
                  <a:pt x="42" y="7"/>
                </a:lnTo>
                <a:lnTo>
                  <a:pt x="44" y="8"/>
                </a:lnTo>
                <a:lnTo>
                  <a:pt x="45" y="8"/>
                </a:lnTo>
                <a:lnTo>
                  <a:pt x="47" y="8"/>
                </a:lnTo>
                <a:lnTo>
                  <a:pt x="47" y="7"/>
                </a:lnTo>
                <a:lnTo>
                  <a:pt x="49" y="5"/>
                </a:lnTo>
                <a:lnTo>
                  <a:pt x="51" y="5"/>
                </a:lnTo>
                <a:lnTo>
                  <a:pt x="52" y="7"/>
                </a:lnTo>
                <a:lnTo>
                  <a:pt x="54" y="7"/>
                </a:lnTo>
                <a:lnTo>
                  <a:pt x="56" y="7"/>
                </a:lnTo>
                <a:lnTo>
                  <a:pt x="58" y="7"/>
                </a:lnTo>
                <a:lnTo>
                  <a:pt x="58" y="8"/>
                </a:lnTo>
                <a:lnTo>
                  <a:pt x="59" y="10"/>
                </a:lnTo>
                <a:lnTo>
                  <a:pt x="61" y="12"/>
                </a:lnTo>
                <a:lnTo>
                  <a:pt x="63" y="10"/>
                </a:lnTo>
                <a:lnTo>
                  <a:pt x="65" y="10"/>
                </a:lnTo>
                <a:lnTo>
                  <a:pt x="65" y="12"/>
                </a:lnTo>
                <a:lnTo>
                  <a:pt x="66" y="12"/>
                </a:lnTo>
                <a:lnTo>
                  <a:pt x="66" y="10"/>
                </a:lnTo>
                <a:lnTo>
                  <a:pt x="68" y="10"/>
                </a:lnTo>
                <a:lnTo>
                  <a:pt x="68" y="8"/>
                </a:lnTo>
                <a:lnTo>
                  <a:pt x="70" y="8"/>
                </a:lnTo>
                <a:lnTo>
                  <a:pt x="71" y="8"/>
                </a:lnTo>
                <a:lnTo>
                  <a:pt x="71" y="10"/>
                </a:lnTo>
                <a:lnTo>
                  <a:pt x="73" y="10"/>
                </a:lnTo>
                <a:lnTo>
                  <a:pt x="73" y="12"/>
                </a:lnTo>
                <a:lnTo>
                  <a:pt x="75" y="12"/>
                </a:lnTo>
                <a:lnTo>
                  <a:pt x="77" y="12"/>
                </a:lnTo>
                <a:lnTo>
                  <a:pt x="78" y="12"/>
                </a:lnTo>
                <a:lnTo>
                  <a:pt x="80" y="12"/>
                </a:lnTo>
                <a:lnTo>
                  <a:pt x="80" y="13"/>
                </a:lnTo>
                <a:lnTo>
                  <a:pt x="82" y="13"/>
                </a:lnTo>
                <a:lnTo>
                  <a:pt x="84" y="13"/>
                </a:lnTo>
                <a:lnTo>
                  <a:pt x="85" y="13"/>
                </a:lnTo>
                <a:lnTo>
                  <a:pt x="87" y="15"/>
                </a:lnTo>
                <a:lnTo>
                  <a:pt x="87" y="17"/>
                </a:lnTo>
                <a:lnTo>
                  <a:pt x="87" y="19"/>
                </a:lnTo>
                <a:lnTo>
                  <a:pt x="89" y="20"/>
                </a:lnTo>
                <a:lnTo>
                  <a:pt x="89" y="22"/>
                </a:lnTo>
                <a:lnTo>
                  <a:pt x="89" y="24"/>
                </a:lnTo>
                <a:lnTo>
                  <a:pt x="89" y="26"/>
                </a:lnTo>
                <a:lnTo>
                  <a:pt x="89" y="27"/>
                </a:lnTo>
                <a:lnTo>
                  <a:pt x="91" y="27"/>
                </a:lnTo>
                <a:lnTo>
                  <a:pt x="91" y="29"/>
                </a:lnTo>
                <a:lnTo>
                  <a:pt x="92" y="31"/>
                </a:lnTo>
                <a:lnTo>
                  <a:pt x="94" y="33"/>
                </a:lnTo>
                <a:lnTo>
                  <a:pt x="94" y="34"/>
                </a:lnTo>
                <a:lnTo>
                  <a:pt x="94" y="36"/>
                </a:lnTo>
                <a:lnTo>
                  <a:pt x="96" y="36"/>
                </a:lnTo>
                <a:lnTo>
                  <a:pt x="98" y="38"/>
                </a:lnTo>
                <a:lnTo>
                  <a:pt x="99" y="38"/>
                </a:lnTo>
                <a:lnTo>
                  <a:pt x="101" y="38"/>
                </a:lnTo>
                <a:lnTo>
                  <a:pt x="103" y="40"/>
                </a:lnTo>
                <a:lnTo>
                  <a:pt x="105" y="40"/>
                </a:lnTo>
                <a:lnTo>
                  <a:pt x="105" y="41"/>
                </a:lnTo>
                <a:lnTo>
                  <a:pt x="106" y="41"/>
                </a:lnTo>
                <a:lnTo>
                  <a:pt x="106" y="43"/>
                </a:lnTo>
                <a:lnTo>
                  <a:pt x="108" y="45"/>
                </a:lnTo>
                <a:lnTo>
                  <a:pt x="108" y="47"/>
                </a:lnTo>
                <a:lnTo>
                  <a:pt x="108" y="48"/>
                </a:lnTo>
                <a:lnTo>
                  <a:pt x="110" y="48"/>
                </a:lnTo>
                <a:lnTo>
                  <a:pt x="110" y="50"/>
                </a:lnTo>
                <a:lnTo>
                  <a:pt x="110" y="52"/>
                </a:lnTo>
                <a:lnTo>
                  <a:pt x="108" y="54"/>
                </a:lnTo>
                <a:lnTo>
                  <a:pt x="110" y="55"/>
                </a:lnTo>
                <a:lnTo>
                  <a:pt x="108" y="55"/>
                </a:lnTo>
                <a:lnTo>
                  <a:pt x="108" y="57"/>
                </a:lnTo>
                <a:lnTo>
                  <a:pt x="108" y="59"/>
                </a:lnTo>
                <a:lnTo>
                  <a:pt x="108" y="61"/>
                </a:lnTo>
                <a:lnTo>
                  <a:pt x="108" y="62"/>
                </a:lnTo>
                <a:lnTo>
                  <a:pt x="108" y="64"/>
                </a:lnTo>
                <a:lnTo>
                  <a:pt x="110" y="64"/>
                </a:lnTo>
                <a:lnTo>
                  <a:pt x="110" y="66"/>
                </a:lnTo>
                <a:lnTo>
                  <a:pt x="108" y="66"/>
                </a:lnTo>
                <a:lnTo>
                  <a:pt x="108" y="68"/>
                </a:lnTo>
                <a:lnTo>
                  <a:pt x="108" y="69"/>
                </a:lnTo>
                <a:lnTo>
                  <a:pt x="110" y="69"/>
                </a:lnTo>
                <a:lnTo>
                  <a:pt x="112" y="71"/>
                </a:lnTo>
                <a:lnTo>
                  <a:pt x="112" y="73"/>
                </a:lnTo>
                <a:lnTo>
                  <a:pt x="112" y="75"/>
                </a:lnTo>
                <a:lnTo>
                  <a:pt x="112" y="76"/>
                </a:lnTo>
                <a:lnTo>
                  <a:pt x="110" y="78"/>
                </a:lnTo>
                <a:lnTo>
                  <a:pt x="112" y="80"/>
                </a:lnTo>
                <a:lnTo>
                  <a:pt x="112" y="78"/>
                </a:lnTo>
                <a:lnTo>
                  <a:pt x="113" y="78"/>
                </a:lnTo>
                <a:lnTo>
                  <a:pt x="113" y="80"/>
                </a:lnTo>
                <a:lnTo>
                  <a:pt x="115" y="80"/>
                </a:lnTo>
                <a:lnTo>
                  <a:pt x="117" y="80"/>
                </a:lnTo>
                <a:lnTo>
                  <a:pt x="119" y="82"/>
                </a:lnTo>
                <a:lnTo>
                  <a:pt x="117" y="83"/>
                </a:lnTo>
                <a:lnTo>
                  <a:pt x="117" y="85"/>
                </a:lnTo>
                <a:lnTo>
                  <a:pt x="119" y="87"/>
                </a:lnTo>
                <a:lnTo>
                  <a:pt x="119" y="89"/>
                </a:lnTo>
                <a:lnTo>
                  <a:pt x="120" y="89"/>
                </a:lnTo>
                <a:lnTo>
                  <a:pt x="120" y="90"/>
                </a:lnTo>
                <a:lnTo>
                  <a:pt x="120" y="92"/>
                </a:lnTo>
                <a:lnTo>
                  <a:pt x="119" y="92"/>
                </a:lnTo>
                <a:lnTo>
                  <a:pt x="117" y="94"/>
                </a:lnTo>
                <a:lnTo>
                  <a:pt x="119" y="94"/>
                </a:lnTo>
                <a:lnTo>
                  <a:pt x="120" y="94"/>
                </a:lnTo>
                <a:lnTo>
                  <a:pt x="122" y="96"/>
                </a:lnTo>
                <a:lnTo>
                  <a:pt x="122" y="97"/>
                </a:lnTo>
                <a:lnTo>
                  <a:pt x="122" y="99"/>
                </a:lnTo>
                <a:lnTo>
                  <a:pt x="122" y="101"/>
                </a:lnTo>
                <a:lnTo>
                  <a:pt x="122" y="103"/>
                </a:lnTo>
                <a:lnTo>
                  <a:pt x="122" y="104"/>
                </a:lnTo>
                <a:lnTo>
                  <a:pt x="122" y="106"/>
                </a:lnTo>
                <a:lnTo>
                  <a:pt x="124" y="106"/>
                </a:lnTo>
                <a:lnTo>
                  <a:pt x="124" y="108"/>
                </a:lnTo>
                <a:lnTo>
                  <a:pt x="126" y="108"/>
                </a:lnTo>
                <a:lnTo>
                  <a:pt x="126" y="109"/>
                </a:lnTo>
                <a:lnTo>
                  <a:pt x="124" y="109"/>
                </a:lnTo>
                <a:lnTo>
                  <a:pt x="126" y="109"/>
                </a:lnTo>
                <a:lnTo>
                  <a:pt x="127" y="109"/>
                </a:lnTo>
                <a:lnTo>
                  <a:pt x="129" y="109"/>
                </a:lnTo>
                <a:lnTo>
                  <a:pt x="129" y="111"/>
                </a:lnTo>
                <a:lnTo>
                  <a:pt x="129" y="113"/>
                </a:lnTo>
                <a:lnTo>
                  <a:pt x="131" y="113"/>
                </a:lnTo>
                <a:lnTo>
                  <a:pt x="131" y="115"/>
                </a:lnTo>
                <a:lnTo>
                  <a:pt x="133" y="115"/>
                </a:lnTo>
                <a:lnTo>
                  <a:pt x="134" y="116"/>
                </a:lnTo>
                <a:lnTo>
                  <a:pt x="136" y="116"/>
                </a:lnTo>
                <a:lnTo>
                  <a:pt x="136" y="118"/>
                </a:lnTo>
                <a:lnTo>
                  <a:pt x="136" y="120"/>
                </a:lnTo>
                <a:lnTo>
                  <a:pt x="136" y="122"/>
                </a:lnTo>
                <a:lnTo>
                  <a:pt x="136" y="123"/>
                </a:lnTo>
                <a:lnTo>
                  <a:pt x="138" y="123"/>
                </a:lnTo>
                <a:lnTo>
                  <a:pt x="140" y="123"/>
                </a:lnTo>
                <a:lnTo>
                  <a:pt x="140" y="125"/>
                </a:lnTo>
                <a:lnTo>
                  <a:pt x="141" y="125"/>
                </a:lnTo>
                <a:lnTo>
                  <a:pt x="141" y="127"/>
                </a:lnTo>
                <a:lnTo>
                  <a:pt x="141" y="129"/>
                </a:lnTo>
                <a:lnTo>
                  <a:pt x="140" y="129"/>
                </a:lnTo>
                <a:lnTo>
                  <a:pt x="140" y="130"/>
                </a:lnTo>
                <a:lnTo>
                  <a:pt x="141" y="130"/>
                </a:lnTo>
                <a:lnTo>
                  <a:pt x="143" y="130"/>
                </a:lnTo>
                <a:lnTo>
                  <a:pt x="143" y="132"/>
                </a:lnTo>
                <a:lnTo>
                  <a:pt x="145" y="132"/>
                </a:lnTo>
                <a:lnTo>
                  <a:pt x="147" y="132"/>
                </a:lnTo>
                <a:lnTo>
                  <a:pt x="147" y="134"/>
                </a:lnTo>
                <a:lnTo>
                  <a:pt x="148" y="134"/>
                </a:lnTo>
                <a:lnTo>
                  <a:pt x="148" y="136"/>
                </a:lnTo>
                <a:lnTo>
                  <a:pt x="150" y="137"/>
                </a:lnTo>
                <a:lnTo>
                  <a:pt x="152" y="137"/>
                </a:lnTo>
                <a:lnTo>
                  <a:pt x="154" y="139"/>
                </a:lnTo>
                <a:lnTo>
                  <a:pt x="155" y="139"/>
                </a:lnTo>
                <a:lnTo>
                  <a:pt x="157" y="139"/>
                </a:lnTo>
                <a:lnTo>
                  <a:pt x="159" y="139"/>
                </a:lnTo>
                <a:lnTo>
                  <a:pt x="160" y="139"/>
                </a:lnTo>
                <a:lnTo>
                  <a:pt x="162" y="139"/>
                </a:lnTo>
                <a:lnTo>
                  <a:pt x="162" y="141"/>
                </a:lnTo>
                <a:lnTo>
                  <a:pt x="162" y="143"/>
                </a:lnTo>
                <a:lnTo>
                  <a:pt x="162" y="144"/>
                </a:lnTo>
                <a:lnTo>
                  <a:pt x="162" y="146"/>
                </a:lnTo>
                <a:lnTo>
                  <a:pt x="162" y="148"/>
                </a:lnTo>
                <a:lnTo>
                  <a:pt x="162" y="150"/>
                </a:lnTo>
                <a:lnTo>
                  <a:pt x="162" y="151"/>
                </a:lnTo>
                <a:lnTo>
                  <a:pt x="162" y="153"/>
                </a:lnTo>
                <a:lnTo>
                  <a:pt x="164" y="153"/>
                </a:lnTo>
                <a:lnTo>
                  <a:pt x="164" y="155"/>
                </a:lnTo>
                <a:lnTo>
                  <a:pt x="164" y="157"/>
                </a:lnTo>
                <a:lnTo>
                  <a:pt x="164" y="158"/>
                </a:lnTo>
                <a:lnTo>
                  <a:pt x="164" y="160"/>
                </a:lnTo>
                <a:lnTo>
                  <a:pt x="164" y="162"/>
                </a:lnTo>
                <a:lnTo>
                  <a:pt x="164" y="164"/>
                </a:lnTo>
                <a:lnTo>
                  <a:pt x="164" y="165"/>
                </a:lnTo>
                <a:lnTo>
                  <a:pt x="164" y="167"/>
                </a:lnTo>
                <a:lnTo>
                  <a:pt x="166" y="167"/>
                </a:lnTo>
                <a:lnTo>
                  <a:pt x="166" y="169"/>
                </a:lnTo>
                <a:lnTo>
                  <a:pt x="167" y="169"/>
                </a:lnTo>
                <a:lnTo>
                  <a:pt x="169" y="169"/>
                </a:lnTo>
                <a:lnTo>
                  <a:pt x="171" y="169"/>
                </a:lnTo>
                <a:lnTo>
                  <a:pt x="171" y="171"/>
                </a:lnTo>
                <a:lnTo>
                  <a:pt x="173" y="171"/>
                </a:lnTo>
                <a:lnTo>
                  <a:pt x="173" y="172"/>
                </a:lnTo>
                <a:lnTo>
                  <a:pt x="174" y="174"/>
                </a:lnTo>
                <a:lnTo>
                  <a:pt x="176" y="174"/>
                </a:lnTo>
                <a:lnTo>
                  <a:pt x="176" y="176"/>
                </a:lnTo>
                <a:lnTo>
                  <a:pt x="178" y="176"/>
                </a:lnTo>
                <a:lnTo>
                  <a:pt x="180" y="176"/>
                </a:lnTo>
                <a:lnTo>
                  <a:pt x="181" y="176"/>
                </a:lnTo>
                <a:lnTo>
                  <a:pt x="181" y="174"/>
                </a:lnTo>
                <a:lnTo>
                  <a:pt x="181" y="172"/>
                </a:lnTo>
                <a:lnTo>
                  <a:pt x="183" y="172"/>
                </a:lnTo>
                <a:lnTo>
                  <a:pt x="185" y="172"/>
                </a:lnTo>
                <a:lnTo>
                  <a:pt x="187" y="174"/>
                </a:lnTo>
                <a:lnTo>
                  <a:pt x="188" y="174"/>
                </a:lnTo>
                <a:lnTo>
                  <a:pt x="190" y="174"/>
                </a:lnTo>
                <a:lnTo>
                  <a:pt x="190" y="172"/>
                </a:lnTo>
                <a:lnTo>
                  <a:pt x="192" y="172"/>
                </a:lnTo>
                <a:lnTo>
                  <a:pt x="192" y="171"/>
                </a:lnTo>
                <a:lnTo>
                  <a:pt x="194" y="172"/>
                </a:lnTo>
                <a:lnTo>
                  <a:pt x="195" y="172"/>
                </a:lnTo>
                <a:lnTo>
                  <a:pt x="197" y="172"/>
                </a:lnTo>
                <a:lnTo>
                  <a:pt x="199" y="172"/>
                </a:lnTo>
                <a:lnTo>
                  <a:pt x="199" y="174"/>
                </a:lnTo>
                <a:lnTo>
                  <a:pt x="201" y="174"/>
                </a:lnTo>
                <a:lnTo>
                  <a:pt x="201" y="176"/>
                </a:lnTo>
                <a:lnTo>
                  <a:pt x="202" y="178"/>
                </a:lnTo>
                <a:lnTo>
                  <a:pt x="204" y="178"/>
                </a:lnTo>
                <a:lnTo>
                  <a:pt x="206" y="179"/>
                </a:lnTo>
                <a:lnTo>
                  <a:pt x="208" y="179"/>
                </a:lnTo>
                <a:lnTo>
                  <a:pt x="209" y="179"/>
                </a:lnTo>
                <a:lnTo>
                  <a:pt x="209" y="181"/>
                </a:lnTo>
                <a:lnTo>
                  <a:pt x="211" y="181"/>
                </a:lnTo>
                <a:lnTo>
                  <a:pt x="213" y="183"/>
                </a:lnTo>
                <a:lnTo>
                  <a:pt x="215" y="183"/>
                </a:lnTo>
                <a:lnTo>
                  <a:pt x="216" y="185"/>
                </a:lnTo>
                <a:lnTo>
                  <a:pt x="216" y="186"/>
                </a:lnTo>
                <a:lnTo>
                  <a:pt x="216" y="188"/>
                </a:lnTo>
                <a:lnTo>
                  <a:pt x="218" y="188"/>
                </a:lnTo>
                <a:lnTo>
                  <a:pt x="220" y="190"/>
                </a:lnTo>
                <a:lnTo>
                  <a:pt x="220" y="192"/>
                </a:lnTo>
                <a:lnTo>
                  <a:pt x="222" y="192"/>
                </a:lnTo>
                <a:lnTo>
                  <a:pt x="223" y="192"/>
                </a:lnTo>
                <a:lnTo>
                  <a:pt x="223" y="193"/>
                </a:lnTo>
                <a:lnTo>
                  <a:pt x="225" y="193"/>
                </a:lnTo>
                <a:lnTo>
                  <a:pt x="227" y="193"/>
                </a:lnTo>
                <a:lnTo>
                  <a:pt x="227" y="195"/>
                </a:lnTo>
                <a:lnTo>
                  <a:pt x="229" y="197"/>
                </a:lnTo>
                <a:lnTo>
                  <a:pt x="230" y="197"/>
                </a:lnTo>
                <a:lnTo>
                  <a:pt x="232" y="199"/>
                </a:lnTo>
                <a:lnTo>
                  <a:pt x="234" y="197"/>
                </a:lnTo>
                <a:lnTo>
                  <a:pt x="234" y="199"/>
                </a:lnTo>
                <a:lnTo>
                  <a:pt x="236" y="199"/>
                </a:lnTo>
                <a:lnTo>
                  <a:pt x="236" y="197"/>
                </a:lnTo>
                <a:lnTo>
                  <a:pt x="236" y="199"/>
                </a:lnTo>
                <a:lnTo>
                  <a:pt x="237" y="199"/>
                </a:lnTo>
                <a:lnTo>
                  <a:pt x="239" y="199"/>
                </a:lnTo>
                <a:lnTo>
                  <a:pt x="241" y="199"/>
                </a:lnTo>
                <a:lnTo>
                  <a:pt x="241" y="197"/>
                </a:lnTo>
                <a:lnTo>
                  <a:pt x="243" y="197"/>
                </a:lnTo>
                <a:lnTo>
                  <a:pt x="244" y="199"/>
                </a:lnTo>
                <a:lnTo>
                  <a:pt x="244" y="197"/>
                </a:lnTo>
                <a:lnTo>
                  <a:pt x="246" y="199"/>
                </a:lnTo>
                <a:lnTo>
                  <a:pt x="248" y="197"/>
                </a:lnTo>
                <a:lnTo>
                  <a:pt x="249" y="199"/>
                </a:lnTo>
                <a:lnTo>
                  <a:pt x="251" y="200"/>
                </a:lnTo>
                <a:lnTo>
                  <a:pt x="253" y="200"/>
                </a:lnTo>
                <a:lnTo>
                  <a:pt x="255" y="200"/>
                </a:lnTo>
                <a:lnTo>
                  <a:pt x="256" y="200"/>
                </a:lnTo>
                <a:lnTo>
                  <a:pt x="258" y="200"/>
                </a:lnTo>
                <a:lnTo>
                  <a:pt x="260" y="200"/>
                </a:lnTo>
                <a:lnTo>
                  <a:pt x="262" y="200"/>
                </a:lnTo>
                <a:lnTo>
                  <a:pt x="263" y="200"/>
                </a:lnTo>
                <a:lnTo>
                  <a:pt x="265" y="200"/>
                </a:lnTo>
                <a:lnTo>
                  <a:pt x="265" y="202"/>
                </a:lnTo>
                <a:lnTo>
                  <a:pt x="267" y="202"/>
                </a:lnTo>
                <a:lnTo>
                  <a:pt x="269" y="202"/>
                </a:lnTo>
                <a:lnTo>
                  <a:pt x="270" y="202"/>
                </a:lnTo>
                <a:lnTo>
                  <a:pt x="270" y="204"/>
                </a:lnTo>
                <a:lnTo>
                  <a:pt x="272" y="204"/>
                </a:lnTo>
                <a:lnTo>
                  <a:pt x="274" y="204"/>
                </a:lnTo>
                <a:lnTo>
                  <a:pt x="274" y="205"/>
                </a:lnTo>
                <a:lnTo>
                  <a:pt x="276" y="205"/>
                </a:lnTo>
                <a:lnTo>
                  <a:pt x="276" y="207"/>
                </a:lnTo>
                <a:lnTo>
                  <a:pt x="277" y="207"/>
                </a:lnTo>
                <a:lnTo>
                  <a:pt x="279" y="207"/>
                </a:lnTo>
                <a:lnTo>
                  <a:pt x="279" y="209"/>
                </a:lnTo>
                <a:lnTo>
                  <a:pt x="281" y="207"/>
                </a:lnTo>
                <a:lnTo>
                  <a:pt x="283" y="207"/>
                </a:lnTo>
                <a:lnTo>
                  <a:pt x="284" y="207"/>
                </a:lnTo>
                <a:lnTo>
                  <a:pt x="286" y="205"/>
                </a:lnTo>
                <a:lnTo>
                  <a:pt x="286" y="207"/>
                </a:lnTo>
                <a:lnTo>
                  <a:pt x="288" y="205"/>
                </a:lnTo>
                <a:lnTo>
                  <a:pt x="290" y="205"/>
                </a:lnTo>
                <a:lnTo>
                  <a:pt x="291" y="205"/>
                </a:lnTo>
                <a:lnTo>
                  <a:pt x="293" y="205"/>
                </a:lnTo>
                <a:lnTo>
                  <a:pt x="295" y="207"/>
                </a:lnTo>
                <a:lnTo>
                  <a:pt x="297" y="207"/>
                </a:lnTo>
                <a:lnTo>
                  <a:pt x="298" y="209"/>
                </a:lnTo>
                <a:lnTo>
                  <a:pt x="300" y="209"/>
                </a:lnTo>
                <a:lnTo>
                  <a:pt x="300" y="211"/>
                </a:lnTo>
                <a:lnTo>
                  <a:pt x="302" y="211"/>
                </a:lnTo>
                <a:lnTo>
                  <a:pt x="302" y="212"/>
                </a:lnTo>
                <a:lnTo>
                  <a:pt x="302" y="214"/>
                </a:lnTo>
                <a:lnTo>
                  <a:pt x="302" y="216"/>
                </a:lnTo>
                <a:lnTo>
                  <a:pt x="304" y="216"/>
                </a:lnTo>
                <a:lnTo>
                  <a:pt x="305" y="216"/>
                </a:lnTo>
                <a:lnTo>
                  <a:pt x="305" y="218"/>
                </a:lnTo>
                <a:lnTo>
                  <a:pt x="307" y="218"/>
                </a:lnTo>
                <a:lnTo>
                  <a:pt x="309" y="218"/>
                </a:lnTo>
                <a:lnTo>
                  <a:pt x="309" y="219"/>
                </a:lnTo>
                <a:lnTo>
                  <a:pt x="311" y="221"/>
                </a:lnTo>
                <a:lnTo>
                  <a:pt x="311" y="223"/>
                </a:lnTo>
                <a:lnTo>
                  <a:pt x="312" y="225"/>
                </a:lnTo>
                <a:lnTo>
                  <a:pt x="314" y="225"/>
                </a:lnTo>
                <a:lnTo>
                  <a:pt x="314" y="226"/>
                </a:lnTo>
                <a:lnTo>
                  <a:pt x="316" y="226"/>
                </a:lnTo>
                <a:lnTo>
                  <a:pt x="318" y="226"/>
                </a:lnTo>
                <a:lnTo>
                  <a:pt x="319" y="226"/>
                </a:lnTo>
                <a:lnTo>
                  <a:pt x="321" y="226"/>
                </a:lnTo>
                <a:lnTo>
                  <a:pt x="323" y="226"/>
                </a:lnTo>
                <a:lnTo>
                  <a:pt x="323" y="230"/>
                </a:lnTo>
                <a:lnTo>
                  <a:pt x="323" y="232"/>
                </a:lnTo>
                <a:lnTo>
                  <a:pt x="323" y="237"/>
                </a:lnTo>
                <a:lnTo>
                  <a:pt x="328" y="244"/>
                </a:lnTo>
                <a:lnTo>
                  <a:pt x="328" y="247"/>
                </a:lnTo>
                <a:lnTo>
                  <a:pt x="325" y="254"/>
                </a:lnTo>
                <a:lnTo>
                  <a:pt x="321" y="263"/>
                </a:lnTo>
                <a:lnTo>
                  <a:pt x="314" y="268"/>
                </a:lnTo>
                <a:lnTo>
                  <a:pt x="304" y="274"/>
                </a:lnTo>
                <a:lnTo>
                  <a:pt x="298" y="281"/>
                </a:lnTo>
                <a:lnTo>
                  <a:pt x="291" y="291"/>
                </a:lnTo>
                <a:lnTo>
                  <a:pt x="288" y="300"/>
                </a:lnTo>
                <a:lnTo>
                  <a:pt x="281" y="312"/>
                </a:lnTo>
                <a:lnTo>
                  <a:pt x="277" y="326"/>
                </a:lnTo>
                <a:lnTo>
                  <a:pt x="274" y="350"/>
                </a:lnTo>
                <a:lnTo>
                  <a:pt x="274" y="363"/>
                </a:lnTo>
                <a:lnTo>
                  <a:pt x="274" y="378"/>
                </a:lnTo>
                <a:lnTo>
                  <a:pt x="276" y="394"/>
                </a:lnTo>
                <a:lnTo>
                  <a:pt x="277" y="404"/>
                </a:lnTo>
                <a:lnTo>
                  <a:pt x="276" y="425"/>
                </a:lnTo>
                <a:lnTo>
                  <a:pt x="274" y="432"/>
                </a:lnTo>
                <a:lnTo>
                  <a:pt x="274" y="443"/>
                </a:lnTo>
                <a:lnTo>
                  <a:pt x="270" y="452"/>
                </a:lnTo>
                <a:lnTo>
                  <a:pt x="269" y="455"/>
                </a:lnTo>
                <a:lnTo>
                  <a:pt x="267" y="462"/>
                </a:lnTo>
                <a:lnTo>
                  <a:pt x="265" y="466"/>
                </a:lnTo>
                <a:lnTo>
                  <a:pt x="265" y="467"/>
                </a:lnTo>
                <a:lnTo>
                  <a:pt x="265" y="469"/>
                </a:lnTo>
                <a:lnTo>
                  <a:pt x="263" y="469"/>
                </a:lnTo>
                <a:lnTo>
                  <a:pt x="263" y="471"/>
                </a:lnTo>
                <a:lnTo>
                  <a:pt x="262" y="471"/>
                </a:lnTo>
                <a:lnTo>
                  <a:pt x="260" y="471"/>
                </a:lnTo>
                <a:lnTo>
                  <a:pt x="258" y="471"/>
                </a:lnTo>
                <a:lnTo>
                  <a:pt x="258" y="473"/>
                </a:lnTo>
                <a:lnTo>
                  <a:pt x="256" y="473"/>
                </a:lnTo>
                <a:lnTo>
                  <a:pt x="255" y="473"/>
                </a:lnTo>
                <a:lnTo>
                  <a:pt x="253" y="473"/>
                </a:lnTo>
                <a:lnTo>
                  <a:pt x="251" y="474"/>
                </a:lnTo>
                <a:lnTo>
                  <a:pt x="249" y="474"/>
                </a:lnTo>
                <a:lnTo>
                  <a:pt x="248" y="474"/>
                </a:lnTo>
                <a:lnTo>
                  <a:pt x="248" y="476"/>
                </a:lnTo>
                <a:lnTo>
                  <a:pt x="246" y="476"/>
                </a:lnTo>
                <a:lnTo>
                  <a:pt x="244" y="474"/>
                </a:lnTo>
                <a:lnTo>
                  <a:pt x="244" y="476"/>
                </a:lnTo>
                <a:lnTo>
                  <a:pt x="244" y="478"/>
                </a:lnTo>
                <a:lnTo>
                  <a:pt x="244" y="480"/>
                </a:lnTo>
                <a:lnTo>
                  <a:pt x="246" y="480"/>
                </a:lnTo>
                <a:lnTo>
                  <a:pt x="246" y="481"/>
                </a:lnTo>
                <a:lnTo>
                  <a:pt x="244" y="483"/>
                </a:lnTo>
                <a:lnTo>
                  <a:pt x="243" y="483"/>
                </a:lnTo>
                <a:lnTo>
                  <a:pt x="241" y="483"/>
                </a:lnTo>
                <a:lnTo>
                  <a:pt x="241" y="481"/>
                </a:lnTo>
                <a:lnTo>
                  <a:pt x="239" y="481"/>
                </a:lnTo>
                <a:lnTo>
                  <a:pt x="237" y="480"/>
                </a:lnTo>
                <a:lnTo>
                  <a:pt x="236" y="480"/>
                </a:lnTo>
                <a:lnTo>
                  <a:pt x="234" y="478"/>
                </a:lnTo>
                <a:lnTo>
                  <a:pt x="232" y="478"/>
                </a:lnTo>
                <a:lnTo>
                  <a:pt x="232" y="480"/>
                </a:lnTo>
                <a:lnTo>
                  <a:pt x="230" y="480"/>
                </a:lnTo>
                <a:lnTo>
                  <a:pt x="230" y="481"/>
                </a:lnTo>
                <a:lnTo>
                  <a:pt x="230" y="483"/>
                </a:lnTo>
                <a:lnTo>
                  <a:pt x="229" y="483"/>
                </a:lnTo>
                <a:lnTo>
                  <a:pt x="227" y="485"/>
                </a:lnTo>
                <a:lnTo>
                  <a:pt x="225" y="485"/>
                </a:lnTo>
                <a:lnTo>
                  <a:pt x="223" y="485"/>
                </a:lnTo>
                <a:lnTo>
                  <a:pt x="222" y="485"/>
                </a:lnTo>
                <a:lnTo>
                  <a:pt x="220" y="483"/>
                </a:lnTo>
                <a:lnTo>
                  <a:pt x="218" y="485"/>
                </a:lnTo>
                <a:lnTo>
                  <a:pt x="218" y="486"/>
                </a:lnTo>
                <a:lnTo>
                  <a:pt x="216" y="486"/>
                </a:lnTo>
                <a:lnTo>
                  <a:pt x="215" y="488"/>
                </a:lnTo>
                <a:lnTo>
                  <a:pt x="215" y="486"/>
                </a:lnTo>
                <a:lnTo>
                  <a:pt x="213" y="486"/>
                </a:lnTo>
                <a:lnTo>
                  <a:pt x="211" y="486"/>
                </a:lnTo>
                <a:lnTo>
                  <a:pt x="209" y="486"/>
                </a:lnTo>
                <a:lnTo>
                  <a:pt x="208" y="488"/>
                </a:lnTo>
                <a:lnTo>
                  <a:pt x="206" y="488"/>
                </a:lnTo>
                <a:lnTo>
                  <a:pt x="206" y="490"/>
                </a:lnTo>
                <a:lnTo>
                  <a:pt x="204" y="490"/>
                </a:lnTo>
                <a:lnTo>
                  <a:pt x="202" y="490"/>
                </a:lnTo>
                <a:lnTo>
                  <a:pt x="201" y="490"/>
                </a:lnTo>
                <a:lnTo>
                  <a:pt x="199" y="490"/>
                </a:lnTo>
                <a:lnTo>
                  <a:pt x="197" y="490"/>
                </a:lnTo>
                <a:lnTo>
                  <a:pt x="195" y="492"/>
                </a:lnTo>
                <a:lnTo>
                  <a:pt x="194" y="492"/>
                </a:lnTo>
                <a:lnTo>
                  <a:pt x="192" y="493"/>
                </a:lnTo>
                <a:lnTo>
                  <a:pt x="192" y="495"/>
                </a:lnTo>
                <a:lnTo>
                  <a:pt x="190" y="495"/>
                </a:lnTo>
                <a:lnTo>
                  <a:pt x="188" y="497"/>
                </a:lnTo>
                <a:lnTo>
                  <a:pt x="187" y="497"/>
                </a:lnTo>
                <a:lnTo>
                  <a:pt x="185" y="499"/>
                </a:lnTo>
                <a:lnTo>
                  <a:pt x="183" y="500"/>
                </a:lnTo>
                <a:lnTo>
                  <a:pt x="181" y="500"/>
                </a:lnTo>
                <a:lnTo>
                  <a:pt x="180" y="502"/>
                </a:lnTo>
                <a:lnTo>
                  <a:pt x="178" y="502"/>
                </a:lnTo>
                <a:lnTo>
                  <a:pt x="176" y="502"/>
                </a:lnTo>
                <a:lnTo>
                  <a:pt x="174" y="504"/>
                </a:lnTo>
                <a:lnTo>
                  <a:pt x="173" y="504"/>
                </a:lnTo>
                <a:lnTo>
                  <a:pt x="169" y="504"/>
                </a:lnTo>
                <a:lnTo>
                  <a:pt x="169" y="506"/>
                </a:lnTo>
                <a:lnTo>
                  <a:pt x="169" y="507"/>
                </a:lnTo>
                <a:lnTo>
                  <a:pt x="171" y="511"/>
                </a:lnTo>
                <a:lnTo>
                  <a:pt x="173" y="516"/>
                </a:lnTo>
                <a:lnTo>
                  <a:pt x="174" y="518"/>
                </a:lnTo>
                <a:lnTo>
                  <a:pt x="174" y="520"/>
                </a:lnTo>
                <a:lnTo>
                  <a:pt x="173" y="521"/>
                </a:lnTo>
                <a:lnTo>
                  <a:pt x="173" y="523"/>
                </a:lnTo>
                <a:lnTo>
                  <a:pt x="173" y="528"/>
                </a:lnTo>
                <a:lnTo>
                  <a:pt x="171" y="530"/>
                </a:lnTo>
                <a:lnTo>
                  <a:pt x="171" y="535"/>
                </a:lnTo>
                <a:lnTo>
                  <a:pt x="171" y="542"/>
                </a:lnTo>
                <a:lnTo>
                  <a:pt x="169" y="544"/>
                </a:lnTo>
                <a:lnTo>
                  <a:pt x="169" y="549"/>
                </a:lnTo>
                <a:lnTo>
                  <a:pt x="169" y="551"/>
                </a:lnTo>
                <a:lnTo>
                  <a:pt x="169" y="553"/>
                </a:lnTo>
                <a:lnTo>
                  <a:pt x="169" y="555"/>
                </a:lnTo>
                <a:lnTo>
                  <a:pt x="167" y="556"/>
                </a:lnTo>
                <a:lnTo>
                  <a:pt x="166" y="562"/>
                </a:lnTo>
                <a:lnTo>
                  <a:pt x="164" y="567"/>
                </a:lnTo>
                <a:lnTo>
                  <a:pt x="162" y="567"/>
                </a:lnTo>
                <a:lnTo>
                  <a:pt x="162" y="569"/>
                </a:lnTo>
                <a:lnTo>
                  <a:pt x="160" y="570"/>
                </a:lnTo>
                <a:lnTo>
                  <a:pt x="159" y="575"/>
                </a:lnTo>
                <a:lnTo>
                  <a:pt x="157" y="575"/>
                </a:lnTo>
                <a:lnTo>
                  <a:pt x="155" y="577"/>
                </a:lnTo>
                <a:lnTo>
                  <a:pt x="155" y="579"/>
                </a:lnTo>
                <a:lnTo>
                  <a:pt x="155" y="581"/>
                </a:lnTo>
                <a:lnTo>
                  <a:pt x="154" y="584"/>
                </a:lnTo>
                <a:lnTo>
                  <a:pt x="152" y="586"/>
                </a:lnTo>
                <a:lnTo>
                  <a:pt x="150" y="588"/>
                </a:lnTo>
                <a:lnTo>
                  <a:pt x="150" y="589"/>
                </a:lnTo>
                <a:lnTo>
                  <a:pt x="150" y="591"/>
                </a:lnTo>
                <a:lnTo>
                  <a:pt x="150" y="593"/>
                </a:lnTo>
                <a:lnTo>
                  <a:pt x="148" y="593"/>
                </a:lnTo>
                <a:lnTo>
                  <a:pt x="147" y="595"/>
                </a:lnTo>
                <a:lnTo>
                  <a:pt x="147" y="596"/>
                </a:lnTo>
                <a:lnTo>
                  <a:pt x="147" y="598"/>
                </a:lnTo>
                <a:lnTo>
                  <a:pt x="145" y="598"/>
                </a:lnTo>
                <a:lnTo>
                  <a:pt x="145" y="600"/>
                </a:lnTo>
                <a:lnTo>
                  <a:pt x="143" y="600"/>
                </a:lnTo>
                <a:lnTo>
                  <a:pt x="143" y="602"/>
                </a:lnTo>
                <a:lnTo>
                  <a:pt x="143" y="605"/>
                </a:lnTo>
                <a:lnTo>
                  <a:pt x="141" y="605"/>
                </a:lnTo>
                <a:lnTo>
                  <a:pt x="140" y="605"/>
                </a:lnTo>
                <a:lnTo>
                  <a:pt x="136" y="605"/>
                </a:lnTo>
                <a:lnTo>
                  <a:pt x="134" y="605"/>
                </a:lnTo>
                <a:lnTo>
                  <a:pt x="133" y="605"/>
                </a:lnTo>
                <a:lnTo>
                  <a:pt x="131" y="605"/>
                </a:lnTo>
                <a:lnTo>
                  <a:pt x="129" y="605"/>
                </a:lnTo>
                <a:lnTo>
                  <a:pt x="127" y="607"/>
                </a:lnTo>
                <a:lnTo>
                  <a:pt x="124" y="610"/>
                </a:lnTo>
                <a:lnTo>
                  <a:pt x="124" y="612"/>
                </a:lnTo>
                <a:lnTo>
                  <a:pt x="122" y="612"/>
                </a:lnTo>
                <a:lnTo>
                  <a:pt x="120" y="610"/>
                </a:lnTo>
                <a:lnTo>
                  <a:pt x="119" y="609"/>
                </a:lnTo>
                <a:lnTo>
                  <a:pt x="119" y="607"/>
                </a:lnTo>
                <a:lnTo>
                  <a:pt x="117" y="603"/>
                </a:lnTo>
                <a:lnTo>
                  <a:pt x="115" y="603"/>
                </a:lnTo>
                <a:lnTo>
                  <a:pt x="113" y="603"/>
                </a:lnTo>
                <a:lnTo>
                  <a:pt x="112" y="605"/>
                </a:lnTo>
                <a:lnTo>
                  <a:pt x="110" y="605"/>
                </a:lnTo>
                <a:lnTo>
                  <a:pt x="110" y="607"/>
                </a:lnTo>
                <a:lnTo>
                  <a:pt x="110" y="609"/>
                </a:lnTo>
                <a:lnTo>
                  <a:pt x="110" y="614"/>
                </a:lnTo>
                <a:lnTo>
                  <a:pt x="110" y="616"/>
                </a:lnTo>
                <a:lnTo>
                  <a:pt x="110" y="617"/>
                </a:lnTo>
                <a:lnTo>
                  <a:pt x="108" y="619"/>
                </a:lnTo>
                <a:lnTo>
                  <a:pt x="106" y="621"/>
                </a:lnTo>
                <a:lnTo>
                  <a:pt x="105" y="624"/>
                </a:lnTo>
                <a:lnTo>
                  <a:pt x="103" y="626"/>
                </a:lnTo>
                <a:lnTo>
                  <a:pt x="101" y="628"/>
                </a:lnTo>
                <a:lnTo>
                  <a:pt x="99" y="630"/>
                </a:lnTo>
                <a:lnTo>
                  <a:pt x="99" y="631"/>
                </a:lnTo>
                <a:lnTo>
                  <a:pt x="98" y="631"/>
                </a:lnTo>
                <a:lnTo>
                  <a:pt x="98" y="633"/>
                </a:lnTo>
                <a:lnTo>
                  <a:pt x="94" y="637"/>
                </a:lnTo>
                <a:lnTo>
                  <a:pt x="94" y="638"/>
                </a:lnTo>
                <a:lnTo>
                  <a:pt x="92" y="640"/>
                </a:lnTo>
                <a:lnTo>
                  <a:pt x="92" y="642"/>
                </a:lnTo>
                <a:lnTo>
                  <a:pt x="91" y="644"/>
                </a:lnTo>
                <a:lnTo>
                  <a:pt x="91" y="645"/>
                </a:lnTo>
                <a:lnTo>
                  <a:pt x="91" y="647"/>
                </a:lnTo>
                <a:lnTo>
                  <a:pt x="89" y="651"/>
                </a:lnTo>
                <a:lnTo>
                  <a:pt x="87" y="652"/>
                </a:lnTo>
                <a:lnTo>
                  <a:pt x="87" y="654"/>
                </a:lnTo>
                <a:lnTo>
                  <a:pt x="85" y="656"/>
                </a:lnTo>
                <a:lnTo>
                  <a:pt x="85" y="658"/>
                </a:lnTo>
                <a:lnTo>
                  <a:pt x="75" y="692"/>
                </a:lnTo>
                <a:lnTo>
                  <a:pt x="75" y="691"/>
                </a:lnTo>
                <a:lnTo>
                  <a:pt x="3" y="656"/>
                </a:lnTo>
                <a:lnTo>
                  <a:pt x="3" y="654"/>
                </a:lnTo>
                <a:lnTo>
                  <a:pt x="0" y="654"/>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58" name="Freeform 476"/>
          <p:cNvSpPr>
            <a:spLocks/>
          </p:cNvSpPr>
          <p:nvPr/>
        </p:nvSpPr>
        <p:spPr bwMode="auto">
          <a:xfrm>
            <a:off x="4200525" y="5151438"/>
            <a:ext cx="1019175" cy="992187"/>
          </a:xfrm>
          <a:custGeom>
            <a:avLst/>
            <a:gdLst>
              <a:gd name="T0" fmla="*/ 553 w 642"/>
              <a:gd name="T1" fmla="*/ 290 h 625"/>
              <a:gd name="T2" fmla="*/ 532 w 642"/>
              <a:gd name="T3" fmla="*/ 306 h 625"/>
              <a:gd name="T4" fmla="*/ 507 w 642"/>
              <a:gd name="T5" fmla="*/ 320 h 625"/>
              <a:gd name="T6" fmla="*/ 495 w 642"/>
              <a:gd name="T7" fmla="*/ 339 h 625"/>
              <a:gd name="T8" fmla="*/ 469 w 642"/>
              <a:gd name="T9" fmla="*/ 354 h 625"/>
              <a:gd name="T10" fmla="*/ 443 w 642"/>
              <a:gd name="T11" fmla="*/ 367 h 625"/>
              <a:gd name="T12" fmla="*/ 462 w 642"/>
              <a:gd name="T13" fmla="*/ 389 h 625"/>
              <a:gd name="T14" fmla="*/ 464 w 642"/>
              <a:gd name="T15" fmla="*/ 412 h 625"/>
              <a:gd name="T16" fmla="*/ 478 w 642"/>
              <a:gd name="T17" fmla="*/ 433 h 625"/>
              <a:gd name="T18" fmla="*/ 474 w 642"/>
              <a:gd name="T19" fmla="*/ 457 h 625"/>
              <a:gd name="T20" fmla="*/ 459 w 642"/>
              <a:gd name="T21" fmla="*/ 484 h 625"/>
              <a:gd name="T22" fmla="*/ 452 w 642"/>
              <a:gd name="T23" fmla="*/ 501 h 625"/>
              <a:gd name="T24" fmla="*/ 436 w 642"/>
              <a:gd name="T25" fmla="*/ 510 h 625"/>
              <a:gd name="T26" fmla="*/ 418 w 642"/>
              <a:gd name="T27" fmla="*/ 513 h 625"/>
              <a:gd name="T28" fmla="*/ 406 w 642"/>
              <a:gd name="T29" fmla="*/ 529 h 625"/>
              <a:gd name="T30" fmla="*/ 406 w 642"/>
              <a:gd name="T31" fmla="*/ 543 h 625"/>
              <a:gd name="T32" fmla="*/ 390 w 642"/>
              <a:gd name="T33" fmla="*/ 555 h 625"/>
              <a:gd name="T34" fmla="*/ 368 w 642"/>
              <a:gd name="T35" fmla="*/ 571 h 625"/>
              <a:gd name="T36" fmla="*/ 349 w 642"/>
              <a:gd name="T37" fmla="*/ 587 h 625"/>
              <a:gd name="T38" fmla="*/ 331 w 642"/>
              <a:gd name="T39" fmla="*/ 602 h 625"/>
              <a:gd name="T40" fmla="*/ 308 w 642"/>
              <a:gd name="T41" fmla="*/ 614 h 625"/>
              <a:gd name="T42" fmla="*/ 282 w 642"/>
              <a:gd name="T43" fmla="*/ 625 h 625"/>
              <a:gd name="T44" fmla="*/ 270 w 642"/>
              <a:gd name="T45" fmla="*/ 609 h 625"/>
              <a:gd name="T46" fmla="*/ 261 w 642"/>
              <a:gd name="T47" fmla="*/ 545 h 625"/>
              <a:gd name="T48" fmla="*/ 240 w 642"/>
              <a:gd name="T49" fmla="*/ 450 h 625"/>
              <a:gd name="T50" fmla="*/ 183 w 642"/>
              <a:gd name="T51" fmla="*/ 372 h 625"/>
              <a:gd name="T52" fmla="*/ 144 w 642"/>
              <a:gd name="T53" fmla="*/ 327 h 625"/>
              <a:gd name="T54" fmla="*/ 102 w 642"/>
              <a:gd name="T55" fmla="*/ 274 h 625"/>
              <a:gd name="T56" fmla="*/ 82 w 642"/>
              <a:gd name="T57" fmla="*/ 253 h 625"/>
              <a:gd name="T58" fmla="*/ 57 w 642"/>
              <a:gd name="T59" fmla="*/ 234 h 625"/>
              <a:gd name="T60" fmla="*/ 43 w 642"/>
              <a:gd name="T61" fmla="*/ 204 h 625"/>
              <a:gd name="T62" fmla="*/ 34 w 642"/>
              <a:gd name="T63" fmla="*/ 182 h 625"/>
              <a:gd name="T64" fmla="*/ 26 w 642"/>
              <a:gd name="T65" fmla="*/ 171 h 625"/>
              <a:gd name="T66" fmla="*/ 22 w 642"/>
              <a:gd name="T67" fmla="*/ 148 h 625"/>
              <a:gd name="T68" fmla="*/ 3 w 642"/>
              <a:gd name="T69" fmla="*/ 126 h 625"/>
              <a:gd name="T70" fmla="*/ 7 w 642"/>
              <a:gd name="T71" fmla="*/ 100 h 625"/>
              <a:gd name="T72" fmla="*/ 22 w 642"/>
              <a:gd name="T73" fmla="*/ 75 h 625"/>
              <a:gd name="T74" fmla="*/ 50 w 642"/>
              <a:gd name="T75" fmla="*/ 63 h 625"/>
              <a:gd name="T76" fmla="*/ 80 w 642"/>
              <a:gd name="T77" fmla="*/ 72 h 625"/>
              <a:gd name="T78" fmla="*/ 99 w 642"/>
              <a:gd name="T79" fmla="*/ 56 h 625"/>
              <a:gd name="T80" fmla="*/ 162 w 642"/>
              <a:gd name="T81" fmla="*/ 51 h 625"/>
              <a:gd name="T82" fmla="*/ 188 w 642"/>
              <a:gd name="T83" fmla="*/ 46 h 625"/>
              <a:gd name="T84" fmla="*/ 218 w 642"/>
              <a:gd name="T85" fmla="*/ 49 h 625"/>
              <a:gd name="T86" fmla="*/ 254 w 642"/>
              <a:gd name="T87" fmla="*/ 33 h 625"/>
              <a:gd name="T88" fmla="*/ 268 w 642"/>
              <a:gd name="T89" fmla="*/ 11 h 625"/>
              <a:gd name="T90" fmla="*/ 293 w 642"/>
              <a:gd name="T91" fmla="*/ 0 h 625"/>
              <a:gd name="T92" fmla="*/ 349 w 642"/>
              <a:gd name="T93" fmla="*/ 2 h 625"/>
              <a:gd name="T94" fmla="*/ 368 w 642"/>
              <a:gd name="T95" fmla="*/ 28 h 625"/>
              <a:gd name="T96" fmla="*/ 418 w 642"/>
              <a:gd name="T97" fmla="*/ 44 h 625"/>
              <a:gd name="T98" fmla="*/ 452 w 642"/>
              <a:gd name="T99" fmla="*/ 28 h 625"/>
              <a:gd name="T100" fmla="*/ 453 w 642"/>
              <a:gd name="T101" fmla="*/ 66 h 625"/>
              <a:gd name="T102" fmla="*/ 452 w 642"/>
              <a:gd name="T103" fmla="*/ 105 h 625"/>
              <a:gd name="T104" fmla="*/ 471 w 642"/>
              <a:gd name="T105" fmla="*/ 117 h 625"/>
              <a:gd name="T106" fmla="*/ 511 w 642"/>
              <a:gd name="T107" fmla="*/ 121 h 625"/>
              <a:gd name="T108" fmla="*/ 537 w 642"/>
              <a:gd name="T109" fmla="*/ 107 h 625"/>
              <a:gd name="T110" fmla="*/ 554 w 642"/>
              <a:gd name="T111" fmla="*/ 112 h 625"/>
              <a:gd name="T112" fmla="*/ 570 w 642"/>
              <a:gd name="T113" fmla="*/ 140 h 625"/>
              <a:gd name="T114" fmla="*/ 593 w 642"/>
              <a:gd name="T115" fmla="*/ 157 h 625"/>
              <a:gd name="T116" fmla="*/ 619 w 642"/>
              <a:gd name="T117" fmla="*/ 178 h 625"/>
              <a:gd name="T118" fmla="*/ 642 w 642"/>
              <a:gd name="T119" fmla="*/ 203 h 625"/>
              <a:gd name="T120" fmla="*/ 631 w 642"/>
              <a:gd name="T121" fmla="*/ 231 h 625"/>
              <a:gd name="T122" fmla="*/ 607 w 642"/>
              <a:gd name="T123" fmla="*/ 250 h 625"/>
              <a:gd name="T124" fmla="*/ 582 w 642"/>
              <a:gd name="T125" fmla="*/ 265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2" h="625">
                <a:moveTo>
                  <a:pt x="570" y="272"/>
                </a:moveTo>
                <a:lnTo>
                  <a:pt x="568" y="274"/>
                </a:lnTo>
                <a:lnTo>
                  <a:pt x="567" y="274"/>
                </a:lnTo>
                <a:lnTo>
                  <a:pt x="565" y="276"/>
                </a:lnTo>
                <a:lnTo>
                  <a:pt x="563" y="276"/>
                </a:lnTo>
                <a:lnTo>
                  <a:pt x="563" y="278"/>
                </a:lnTo>
                <a:lnTo>
                  <a:pt x="561" y="278"/>
                </a:lnTo>
                <a:lnTo>
                  <a:pt x="561" y="279"/>
                </a:lnTo>
                <a:lnTo>
                  <a:pt x="560" y="279"/>
                </a:lnTo>
                <a:lnTo>
                  <a:pt x="560" y="281"/>
                </a:lnTo>
                <a:lnTo>
                  <a:pt x="558" y="281"/>
                </a:lnTo>
                <a:lnTo>
                  <a:pt x="558" y="283"/>
                </a:lnTo>
                <a:lnTo>
                  <a:pt x="556" y="285"/>
                </a:lnTo>
                <a:lnTo>
                  <a:pt x="556" y="286"/>
                </a:lnTo>
                <a:lnTo>
                  <a:pt x="554" y="286"/>
                </a:lnTo>
                <a:lnTo>
                  <a:pt x="554" y="288"/>
                </a:lnTo>
                <a:lnTo>
                  <a:pt x="553" y="288"/>
                </a:lnTo>
                <a:lnTo>
                  <a:pt x="553" y="290"/>
                </a:lnTo>
                <a:lnTo>
                  <a:pt x="551" y="292"/>
                </a:lnTo>
                <a:lnTo>
                  <a:pt x="549" y="292"/>
                </a:lnTo>
                <a:lnTo>
                  <a:pt x="549" y="293"/>
                </a:lnTo>
                <a:lnTo>
                  <a:pt x="548" y="293"/>
                </a:lnTo>
                <a:lnTo>
                  <a:pt x="548" y="295"/>
                </a:lnTo>
                <a:lnTo>
                  <a:pt x="546" y="297"/>
                </a:lnTo>
                <a:lnTo>
                  <a:pt x="544" y="297"/>
                </a:lnTo>
                <a:lnTo>
                  <a:pt x="544" y="299"/>
                </a:lnTo>
                <a:lnTo>
                  <a:pt x="542" y="299"/>
                </a:lnTo>
                <a:lnTo>
                  <a:pt x="542" y="300"/>
                </a:lnTo>
                <a:lnTo>
                  <a:pt x="541" y="300"/>
                </a:lnTo>
                <a:lnTo>
                  <a:pt x="539" y="300"/>
                </a:lnTo>
                <a:lnTo>
                  <a:pt x="537" y="302"/>
                </a:lnTo>
                <a:lnTo>
                  <a:pt x="535" y="302"/>
                </a:lnTo>
                <a:lnTo>
                  <a:pt x="535" y="304"/>
                </a:lnTo>
                <a:lnTo>
                  <a:pt x="534" y="304"/>
                </a:lnTo>
                <a:lnTo>
                  <a:pt x="534" y="306"/>
                </a:lnTo>
                <a:lnTo>
                  <a:pt x="532" y="306"/>
                </a:lnTo>
                <a:lnTo>
                  <a:pt x="532" y="307"/>
                </a:lnTo>
                <a:lnTo>
                  <a:pt x="528" y="309"/>
                </a:lnTo>
                <a:lnTo>
                  <a:pt x="528" y="311"/>
                </a:lnTo>
                <a:lnTo>
                  <a:pt x="527" y="311"/>
                </a:lnTo>
                <a:lnTo>
                  <a:pt x="525" y="311"/>
                </a:lnTo>
                <a:lnTo>
                  <a:pt x="525" y="313"/>
                </a:lnTo>
                <a:lnTo>
                  <a:pt x="523" y="313"/>
                </a:lnTo>
                <a:lnTo>
                  <a:pt x="521" y="313"/>
                </a:lnTo>
                <a:lnTo>
                  <a:pt x="521" y="314"/>
                </a:lnTo>
                <a:lnTo>
                  <a:pt x="520" y="314"/>
                </a:lnTo>
                <a:lnTo>
                  <a:pt x="518" y="314"/>
                </a:lnTo>
                <a:lnTo>
                  <a:pt x="516" y="314"/>
                </a:lnTo>
                <a:lnTo>
                  <a:pt x="514" y="314"/>
                </a:lnTo>
                <a:lnTo>
                  <a:pt x="513" y="314"/>
                </a:lnTo>
                <a:lnTo>
                  <a:pt x="511" y="316"/>
                </a:lnTo>
                <a:lnTo>
                  <a:pt x="509" y="318"/>
                </a:lnTo>
                <a:lnTo>
                  <a:pt x="507" y="318"/>
                </a:lnTo>
                <a:lnTo>
                  <a:pt x="507" y="320"/>
                </a:lnTo>
                <a:lnTo>
                  <a:pt x="506" y="320"/>
                </a:lnTo>
                <a:lnTo>
                  <a:pt x="506" y="321"/>
                </a:lnTo>
                <a:lnTo>
                  <a:pt x="504" y="321"/>
                </a:lnTo>
                <a:lnTo>
                  <a:pt x="504" y="323"/>
                </a:lnTo>
                <a:lnTo>
                  <a:pt x="502" y="323"/>
                </a:lnTo>
                <a:lnTo>
                  <a:pt x="502" y="325"/>
                </a:lnTo>
                <a:lnTo>
                  <a:pt x="500" y="325"/>
                </a:lnTo>
                <a:lnTo>
                  <a:pt x="500" y="327"/>
                </a:lnTo>
                <a:lnTo>
                  <a:pt x="502" y="328"/>
                </a:lnTo>
                <a:lnTo>
                  <a:pt x="502" y="330"/>
                </a:lnTo>
                <a:lnTo>
                  <a:pt x="504" y="332"/>
                </a:lnTo>
                <a:lnTo>
                  <a:pt x="504" y="333"/>
                </a:lnTo>
                <a:lnTo>
                  <a:pt x="502" y="335"/>
                </a:lnTo>
                <a:lnTo>
                  <a:pt x="500" y="337"/>
                </a:lnTo>
                <a:lnTo>
                  <a:pt x="499" y="337"/>
                </a:lnTo>
                <a:lnTo>
                  <a:pt x="499" y="339"/>
                </a:lnTo>
                <a:lnTo>
                  <a:pt x="497" y="339"/>
                </a:lnTo>
                <a:lnTo>
                  <a:pt x="495" y="339"/>
                </a:lnTo>
                <a:lnTo>
                  <a:pt x="493" y="340"/>
                </a:lnTo>
                <a:lnTo>
                  <a:pt x="492" y="340"/>
                </a:lnTo>
                <a:lnTo>
                  <a:pt x="490" y="342"/>
                </a:lnTo>
                <a:lnTo>
                  <a:pt x="488" y="344"/>
                </a:lnTo>
                <a:lnTo>
                  <a:pt x="486" y="344"/>
                </a:lnTo>
                <a:lnTo>
                  <a:pt x="486" y="346"/>
                </a:lnTo>
                <a:lnTo>
                  <a:pt x="485" y="347"/>
                </a:lnTo>
                <a:lnTo>
                  <a:pt x="485" y="349"/>
                </a:lnTo>
                <a:lnTo>
                  <a:pt x="483" y="351"/>
                </a:lnTo>
                <a:lnTo>
                  <a:pt x="481" y="351"/>
                </a:lnTo>
                <a:lnTo>
                  <a:pt x="481" y="353"/>
                </a:lnTo>
                <a:lnTo>
                  <a:pt x="479" y="353"/>
                </a:lnTo>
                <a:lnTo>
                  <a:pt x="478" y="353"/>
                </a:lnTo>
                <a:lnTo>
                  <a:pt x="476" y="353"/>
                </a:lnTo>
                <a:lnTo>
                  <a:pt x="474" y="354"/>
                </a:lnTo>
                <a:lnTo>
                  <a:pt x="472" y="354"/>
                </a:lnTo>
                <a:lnTo>
                  <a:pt x="471" y="354"/>
                </a:lnTo>
                <a:lnTo>
                  <a:pt x="469" y="354"/>
                </a:lnTo>
                <a:lnTo>
                  <a:pt x="467" y="354"/>
                </a:lnTo>
                <a:lnTo>
                  <a:pt x="465" y="356"/>
                </a:lnTo>
                <a:lnTo>
                  <a:pt x="464" y="356"/>
                </a:lnTo>
                <a:lnTo>
                  <a:pt x="462" y="356"/>
                </a:lnTo>
                <a:lnTo>
                  <a:pt x="460" y="356"/>
                </a:lnTo>
                <a:lnTo>
                  <a:pt x="459" y="358"/>
                </a:lnTo>
                <a:lnTo>
                  <a:pt x="457" y="360"/>
                </a:lnTo>
                <a:lnTo>
                  <a:pt x="455" y="360"/>
                </a:lnTo>
                <a:lnTo>
                  <a:pt x="455" y="361"/>
                </a:lnTo>
                <a:lnTo>
                  <a:pt x="453" y="361"/>
                </a:lnTo>
                <a:lnTo>
                  <a:pt x="453" y="363"/>
                </a:lnTo>
                <a:lnTo>
                  <a:pt x="452" y="363"/>
                </a:lnTo>
                <a:lnTo>
                  <a:pt x="452" y="365"/>
                </a:lnTo>
                <a:lnTo>
                  <a:pt x="450" y="365"/>
                </a:lnTo>
                <a:lnTo>
                  <a:pt x="448" y="367"/>
                </a:lnTo>
                <a:lnTo>
                  <a:pt x="446" y="367"/>
                </a:lnTo>
                <a:lnTo>
                  <a:pt x="445" y="367"/>
                </a:lnTo>
                <a:lnTo>
                  <a:pt x="443" y="367"/>
                </a:lnTo>
                <a:lnTo>
                  <a:pt x="443" y="368"/>
                </a:lnTo>
                <a:lnTo>
                  <a:pt x="443" y="370"/>
                </a:lnTo>
                <a:lnTo>
                  <a:pt x="445" y="370"/>
                </a:lnTo>
                <a:lnTo>
                  <a:pt x="445" y="372"/>
                </a:lnTo>
                <a:lnTo>
                  <a:pt x="446" y="372"/>
                </a:lnTo>
                <a:lnTo>
                  <a:pt x="446" y="374"/>
                </a:lnTo>
                <a:lnTo>
                  <a:pt x="446" y="375"/>
                </a:lnTo>
                <a:lnTo>
                  <a:pt x="448" y="377"/>
                </a:lnTo>
                <a:lnTo>
                  <a:pt x="450" y="377"/>
                </a:lnTo>
                <a:lnTo>
                  <a:pt x="452" y="379"/>
                </a:lnTo>
                <a:lnTo>
                  <a:pt x="453" y="381"/>
                </a:lnTo>
                <a:lnTo>
                  <a:pt x="455" y="381"/>
                </a:lnTo>
                <a:lnTo>
                  <a:pt x="455" y="382"/>
                </a:lnTo>
                <a:lnTo>
                  <a:pt x="455" y="386"/>
                </a:lnTo>
                <a:lnTo>
                  <a:pt x="457" y="388"/>
                </a:lnTo>
                <a:lnTo>
                  <a:pt x="459" y="388"/>
                </a:lnTo>
                <a:lnTo>
                  <a:pt x="460" y="388"/>
                </a:lnTo>
                <a:lnTo>
                  <a:pt x="462" y="389"/>
                </a:lnTo>
                <a:lnTo>
                  <a:pt x="464" y="389"/>
                </a:lnTo>
                <a:lnTo>
                  <a:pt x="465" y="389"/>
                </a:lnTo>
                <a:lnTo>
                  <a:pt x="465" y="391"/>
                </a:lnTo>
                <a:lnTo>
                  <a:pt x="465" y="393"/>
                </a:lnTo>
                <a:lnTo>
                  <a:pt x="465" y="395"/>
                </a:lnTo>
                <a:lnTo>
                  <a:pt x="465" y="396"/>
                </a:lnTo>
                <a:lnTo>
                  <a:pt x="465" y="398"/>
                </a:lnTo>
                <a:lnTo>
                  <a:pt x="464" y="400"/>
                </a:lnTo>
                <a:lnTo>
                  <a:pt x="464" y="402"/>
                </a:lnTo>
                <a:lnTo>
                  <a:pt x="464" y="403"/>
                </a:lnTo>
                <a:lnTo>
                  <a:pt x="464" y="402"/>
                </a:lnTo>
                <a:lnTo>
                  <a:pt x="462" y="403"/>
                </a:lnTo>
                <a:lnTo>
                  <a:pt x="464" y="403"/>
                </a:lnTo>
                <a:lnTo>
                  <a:pt x="464" y="405"/>
                </a:lnTo>
                <a:lnTo>
                  <a:pt x="462" y="407"/>
                </a:lnTo>
                <a:lnTo>
                  <a:pt x="464" y="409"/>
                </a:lnTo>
                <a:lnTo>
                  <a:pt x="464" y="410"/>
                </a:lnTo>
                <a:lnTo>
                  <a:pt x="464" y="412"/>
                </a:lnTo>
                <a:lnTo>
                  <a:pt x="462" y="414"/>
                </a:lnTo>
                <a:lnTo>
                  <a:pt x="462" y="416"/>
                </a:lnTo>
                <a:lnTo>
                  <a:pt x="464" y="417"/>
                </a:lnTo>
                <a:lnTo>
                  <a:pt x="464" y="419"/>
                </a:lnTo>
                <a:lnTo>
                  <a:pt x="465" y="419"/>
                </a:lnTo>
                <a:lnTo>
                  <a:pt x="467" y="421"/>
                </a:lnTo>
                <a:lnTo>
                  <a:pt x="467" y="423"/>
                </a:lnTo>
                <a:lnTo>
                  <a:pt x="469" y="423"/>
                </a:lnTo>
                <a:lnTo>
                  <a:pt x="471" y="423"/>
                </a:lnTo>
                <a:lnTo>
                  <a:pt x="469" y="424"/>
                </a:lnTo>
                <a:lnTo>
                  <a:pt x="471" y="424"/>
                </a:lnTo>
                <a:lnTo>
                  <a:pt x="472" y="426"/>
                </a:lnTo>
                <a:lnTo>
                  <a:pt x="472" y="428"/>
                </a:lnTo>
                <a:lnTo>
                  <a:pt x="472" y="429"/>
                </a:lnTo>
                <a:lnTo>
                  <a:pt x="472" y="431"/>
                </a:lnTo>
                <a:lnTo>
                  <a:pt x="474" y="431"/>
                </a:lnTo>
                <a:lnTo>
                  <a:pt x="476" y="433"/>
                </a:lnTo>
                <a:lnTo>
                  <a:pt x="478" y="433"/>
                </a:lnTo>
                <a:lnTo>
                  <a:pt x="478" y="435"/>
                </a:lnTo>
                <a:lnTo>
                  <a:pt x="478" y="436"/>
                </a:lnTo>
                <a:lnTo>
                  <a:pt x="478" y="438"/>
                </a:lnTo>
                <a:lnTo>
                  <a:pt x="479" y="438"/>
                </a:lnTo>
                <a:lnTo>
                  <a:pt x="479" y="440"/>
                </a:lnTo>
                <a:lnTo>
                  <a:pt x="481" y="442"/>
                </a:lnTo>
                <a:lnTo>
                  <a:pt x="481" y="443"/>
                </a:lnTo>
                <a:lnTo>
                  <a:pt x="479" y="445"/>
                </a:lnTo>
                <a:lnTo>
                  <a:pt x="479" y="447"/>
                </a:lnTo>
                <a:lnTo>
                  <a:pt x="479" y="449"/>
                </a:lnTo>
                <a:lnTo>
                  <a:pt x="479" y="450"/>
                </a:lnTo>
                <a:lnTo>
                  <a:pt x="478" y="450"/>
                </a:lnTo>
                <a:lnTo>
                  <a:pt x="476" y="450"/>
                </a:lnTo>
                <a:lnTo>
                  <a:pt x="476" y="452"/>
                </a:lnTo>
                <a:lnTo>
                  <a:pt x="476" y="454"/>
                </a:lnTo>
                <a:lnTo>
                  <a:pt x="474" y="454"/>
                </a:lnTo>
                <a:lnTo>
                  <a:pt x="474" y="456"/>
                </a:lnTo>
                <a:lnTo>
                  <a:pt x="474" y="457"/>
                </a:lnTo>
                <a:lnTo>
                  <a:pt x="476" y="457"/>
                </a:lnTo>
                <a:lnTo>
                  <a:pt x="476" y="459"/>
                </a:lnTo>
                <a:lnTo>
                  <a:pt x="476" y="461"/>
                </a:lnTo>
                <a:lnTo>
                  <a:pt x="474" y="463"/>
                </a:lnTo>
                <a:lnTo>
                  <a:pt x="472" y="464"/>
                </a:lnTo>
                <a:lnTo>
                  <a:pt x="472" y="466"/>
                </a:lnTo>
                <a:lnTo>
                  <a:pt x="471" y="468"/>
                </a:lnTo>
                <a:lnTo>
                  <a:pt x="471" y="470"/>
                </a:lnTo>
                <a:lnTo>
                  <a:pt x="469" y="471"/>
                </a:lnTo>
                <a:lnTo>
                  <a:pt x="471" y="471"/>
                </a:lnTo>
                <a:lnTo>
                  <a:pt x="469" y="473"/>
                </a:lnTo>
                <a:lnTo>
                  <a:pt x="467" y="475"/>
                </a:lnTo>
                <a:lnTo>
                  <a:pt x="465" y="477"/>
                </a:lnTo>
                <a:lnTo>
                  <a:pt x="464" y="478"/>
                </a:lnTo>
                <a:lnTo>
                  <a:pt x="464" y="480"/>
                </a:lnTo>
                <a:lnTo>
                  <a:pt x="462" y="480"/>
                </a:lnTo>
                <a:lnTo>
                  <a:pt x="460" y="482"/>
                </a:lnTo>
                <a:lnTo>
                  <a:pt x="459" y="484"/>
                </a:lnTo>
                <a:lnTo>
                  <a:pt x="457" y="485"/>
                </a:lnTo>
                <a:lnTo>
                  <a:pt x="457" y="487"/>
                </a:lnTo>
                <a:lnTo>
                  <a:pt x="459" y="487"/>
                </a:lnTo>
                <a:lnTo>
                  <a:pt x="457" y="489"/>
                </a:lnTo>
                <a:lnTo>
                  <a:pt x="455" y="489"/>
                </a:lnTo>
                <a:lnTo>
                  <a:pt x="455" y="491"/>
                </a:lnTo>
                <a:lnTo>
                  <a:pt x="455" y="492"/>
                </a:lnTo>
                <a:lnTo>
                  <a:pt x="453" y="492"/>
                </a:lnTo>
                <a:lnTo>
                  <a:pt x="452" y="491"/>
                </a:lnTo>
                <a:lnTo>
                  <a:pt x="452" y="492"/>
                </a:lnTo>
                <a:lnTo>
                  <a:pt x="452" y="494"/>
                </a:lnTo>
                <a:lnTo>
                  <a:pt x="453" y="496"/>
                </a:lnTo>
                <a:lnTo>
                  <a:pt x="452" y="498"/>
                </a:lnTo>
                <a:lnTo>
                  <a:pt x="450" y="498"/>
                </a:lnTo>
                <a:lnTo>
                  <a:pt x="452" y="498"/>
                </a:lnTo>
                <a:lnTo>
                  <a:pt x="452" y="499"/>
                </a:lnTo>
                <a:lnTo>
                  <a:pt x="453" y="499"/>
                </a:lnTo>
                <a:lnTo>
                  <a:pt x="452" y="501"/>
                </a:lnTo>
                <a:lnTo>
                  <a:pt x="450" y="501"/>
                </a:lnTo>
                <a:lnTo>
                  <a:pt x="450" y="503"/>
                </a:lnTo>
                <a:lnTo>
                  <a:pt x="448" y="503"/>
                </a:lnTo>
                <a:lnTo>
                  <a:pt x="446" y="503"/>
                </a:lnTo>
                <a:lnTo>
                  <a:pt x="446" y="505"/>
                </a:lnTo>
                <a:lnTo>
                  <a:pt x="448" y="506"/>
                </a:lnTo>
                <a:lnTo>
                  <a:pt x="446" y="508"/>
                </a:lnTo>
                <a:lnTo>
                  <a:pt x="446" y="510"/>
                </a:lnTo>
                <a:lnTo>
                  <a:pt x="448" y="510"/>
                </a:lnTo>
                <a:lnTo>
                  <a:pt x="446" y="512"/>
                </a:lnTo>
                <a:lnTo>
                  <a:pt x="445" y="512"/>
                </a:lnTo>
                <a:lnTo>
                  <a:pt x="443" y="512"/>
                </a:lnTo>
                <a:lnTo>
                  <a:pt x="441" y="512"/>
                </a:lnTo>
                <a:lnTo>
                  <a:pt x="439" y="510"/>
                </a:lnTo>
                <a:lnTo>
                  <a:pt x="439" y="512"/>
                </a:lnTo>
                <a:lnTo>
                  <a:pt x="438" y="512"/>
                </a:lnTo>
                <a:lnTo>
                  <a:pt x="438" y="508"/>
                </a:lnTo>
                <a:lnTo>
                  <a:pt x="436" y="510"/>
                </a:lnTo>
                <a:lnTo>
                  <a:pt x="434" y="510"/>
                </a:lnTo>
                <a:lnTo>
                  <a:pt x="434" y="508"/>
                </a:lnTo>
                <a:lnTo>
                  <a:pt x="436" y="506"/>
                </a:lnTo>
                <a:lnTo>
                  <a:pt x="434" y="506"/>
                </a:lnTo>
                <a:lnTo>
                  <a:pt x="434" y="508"/>
                </a:lnTo>
                <a:lnTo>
                  <a:pt x="434" y="510"/>
                </a:lnTo>
                <a:lnTo>
                  <a:pt x="432" y="510"/>
                </a:lnTo>
                <a:lnTo>
                  <a:pt x="431" y="510"/>
                </a:lnTo>
                <a:lnTo>
                  <a:pt x="431" y="512"/>
                </a:lnTo>
                <a:lnTo>
                  <a:pt x="429" y="513"/>
                </a:lnTo>
                <a:lnTo>
                  <a:pt x="427" y="512"/>
                </a:lnTo>
                <a:lnTo>
                  <a:pt x="425" y="512"/>
                </a:lnTo>
                <a:lnTo>
                  <a:pt x="425" y="510"/>
                </a:lnTo>
                <a:lnTo>
                  <a:pt x="425" y="512"/>
                </a:lnTo>
                <a:lnTo>
                  <a:pt x="424" y="512"/>
                </a:lnTo>
                <a:lnTo>
                  <a:pt x="422" y="512"/>
                </a:lnTo>
                <a:lnTo>
                  <a:pt x="420" y="513"/>
                </a:lnTo>
                <a:lnTo>
                  <a:pt x="418" y="513"/>
                </a:lnTo>
                <a:lnTo>
                  <a:pt x="417" y="512"/>
                </a:lnTo>
                <a:lnTo>
                  <a:pt x="415" y="513"/>
                </a:lnTo>
                <a:lnTo>
                  <a:pt x="413" y="513"/>
                </a:lnTo>
                <a:lnTo>
                  <a:pt x="411" y="513"/>
                </a:lnTo>
                <a:lnTo>
                  <a:pt x="413" y="515"/>
                </a:lnTo>
                <a:lnTo>
                  <a:pt x="411" y="515"/>
                </a:lnTo>
                <a:lnTo>
                  <a:pt x="410" y="515"/>
                </a:lnTo>
                <a:lnTo>
                  <a:pt x="410" y="517"/>
                </a:lnTo>
                <a:lnTo>
                  <a:pt x="408" y="518"/>
                </a:lnTo>
                <a:lnTo>
                  <a:pt x="408" y="520"/>
                </a:lnTo>
                <a:lnTo>
                  <a:pt x="410" y="520"/>
                </a:lnTo>
                <a:lnTo>
                  <a:pt x="411" y="520"/>
                </a:lnTo>
                <a:lnTo>
                  <a:pt x="410" y="522"/>
                </a:lnTo>
                <a:lnTo>
                  <a:pt x="408" y="524"/>
                </a:lnTo>
                <a:lnTo>
                  <a:pt x="408" y="525"/>
                </a:lnTo>
                <a:lnTo>
                  <a:pt x="408" y="527"/>
                </a:lnTo>
                <a:lnTo>
                  <a:pt x="408" y="529"/>
                </a:lnTo>
                <a:lnTo>
                  <a:pt x="406" y="529"/>
                </a:lnTo>
                <a:lnTo>
                  <a:pt x="406" y="531"/>
                </a:lnTo>
                <a:lnTo>
                  <a:pt x="406" y="532"/>
                </a:lnTo>
                <a:lnTo>
                  <a:pt x="404" y="531"/>
                </a:lnTo>
                <a:lnTo>
                  <a:pt x="403" y="532"/>
                </a:lnTo>
                <a:lnTo>
                  <a:pt x="403" y="534"/>
                </a:lnTo>
                <a:lnTo>
                  <a:pt x="403" y="536"/>
                </a:lnTo>
                <a:lnTo>
                  <a:pt x="404" y="538"/>
                </a:lnTo>
                <a:lnTo>
                  <a:pt x="403" y="538"/>
                </a:lnTo>
                <a:lnTo>
                  <a:pt x="403" y="539"/>
                </a:lnTo>
                <a:lnTo>
                  <a:pt x="401" y="539"/>
                </a:lnTo>
                <a:lnTo>
                  <a:pt x="403" y="541"/>
                </a:lnTo>
                <a:lnTo>
                  <a:pt x="403" y="543"/>
                </a:lnTo>
                <a:lnTo>
                  <a:pt x="404" y="543"/>
                </a:lnTo>
                <a:lnTo>
                  <a:pt x="406" y="543"/>
                </a:lnTo>
                <a:lnTo>
                  <a:pt x="406" y="541"/>
                </a:lnTo>
                <a:lnTo>
                  <a:pt x="406" y="539"/>
                </a:lnTo>
                <a:lnTo>
                  <a:pt x="406" y="541"/>
                </a:lnTo>
                <a:lnTo>
                  <a:pt x="406" y="543"/>
                </a:lnTo>
                <a:lnTo>
                  <a:pt x="408" y="543"/>
                </a:lnTo>
                <a:lnTo>
                  <a:pt x="408" y="545"/>
                </a:lnTo>
                <a:lnTo>
                  <a:pt x="408" y="546"/>
                </a:lnTo>
                <a:lnTo>
                  <a:pt x="406" y="548"/>
                </a:lnTo>
                <a:lnTo>
                  <a:pt x="404" y="550"/>
                </a:lnTo>
                <a:lnTo>
                  <a:pt x="403" y="550"/>
                </a:lnTo>
                <a:lnTo>
                  <a:pt x="401" y="548"/>
                </a:lnTo>
                <a:lnTo>
                  <a:pt x="399" y="548"/>
                </a:lnTo>
                <a:lnTo>
                  <a:pt x="399" y="550"/>
                </a:lnTo>
                <a:lnTo>
                  <a:pt x="399" y="552"/>
                </a:lnTo>
                <a:lnTo>
                  <a:pt x="399" y="553"/>
                </a:lnTo>
                <a:lnTo>
                  <a:pt x="397" y="553"/>
                </a:lnTo>
                <a:lnTo>
                  <a:pt x="396" y="553"/>
                </a:lnTo>
                <a:lnTo>
                  <a:pt x="396" y="552"/>
                </a:lnTo>
                <a:lnTo>
                  <a:pt x="394" y="552"/>
                </a:lnTo>
                <a:lnTo>
                  <a:pt x="394" y="553"/>
                </a:lnTo>
                <a:lnTo>
                  <a:pt x="392" y="555"/>
                </a:lnTo>
                <a:lnTo>
                  <a:pt x="390" y="555"/>
                </a:lnTo>
                <a:lnTo>
                  <a:pt x="390" y="557"/>
                </a:lnTo>
                <a:lnTo>
                  <a:pt x="389" y="559"/>
                </a:lnTo>
                <a:lnTo>
                  <a:pt x="387" y="560"/>
                </a:lnTo>
                <a:lnTo>
                  <a:pt x="387" y="562"/>
                </a:lnTo>
                <a:lnTo>
                  <a:pt x="385" y="562"/>
                </a:lnTo>
                <a:lnTo>
                  <a:pt x="385" y="564"/>
                </a:lnTo>
                <a:lnTo>
                  <a:pt x="383" y="564"/>
                </a:lnTo>
                <a:lnTo>
                  <a:pt x="383" y="566"/>
                </a:lnTo>
                <a:lnTo>
                  <a:pt x="382" y="567"/>
                </a:lnTo>
                <a:lnTo>
                  <a:pt x="380" y="567"/>
                </a:lnTo>
                <a:lnTo>
                  <a:pt x="378" y="567"/>
                </a:lnTo>
                <a:lnTo>
                  <a:pt x="376" y="567"/>
                </a:lnTo>
                <a:lnTo>
                  <a:pt x="375" y="567"/>
                </a:lnTo>
                <a:lnTo>
                  <a:pt x="373" y="567"/>
                </a:lnTo>
                <a:lnTo>
                  <a:pt x="371" y="567"/>
                </a:lnTo>
                <a:lnTo>
                  <a:pt x="370" y="569"/>
                </a:lnTo>
                <a:lnTo>
                  <a:pt x="370" y="571"/>
                </a:lnTo>
                <a:lnTo>
                  <a:pt x="368" y="571"/>
                </a:lnTo>
                <a:lnTo>
                  <a:pt x="368" y="573"/>
                </a:lnTo>
                <a:lnTo>
                  <a:pt x="366" y="573"/>
                </a:lnTo>
                <a:lnTo>
                  <a:pt x="366" y="574"/>
                </a:lnTo>
                <a:lnTo>
                  <a:pt x="364" y="574"/>
                </a:lnTo>
                <a:lnTo>
                  <a:pt x="363" y="574"/>
                </a:lnTo>
                <a:lnTo>
                  <a:pt x="361" y="574"/>
                </a:lnTo>
                <a:lnTo>
                  <a:pt x="359" y="576"/>
                </a:lnTo>
                <a:lnTo>
                  <a:pt x="357" y="578"/>
                </a:lnTo>
                <a:lnTo>
                  <a:pt x="356" y="578"/>
                </a:lnTo>
                <a:lnTo>
                  <a:pt x="354" y="580"/>
                </a:lnTo>
                <a:lnTo>
                  <a:pt x="352" y="580"/>
                </a:lnTo>
                <a:lnTo>
                  <a:pt x="350" y="581"/>
                </a:lnTo>
                <a:lnTo>
                  <a:pt x="349" y="581"/>
                </a:lnTo>
                <a:lnTo>
                  <a:pt x="349" y="583"/>
                </a:lnTo>
                <a:lnTo>
                  <a:pt x="349" y="585"/>
                </a:lnTo>
                <a:lnTo>
                  <a:pt x="350" y="585"/>
                </a:lnTo>
                <a:lnTo>
                  <a:pt x="350" y="587"/>
                </a:lnTo>
                <a:lnTo>
                  <a:pt x="349" y="587"/>
                </a:lnTo>
                <a:lnTo>
                  <a:pt x="347" y="587"/>
                </a:lnTo>
                <a:lnTo>
                  <a:pt x="345" y="588"/>
                </a:lnTo>
                <a:lnTo>
                  <a:pt x="345" y="590"/>
                </a:lnTo>
                <a:lnTo>
                  <a:pt x="343" y="592"/>
                </a:lnTo>
                <a:lnTo>
                  <a:pt x="343" y="594"/>
                </a:lnTo>
                <a:lnTo>
                  <a:pt x="342" y="594"/>
                </a:lnTo>
                <a:lnTo>
                  <a:pt x="340" y="594"/>
                </a:lnTo>
                <a:lnTo>
                  <a:pt x="338" y="594"/>
                </a:lnTo>
                <a:lnTo>
                  <a:pt x="336" y="594"/>
                </a:lnTo>
                <a:lnTo>
                  <a:pt x="335" y="592"/>
                </a:lnTo>
                <a:lnTo>
                  <a:pt x="333" y="592"/>
                </a:lnTo>
                <a:lnTo>
                  <a:pt x="333" y="594"/>
                </a:lnTo>
                <a:lnTo>
                  <a:pt x="333" y="595"/>
                </a:lnTo>
                <a:lnTo>
                  <a:pt x="331" y="595"/>
                </a:lnTo>
                <a:lnTo>
                  <a:pt x="331" y="597"/>
                </a:lnTo>
                <a:lnTo>
                  <a:pt x="331" y="599"/>
                </a:lnTo>
                <a:lnTo>
                  <a:pt x="331" y="601"/>
                </a:lnTo>
                <a:lnTo>
                  <a:pt x="331" y="602"/>
                </a:lnTo>
                <a:lnTo>
                  <a:pt x="329" y="602"/>
                </a:lnTo>
                <a:lnTo>
                  <a:pt x="328" y="604"/>
                </a:lnTo>
                <a:lnTo>
                  <a:pt x="328" y="606"/>
                </a:lnTo>
                <a:lnTo>
                  <a:pt x="328" y="608"/>
                </a:lnTo>
                <a:lnTo>
                  <a:pt x="326" y="609"/>
                </a:lnTo>
                <a:lnTo>
                  <a:pt x="326" y="611"/>
                </a:lnTo>
                <a:lnTo>
                  <a:pt x="324" y="611"/>
                </a:lnTo>
                <a:lnTo>
                  <a:pt x="322" y="613"/>
                </a:lnTo>
                <a:lnTo>
                  <a:pt x="321" y="613"/>
                </a:lnTo>
                <a:lnTo>
                  <a:pt x="319" y="613"/>
                </a:lnTo>
                <a:lnTo>
                  <a:pt x="319" y="614"/>
                </a:lnTo>
                <a:lnTo>
                  <a:pt x="317" y="614"/>
                </a:lnTo>
                <a:lnTo>
                  <a:pt x="315" y="614"/>
                </a:lnTo>
                <a:lnTo>
                  <a:pt x="314" y="616"/>
                </a:lnTo>
                <a:lnTo>
                  <a:pt x="312" y="616"/>
                </a:lnTo>
                <a:lnTo>
                  <a:pt x="312" y="614"/>
                </a:lnTo>
                <a:lnTo>
                  <a:pt x="310" y="614"/>
                </a:lnTo>
                <a:lnTo>
                  <a:pt x="308" y="614"/>
                </a:lnTo>
                <a:lnTo>
                  <a:pt x="307" y="616"/>
                </a:lnTo>
                <a:lnTo>
                  <a:pt x="307" y="618"/>
                </a:lnTo>
                <a:lnTo>
                  <a:pt x="307" y="620"/>
                </a:lnTo>
                <a:lnTo>
                  <a:pt x="305" y="621"/>
                </a:lnTo>
                <a:lnTo>
                  <a:pt x="303" y="621"/>
                </a:lnTo>
                <a:lnTo>
                  <a:pt x="301" y="623"/>
                </a:lnTo>
                <a:lnTo>
                  <a:pt x="300" y="623"/>
                </a:lnTo>
                <a:lnTo>
                  <a:pt x="298" y="623"/>
                </a:lnTo>
                <a:lnTo>
                  <a:pt x="296" y="623"/>
                </a:lnTo>
                <a:lnTo>
                  <a:pt x="294" y="623"/>
                </a:lnTo>
                <a:lnTo>
                  <a:pt x="293" y="623"/>
                </a:lnTo>
                <a:lnTo>
                  <a:pt x="291" y="623"/>
                </a:lnTo>
                <a:lnTo>
                  <a:pt x="289" y="623"/>
                </a:lnTo>
                <a:lnTo>
                  <a:pt x="287" y="623"/>
                </a:lnTo>
                <a:lnTo>
                  <a:pt x="286" y="623"/>
                </a:lnTo>
                <a:lnTo>
                  <a:pt x="284" y="623"/>
                </a:lnTo>
                <a:lnTo>
                  <a:pt x="284" y="625"/>
                </a:lnTo>
                <a:lnTo>
                  <a:pt x="282" y="625"/>
                </a:lnTo>
                <a:lnTo>
                  <a:pt x="282" y="623"/>
                </a:lnTo>
                <a:lnTo>
                  <a:pt x="282" y="621"/>
                </a:lnTo>
                <a:lnTo>
                  <a:pt x="281" y="621"/>
                </a:lnTo>
                <a:lnTo>
                  <a:pt x="279" y="621"/>
                </a:lnTo>
                <a:lnTo>
                  <a:pt x="277" y="621"/>
                </a:lnTo>
                <a:lnTo>
                  <a:pt x="275" y="621"/>
                </a:lnTo>
                <a:lnTo>
                  <a:pt x="275" y="623"/>
                </a:lnTo>
                <a:lnTo>
                  <a:pt x="274" y="623"/>
                </a:lnTo>
                <a:lnTo>
                  <a:pt x="274" y="621"/>
                </a:lnTo>
                <a:lnTo>
                  <a:pt x="272" y="621"/>
                </a:lnTo>
                <a:lnTo>
                  <a:pt x="265" y="623"/>
                </a:lnTo>
                <a:lnTo>
                  <a:pt x="263" y="623"/>
                </a:lnTo>
                <a:lnTo>
                  <a:pt x="261" y="623"/>
                </a:lnTo>
                <a:lnTo>
                  <a:pt x="263" y="620"/>
                </a:lnTo>
                <a:lnTo>
                  <a:pt x="263" y="616"/>
                </a:lnTo>
                <a:lnTo>
                  <a:pt x="263" y="614"/>
                </a:lnTo>
                <a:lnTo>
                  <a:pt x="267" y="613"/>
                </a:lnTo>
                <a:lnTo>
                  <a:pt x="270" y="609"/>
                </a:lnTo>
                <a:lnTo>
                  <a:pt x="272" y="608"/>
                </a:lnTo>
                <a:lnTo>
                  <a:pt x="272" y="606"/>
                </a:lnTo>
                <a:lnTo>
                  <a:pt x="270" y="604"/>
                </a:lnTo>
                <a:lnTo>
                  <a:pt x="270" y="602"/>
                </a:lnTo>
                <a:lnTo>
                  <a:pt x="268" y="602"/>
                </a:lnTo>
                <a:lnTo>
                  <a:pt x="268" y="601"/>
                </a:lnTo>
                <a:lnTo>
                  <a:pt x="270" y="599"/>
                </a:lnTo>
                <a:lnTo>
                  <a:pt x="268" y="597"/>
                </a:lnTo>
                <a:lnTo>
                  <a:pt x="267" y="597"/>
                </a:lnTo>
                <a:lnTo>
                  <a:pt x="263" y="599"/>
                </a:lnTo>
                <a:lnTo>
                  <a:pt x="260" y="595"/>
                </a:lnTo>
                <a:lnTo>
                  <a:pt x="258" y="594"/>
                </a:lnTo>
                <a:lnTo>
                  <a:pt x="256" y="588"/>
                </a:lnTo>
                <a:lnTo>
                  <a:pt x="256" y="581"/>
                </a:lnTo>
                <a:lnTo>
                  <a:pt x="256" y="571"/>
                </a:lnTo>
                <a:lnTo>
                  <a:pt x="258" y="564"/>
                </a:lnTo>
                <a:lnTo>
                  <a:pt x="260" y="552"/>
                </a:lnTo>
                <a:lnTo>
                  <a:pt x="261" y="545"/>
                </a:lnTo>
                <a:lnTo>
                  <a:pt x="261" y="539"/>
                </a:lnTo>
                <a:lnTo>
                  <a:pt x="260" y="536"/>
                </a:lnTo>
                <a:lnTo>
                  <a:pt x="258" y="531"/>
                </a:lnTo>
                <a:lnTo>
                  <a:pt x="258" y="527"/>
                </a:lnTo>
                <a:lnTo>
                  <a:pt x="258" y="522"/>
                </a:lnTo>
                <a:lnTo>
                  <a:pt x="258" y="517"/>
                </a:lnTo>
                <a:lnTo>
                  <a:pt x="256" y="508"/>
                </a:lnTo>
                <a:lnTo>
                  <a:pt x="254" y="499"/>
                </a:lnTo>
                <a:lnTo>
                  <a:pt x="253" y="496"/>
                </a:lnTo>
                <a:lnTo>
                  <a:pt x="249" y="492"/>
                </a:lnTo>
                <a:lnTo>
                  <a:pt x="247" y="489"/>
                </a:lnTo>
                <a:lnTo>
                  <a:pt x="244" y="484"/>
                </a:lnTo>
                <a:lnTo>
                  <a:pt x="244" y="478"/>
                </a:lnTo>
                <a:lnTo>
                  <a:pt x="244" y="473"/>
                </a:lnTo>
                <a:lnTo>
                  <a:pt x="247" y="466"/>
                </a:lnTo>
                <a:lnTo>
                  <a:pt x="247" y="463"/>
                </a:lnTo>
                <a:lnTo>
                  <a:pt x="246" y="457"/>
                </a:lnTo>
                <a:lnTo>
                  <a:pt x="240" y="450"/>
                </a:lnTo>
                <a:lnTo>
                  <a:pt x="240" y="449"/>
                </a:lnTo>
                <a:lnTo>
                  <a:pt x="240" y="447"/>
                </a:lnTo>
                <a:lnTo>
                  <a:pt x="240" y="445"/>
                </a:lnTo>
                <a:lnTo>
                  <a:pt x="237" y="440"/>
                </a:lnTo>
                <a:lnTo>
                  <a:pt x="235" y="436"/>
                </a:lnTo>
                <a:lnTo>
                  <a:pt x="233" y="436"/>
                </a:lnTo>
                <a:lnTo>
                  <a:pt x="228" y="429"/>
                </a:lnTo>
                <a:lnTo>
                  <a:pt x="226" y="428"/>
                </a:lnTo>
                <a:lnTo>
                  <a:pt x="223" y="426"/>
                </a:lnTo>
                <a:lnTo>
                  <a:pt x="223" y="423"/>
                </a:lnTo>
                <a:lnTo>
                  <a:pt x="211" y="405"/>
                </a:lnTo>
                <a:lnTo>
                  <a:pt x="204" y="400"/>
                </a:lnTo>
                <a:lnTo>
                  <a:pt x="198" y="391"/>
                </a:lnTo>
                <a:lnTo>
                  <a:pt x="197" y="389"/>
                </a:lnTo>
                <a:lnTo>
                  <a:pt x="188" y="377"/>
                </a:lnTo>
                <a:lnTo>
                  <a:pt x="186" y="377"/>
                </a:lnTo>
                <a:lnTo>
                  <a:pt x="185" y="374"/>
                </a:lnTo>
                <a:lnTo>
                  <a:pt x="183" y="372"/>
                </a:lnTo>
                <a:lnTo>
                  <a:pt x="185" y="368"/>
                </a:lnTo>
                <a:lnTo>
                  <a:pt x="183" y="368"/>
                </a:lnTo>
                <a:lnTo>
                  <a:pt x="183" y="367"/>
                </a:lnTo>
                <a:lnTo>
                  <a:pt x="181" y="363"/>
                </a:lnTo>
                <a:lnTo>
                  <a:pt x="179" y="361"/>
                </a:lnTo>
                <a:lnTo>
                  <a:pt x="179" y="360"/>
                </a:lnTo>
                <a:lnTo>
                  <a:pt x="176" y="358"/>
                </a:lnTo>
                <a:lnTo>
                  <a:pt x="172" y="354"/>
                </a:lnTo>
                <a:lnTo>
                  <a:pt x="171" y="353"/>
                </a:lnTo>
                <a:lnTo>
                  <a:pt x="169" y="351"/>
                </a:lnTo>
                <a:lnTo>
                  <a:pt x="167" y="351"/>
                </a:lnTo>
                <a:lnTo>
                  <a:pt x="164" y="347"/>
                </a:lnTo>
                <a:lnTo>
                  <a:pt x="164" y="346"/>
                </a:lnTo>
                <a:lnTo>
                  <a:pt x="160" y="344"/>
                </a:lnTo>
                <a:lnTo>
                  <a:pt x="157" y="339"/>
                </a:lnTo>
                <a:lnTo>
                  <a:pt x="150" y="335"/>
                </a:lnTo>
                <a:lnTo>
                  <a:pt x="148" y="332"/>
                </a:lnTo>
                <a:lnTo>
                  <a:pt x="144" y="327"/>
                </a:lnTo>
                <a:lnTo>
                  <a:pt x="136" y="321"/>
                </a:lnTo>
                <a:lnTo>
                  <a:pt x="132" y="318"/>
                </a:lnTo>
                <a:lnTo>
                  <a:pt x="130" y="316"/>
                </a:lnTo>
                <a:lnTo>
                  <a:pt x="130" y="314"/>
                </a:lnTo>
                <a:lnTo>
                  <a:pt x="127" y="313"/>
                </a:lnTo>
                <a:lnTo>
                  <a:pt x="123" y="309"/>
                </a:lnTo>
                <a:lnTo>
                  <a:pt x="122" y="309"/>
                </a:lnTo>
                <a:lnTo>
                  <a:pt x="120" y="306"/>
                </a:lnTo>
                <a:lnTo>
                  <a:pt x="118" y="306"/>
                </a:lnTo>
                <a:lnTo>
                  <a:pt x="116" y="304"/>
                </a:lnTo>
                <a:lnTo>
                  <a:pt x="109" y="297"/>
                </a:lnTo>
                <a:lnTo>
                  <a:pt x="104" y="292"/>
                </a:lnTo>
                <a:lnTo>
                  <a:pt x="102" y="292"/>
                </a:lnTo>
                <a:lnTo>
                  <a:pt x="101" y="290"/>
                </a:lnTo>
                <a:lnTo>
                  <a:pt x="99" y="288"/>
                </a:lnTo>
                <a:lnTo>
                  <a:pt x="99" y="286"/>
                </a:lnTo>
                <a:lnTo>
                  <a:pt x="102" y="276"/>
                </a:lnTo>
                <a:lnTo>
                  <a:pt x="102" y="274"/>
                </a:lnTo>
                <a:lnTo>
                  <a:pt x="101" y="272"/>
                </a:lnTo>
                <a:lnTo>
                  <a:pt x="101" y="271"/>
                </a:lnTo>
                <a:lnTo>
                  <a:pt x="99" y="271"/>
                </a:lnTo>
                <a:lnTo>
                  <a:pt x="99" y="269"/>
                </a:lnTo>
                <a:lnTo>
                  <a:pt x="97" y="269"/>
                </a:lnTo>
                <a:lnTo>
                  <a:pt x="97" y="267"/>
                </a:lnTo>
                <a:lnTo>
                  <a:pt x="96" y="265"/>
                </a:lnTo>
                <a:lnTo>
                  <a:pt x="94" y="264"/>
                </a:lnTo>
                <a:lnTo>
                  <a:pt x="92" y="262"/>
                </a:lnTo>
                <a:lnTo>
                  <a:pt x="90" y="262"/>
                </a:lnTo>
                <a:lnTo>
                  <a:pt x="90" y="260"/>
                </a:lnTo>
                <a:lnTo>
                  <a:pt x="90" y="258"/>
                </a:lnTo>
                <a:lnTo>
                  <a:pt x="89" y="257"/>
                </a:lnTo>
                <a:lnTo>
                  <a:pt x="87" y="257"/>
                </a:lnTo>
                <a:lnTo>
                  <a:pt x="85" y="255"/>
                </a:lnTo>
                <a:lnTo>
                  <a:pt x="85" y="253"/>
                </a:lnTo>
                <a:lnTo>
                  <a:pt x="83" y="253"/>
                </a:lnTo>
                <a:lnTo>
                  <a:pt x="82" y="253"/>
                </a:lnTo>
                <a:lnTo>
                  <a:pt x="80" y="253"/>
                </a:lnTo>
                <a:lnTo>
                  <a:pt x="78" y="253"/>
                </a:lnTo>
                <a:lnTo>
                  <a:pt x="76" y="253"/>
                </a:lnTo>
                <a:lnTo>
                  <a:pt x="75" y="253"/>
                </a:lnTo>
                <a:lnTo>
                  <a:pt x="73" y="251"/>
                </a:lnTo>
                <a:lnTo>
                  <a:pt x="73" y="250"/>
                </a:lnTo>
                <a:lnTo>
                  <a:pt x="71" y="248"/>
                </a:lnTo>
                <a:lnTo>
                  <a:pt x="69" y="248"/>
                </a:lnTo>
                <a:lnTo>
                  <a:pt x="69" y="246"/>
                </a:lnTo>
                <a:lnTo>
                  <a:pt x="68" y="244"/>
                </a:lnTo>
                <a:lnTo>
                  <a:pt x="66" y="243"/>
                </a:lnTo>
                <a:lnTo>
                  <a:pt x="66" y="241"/>
                </a:lnTo>
                <a:lnTo>
                  <a:pt x="64" y="241"/>
                </a:lnTo>
                <a:lnTo>
                  <a:pt x="64" y="239"/>
                </a:lnTo>
                <a:lnTo>
                  <a:pt x="62" y="237"/>
                </a:lnTo>
                <a:lnTo>
                  <a:pt x="61" y="236"/>
                </a:lnTo>
                <a:lnTo>
                  <a:pt x="59" y="236"/>
                </a:lnTo>
                <a:lnTo>
                  <a:pt x="57" y="234"/>
                </a:lnTo>
                <a:lnTo>
                  <a:pt x="57" y="232"/>
                </a:lnTo>
                <a:lnTo>
                  <a:pt x="55" y="231"/>
                </a:lnTo>
                <a:lnTo>
                  <a:pt x="55" y="229"/>
                </a:lnTo>
                <a:lnTo>
                  <a:pt x="55" y="227"/>
                </a:lnTo>
                <a:lnTo>
                  <a:pt x="54" y="225"/>
                </a:lnTo>
                <a:lnTo>
                  <a:pt x="52" y="224"/>
                </a:lnTo>
                <a:lnTo>
                  <a:pt x="52" y="222"/>
                </a:lnTo>
                <a:lnTo>
                  <a:pt x="52" y="220"/>
                </a:lnTo>
                <a:lnTo>
                  <a:pt x="50" y="218"/>
                </a:lnTo>
                <a:lnTo>
                  <a:pt x="48" y="217"/>
                </a:lnTo>
                <a:lnTo>
                  <a:pt x="48" y="215"/>
                </a:lnTo>
                <a:lnTo>
                  <a:pt x="48" y="213"/>
                </a:lnTo>
                <a:lnTo>
                  <a:pt x="47" y="213"/>
                </a:lnTo>
                <a:lnTo>
                  <a:pt x="47" y="211"/>
                </a:lnTo>
                <a:lnTo>
                  <a:pt x="45" y="210"/>
                </a:lnTo>
                <a:lnTo>
                  <a:pt x="45" y="208"/>
                </a:lnTo>
                <a:lnTo>
                  <a:pt x="43" y="206"/>
                </a:lnTo>
                <a:lnTo>
                  <a:pt x="43" y="204"/>
                </a:lnTo>
                <a:lnTo>
                  <a:pt x="41" y="203"/>
                </a:lnTo>
                <a:lnTo>
                  <a:pt x="41" y="201"/>
                </a:lnTo>
                <a:lnTo>
                  <a:pt x="40" y="199"/>
                </a:lnTo>
                <a:lnTo>
                  <a:pt x="40" y="197"/>
                </a:lnTo>
                <a:lnTo>
                  <a:pt x="38" y="196"/>
                </a:lnTo>
                <a:lnTo>
                  <a:pt x="36" y="194"/>
                </a:lnTo>
                <a:lnTo>
                  <a:pt x="34" y="194"/>
                </a:lnTo>
                <a:lnTo>
                  <a:pt x="34" y="192"/>
                </a:lnTo>
                <a:lnTo>
                  <a:pt x="33" y="190"/>
                </a:lnTo>
                <a:lnTo>
                  <a:pt x="33" y="189"/>
                </a:lnTo>
                <a:lnTo>
                  <a:pt x="33" y="187"/>
                </a:lnTo>
                <a:lnTo>
                  <a:pt x="34" y="187"/>
                </a:lnTo>
                <a:lnTo>
                  <a:pt x="34" y="185"/>
                </a:lnTo>
                <a:lnTo>
                  <a:pt x="36" y="185"/>
                </a:lnTo>
                <a:lnTo>
                  <a:pt x="36" y="183"/>
                </a:lnTo>
                <a:lnTo>
                  <a:pt x="38" y="182"/>
                </a:lnTo>
                <a:lnTo>
                  <a:pt x="36" y="180"/>
                </a:lnTo>
                <a:lnTo>
                  <a:pt x="34" y="182"/>
                </a:lnTo>
                <a:lnTo>
                  <a:pt x="33" y="182"/>
                </a:lnTo>
                <a:lnTo>
                  <a:pt x="31" y="182"/>
                </a:lnTo>
                <a:lnTo>
                  <a:pt x="29" y="183"/>
                </a:lnTo>
                <a:lnTo>
                  <a:pt x="27" y="183"/>
                </a:lnTo>
                <a:lnTo>
                  <a:pt x="26" y="183"/>
                </a:lnTo>
                <a:lnTo>
                  <a:pt x="24" y="183"/>
                </a:lnTo>
                <a:lnTo>
                  <a:pt x="22" y="182"/>
                </a:lnTo>
                <a:lnTo>
                  <a:pt x="22" y="180"/>
                </a:lnTo>
                <a:lnTo>
                  <a:pt x="22" y="178"/>
                </a:lnTo>
                <a:lnTo>
                  <a:pt x="20" y="178"/>
                </a:lnTo>
                <a:lnTo>
                  <a:pt x="20" y="176"/>
                </a:lnTo>
                <a:lnTo>
                  <a:pt x="19" y="176"/>
                </a:lnTo>
                <a:lnTo>
                  <a:pt x="17" y="175"/>
                </a:lnTo>
                <a:lnTo>
                  <a:pt x="19" y="173"/>
                </a:lnTo>
                <a:lnTo>
                  <a:pt x="20" y="171"/>
                </a:lnTo>
                <a:lnTo>
                  <a:pt x="22" y="171"/>
                </a:lnTo>
                <a:lnTo>
                  <a:pt x="24" y="171"/>
                </a:lnTo>
                <a:lnTo>
                  <a:pt x="26" y="171"/>
                </a:lnTo>
                <a:lnTo>
                  <a:pt x="27" y="171"/>
                </a:lnTo>
                <a:lnTo>
                  <a:pt x="29" y="171"/>
                </a:lnTo>
                <a:lnTo>
                  <a:pt x="29" y="169"/>
                </a:lnTo>
                <a:lnTo>
                  <a:pt x="29" y="168"/>
                </a:lnTo>
                <a:lnTo>
                  <a:pt x="27" y="168"/>
                </a:lnTo>
                <a:lnTo>
                  <a:pt x="27" y="166"/>
                </a:lnTo>
                <a:lnTo>
                  <a:pt x="27" y="164"/>
                </a:lnTo>
                <a:lnTo>
                  <a:pt x="26" y="162"/>
                </a:lnTo>
                <a:lnTo>
                  <a:pt x="26" y="161"/>
                </a:lnTo>
                <a:lnTo>
                  <a:pt x="26" y="159"/>
                </a:lnTo>
                <a:lnTo>
                  <a:pt x="27" y="159"/>
                </a:lnTo>
                <a:lnTo>
                  <a:pt x="27" y="157"/>
                </a:lnTo>
                <a:lnTo>
                  <a:pt x="27" y="155"/>
                </a:lnTo>
                <a:lnTo>
                  <a:pt x="26" y="155"/>
                </a:lnTo>
                <a:lnTo>
                  <a:pt x="26" y="154"/>
                </a:lnTo>
                <a:lnTo>
                  <a:pt x="24" y="152"/>
                </a:lnTo>
                <a:lnTo>
                  <a:pt x="22" y="150"/>
                </a:lnTo>
                <a:lnTo>
                  <a:pt x="22" y="148"/>
                </a:lnTo>
                <a:lnTo>
                  <a:pt x="20" y="147"/>
                </a:lnTo>
                <a:lnTo>
                  <a:pt x="20" y="145"/>
                </a:lnTo>
                <a:lnTo>
                  <a:pt x="19" y="143"/>
                </a:lnTo>
                <a:lnTo>
                  <a:pt x="19" y="142"/>
                </a:lnTo>
                <a:lnTo>
                  <a:pt x="17" y="142"/>
                </a:lnTo>
                <a:lnTo>
                  <a:pt x="17" y="140"/>
                </a:lnTo>
                <a:lnTo>
                  <a:pt x="15" y="138"/>
                </a:lnTo>
                <a:lnTo>
                  <a:pt x="13" y="136"/>
                </a:lnTo>
                <a:lnTo>
                  <a:pt x="13" y="135"/>
                </a:lnTo>
                <a:lnTo>
                  <a:pt x="12" y="135"/>
                </a:lnTo>
                <a:lnTo>
                  <a:pt x="12" y="133"/>
                </a:lnTo>
                <a:lnTo>
                  <a:pt x="10" y="133"/>
                </a:lnTo>
                <a:lnTo>
                  <a:pt x="10" y="131"/>
                </a:lnTo>
                <a:lnTo>
                  <a:pt x="8" y="131"/>
                </a:lnTo>
                <a:lnTo>
                  <a:pt x="8" y="129"/>
                </a:lnTo>
                <a:lnTo>
                  <a:pt x="7" y="129"/>
                </a:lnTo>
                <a:lnTo>
                  <a:pt x="5" y="128"/>
                </a:lnTo>
                <a:lnTo>
                  <a:pt x="3" y="126"/>
                </a:lnTo>
                <a:lnTo>
                  <a:pt x="1" y="124"/>
                </a:lnTo>
                <a:lnTo>
                  <a:pt x="1" y="122"/>
                </a:lnTo>
                <a:lnTo>
                  <a:pt x="1" y="121"/>
                </a:lnTo>
                <a:lnTo>
                  <a:pt x="1" y="119"/>
                </a:lnTo>
                <a:lnTo>
                  <a:pt x="1" y="117"/>
                </a:lnTo>
                <a:lnTo>
                  <a:pt x="0" y="117"/>
                </a:lnTo>
                <a:lnTo>
                  <a:pt x="1" y="115"/>
                </a:lnTo>
                <a:lnTo>
                  <a:pt x="1" y="114"/>
                </a:lnTo>
                <a:lnTo>
                  <a:pt x="1" y="112"/>
                </a:lnTo>
                <a:lnTo>
                  <a:pt x="3" y="110"/>
                </a:lnTo>
                <a:lnTo>
                  <a:pt x="3" y="108"/>
                </a:lnTo>
                <a:lnTo>
                  <a:pt x="5" y="108"/>
                </a:lnTo>
                <a:lnTo>
                  <a:pt x="5" y="107"/>
                </a:lnTo>
                <a:lnTo>
                  <a:pt x="5" y="105"/>
                </a:lnTo>
                <a:lnTo>
                  <a:pt x="7" y="105"/>
                </a:lnTo>
                <a:lnTo>
                  <a:pt x="7" y="103"/>
                </a:lnTo>
                <a:lnTo>
                  <a:pt x="7" y="101"/>
                </a:lnTo>
                <a:lnTo>
                  <a:pt x="7" y="100"/>
                </a:lnTo>
                <a:lnTo>
                  <a:pt x="7" y="98"/>
                </a:lnTo>
                <a:lnTo>
                  <a:pt x="8" y="98"/>
                </a:lnTo>
                <a:lnTo>
                  <a:pt x="8" y="96"/>
                </a:lnTo>
                <a:lnTo>
                  <a:pt x="10" y="94"/>
                </a:lnTo>
                <a:lnTo>
                  <a:pt x="12" y="94"/>
                </a:lnTo>
                <a:lnTo>
                  <a:pt x="13" y="93"/>
                </a:lnTo>
                <a:lnTo>
                  <a:pt x="13" y="91"/>
                </a:lnTo>
                <a:lnTo>
                  <a:pt x="15" y="91"/>
                </a:lnTo>
                <a:lnTo>
                  <a:pt x="17" y="89"/>
                </a:lnTo>
                <a:lnTo>
                  <a:pt x="17" y="87"/>
                </a:lnTo>
                <a:lnTo>
                  <a:pt x="19" y="86"/>
                </a:lnTo>
                <a:lnTo>
                  <a:pt x="20" y="84"/>
                </a:lnTo>
                <a:lnTo>
                  <a:pt x="20" y="82"/>
                </a:lnTo>
                <a:lnTo>
                  <a:pt x="20" y="80"/>
                </a:lnTo>
                <a:lnTo>
                  <a:pt x="20" y="79"/>
                </a:lnTo>
                <a:lnTo>
                  <a:pt x="20" y="77"/>
                </a:lnTo>
                <a:lnTo>
                  <a:pt x="22" y="77"/>
                </a:lnTo>
                <a:lnTo>
                  <a:pt x="22" y="75"/>
                </a:lnTo>
                <a:lnTo>
                  <a:pt x="24" y="73"/>
                </a:lnTo>
                <a:lnTo>
                  <a:pt x="26" y="73"/>
                </a:lnTo>
                <a:lnTo>
                  <a:pt x="27" y="72"/>
                </a:lnTo>
                <a:lnTo>
                  <a:pt x="29" y="70"/>
                </a:lnTo>
                <a:lnTo>
                  <a:pt x="31" y="70"/>
                </a:lnTo>
                <a:lnTo>
                  <a:pt x="31" y="68"/>
                </a:lnTo>
                <a:lnTo>
                  <a:pt x="33" y="68"/>
                </a:lnTo>
                <a:lnTo>
                  <a:pt x="34" y="68"/>
                </a:lnTo>
                <a:lnTo>
                  <a:pt x="36" y="66"/>
                </a:lnTo>
                <a:lnTo>
                  <a:pt x="38" y="65"/>
                </a:lnTo>
                <a:lnTo>
                  <a:pt x="40" y="65"/>
                </a:lnTo>
                <a:lnTo>
                  <a:pt x="41" y="65"/>
                </a:lnTo>
                <a:lnTo>
                  <a:pt x="41" y="63"/>
                </a:lnTo>
                <a:lnTo>
                  <a:pt x="43" y="63"/>
                </a:lnTo>
                <a:lnTo>
                  <a:pt x="45" y="63"/>
                </a:lnTo>
                <a:lnTo>
                  <a:pt x="47" y="63"/>
                </a:lnTo>
                <a:lnTo>
                  <a:pt x="48" y="63"/>
                </a:lnTo>
                <a:lnTo>
                  <a:pt x="50" y="63"/>
                </a:lnTo>
                <a:lnTo>
                  <a:pt x="52" y="63"/>
                </a:lnTo>
                <a:lnTo>
                  <a:pt x="54" y="63"/>
                </a:lnTo>
                <a:lnTo>
                  <a:pt x="55" y="63"/>
                </a:lnTo>
                <a:lnTo>
                  <a:pt x="57" y="63"/>
                </a:lnTo>
                <a:lnTo>
                  <a:pt x="59" y="63"/>
                </a:lnTo>
                <a:lnTo>
                  <a:pt x="61" y="65"/>
                </a:lnTo>
                <a:lnTo>
                  <a:pt x="62" y="65"/>
                </a:lnTo>
                <a:lnTo>
                  <a:pt x="64" y="65"/>
                </a:lnTo>
                <a:lnTo>
                  <a:pt x="66" y="66"/>
                </a:lnTo>
                <a:lnTo>
                  <a:pt x="68" y="66"/>
                </a:lnTo>
                <a:lnTo>
                  <a:pt x="69" y="66"/>
                </a:lnTo>
                <a:lnTo>
                  <a:pt x="69" y="68"/>
                </a:lnTo>
                <a:lnTo>
                  <a:pt x="71" y="68"/>
                </a:lnTo>
                <a:lnTo>
                  <a:pt x="73" y="70"/>
                </a:lnTo>
                <a:lnTo>
                  <a:pt x="75" y="70"/>
                </a:lnTo>
                <a:lnTo>
                  <a:pt x="76" y="72"/>
                </a:lnTo>
                <a:lnTo>
                  <a:pt x="78" y="72"/>
                </a:lnTo>
                <a:lnTo>
                  <a:pt x="80" y="72"/>
                </a:lnTo>
                <a:lnTo>
                  <a:pt x="82" y="72"/>
                </a:lnTo>
                <a:lnTo>
                  <a:pt x="83" y="72"/>
                </a:lnTo>
                <a:lnTo>
                  <a:pt x="83" y="70"/>
                </a:lnTo>
                <a:lnTo>
                  <a:pt x="85" y="70"/>
                </a:lnTo>
                <a:lnTo>
                  <a:pt x="87" y="68"/>
                </a:lnTo>
                <a:lnTo>
                  <a:pt x="89" y="68"/>
                </a:lnTo>
                <a:lnTo>
                  <a:pt x="90" y="68"/>
                </a:lnTo>
                <a:lnTo>
                  <a:pt x="92" y="68"/>
                </a:lnTo>
                <a:lnTo>
                  <a:pt x="92" y="66"/>
                </a:lnTo>
                <a:lnTo>
                  <a:pt x="92" y="65"/>
                </a:lnTo>
                <a:lnTo>
                  <a:pt x="90" y="63"/>
                </a:lnTo>
                <a:lnTo>
                  <a:pt x="90" y="61"/>
                </a:lnTo>
                <a:lnTo>
                  <a:pt x="92" y="59"/>
                </a:lnTo>
                <a:lnTo>
                  <a:pt x="94" y="58"/>
                </a:lnTo>
                <a:lnTo>
                  <a:pt x="96" y="58"/>
                </a:lnTo>
                <a:lnTo>
                  <a:pt x="97" y="58"/>
                </a:lnTo>
                <a:lnTo>
                  <a:pt x="97" y="56"/>
                </a:lnTo>
                <a:lnTo>
                  <a:pt x="99" y="56"/>
                </a:lnTo>
                <a:lnTo>
                  <a:pt x="99" y="54"/>
                </a:lnTo>
                <a:lnTo>
                  <a:pt x="101" y="54"/>
                </a:lnTo>
                <a:lnTo>
                  <a:pt x="101" y="52"/>
                </a:lnTo>
                <a:lnTo>
                  <a:pt x="102" y="52"/>
                </a:lnTo>
                <a:lnTo>
                  <a:pt x="102" y="51"/>
                </a:lnTo>
                <a:lnTo>
                  <a:pt x="104" y="51"/>
                </a:lnTo>
                <a:lnTo>
                  <a:pt x="106" y="51"/>
                </a:lnTo>
                <a:lnTo>
                  <a:pt x="108" y="52"/>
                </a:lnTo>
                <a:lnTo>
                  <a:pt x="146" y="52"/>
                </a:lnTo>
                <a:lnTo>
                  <a:pt x="148" y="51"/>
                </a:lnTo>
                <a:lnTo>
                  <a:pt x="150" y="51"/>
                </a:lnTo>
                <a:lnTo>
                  <a:pt x="151" y="51"/>
                </a:lnTo>
                <a:lnTo>
                  <a:pt x="153" y="51"/>
                </a:lnTo>
                <a:lnTo>
                  <a:pt x="155" y="51"/>
                </a:lnTo>
                <a:lnTo>
                  <a:pt x="157" y="51"/>
                </a:lnTo>
                <a:lnTo>
                  <a:pt x="158" y="51"/>
                </a:lnTo>
                <a:lnTo>
                  <a:pt x="160" y="51"/>
                </a:lnTo>
                <a:lnTo>
                  <a:pt x="162" y="51"/>
                </a:lnTo>
                <a:lnTo>
                  <a:pt x="164" y="49"/>
                </a:lnTo>
                <a:lnTo>
                  <a:pt x="165" y="49"/>
                </a:lnTo>
                <a:lnTo>
                  <a:pt x="165" y="47"/>
                </a:lnTo>
                <a:lnTo>
                  <a:pt x="167" y="47"/>
                </a:lnTo>
                <a:lnTo>
                  <a:pt x="167" y="46"/>
                </a:lnTo>
                <a:lnTo>
                  <a:pt x="169" y="46"/>
                </a:lnTo>
                <a:lnTo>
                  <a:pt x="171" y="46"/>
                </a:lnTo>
                <a:lnTo>
                  <a:pt x="172" y="46"/>
                </a:lnTo>
                <a:lnTo>
                  <a:pt x="172" y="47"/>
                </a:lnTo>
                <a:lnTo>
                  <a:pt x="174" y="46"/>
                </a:lnTo>
                <a:lnTo>
                  <a:pt x="176" y="46"/>
                </a:lnTo>
                <a:lnTo>
                  <a:pt x="178" y="46"/>
                </a:lnTo>
                <a:lnTo>
                  <a:pt x="179" y="44"/>
                </a:lnTo>
                <a:lnTo>
                  <a:pt x="181" y="44"/>
                </a:lnTo>
                <a:lnTo>
                  <a:pt x="183" y="44"/>
                </a:lnTo>
                <a:lnTo>
                  <a:pt x="185" y="44"/>
                </a:lnTo>
                <a:lnTo>
                  <a:pt x="186" y="46"/>
                </a:lnTo>
                <a:lnTo>
                  <a:pt x="188" y="46"/>
                </a:lnTo>
                <a:lnTo>
                  <a:pt x="190" y="46"/>
                </a:lnTo>
                <a:lnTo>
                  <a:pt x="191" y="46"/>
                </a:lnTo>
                <a:lnTo>
                  <a:pt x="193" y="46"/>
                </a:lnTo>
                <a:lnTo>
                  <a:pt x="193" y="47"/>
                </a:lnTo>
                <a:lnTo>
                  <a:pt x="195" y="47"/>
                </a:lnTo>
                <a:lnTo>
                  <a:pt x="197" y="47"/>
                </a:lnTo>
                <a:lnTo>
                  <a:pt x="198" y="47"/>
                </a:lnTo>
                <a:lnTo>
                  <a:pt x="200" y="49"/>
                </a:lnTo>
                <a:lnTo>
                  <a:pt x="202" y="49"/>
                </a:lnTo>
                <a:lnTo>
                  <a:pt x="204" y="49"/>
                </a:lnTo>
                <a:lnTo>
                  <a:pt x="205" y="51"/>
                </a:lnTo>
                <a:lnTo>
                  <a:pt x="207" y="51"/>
                </a:lnTo>
                <a:lnTo>
                  <a:pt x="209" y="51"/>
                </a:lnTo>
                <a:lnTo>
                  <a:pt x="211" y="51"/>
                </a:lnTo>
                <a:lnTo>
                  <a:pt x="212" y="51"/>
                </a:lnTo>
                <a:lnTo>
                  <a:pt x="214" y="51"/>
                </a:lnTo>
                <a:lnTo>
                  <a:pt x="216" y="49"/>
                </a:lnTo>
                <a:lnTo>
                  <a:pt x="218" y="49"/>
                </a:lnTo>
                <a:lnTo>
                  <a:pt x="219" y="49"/>
                </a:lnTo>
                <a:lnTo>
                  <a:pt x="221" y="49"/>
                </a:lnTo>
                <a:lnTo>
                  <a:pt x="223" y="49"/>
                </a:lnTo>
                <a:lnTo>
                  <a:pt x="225" y="49"/>
                </a:lnTo>
                <a:lnTo>
                  <a:pt x="226" y="49"/>
                </a:lnTo>
                <a:lnTo>
                  <a:pt x="228" y="49"/>
                </a:lnTo>
                <a:lnTo>
                  <a:pt x="230" y="49"/>
                </a:lnTo>
                <a:lnTo>
                  <a:pt x="232" y="49"/>
                </a:lnTo>
                <a:lnTo>
                  <a:pt x="233" y="49"/>
                </a:lnTo>
                <a:lnTo>
                  <a:pt x="235" y="49"/>
                </a:lnTo>
                <a:lnTo>
                  <a:pt x="237" y="49"/>
                </a:lnTo>
                <a:lnTo>
                  <a:pt x="239" y="49"/>
                </a:lnTo>
                <a:lnTo>
                  <a:pt x="251" y="39"/>
                </a:lnTo>
                <a:lnTo>
                  <a:pt x="251" y="37"/>
                </a:lnTo>
                <a:lnTo>
                  <a:pt x="253" y="37"/>
                </a:lnTo>
                <a:lnTo>
                  <a:pt x="253" y="35"/>
                </a:lnTo>
                <a:lnTo>
                  <a:pt x="254" y="35"/>
                </a:lnTo>
                <a:lnTo>
                  <a:pt x="254" y="33"/>
                </a:lnTo>
                <a:lnTo>
                  <a:pt x="256" y="33"/>
                </a:lnTo>
                <a:lnTo>
                  <a:pt x="258" y="32"/>
                </a:lnTo>
                <a:lnTo>
                  <a:pt x="258" y="30"/>
                </a:lnTo>
                <a:lnTo>
                  <a:pt x="260" y="30"/>
                </a:lnTo>
                <a:lnTo>
                  <a:pt x="261" y="28"/>
                </a:lnTo>
                <a:lnTo>
                  <a:pt x="263" y="26"/>
                </a:lnTo>
                <a:lnTo>
                  <a:pt x="263" y="25"/>
                </a:lnTo>
                <a:lnTo>
                  <a:pt x="265" y="25"/>
                </a:lnTo>
                <a:lnTo>
                  <a:pt x="265" y="23"/>
                </a:lnTo>
                <a:lnTo>
                  <a:pt x="267" y="23"/>
                </a:lnTo>
                <a:lnTo>
                  <a:pt x="265" y="21"/>
                </a:lnTo>
                <a:lnTo>
                  <a:pt x="265" y="19"/>
                </a:lnTo>
                <a:lnTo>
                  <a:pt x="265" y="18"/>
                </a:lnTo>
                <a:lnTo>
                  <a:pt x="265" y="16"/>
                </a:lnTo>
                <a:lnTo>
                  <a:pt x="265" y="14"/>
                </a:lnTo>
                <a:lnTo>
                  <a:pt x="267" y="12"/>
                </a:lnTo>
                <a:lnTo>
                  <a:pt x="268" y="12"/>
                </a:lnTo>
                <a:lnTo>
                  <a:pt x="268" y="11"/>
                </a:lnTo>
                <a:lnTo>
                  <a:pt x="270" y="11"/>
                </a:lnTo>
                <a:lnTo>
                  <a:pt x="272" y="11"/>
                </a:lnTo>
                <a:lnTo>
                  <a:pt x="272" y="9"/>
                </a:lnTo>
                <a:lnTo>
                  <a:pt x="274" y="9"/>
                </a:lnTo>
                <a:lnTo>
                  <a:pt x="275" y="9"/>
                </a:lnTo>
                <a:lnTo>
                  <a:pt x="275" y="7"/>
                </a:lnTo>
                <a:lnTo>
                  <a:pt x="277" y="7"/>
                </a:lnTo>
                <a:lnTo>
                  <a:pt x="279" y="5"/>
                </a:lnTo>
                <a:lnTo>
                  <a:pt x="281" y="5"/>
                </a:lnTo>
                <a:lnTo>
                  <a:pt x="282" y="5"/>
                </a:lnTo>
                <a:lnTo>
                  <a:pt x="282" y="4"/>
                </a:lnTo>
                <a:lnTo>
                  <a:pt x="284" y="4"/>
                </a:lnTo>
                <a:lnTo>
                  <a:pt x="286" y="4"/>
                </a:lnTo>
                <a:lnTo>
                  <a:pt x="286" y="2"/>
                </a:lnTo>
                <a:lnTo>
                  <a:pt x="287" y="2"/>
                </a:lnTo>
                <a:lnTo>
                  <a:pt x="289" y="2"/>
                </a:lnTo>
                <a:lnTo>
                  <a:pt x="291" y="0"/>
                </a:lnTo>
                <a:lnTo>
                  <a:pt x="293" y="0"/>
                </a:lnTo>
                <a:lnTo>
                  <a:pt x="294" y="0"/>
                </a:lnTo>
                <a:lnTo>
                  <a:pt x="296" y="0"/>
                </a:lnTo>
                <a:lnTo>
                  <a:pt x="298" y="2"/>
                </a:lnTo>
                <a:lnTo>
                  <a:pt x="300" y="2"/>
                </a:lnTo>
                <a:lnTo>
                  <a:pt x="301" y="2"/>
                </a:lnTo>
                <a:lnTo>
                  <a:pt x="305" y="4"/>
                </a:lnTo>
                <a:lnTo>
                  <a:pt x="308" y="4"/>
                </a:lnTo>
                <a:lnTo>
                  <a:pt x="312" y="4"/>
                </a:lnTo>
                <a:lnTo>
                  <a:pt x="314" y="4"/>
                </a:lnTo>
                <a:lnTo>
                  <a:pt x="319" y="2"/>
                </a:lnTo>
                <a:lnTo>
                  <a:pt x="324" y="2"/>
                </a:lnTo>
                <a:lnTo>
                  <a:pt x="329" y="2"/>
                </a:lnTo>
                <a:lnTo>
                  <a:pt x="331" y="2"/>
                </a:lnTo>
                <a:lnTo>
                  <a:pt x="335" y="2"/>
                </a:lnTo>
                <a:lnTo>
                  <a:pt x="340" y="2"/>
                </a:lnTo>
                <a:lnTo>
                  <a:pt x="343" y="0"/>
                </a:lnTo>
                <a:lnTo>
                  <a:pt x="345" y="0"/>
                </a:lnTo>
                <a:lnTo>
                  <a:pt x="349" y="2"/>
                </a:lnTo>
                <a:lnTo>
                  <a:pt x="352" y="2"/>
                </a:lnTo>
                <a:lnTo>
                  <a:pt x="357" y="2"/>
                </a:lnTo>
                <a:lnTo>
                  <a:pt x="363" y="2"/>
                </a:lnTo>
                <a:lnTo>
                  <a:pt x="368" y="2"/>
                </a:lnTo>
                <a:lnTo>
                  <a:pt x="370" y="2"/>
                </a:lnTo>
                <a:lnTo>
                  <a:pt x="375" y="4"/>
                </a:lnTo>
                <a:lnTo>
                  <a:pt x="378" y="4"/>
                </a:lnTo>
                <a:lnTo>
                  <a:pt x="380" y="4"/>
                </a:lnTo>
                <a:lnTo>
                  <a:pt x="382" y="4"/>
                </a:lnTo>
                <a:lnTo>
                  <a:pt x="383" y="5"/>
                </a:lnTo>
                <a:lnTo>
                  <a:pt x="385" y="4"/>
                </a:lnTo>
                <a:lnTo>
                  <a:pt x="383" y="7"/>
                </a:lnTo>
                <a:lnTo>
                  <a:pt x="380" y="9"/>
                </a:lnTo>
                <a:lnTo>
                  <a:pt x="378" y="12"/>
                </a:lnTo>
                <a:lnTo>
                  <a:pt x="375" y="16"/>
                </a:lnTo>
                <a:lnTo>
                  <a:pt x="371" y="19"/>
                </a:lnTo>
                <a:lnTo>
                  <a:pt x="370" y="25"/>
                </a:lnTo>
                <a:lnTo>
                  <a:pt x="368" y="28"/>
                </a:lnTo>
                <a:lnTo>
                  <a:pt x="366" y="30"/>
                </a:lnTo>
                <a:lnTo>
                  <a:pt x="363" y="32"/>
                </a:lnTo>
                <a:lnTo>
                  <a:pt x="363" y="33"/>
                </a:lnTo>
                <a:lnTo>
                  <a:pt x="364" y="35"/>
                </a:lnTo>
                <a:lnTo>
                  <a:pt x="368" y="35"/>
                </a:lnTo>
                <a:lnTo>
                  <a:pt x="376" y="39"/>
                </a:lnTo>
                <a:lnTo>
                  <a:pt x="382" y="39"/>
                </a:lnTo>
                <a:lnTo>
                  <a:pt x="387" y="39"/>
                </a:lnTo>
                <a:lnTo>
                  <a:pt x="394" y="42"/>
                </a:lnTo>
                <a:lnTo>
                  <a:pt x="399" y="44"/>
                </a:lnTo>
                <a:lnTo>
                  <a:pt x="401" y="46"/>
                </a:lnTo>
                <a:lnTo>
                  <a:pt x="406" y="47"/>
                </a:lnTo>
                <a:lnTo>
                  <a:pt x="408" y="47"/>
                </a:lnTo>
                <a:lnTo>
                  <a:pt x="411" y="47"/>
                </a:lnTo>
                <a:lnTo>
                  <a:pt x="413" y="49"/>
                </a:lnTo>
                <a:lnTo>
                  <a:pt x="415" y="49"/>
                </a:lnTo>
                <a:lnTo>
                  <a:pt x="417" y="47"/>
                </a:lnTo>
                <a:lnTo>
                  <a:pt x="418" y="44"/>
                </a:lnTo>
                <a:lnTo>
                  <a:pt x="420" y="42"/>
                </a:lnTo>
                <a:lnTo>
                  <a:pt x="424" y="39"/>
                </a:lnTo>
                <a:lnTo>
                  <a:pt x="427" y="37"/>
                </a:lnTo>
                <a:lnTo>
                  <a:pt x="431" y="33"/>
                </a:lnTo>
                <a:lnTo>
                  <a:pt x="432" y="33"/>
                </a:lnTo>
                <a:lnTo>
                  <a:pt x="432" y="32"/>
                </a:lnTo>
                <a:lnTo>
                  <a:pt x="434" y="30"/>
                </a:lnTo>
                <a:lnTo>
                  <a:pt x="436" y="30"/>
                </a:lnTo>
                <a:lnTo>
                  <a:pt x="438" y="30"/>
                </a:lnTo>
                <a:lnTo>
                  <a:pt x="439" y="28"/>
                </a:lnTo>
                <a:lnTo>
                  <a:pt x="441" y="28"/>
                </a:lnTo>
                <a:lnTo>
                  <a:pt x="443" y="26"/>
                </a:lnTo>
                <a:lnTo>
                  <a:pt x="445" y="26"/>
                </a:lnTo>
                <a:lnTo>
                  <a:pt x="446" y="25"/>
                </a:lnTo>
                <a:lnTo>
                  <a:pt x="448" y="25"/>
                </a:lnTo>
                <a:lnTo>
                  <a:pt x="450" y="25"/>
                </a:lnTo>
                <a:lnTo>
                  <a:pt x="452" y="26"/>
                </a:lnTo>
                <a:lnTo>
                  <a:pt x="452" y="28"/>
                </a:lnTo>
                <a:lnTo>
                  <a:pt x="453" y="30"/>
                </a:lnTo>
                <a:lnTo>
                  <a:pt x="455" y="32"/>
                </a:lnTo>
                <a:lnTo>
                  <a:pt x="455" y="33"/>
                </a:lnTo>
                <a:lnTo>
                  <a:pt x="455" y="37"/>
                </a:lnTo>
                <a:lnTo>
                  <a:pt x="457" y="40"/>
                </a:lnTo>
                <a:lnTo>
                  <a:pt x="457" y="42"/>
                </a:lnTo>
                <a:lnTo>
                  <a:pt x="457" y="44"/>
                </a:lnTo>
                <a:lnTo>
                  <a:pt x="457" y="46"/>
                </a:lnTo>
                <a:lnTo>
                  <a:pt x="457" y="49"/>
                </a:lnTo>
                <a:lnTo>
                  <a:pt x="459" y="51"/>
                </a:lnTo>
                <a:lnTo>
                  <a:pt x="459" y="52"/>
                </a:lnTo>
                <a:lnTo>
                  <a:pt x="457" y="54"/>
                </a:lnTo>
                <a:lnTo>
                  <a:pt x="457" y="56"/>
                </a:lnTo>
                <a:lnTo>
                  <a:pt x="455" y="58"/>
                </a:lnTo>
                <a:lnTo>
                  <a:pt x="455" y="61"/>
                </a:lnTo>
                <a:lnTo>
                  <a:pt x="453" y="63"/>
                </a:lnTo>
                <a:lnTo>
                  <a:pt x="453" y="65"/>
                </a:lnTo>
                <a:lnTo>
                  <a:pt x="453" y="66"/>
                </a:lnTo>
                <a:lnTo>
                  <a:pt x="455" y="70"/>
                </a:lnTo>
                <a:lnTo>
                  <a:pt x="457" y="72"/>
                </a:lnTo>
                <a:lnTo>
                  <a:pt x="457" y="73"/>
                </a:lnTo>
                <a:lnTo>
                  <a:pt x="457" y="75"/>
                </a:lnTo>
                <a:lnTo>
                  <a:pt x="455" y="79"/>
                </a:lnTo>
                <a:lnTo>
                  <a:pt x="453" y="80"/>
                </a:lnTo>
                <a:lnTo>
                  <a:pt x="452" y="82"/>
                </a:lnTo>
                <a:lnTo>
                  <a:pt x="450" y="84"/>
                </a:lnTo>
                <a:lnTo>
                  <a:pt x="448" y="86"/>
                </a:lnTo>
                <a:lnTo>
                  <a:pt x="446" y="87"/>
                </a:lnTo>
                <a:lnTo>
                  <a:pt x="446" y="89"/>
                </a:lnTo>
                <a:lnTo>
                  <a:pt x="448" y="91"/>
                </a:lnTo>
                <a:lnTo>
                  <a:pt x="448" y="93"/>
                </a:lnTo>
                <a:lnTo>
                  <a:pt x="450" y="94"/>
                </a:lnTo>
                <a:lnTo>
                  <a:pt x="452" y="96"/>
                </a:lnTo>
                <a:lnTo>
                  <a:pt x="453" y="98"/>
                </a:lnTo>
                <a:lnTo>
                  <a:pt x="453" y="101"/>
                </a:lnTo>
                <a:lnTo>
                  <a:pt x="452" y="105"/>
                </a:lnTo>
                <a:lnTo>
                  <a:pt x="452" y="107"/>
                </a:lnTo>
                <a:lnTo>
                  <a:pt x="452" y="108"/>
                </a:lnTo>
                <a:lnTo>
                  <a:pt x="450" y="110"/>
                </a:lnTo>
                <a:lnTo>
                  <a:pt x="450" y="112"/>
                </a:lnTo>
                <a:lnTo>
                  <a:pt x="452" y="115"/>
                </a:lnTo>
                <a:lnTo>
                  <a:pt x="453" y="117"/>
                </a:lnTo>
                <a:lnTo>
                  <a:pt x="453" y="119"/>
                </a:lnTo>
                <a:lnTo>
                  <a:pt x="455" y="119"/>
                </a:lnTo>
                <a:lnTo>
                  <a:pt x="457" y="121"/>
                </a:lnTo>
                <a:lnTo>
                  <a:pt x="460" y="122"/>
                </a:lnTo>
                <a:lnTo>
                  <a:pt x="462" y="122"/>
                </a:lnTo>
                <a:lnTo>
                  <a:pt x="464" y="122"/>
                </a:lnTo>
                <a:lnTo>
                  <a:pt x="465" y="122"/>
                </a:lnTo>
                <a:lnTo>
                  <a:pt x="467" y="122"/>
                </a:lnTo>
                <a:lnTo>
                  <a:pt x="469" y="121"/>
                </a:lnTo>
                <a:lnTo>
                  <a:pt x="469" y="119"/>
                </a:lnTo>
                <a:lnTo>
                  <a:pt x="471" y="119"/>
                </a:lnTo>
                <a:lnTo>
                  <a:pt x="471" y="117"/>
                </a:lnTo>
                <a:lnTo>
                  <a:pt x="472" y="117"/>
                </a:lnTo>
                <a:lnTo>
                  <a:pt x="474" y="119"/>
                </a:lnTo>
                <a:lnTo>
                  <a:pt x="476" y="119"/>
                </a:lnTo>
                <a:lnTo>
                  <a:pt x="478" y="119"/>
                </a:lnTo>
                <a:lnTo>
                  <a:pt x="479" y="119"/>
                </a:lnTo>
                <a:lnTo>
                  <a:pt x="481" y="117"/>
                </a:lnTo>
                <a:lnTo>
                  <a:pt x="483" y="117"/>
                </a:lnTo>
                <a:lnTo>
                  <a:pt x="485" y="119"/>
                </a:lnTo>
                <a:lnTo>
                  <a:pt x="486" y="121"/>
                </a:lnTo>
                <a:lnTo>
                  <a:pt x="490" y="121"/>
                </a:lnTo>
                <a:lnTo>
                  <a:pt x="492" y="121"/>
                </a:lnTo>
                <a:lnTo>
                  <a:pt x="493" y="119"/>
                </a:lnTo>
                <a:lnTo>
                  <a:pt x="497" y="121"/>
                </a:lnTo>
                <a:lnTo>
                  <a:pt x="499" y="121"/>
                </a:lnTo>
                <a:lnTo>
                  <a:pt x="502" y="121"/>
                </a:lnTo>
                <a:lnTo>
                  <a:pt x="506" y="121"/>
                </a:lnTo>
                <a:lnTo>
                  <a:pt x="507" y="121"/>
                </a:lnTo>
                <a:lnTo>
                  <a:pt x="511" y="121"/>
                </a:lnTo>
                <a:lnTo>
                  <a:pt x="513" y="121"/>
                </a:lnTo>
                <a:lnTo>
                  <a:pt x="514" y="121"/>
                </a:lnTo>
                <a:lnTo>
                  <a:pt x="516" y="119"/>
                </a:lnTo>
                <a:lnTo>
                  <a:pt x="518" y="119"/>
                </a:lnTo>
                <a:lnTo>
                  <a:pt x="521" y="119"/>
                </a:lnTo>
                <a:lnTo>
                  <a:pt x="523" y="119"/>
                </a:lnTo>
                <a:lnTo>
                  <a:pt x="525" y="119"/>
                </a:lnTo>
                <a:lnTo>
                  <a:pt x="527" y="119"/>
                </a:lnTo>
                <a:lnTo>
                  <a:pt x="528" y="117"/>
                </a:lnTo>
                <a:lnTo>
                  <a:pt x="530" y="115"/>
                </a:lnTo>
                <a:lnTo>
                  <a:pt x="530" y="112"/>
                </a:lnTo>
                <a:lnTo>
                  <a:pt x="532" y="112"/>
                </a:lnTo>
                <a:lnTo>
                  <a:pt x="532" y="110"/>
                </a:lnTo>
                <a:lnTo>
                  <a:pt x="534" y="110"/>
                </a:lnTo>
                <a:lnTo>
                  <a:pt x="534" y="108"/>
                </a:lnTo>
                <a:lnTo>
                  <a:pt x="535" y="108"/>
                </a:lnTo>
                <a:lnTo>
                  <a:pt x="537" y="108"/>
                </a:lnTo>
                <a:lnTo>
                  <a:pt x="537" y="107"/>
                </a:lnTo>
                <a:lnTo>
                  <a:pt x="539" y="107"/>
                </a:lnTo>
                <a:lnTo>
                  <a:pt x="539" y="105"/>
                </a:lnTo>
                <a:lnTo>
                  <a:pt x="541" y="105"/>
                </a:lnTo>
                <a:lnTo>
                  <a:pt x="542" y="103"/>
                </a:lnTo>
                <a:lnTo>
                  <a:pt x="544" y="103"/>
                </a:lnTo>
                <a:lnTo>
                  <a:pt x="544" y="101"/>
                </a:lnTo>
                <a:lnTo>
                  <a:pt x="546" y="101"/>
                </a:lnTo>
                <a:lnTo>
                  <a:pt x="548" y="100"/>
                </a:lnTo>
                <a:lnTo>
                  <a:pt x="548" y="101"/>
                </a:lnTo>
                <a:lnTo>
                  <a:pt x="548" y="103"/>
                </a:lnTo>
                <a:lnTo>
                  <a:pt x="549" y="105"/>
                </a:lnTo>
                <a:lnTo>
                  <a:pt x="549" y="107"/>
                </a:lnTo>
                <a:lnTo>
                  <a:pt x="551" y="107"/>
                </a:lnTo>
                <a:lnTo>
                  <a:pt x="551" y="108"/>
                </a:lnTo>
                <a:lnTo>
                  <a:pt x="553" y="108"/>
                </a:lnTo>
                <a:lnTo>
                  <a:pt x="553" y="110"/>
                </a:lnTo>
                <a:lnTo>
                  <a:pt x="553" y="112"/>
                </a:lnTo>
                <a:lnTo>
                  <a:pt x="554" y="112"/>
                </a:lnTo>
                <a:lnTo>
                  <a:pt x="554" y="114"/>
                </a:lnTo>
                <a:lnTo>
                  <a:pt x="556" y="115"/>
                </a:lnTo>
                <a:lnTo>
                  <a:pt x="556" y="117"/>
                </a:lnTo>
                <a:lnTo>
                  <a:pt x="558" y="119"/>
                </a:lnTo>
                <a:lnTo>
                  <a:pt x="558" y="121"/>
                </a:lnTo>
                <a:lnTo>
                  <a:pt x="560" y="121"/>
                </a:lnTo>
                <a:lnTo>
                  <a:pt x="560" y="122"/>
                </a:lnTo>
                <a:lnTo>
                  <a:pt x="561" y="122"/>
                </a:lnTo>
                <a:lnTo>
                  <a:pt x="561" y="124"/>
                </a:lnTo>
                <a:lnTo>
                  <a:pt x="563" y="126"/>
                </a:lnTo>
                <a:lnTo>
                  <a:pt x="563" y="128"/>
                </a:lnTo>
                <a:lnTo>
                  <a:pt x="565" y="129"/>
                </a:lnTo>
                <a:lnTo>
                  <a:pt x="565" y="131"/>
                </a:lnTo>
                <a:lnTo>
                  <a:pt x="567" y="133"/>
                </a:lnTo>
                <a:lnTo>
                  <a:pt x="568" y="135"/>
                </a:lnTo>
                <a:lnTo>
                  <a:pt x="570" y="136"/>
                </a:lnTo>
                <a:lnTo>
                  <a:pt x="570" y="138"/>
                </a:lnTo>
                <a:lnTo>
                  <a:pt x="570" y="140"/>
                </a:lnTo>
                <a:lnTo>
                  <a:pt x="572" y="140"/>
                </a:lnTo>
                <a:lnTo>
                  <a:pt x="572" y="142"/>
                </a:lnTo>
                <a:lnTo>
                  <a:pt x="574" y="142"/>
                </a:lnTo>
                <a:lnTo>
                  <a:pt x="574" y="143"/>
                </a:lnTo>
                <a:lnTo>
                  <a:pt x="574" y="145"/>
                </a:lnTo>
                <a:lnTo>
                  <a:pt x="575" y="145"/>
                </a:lnTo>
                <a:lnTo>
                  <a:pt x="575" y="147"/>
                </a:lnTo>
                <a:lnTo>
                  <a:pt x="577" y="147"/>
                </a:lnTo>
                <a:lnTo>
                  <a:pt x="579" y="148"/>
                </a:lnTo>
                <a:lnTo>
                  <a:pt x="581" y="148"/>
                </a:lnTo>
                <a:lnTo>
                  <a:pt x="582" y="150"/>
                </a:lnTo>
                <a:lnTo>
                  <a:pt x="584" y="150"/>
                </a:lnTo>
                <a:lnTo>
                  <a:pt x="586" y="152"/>
                </a:lnTo>
                <a:lnTo>
                  <a:pt x="588" y="152"/>
                </a:lnTo>
                <a:lnTo>
                  <a:pt x="588" y="154"/>
                </a:lnTo>
                <a:lnTo>
                  <a:pt x="589" y="154"/>
                </a:lnTo>
                <a:lnTo>
                  <a:pt x="591" y="155"/>
                </a:lnTo>
                <a:lnTo>
                  <a:pt x="593" y="157"/>
                </a:lnTo>
                <a:lnTo>
                  <a:pt x="595" y="157"/>
                </a:lnTo>
                <a:lnTo>
                  <a:pt x="595" y="159"/>
                </a:lnTo>
                <a:lnTo>
                  <a:pt x="596" y="159"/>
                </a:lnTo>
                <a:lnTo>
                  <a:pt x="598" y="161"/>
                </a:lnTo>
                <a:lnTo>
                  <a:pt x="600" y="162"/>
                </a:lnTo>
                <a:lnTo>
                  <a:pt x="602" y="164"/>
                </a:lnTo>
                <a:lnTo>
                  <a:pt x="603" y="164"/>
                </a:lnTo>
                <a:lnTo>
                  <a:pt x="603" y="166"/>
                </a:lnTo>
                <a:lnTo>
                  <a:pt x="605" y="166"/>
                </a:lnTo>
                <a:lnTo>
                  <a:pt x="607" y="168"/>
                </a:lnTo>
                <a:lnTo>
                  <a:pt x="609" y="169"/>
                </a:lnTo>
                <a:lnTo>
                  <a:pt x="610" y="171"/>
                </a:lnTo>
                <a:lnTo>
                  <a:pt x="612" y="173"/>
                </a:lnTo>
                <a:lnTo>
                  <a:pt x="614" y="173"/>
                </a:lnTo>
                <a:lnTo>
                  <a:pt x="614" y="175"/>
                </a:lnTo>
                <a:lnTo>
                  <a:pt x="616" y="175"/>
                </a:lnTo>
                <a:lnTo>
                  <a:pt x="617" y="176"/>
                </a:lnTo>
                <a:lnTo>
                  <a:pt x="619" y="178"/>
                </a:lnTo>
                <a:lnTo>
                  <a:pt x="621" y="178"/>
                </a:lnTo>
                <a:lnTo>
                  <a:pt x="621" y="180"/>
                </a:lnTo>
                <a:lnTo>
                  <a:pt x="623" y="180"/>
                </a:lnTo>
                <a:lnTo>
                  <a:pt x="624" y="182"/>
                </a:lnTo>
                <a:lnTo>
                  <a:pt x="626" y="182"/>
                </a:lnTo>
                <a:lnTo>
                  <a:pt x="628" y="183"/>
                </a:lnTo>
                <a:lnTo>
                  <a:pt x="630" y="185"/>
                </a:lnTo>
                <a:lnTo>
                  <a:pt x="631" y="187"/>
                </a:lnTo>
                <a:lnTo>
                  <a:pt x="633" y="187"/>
                </a:lnTo>
                <a:lnTo>
                  <a:pt x="633" y="189"/>
                </a:lnTo>
                <a:lnTo>
                  <a:pt x="635" y="189"/>
                </a:lnTo>
                <a:lnTo>
                  <a:pt x="637" y="190"/>
                </a:lnTo>
                <a:lnTo>
                  <a:pt x="638" y="192"/>
                </a:lnTo>
                <a:lnTo>
                  <a:pt x="640" y="194"/>
                </a:lnTo>
                <a:lnTo>
                  <a:pt x="640" y="196"/>
                </a:lnTo>
                <a:lnTo>
                  <a:pt x="642" y="197"/>
                </a:lnTo>
                <a:lnTo>
                  <a:pt x="642" y="201"/>
                </a:lnTo>
                <a:lnTo>
                  <a:pt x="642" y="203"/>
                </a:lnTo>
                <a:lnTo>
                  <a:pt x="642" y="204"/>
                </a:lnTo>
                <a:lnTo>
                  <a:pt x="642" y="206"/>
                </a:lnTo>
                <a:lnTo>
                  <a:pt x="642" y="208"/>
                </a:lnTo>
                <a:lnTo>
                  <a:pt x="642" y="210"/>
                </a:lnTo>
                <a:lnTo>
                  <a:pt x="642" y="211"/>
                </a:lnTo>
                <a:lnTo>
                  <a:pt x="642" y="213"/>
                </a:lnTo>
                <a:lnTo>
                  <a:pt x="642" y="215"/>
                </a:lnTo>
                <a:lnTo>
                  <a:pt x="642" y="217"/>
                </a:lnTo>
                <a:lnTo>
                  <a:pt x="642" y="218"/>
                </a:lnTo>
                <a:lnTo>
                  <a:pt x="642" y="220"/>
                </a:lnTo>
                <a:lnTo>
                  <a:pt x="642" y="222"/>
                </a:lnTo>
                <a:lnTo>
                  <a:pt x="642" y="224"/>
                </a:lnTo>
                <a:lnTo>
                  <a:pt x="640" y="225"/>
                </a:lnTo>
                <a:lnTo>
                  <a:pt x="638" y="227"/>
                </a:lnTo>
                <a:lnTo>
                  <a:pt x="637" y="227"/>
                </a:lnTo>
                <a:lnTo>
                  <a:pt x="635" y="227"/>
                </a:lnTo>
                <a:lnTo>
                  <a:pt x="633" y="229"/>
                </a:lnTo>
                <a:lnTo>
                  <a:pt x="631" y="231"/>
                </a:lnTo>
                <a:lnTo>
                  <a:pt x="630" y="231"/>
                </a:lnTo>
                <a:lnTo>
                  <a:pt x="630" y="232"/>
                </a:lnTo>
                <a:lnTo>
                  <a:pt x="628" y="232"/>
                </a:lnTo>
                <a:lnTo>
                  <a:pt x="626" y="234"/>
                </a:lnTo>
                <a:lnTo>
                  <a:pt x="624" y="236"/>
                </a:lnTo>
                <a:lnTo>
                  <a:pt x="623" y="237"/>
                </a:lnTo>
                <a:lnTo>
                  <a:pt x="621" y="239"/>
                </a:lnTo>
                <a:lnTo>
                  <a:pt x="619" y="239"/>
                </a:lnTo>
                <a:lnTo>
                  <a:pt x="619" y="241"/>
                </a:lnTo>
                <a:lnTo>
                  <a:pt x="617" y="241"/>
                </a:lnTo>
                <a:lnTo>
                  <a:pt x="617" y="243"/>
                </a:lnTo>
                <a:lnTo>
                  <a:pt x="616" y="244"/>
                </a:lnTo>
                <a:lnTo>
                  <a:pt x="614" y="246"/>
                </a:lnTo>
                <a:lnTo>
                  <a:pt x="612" y="246"/>
                </a:lnTo>
                <a:lnTo>
                  <a:pt x="612" y="248"/>
                </a:lnTo>
                <a:lnTo>
                  <a:pt x="610" y="248"/>
                </a:lnTo>
                <a:lnTo>
                  <a:pt x="609" y="250"/>
                </a:lnTo>
                <a:lnTo>
                  <a:pt x="607" y="250"/>
                </a:lnTo>
                <a:lnTo>
                  <a:pt x="605" y="250"/>
                </a:lnTo>
                <a:lnTo>
                  <a:pt x="603" y="250"/>
                </a:lnTo>
                <a:lnTo>
                  <a:pt x="602" y="250"/>
                </a:lnTo>
                <a:lnTo>
                  <a:pt x="600" y="250"/>
                </a:lnTo>
                <a:lnTo>
                  <a:pt x="598" y="251"/>
                </a:lnTo>
                <a:lnTo>
                  <a:pt x="596" y="251"/>
                </a:lnTo>
                <a:lnTo>
                  <a:pt x="595" y="251"/>
                </a:lnTo>
                <a:lnTo>
                  <a:pt x="593" y="253"/>
                </a:lnTo>
                <a:lnTo>
                  <a:pt x="593" y="255"/>
                </a:lnTo>
                <a:lnTo>
                  <a:pt x="591" y="255"/>
                </a:lnTo>
                <a:lnTo>
                  <a:pt x="591" y="257"/>
                </a:lnTo>
                <a:lnTo>
                  <a:pt x="589" y="258"/>
                </a:lnTo>
                <a:lnTo>
                  <a:pt x="589" y="260"/>
                </a:lnTo>
                <a:lnTo>
                  <a:pt x="588" y="262"/>
                </a:lnTo>
                <a:lnTo>
                  <a:pt x="586" y="262"/>
                </a:lnTo>
                <a:lnTo>
                  <a:pt x="586" y="264"/>
                </a:lnTo>
                <a:lnTo>
                  <a:pt x="584" y="264"/>
                </a:lnTo>
                <a:lnTo>
                  <a:pt x="582" y="265"/>
                </a:lnTo>
                <a:lnTo>
                  <a:pt x="581" y="265"/>
                </a:lnTo>
                <a:lnTo>
                  <a:pt x="579" y="265"/>
                </a:lnTo>
                <a:lnTo>
                  <a:pt x="579" y="267"/>
                </a:lnTo>
                <a:lnTo>
                  <a:pt x="577" y="267"/>
                </a:lnTo>
                <a:lnTo>
                  <a:pt x="577" y="269"/>
                </a:lnTo>
                <a:lnTo>
                  <a:pt x="575" y="269"/>
                </a:lnTo>
                <a:lnTo>
                  <a:pt x="574" y="269"/>
                </a:lnTo>
                <a:lnTo>
                  <a:pt x="574" y="271"/>
                </a:lnTo>
                <a:lnTo>
                  <a:pt x="572" y="271"/>
                </a:lnTo>
                <a:lnTo>
                  <a:pt x="572" y="272"/>
                </a:lnTo>
                <a:lnTo>
                  <a:pt x="570" y="272"/>
                </a:lnTo>
                <a:close/>
              </a:path>
            </a:pathLst>
          </a:custGeom>
          <a:solidFill>
            <a:schemeClr val="tx2">
              <a:lumMod val="40000"/>
              <a:lumOff val="60000"/>
            </a:schemeClr>
          </a:solidFill>
          <a:ln>
            <a:noFill/>
          </a:ln>
        </p:spPr>
        <p:txBody>
          <a:bodyPr/>
          <a:lstStyle/>
          <a:p>
            <a:pPr>
              <a:defRPr/>
            </a:pPr>
            <a:endParaRPr lang="en-US">
              <a:latin typeface="Calibri" pitchFamily="34" charset="0"/>
              <a:cs typeface="Arial" charset="0"/>
            </a:endParaRPr>
          </a:p>
        </p:txBody>
      </p:sp>
      <p:sp>
        <p:nvSpPr>
          <p:cNvPr id="159" name="Freeform 477"/>
          <p:cNvSpPr>
            <a:spLocks/>
          </p:cNvSpPr>
          <p:nvPr/>
        </p:nvSpPr>
        <p:spPr bwMode="auto">
          <a:xfrm>
            <a:off x="4200525" y="5151438"/>
            <a:ext cx="904875" cy="992187"/>
          </a:xfrm>
          <a:custGeom>
            <a:avLst/>
            <a:gdLst>
              <a:gd name="T0" fmla="*/ 553 w 570"/>
              <a:gd name="T1" fmla="*/ 288 h 625"/>
              <a:gd name="T2" fmla="*/ 534 w 570"/>
              <a:gd name="T3" fmla="*/ 304 h 625"/>
              <a:gd name="T4" fmla="*/ 511 w 570"/>
              <a:gd name="T5" fmla="*/ 316 h 625"/>
              <a:gd name="T6" fmla="*/ 500 w 570"/>
              <a:gd name="T7" fmla="*/ 337 h 625"/>
              <a:gd name="T8" fmla="*/ 478 w 570"/>
              <a:gd name="T9" fmla="*/ 353 h 625"/>
              <a:gd name="T10" fmla="*/ 452 w 570"/>
              <a:gd name="T11" fmla="*/ 363 h 625"/>
              <a:gd name="T12" fmla="*/ 453 w 570"/>
              <a:gd name="T13" fmla="*/ 381 h 625"/>
              <a:gd name="T14" fmla="*/ 464 w 570"/>
              <a:gd name="T15" fmla="*/ 403 h 625"/>
              <a:gd name="T16" fmla="*/ 471 w 570"/>
              <a:gd name="T17" fmla="*/ 423 h 625"/>
              <a:gd name="T18" fmla="*/ 479 w 570"/>
              <a:gd name="T19" fmla="*/ 445 h 625"/>
              <a:gd name="T20" fmla="*/ 471 w 570"/>
              <a:gd name="T21" fmla="*/ 468 h 625"/>
              <a:gd name="T22" fmla="*/ 455 w 570"/>
              <a:gd name="T23" fmla="*/ 491 h 625"/>
              <a:gd name="T24" fmla="*/ 446 w 570"/>
              <a:gd name="T25" fmla="*/ 505 h 625"/>
              <a:gd name="T26" fmla="*/ 434 w 570"/>
              <a:gd name="T27" fmla="*/ 506 h 625"/>
              <a:gd name="T28" fmla="*/ 413 w 570"/>
              <a:gd name="T29" fmla="*/ 513 h 625"/>
              <a:gd name="T30" fmla="*/ 406 w 570"/>
              <a:gd name="T31" fmla="*/ 532 h 625"/>
              <a:gd name="T32" fmla="*/ 408 w 570"/>
              <a:gd name="T33" fmla="*/ 543 h 625"/>
              <a:gd name="T34" fmla="*/ 390 w 570"/>
              <a:gd name="T35" fmla="*/ 555 h 625"/>
              <a:gd name="T36" fmla="*/ 370 w 570"/>
              <a:gd name="T37" fmla="*/ 571 h 625"/>
              <a:gd name="T38" fmla="*/ 350 w 570"/>
              <a:gd name="T39" fmla="*/ 585 h 625"/>
              <a:gd name="T40" fmla="*/ 331 w 570"/>
              <a:gd name="T41" fmla="*/ 597 h 625"/>
              <a:gd name="T42" fmla="*/ 314 w 570"/>
              <a:gd name="T43" fmla="*/ 616 h 625"/>
              <a:gd name="T44" fmla="*/ 289 w 570"/>
              <a:gd name="T45" fmla="*/ 623 h 625"/>
              <a:gd name="T46" fmla="*/ 263 w 570"/>
              <a:gd name="T47" fmla="*/ 623 h 625"/>
              <a:gd name="T48" fmla="*/ 260 w 570"/>
              <a:gd name="T49" fmla="*/ 595 h 625"/>
              <a:gd name="T50" fmla="*/ 249 w 570"/>
              <a:gd name="T51" fmla="*/ 492 h 625"/>
              <a:gd name="T52" fmla="*/ 223 w 570"/>
              <a:gd name="T53" fmla="*/ 426 h 625"/>
              <a:gd name="T54" fmla="*/ 172 w 570"/>
              <a:gd name="T55" fmla="*/ 354 h 625"/>
              <a:gd name="T56" fmla="*/ 122 w 570"/>
              <a:gd name="T57" fmla="*/ 309 h 625"/>
              <a:gd name="T58" fmla="*/ 97 w 570"/>
              <a:gd name="T59" fmla="*/ 267 h 625"/>
              <a:gd name="T60" fmla="*/ 73 w 570"/>
              <a:gd name="T61" fmla="*/ 251 h 625"/>
              <a:gd name="T62" fmla="*/ 55 w 570"/>
              <a:gd name="T63" fmla="*/ 227 h 625"/>
              <a:gd name="T64" fmla="*/ 40 w 570"/>
              <a:gd name="T65" fmla="*/ 199 h 625"/>
              <a:gd name="T66" fmla="*/ 31 w 570"/>
              <a:gd name="T67" fmla="*/ 182 h 625"/>
              <a:gd name="T68" fmla="*/ 27 w 570"/>
              <a:gd name="T69" fmla="*/ 171 h 625"/>
              <a:gd name="T70" fmla="*/ 22 w 570"/>
              <a:gd name="T71" fmla="*/ 148 h 625"/>
              <a:gd name="T72" fmla="*/ 5 w 570"/>
              <a:gd name="T73" fmla="*/ 128 h 625"/>
              <a:gd name="T74" fmla="*/ 7 w 570"/>
              <a:gd name="T75" fmla="*/ 103 h 625"/>
              <a:gd name="T76" fmla="*/ 20 w 570"/>
              <a:gd name="T77" fmla="*/ 79 h 625"/>
              <a:gd name="T78" fmla="*/ 43 w 570"/>
              <a:gd name="T79" fmla="*/ 63 h 625"/>
              <a:gd name="T80" fmla="*/ 71 w 570"/>
              <a:gd name="T81" fmla="*/ 68 h 625"/>
              <a:gd name="T82" fmla="*/ 90 w 570"/>
              <a:gd name="T83" fmla="*/ 61 h 625"/>
              <a:gd name="T84" fmla="*/ 150 w 570"/>
              <a:gd name="T85" fmla="*/ 51 h 625"/>
              <a:gd name="T86" fmla="*/ 174 w 570"/>
              <a:gd name="T87" fmla="*/ 46 h 625"/>
              <a:gd name="T88" fmla="*/ 202 w 570"/>
              <a:gd name="T89" fmla="*/ 49 h 625"/>
              <a:gd name="T90" fmla="*/ 232 w 570"/>
              <a:gd name="T91" fmla="*/ 49 h 625"/>
              <a:gd name="T92" fmla="*/ 263 w 570"/>
              <a:gd name="T93" fmla="*/ 25 h 625"/>
              <a:gd name="T94" fmla="*/ 275 w 570"/>
              <a:gd name="T95" fmla="*/ 7 h 625"/>
              <a:gd name="T96" fmla="*/ 301 w 570"/>
              <a:gd name="T97" fmla="*/ 2 h 625"/>
              <a:gd name="T98" fmla="*/ 368 w 570"/>
              <a:gd name="T99" fmla="*/ 2 h 625"/>
              <a:gd name="T100" fmla="*/ 363 w 570"/>
              <a:gd name="T101" fmla="*/ 33 h 625"/>
              <a:gd name="T102" fmla="*/ 424 w 570"/>
              <a:gd name="T103" fmla="*/ 39 h 625"/>
              <a:gd name="T104" fmla="*/ 453 w 570"/>
              <a:gd name="T105" fmla="*/ 30 h 625"/>
              <a:gd name="T106" fmla="*/ 453 w 570"/>
              <a:gd name="T107" fmla="*/ 66 h 625"/>
              <a:gd name="T108" fmla="*/ 453 w 570"/>
              <a:gd name="T109" fmla="*/ 101 h 625"/>
              <a:gd name="T110" fmla="*/ 469 w 570"/>
              <a:gd name="T111" fmla="*/ 119 h 625"/>
              <a:gd name="T112" fmla="*/ 502 w 570"/>
              <a:gd name="T113" fmla="*/ 121 h 625"/>
              <a:gd name="T114" fmla="*/ 534 w 570"/>
              <a:gd name="T115" fmla="*/ 110 h 625"/>
              <a:gd name="T116" fmla="*/ 551 w 570"/>
              <a:gd name="T117" fmla="*/ 107 h 625"/>
              <a:gd name="T118" fmla="*/ 565 w 570"/>
              <a:gd name="T119" fmla="*/ 129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0" h="625">
                <a:moveTo>
                  <a:pt x="570" y="272"/>
                </a:moveTo>
                <a:lnTo>
                  <a:pt x="568" y="274"/>
                </a:lnTo>
                <a:lnTo>
                  <a:pt x="567" y="274"/>
                </a:lnTo>
                <a:lnTo>
                  <a:pt x="565" y="276"/>
                </a:lnTo>
                <a:lnTo>
                  <a:pt x="563" y="276"/>
                </a:lnTo>
                <a:lnTo>
                  <a:pt x="563" y="278"/>
                </a:lnTo>
                <a:lnTo>
                  <a:pt x="561" y="278"/>
                </a:lnTo>
                <a:lnTo>
                  <a:pt x="561" y="279"/>
                </a:lnTo>
                <a:lnTo>
                  <a:pt x="560" y="279"/>
                </a:lnTo>
                <a:lnTo>
                  <a:pt x="560" y="281"/>
                </a:lnTo>
                <a:lnTo>
                  <a:pt x="558" y="281"/>
                </a:lnTo>
                <a:lnTo>
                  <a:pt x="558" y="283"/>
                </a:lnTo>
                <a:lnTo>
                  <a:pt x="556" y="285"/>
                </a:lnTo>
                <a:lnTo>
                  <a:pt x="556" y="286"/>
                </a:lnTo>
                <a:lnTo>
                  <a:pt x="554" y="286"/>
                </a:lnTo>
                <a:lnTo>
                  <a:pt x="554" y="288"/>
                </a:lnTo>
                <a:lnTo>
                  <a:pt x="553" y="288"/>
                </a:lnTo>
                <a:lnTo>
                  <a:pt x="553" y="290"/>
                </a:lnTo>
                <a:lnTo>
                  <a:pt x="551" y="292"/>
                </a:lnTo>
                <a:lnTo>
                  <a:pt x="549" y="292"/>
                </a:lnTo>
                <a:lnTo>
                  <a:pt x="549" y="293"/>
                </a:lnTo>
                <a:lnTo>
                  <a:pt x="548" y="293"/>
                </a:lnTo>
                <a:lnTo>
                  <a:pt x="548" y="295"/>
                </a:lnTo>
                <a:lnTo>
                  <a:pt x="546" y="297"/>
                </a:lnTo>
                <a:lnTo>
                  <a:pt x="544" y="297"/>
                </a:lnTo>
                <a:lnTo>
                  <a:pt x="544" y="299"/>
                </a:lnTo>
                <a:lnTo>
                  <a:pt x="542" y="299"/>
                </a:lnTo>
                <a:lnTo>
                  <a:pt x="542" y="300"/>
                </a:lnTo>
                <a:lnTo>
                  <a:pt x="541" y="300"/>
                </a:lnTo>
                <a:lnTo>
                  <a:pt x="539" y="300"/>
                </a:lnTo>
                <a:lnTo>
                  <a:pt x="537" y="302"/>
                </a:lnTo>
                <a:lnTo>
                  <a:pt x="535" y="302"/>
                </a:lnTo>
                <a:lnTo>
                  <a:pt x="535" y="304"/>
                </a:lnTo>
                <a:lnTo>
                  <a:pt x="534" y="304"/>
                </a:lnTo>
                <a:lnTo>
                  <a:pt x="534" y="306"/>
                </a:lnTo>
                <a:lnTo>
                  <a:pt x="532" y="306"/>
                </a:lnTo>
                <a:lnTo>
                  <a:pt x="532" y="307"/>
                </a:lnTo>
                <a:lnTo>
                  <a:pt x="528" y="309"/>
                </a:lnTo>
                <a:lnTo>
                  <a:pt x="528" y="311"/>
                </a:lnTo>
                <a:lnTo>
                  <a:pt x="527" y="311"/>
                </a:lnTo>
                <a:lnTo>
                  <a:pt x="525" y="311"/>
                </a:lnTo>
                <a:lnTo>
                  <a:pt x="525" y="313"/>
                </a:lnTo>
                <a:lnTo>
                  <a:pt x="523" y="313"/>
                </a:lnTo>
                <a:lnTo>
                  <a:pt x="521" y="313"/>
                </a:lnTo>
                <a:lnTo>
                  <a:pt x="521" y="314"/>
                </a:lnTo>
                <a:lnTo>
                  <a:pt x="520" y="314"/>
                </a:lnTo>
                <a:lnTo>
                  <a:pt x="518" y="314"/>
                </a:lnTo>
                <a:lnTo>
                  <a:pt x="516" y="314"/>
                </a:lnTo>
                <a:lnTo>
                  <a:pt x="514" y="314"/>
                </a:lnTo>
                <a:lnTo>
                  <a:pt x="513" y="314"/>
                </a:lnTo>
                <a:lnTo>
                  <a:pt x="511" y="316"/>
                </a:lnTo>
                <a:lnTo>
                  <a:pt x="509" y="318"/>
                </a:lnTo>
                <a:lnTo>
                  <a:pt x="507" y="318"/>
                </a:lnTo>
                <a:lnTo>
                  <a:pt x="507" y="320"/>
                </a:lnTo>
                <a:lnTo>
                  <a:pt x="506" y="320"/>
                </a:lnTo>
                <a:lnTo>
                  <a:pt x="506" y="321"/>
                </a:lnTo>
                <a:lnTo>
                  <a:pt x="504" y="321"/>
                </a:lnTo>
                <a:lnTo>
                  <a:pt x="504" y="323"/>
                </a:lnTo>
                <a:lnTo>
                  <a:pt x="502" y="323"/>
                </a:lnTo>
                <a:lnTo>
                  <a:pt x="502" y="325"/>
                </a:lnTo>
                <a:lnTo>
                  <a:pt x="500" y="325"/>
                </a:lnTo>
                <a:lnTo>
                  <a:pt x="500" y="327"/>
                </a:lnTo>
                <a:lnTo>
                  <a:pt x="502" y="328"/>
                </a:lnTo>
                <a:lnTo>
                  <a:pt x="502" y="330"/>
                </a:lnTo>
                <a:lnTo>
                  <a:pt x="504" y="332"/>
                </a:lnTo>
                <a:lnTo>
                  <a:pt x="504" y="333"/>
                </a:lnTo>
                <a:lnTo>
                  <a:pt x="502" y="335"/>
                </a:lnTo>
                <a:lnTo>
                  <a:pt x="500" y="337"/>
                </a:lnTo>
                <a:lnTo>
                  <a:pt x="499" y="337"/>
                </a:lnTo>
                <a:lnTo>
                  <a:pt x="499" y="339"/>
                </a:lnTo>
                <a:lnTo>
                  <a:pt x="497" y="339"/>
                </a:lnTo>
                <a:lnTo>
                  <a:pt x="495" y="339"/>
                </a:lnTo>
                <a:lnTo>
                  <a:pt x="493" y="340"/>
                </a:lnTo>
                <a:lnTo>
                  <a:pt x="492" y="340"/>
                </a:lnTo>
                <a:lnTo>
                  <a:pt x="490" y="342"/>
                </a:lnTo>
                <a:lnTo>
                  <a:pt x="488" y="344"/>
                </a:lnTo>
                <a:lnTo>
                  <a:pt x="486" y="344"/>
                </a:lnTo>
                <a:lnTo>
                  <a:pt x="486" y="346"/>
                </a:lnTo>
                <a:lnTo>
                  <a:pt x="485" y="347"/>
                </a:lnTo>
                <a:lnTo>
                  <a:pt x="485" y="349"/>
                </a:lnTo>
                <a:lnTo>
                  <a:pt x="483" y="351"/>
                </a:lnTo>
                <a:lnTo>
                  <a:pt x="481" y="351"/>
                </a:lnTo>
                <a:lnTo>
                  <a:pt x="481" y="353"/>
                </a:lnTo>
                <a:lnTo>
                  <a:pt x="479" y="353"/>
                </a:lnTo>
                <a:lnTo>
                  <a:pt x="478" y="353"/>
                </a:lnTo>
                <a:lnTo>
                  <a:pt x="476" y="353"/>
                </a:lnTo>
                <a:lnTo>
                  <a:pt x="474" y="354"/>
                </a:lnTo>
                <a:lnTo>
                  <a:pt x="472" y="354"/>
                </a:lnTo>
                <a:lnTo>
                  <a:pt x="471" y="354"/>
                </a:lnTo>
                <a:lnTo>
                  <a:pt x="469" y="354"/>
                </a:lnTo>
                <a:lnTo>
                  <a:pt x="467" y="354"/>
                </a:lnTo>
                <a:lnTo>
                  <a:pt x="465" y="356"/>
                </a:lnTo>
                <a:lnTo>
                  <a:pt x="464" y="356"/>
                </a:lnTo>
                <a:lnTo>
                  <a:pt x="462" y="356"/>
                </a:lnTo>
                <a:lnTo>
                  <a:pt x="460" y="356"/>
                </a:lnTo>
                <a:lnTo>
                  <a:pt x="459" y="358"/>
                </a:lnTo>
                <a:lnTo>
                  <a:pt x="457" y="360"/>
                </a:lnTo>
                <a:lnTo>
                  <a:pt x="455" y="360"/>
                </a:lnTo>
                <a:lnTo>
                  <a:pt x="455" y="361"/>
                </a:lnTo>
                <a:lnTo>
                  <a:pt x="453" y="361"/>
                </a:lnTo>
                <a:lnTo>
                  <a:pt x="453" y="363"/>
                </a:lnTo>
                <a:lnTo>
                  <a:pt x="452" y="363"/>
                </a:lnTo>
                <a:lnTo>
                  <a:pt x="452" y="365"/>
                </a:lnTo>
                <a:lnTo>
                  <a:pt x="450" y="365"/>
                </a:lnTo>
                <a:lnTo>
                  <a:pt x="448" y="367"/>
                </a:lnTo>
                <a:lnTo>
                  <a:pt x="446" y="367"/>
                </a:lnTo>
                <a:lnTo>
                  <a:pt x="445" y="367"/>
                </a:lnTo>
                <a:lnTo>
                  <a:pt x="443" y="367"/>
                </a:lnTo>
                <a:lnTo>
                  <a:pt x="443" y="368"/>
                </a:lnTo>
                <a:lnTo>
                  <a:pt x="443" y="370"/>
                </a:lnTo>
                <a:lnTo>
                  <a:pt x="445" y="370"/>
                </a:lnTo>
                <a:lnTo>
                  <a:pt x="445" y="372"/>
                </a:lnTo>
                <a:lnTo>
                  <a:pt x="446" y="372"/>
                </a:lnTo>
                <a:lnTo>
                  <a:pt x="446" y="374"/>
                </a:lnTo>
                <a:lnTo>
                  <a:pt x="446" y="375"/>
                </a:lnTo>
                <a:lnTo>
                  <a:pt x="448" y="377"/>
                </a:lnTo>
                <a:lnTo>
                  <a:pt x="450" y="377"/>
                </a:lnTo>
                <a:lnTo>
                  <a:pt x="452" y="379"/>
                </a:lnTo>
                <a:lnTo>
                  <a:pt x="453" y="381"/>
                </a:lnTo>
                <a:lnTo>
                  <a:pt x="455" y="381"/>
                </a:lnTo>
                <a:lnTo>
                  <a:pt x="455" y="382"/>
                </a:lnTo>
                <a:lnTo>
                  <a:pt x="455" y="386"/>
                </a:lnTo>
                <a:lnTo>
                  <a:pt x="457" y="388"/>
                </a:lnTo>
                <a:lnTo>
                  <a:pt x="459" y="388"/>
                </a:lnTo>
                <a:lnTo>
                  <a:pt x="460" y="388"/>
                </a:lnTo>
                <a:lnTo>
                  <a:pt x="462" y="389"/>
                </a:lnTo>
                <a:lnTo>
                  <a:pt x="464" y="389"/>
                </a:lnTo>
                <a:lnTo>
                  <a:pt x="465" y="389"/>
                </a:lnTo>
                <a:lnTo>
                  <a:pt x="465" y="391"/>
                </a:lnTo>
                <a:lnTo>
                  <a:pt x="465" y="393"/>
                </a:lnTo>
                <a:lnTo>
                  <a:pt x="465" y="395"/>
                </a:lnTo>
                <a:lnTo>
                  <a:pt x="465" y="396"/>
                </a:lnTo>
                <a:lnTo>
                  <a:pt x="465" y="398"/>
                </a:lnTo>
                <a:lnTo>
                  <a:pt x="464" y="400"/>
                </a:lnTo>
                <a:lnTo>
                  <a:pt x="464" y="402"/>
                </a:lnTo>
                <a:lnTo>
                  <a:pt x="464" y="403"/>
                </a:lnTo>
                <a:lnTo>
                  <a:pt x="464" y="402"/>
                </a:lnTo>
                <a:lnTo>
                  <a:pt x="462" y="403"/>
                </a:lnTo>
                <a:lnTo>
                  <a:pt x="464" y="403"/>
                </a:lnTo>
                <a:lnTo>
                  <a:pt x="464" y="405"/>
                </a:lnTo>
                <a:lnTo>
                  <a:pt x="462" y="407"/>
                </a:lnTo>
                <a:lnTo>
                  <a:pt x="464" y="409"/>
                </a:lnTo>
                <a:lnTo>
                  <a:pt x="464" y="410"/>
                </a:lnTo>
                <a:lnTo>
                  <a:pt x="464" y="412"/>
                </a:lnTo>
                <a:lnTo>
                  <a:pt x="462" y="414"/>
                </a:lnTo>
                <a:lnTo>
                  <a:pt x="462" y="416"/>
                </a:lnTo>
                <a:lnTo>
                  <a:pt x="464" y="417"/>
                </a:lnTo>
                <a:lnTo>
                  <a:pt x="464" y="419"/>
                </a:lnTo>
                <a:lnTo>
                  <a:pt x="465" y="419"/>
                </a:lnTo>
                <a:lnTo>
                  <a:pt x="467" y="421"/>
                </a:lnTo>
                <a:lnTo>
                  <a:pt x="467" y="423"/>
                </a:lnTo>
                <a:lnTo>
                  <a:pt x="469" y="423"/>
                </a:lnTo>
                <a:lnTo>
                  <a:pt x="471" y="423"/>
                </a:lnTo>
                <a:lnTo>
                  <a:pt x="469" y="424"/>
                </a:lnTo>
                <a:lnTo>
                  <a:pt x="471" y="424"/>
                </a:lnTo>
                <a:lnTo>
                  <a:pt x="472" y="426"/>
                </a:lnTo>
                <a:lnTo>
                  <a:pt x="472" y="428"/>
                </a:lnTo>
                <a:lnTo>
                  <a:pt x="472" y="429"/>
                </a:lnTo>
                <a:lnTo>
                  <a:pt x="472" y="431"/>
                </a:lnTo>
                <a:lnTo>
                  <a:pt x="474" y="431"/>
                </a:lnTo>
                <a:lnTo>
                  <a:pt x="476" y="433"/>
                </a:lnTo>
                <a:lnTo>
                  <a:pt x="478" y="433"/>
                </a:lnTo>
                <a:lnTo>
                  <a:pt x="478" y="435"/>
                </a:lnTo>
                <a:lnTo>
                  <a:pt x="478" y="436"/>
                </a:lnTo>
                <a:lnTo>
                  <a:pt x="478" y="438"/>
                </a:lnTo>
                <a:lnTo>
                  <a:pt x="479" y="438"/>
                </a:lnTo>
                <a:lnTo>
                  <a:pt x="479" y="440"/>
                </a:lnTo>
                <a:lnTo>
                  <a:pt x="481" y="442"/>
                </a:lnTo>
                <a:lnTo>
                  <a:pt x="481" y="443"/>
                </a:lnTo>
                <a:lnTo>
                  <a:pt x="479" y="445"/>
                </a:lnTo>
                <a:lnTo>
                  <a:pt x="479" y="447"/>
                </a:lnTo>
                <a:lnTo>
                  <a:pt x="479" y="449"/>
                </a:lnTo>
                <a:lnTo>
                  <a:pt x="479" y="450"/>
                </a:lnTo>
                <a:lnTo>
                  <a:pt x="478" y="450"/>
                </a:lnTo>
                <a:lnTo>
                  <a:pt x="476" y="450"/>
                </a:lnTo>
                <a:lnTo>
                  <a:pt x="476" y="452"/>
                </a:lnTo>
                <a:lnTo>
                  <a:pt x="476" y="454"/>
                </a:lnTo>
                <a:lnTo>
                  <a:pt x="474" y="454"/>
                </a:lnTo>
                <a:lnTo>
                  <a:pt x="474" y="456"/>
                </a:lnTo>
                <a:lnTo>
                  <a:pt x="474" y="457"/>
                </a:lnTo>
                <a:lnTo>
                  <a:pt x="476" y="457"/>
                </a:lnTo>
                <a:lnTo>
                  <a:pt x="476" y="459"/>
                </a:lnTo>
                <a:lnTo>
                  <a:pt x="476" y="461"/>
                </a:lnTo>
                <a:lnTo>
                  <a:pt x="474" y="463"/>
                </a:lnTo>
                <a:lnTo>
                  <a:pt x="472" y="464"/>
                </a:lnTo>
                <a:lnTo>
                  <a:pt x="472" y="466"/>
                </a:lnTo>
                <a:lnTo>
                  <a:pt x="471" y="468"/>
                </a:lnTo>
                <a:lnTo>
                  <a:pt x="471" y="470"/>
                </a:lnTo>
                <a:lnTo>
                  <a:pt x="469" y="471"/>
                </a:lnTo>
                <a:lnTo>
                  <a:pt x="471" y="471"/>
                </a:lnTo>
                <a:lnTo>
                  <a:pt x="469" y="473"/>
                </a:lnTo>
                <a:lnTo>
                  <a:pt x="467" y="475"/>
                </a:lnTo>
                <a:lnTo>
                  <a:pt x="465" y="477"/>
                </a:lnTo>
                <a:lnTo>
                  <a:pt x="464" y="478"/>
                </a:lnTo>
                <a:lnTo>
                  <a:pt x="464" y="480"/>
                </a:lnTo>
                <a:lnTo>
                  <a:pt x="462" y="480"/>
                </a:lnTo>
                <a:lnTo>
                  <a:pt x="460" y="482"/>
                </a:lnTo>
                <a:lnTo>
                  <a:pt x="459" y="484"/>
                </a:lnTo>
                <a:lnTo>
                  <a:pt x="457" y="485"/>
                </a:lnTo>
                <a:lnTo>
                  <a:pt x="457" y="487"/>
                </a:lnTo>
                <a:lnTo>
                  <a:pt x="459" y="487"/>
                </a:lnTo>
                <a:lnTo>
                  <a:pt x="457" y="489"/>
                </a:lnTo>
                <a:lnTo>
                  <a:pt x="455" y="489"/>
                </a:lnTo>
                <a:lnTo>
                  <a:pt x="455" y="491"/>
                </a:lnTo>
                <a:lnTo>
                  <a:pt x="455" y="492"/>
                </a:lnTo>
                <a:lnTo>
                  <a:pt x="453" y="492"/>
                </a:lnTo>
                <a:lnTo>
                  <a:pt x="452" y="491"/>
                </a:lnTo>
                <a:lnTo>
                  <a:pt x="452" y="492"/>
                </a:lnTo>
                <a:lnTo>
                  <a:pt x="452" y="494"/>
                </a:lnTo>
                <a:lnTo>
                  <a:pt x="453" y="496"/>
                </a:lnTo>
                <a:lnTo>
                  <a:pt x="452" y="498"/>
                </a:lnTo>
                <a:lnTo>
                  <a:pt x="450" y="498"/>
                </a:lnTo>
                <a:lnTo>
                  <a:pt x="452" y="498"/>
                </a:lnTo>
                <a:lnTo>
                  <a:pt x="452" y="499"/>
                </a:lnTo>
                <a:lnTo>
                  <a:pt x="453" y="499"/>
                </a:lnTo>
                <a:lnTo>
                  <a:pt x="452" y="501"/>
                </a:lnTo>
                <a:lnTo>
                  <a:pt x="450" y="501"/>
                </a:lnTo>
                <a:lnTo>
                  <a:pt x="450" y="503"/>
                </a:lnTo>
                <a:lnTo>
                  <a:pt x="448" y="503"/>
                </a:lnTo>
                <a:lnTo>
                  <a:pt x="446" y="503"/>
                </a:lnTo>
                <a:lnTo>
                  <a:pt x="446" y="505"/>
                </a:lnTo>
                <a:lnTo>
                  <a:pt x="448" y="506"/>
                </a:lnTo>
                <a:lnTo>
                  <a:pt x="446" y="508"/>
                </a:lnTo>
                <a:lnTo>
                  <a:pt x="446" y="510"/>
                </a:lnTo>
                <a:lnTo>
                  <a:pt x="448" y="510"/>
                </a:lnTo>
                <a:lnTo>
                  <a:pt x="446" y="512"/>
                </a:lnTo>
                <a:lnTo>
                  <a:pt x="445" y="512"/>
                </a:lnTo>
                <a:lnTo>
                  <a:pt x="443" y="512"/>
                </a:lnTo>
                <a:lnTo>
                  <a:pt x="441" y="512"/>
                </a:lnTo>
                <a:lnTo>
                  <a:pt x="439" y="510"/>
                </a:lnTo>
                <a:lnTo>
                  <a:pt x="439" y="512"/>
                </a:lnTo>
                <a:lnTo>
                  <a:pt x="438" y="512"/>
                </a:lnTo>
                <a:lnTo>
                  <a:pt x="438" y="508"/>
                </a:lnTo>
                <a:lnTo>
                  <a:pt x="436" y="510"/>
                </a:lnTo>
                <a:lnTo>
                  <a:pt x="434" y="510"/>
                </a:lnTo>
                <a:lnTo>
                  <a:pt x="434" y="508"/>
                </a:lnTo>
                <a:lnTo>
                  <a:pt x="436" y="506"/>
                </a:lnTo>
                <a:lnTo>
                  <a:pt x="434" y="506"/>
                </a:lnTo>
                <a:lnTo>
                  <a:pt x="434" y="508"/>
                </a:lnTo>
                <a:lnTo>
                  <a:pt x="434" y="510"/>
                </a:lnTo>
                <a:lnTo>
                  <a:pt x="432" y="510"/>
                </a:lnTo>
                <a:lnTo>
                  <a:pt x="431" y="510"/>
                </a:lnTo>
                <a:lnTo>
                  <a:pt x="431" y="512"/>
                </a:lnTo>
                <a:lnTo>
                  <a:pt x="429" y="513"/>
                </a:lnTo>
                <a:lnTo>
                  <a:pt x="427" y="512"/>
                </a:lnTo>
                <a:lnTo>
                  <a:pt x="425" y="512"/>
                </a:lnTo>
                <a:lnTo>
                  <a:pt x="425" y="510"/>
                </a:lnTo>
                <a:lnTo>
                  <a:pt x="425" y="512"/>
                </a:lnTo>
                <a:lnTo>
                  <a:pt x="424" y="512"/>
                </a:lnTo>
                <a:lnTo>
                  <a:pt x="422" y="512"/>
                </a:lnTo>
                <a:lnTo>
                  <a:pt x="420" y="513"/>
                </a:lnTo>
                <a:lnTo>
                  <a:pt x="418" y="513"/>
                </a:lnTo>
                <a:lnTo>
                  <a:pt x="417" y="512"/>
                </a:lnTo>
                <a:lnTo>
                  <a:pt x="415" y="513"/>
                </a:lnTo>
                <a:lnTo>
                  <a:pt x="413" y="513"/>
                </a:lnTo>
                <a:lnTo>
                  <a:pt x="411" y="513"/>
                </a:lnTo>
                <a:lnTo>
                  <a:pt x="413" y="515"/>
                </a:lnTo>
                <a:lnTo>
                  <a:pt x="411" y="515"/>
                </a:lnTo>
                <a:lnTo>
                  <a:pt x="410" y="515"/>
                </a:lnTo>
                <a:lnTo>
                  <a:pt x="410" y="517"/>
                </a:lnTo>
                <a:lnTo>
                  <a:pt x="408" y="518"/>
                </a:lnTo>
                <a:lnTo>
                  <a:pt x="408" y="520"/>
                </a:lnTo>
                <a:lnTo>
                  <a:pt x="410" y="520"/>
                </a:lnTo>
                <a:lnTo>
                  <a:pt x="411" y="520"/>
                </a:lnTo>
                <a:lnTo>
                  <a:pt x="410" y="522"/>
                </a:lnTo>
                <a:lnTo>
                  <a:pt x="408" y="524"/>
                </a:lnTo>
                <a:lnTo>
                  <a:pt x="408" y="525"/>
                </a:lnTo>
                <a:lnTo>
                  <a:pt x="408" y="527"/>
                </a:lnTo>
                <a:lnTo>
                  <a:pt x="408" y="529"/>
                </a:lnTo>
                <a:lnTo>
                  <a:pt x="406" y="529"/>
                </a:lnTo>
                <a:lnTo>
                  <a:pt x="406" y="531"/>
                </a:lnTo>
                <a:lnTo>
                  <a:pt x="406" y="532"/>
                </a:lnTo>
                <a:lnTo>
                  <a:pt x="404" y="531"/>
                </a:lnTo>
                <a:lnTo>
                  <a:pt x="403" y="532"/>
                </a:lnTo>
                <a:lnTo>
                  <a:pt x="403" y="534"/>
                </a:lnTo>
                <a:lnTo>
                  <a:pt x="403" y="536"/>
                </a:lnTo>
                <a:lnTo>
                  <a:pt x="404" y="538"/>
                </a:lnTo>
                <a:lnTo>
                  <a:pt x="403" y="538"/>
                </a:lnTo>
                <a:lnTo>
                  <a:pt x="403" y="539"/>
                </a:lnTo>
                <a:lnTo>
                  <a:pt x="401" y="539"/>
                </a:lnTo>
                <a:lnTo>
                  <a:pt x="403" y="541"/>
                </a:lnTo>
                <a:lnTo>
                  <a:pt x="403" y="543"/>
                </a:lnTo>
                <a:lnTo>
                  <a:pt x="404" y="543"/>
                </a:lnTo>
                <a:lnTo>
                  <a:pt x="406" y="543"/>
                </a:lnTo>
                <a:lnTo>
                  <a:pt x="406" y="541"/>
                </a:lnTo>
                <a:lnTo>
                  <a:pt x="406" y="539"/>
                </a:lnTo>
                <a:lnTo>
                  <a:pt x="406" y="541"/>
                </a:lnTo>
                <a:lnTo>
                  <a:pt x="406" y="543"/>
                </a:lnTo>
                <a:lnTo>
                  <a:pt x="408" y="543"/>
                </a:lnTo>
                <a:lnTo>
                  <a:pt x="408" y="545"/>
                </a:lnTo>
                <a:lnTo>
                  <a:pt x="408" y="546"/>
                </a:lnTo>
                <a:lnTo>
                  <a:pt x="406" y="548"/>
                </a:lnTo>
                <a:lnTo>
                  <a:pt x="404" y="550"/>
                </a:lnTo>
                <a:lnTo>
                  <a:pt x="403" y="550"/>
                </a:lnTo>
                <a:lnTo>
                  <a:pt x="401" y="548"/>
                </a:lnTo>
                <a:lnTo>
                  <a:pt x="399" y="548"/>
                </a:lnTo>
                <a:lnTo>
                  <a:pt x="399" y="550"/>
                </a:lnTo>
                <a:lnTo>
                  <a:pt x="399" y="552"/>
                </a:lnTo>
                <a:lnTo>
                  <a:pt x="399" y="553"/>
                </a:lnTo>
                <a:lnTo>
                  <a:pt x="397" y="553"/>
                </a:lnTo>
                <a:lnTo>
                  <a:pt x="396" y="553"/>
                </a:lnTo>
                <a:lnTo>
                  <a:pt x="396" y="552"/>
                </a:lnTo>
                <a:lnTo>
                  <a:pt x="394" y="552"/>
                </a:lnTo>
                <a:lnTo>
                  <a:pt x="394" y="553"/>
                </a:lnTo>
                <a:lnTo>
                  <a:pt x="392" y="555"/>
                </a:lnTo>
                <a:lnTo>
                  <a:pt x="390" y="555"/>
                </a:lnTo>
                <a:lnTo>
                  <a:pt x="390" y="557"/>
                </a:lnTo>
                <a:lnTo>
                  <a:pt x="389" y="559"/>
                </a:lnTo>
                <a:lnTo>
                  <a:pt x="387" y="560"/>
                </a:lnTo>
                <a:lnTo>
                  <a:pt x="387" y="562"/>
                </a:lnTo>
                <a:lnTo>
                  <a:pt x="385" y="562"/>
                </a:lnTo>
                <a:lnTo>
                  <a:pt x="385" y="564"/>
                </a:lnTo>
                <a:lnTo>
                  <a:pt x="383" y="564"/>
                </a:lnTo>
                <a:lnTo>
                  <a:pt x="383" y="566"/>
                </a:lnTo>
                <a:lnTo>
                  <a:pt x="382" y="567"/>
                </a:lnTo>
                <a:lnTo>
                  <a:pt x="380" y="567"/>
                </a:lnTo>
                <a:lnTo>
                  <a:pt x="378" y="567"/>
                </a:lnTo>
                <a:lnTo>
                  <a:pt x="376" y="567"/>
                </a:lnTo>
                <a:lnTo>
                  <a:pt x="375" y="567"/>
                </a:lnTo>
                <a:lnTo>
                  <a:pt x="373" y="567"/>
                </a:lnTo>
                <a:lnTo>
                  <a:pt x="371" y="567"/>
                </a:lnTo>
                <a:lnTo>
                  <a:pt x="370" y="569"/>
                </a:lnTo>
                <a:lnTo>
                  <a:pt x="370" y="571"/>
                </a:lnTo>
                <a:lnTo>
                  <a:pt x="368" y="571"/>
                </a:lnTo>
                <a:lnTo>
                  <a:pt x="368" y="573"/>
                </a:lnTo>
                <a:lnTo>
                  <a:pt x="366" y="573"/>
                </a:lnTo>
                <a:lnTo>
                  <a:pt x="366" y="574"/>
                </a:lnTo>
                <a:lnTo>
                  <a:pt x="364" y="574"/>
                </a:lnTo>
                <a:lnTo>
                  <a:pt x="363" y="574"/>
                </a:lnTo>
                <a:lnTo>
                  <a:pt x="361" y="574"/>
                </a:lnTo>
                <a:lnTo>
                  <a:pt x="359" y="576"/>
                </a:lnTo>
                <a:lnTo>
                  <a:pt x="357" y="578"/>
                </a:lnTo>
                <a:lnTo>
                  <a:pt x="356" y="578"/>
                </a:lnTo>
                <a:lnTo>
                  <a:pt x="354" y="580"/>
                </a:lnTo>
                <a:lnTo>
                  <a:pt x="352" y="580"/>
                </a:lnTo>
                <a:lnTo>
                  <a:pt x="350" y="581"/>
                </a:lnTo>
                <a:lnTo>
                  <a:pt x="349" y="581"/>
                </a:lnTo>
                <a:lnTo>
                  <a:pt x="349" y="583"/>
                </a:lnTo>
                <a:lnTo>
                  <a:pt x="349" y="585"/>
                </a:lnTo>
                <a:lnTo>
                  <a:pt x="350" y="585"/>
                </a:lnTo>
                <a:lnTo>
                  <a:pt x="350" y="587"/>
                </a:lnTo>
                <a:lnTo>
                  <a:pt x="349" y="587"/>
                </a:lnTo>
                <a:lnTo>
                  <a:pt x="347" y="587"/>
                </a:lnTo>
                <a:lnTo>
                  <a:pt x="345" y="588"/>
                </a:lnTo>
                <a:lnTo>
                  <a:pt x="345" y="590"/>
                </a:lnTo>
                <a:lnTo>
                  <a:pt x="343" y="592"/>
                </a:lnTo>
                <a:lnTo>
                  <a:pt x="343" y="594"/>
                </a:lnTo>
                <a:lnTo>
                  <a:pt x="342" y="594"/>
                </a:lnTo>
                <a:lnTo>
                  <a:pt x="340" y="594"/>
                </a:lnTo>
                <a:lnTo>
                  <a:pt x="338" y="594"/>
                </a:lnTo>
                <a:lnTo>
                  <a:pt x="336" y="594"/>
                </a:lnTo>
                <a:lnTo>
                  <a:pt x="335" y="592"/>
                </a:lnTo>
                <a:lnTo>
                  <a:pt x="333" y="592"/>
                </a:lnTo>
                <a:lnTo>
                  <a:pt x="333" y="594"/>
                </a:lnTo>
                <a:lnTo>
                  <a:pt x="333" y="595"/>
                </a:lnTo>
                <a:lnTo>
                  <a:pt x="331" y="595"/>
                </a:lnTo>
                <a:lnTo>
                  <a:pt x="331" y="597"/>
                </a:lnTo>
                <a:lnTo>
                  <a:pt x="331" y="599"/>
                </a:lnTo>
                <a:lnTo>
                  <a:pt x="331" y="601"/>
                </a:lnTo>
                <a:lnTo>
                  <a:pt x="331" y="602"/>
                </a:lnTo>
                <a:lnTo>
                  <a:pt x="329" y="602"/>
                </a:lnTo>
                <a:lnTo>
                  <a:pt x="328" y="604"/>
                </a:lnTo>
                <a:lnTo>
                  <a:pt x="328" y="606"/>
                </a:lnTo>
                <a:lnTo>
                  <a:pt x="328" y="608"/>
                </a:lnTo>
                <a:lnTo>
                  <a:pt x="326" y="609"/>
                </a:lnTo>
                <a:lnTo>
                  <a:pt x="326" y="611"/>
                </a:lnTo>
                <a:lnTo>
                  <a:pt x="324" y="611"/>
                </a:lnTo>
                <a:lnTo>
                  <a:pt x="322" y="613"/>
                </a:lnTo>
                <a:lnTo>
                  <a:pt x="321" y="613"/>
                </a:lnTo>
                <a:lnTo>
                  <a:pt x="319" y="613"/>
                </a:lnTo>
                <a:lnTo>
                  <a:pt x="319" y="614"/>
                </a:lnTo>
                <a:lnTo>
                  <a:pt x="317" y="614"/>
                </a:lnTo>
                <a:lnTo>
                  <a:pt x="315" y="614"/>
                </a:lnTo>
                <a:lnTo>
                  <a:pt x="314" y="616"/>
                </a:lnTo>
                <a:lnTo>
                  <a:pt x="312" y="616"/>
                </a:lnTo>
                <a:lnTo>
                  <a:pt x="312" y="614"/>
                </a:lnTo>
                <a:lnTo>
                  <a:pt x="310" y="614"/>
                </a:lnTo>
                <a:lnTo>
                  <a:pt x="308" y="614"/>
                </a:lnTo>
                <a:lnTo>
                  <a:pt x="307" y="616"/>
                </a:lnTo>
                <a:lnTo>
                  <a:pt x="307" y="618"/>
                </a:lnTo>
                <a:lnTo>
                  <a:pt x="307" y="620"/>
                </a:lnTo>
                <a:lnTo>
                  <a:pt x="305" y="621"/>
                </a:lnTo>
                <a:lnTo>
                  <a:pt x="303" y="621"/>
                </a:lnTo>
                <a:lnTo>
                  <a:pt x="301" y="623"/>
                </a:lnTo>
                <a:lnTo>
                  <a:pt x="300" y="623"/>
                </a:lnTo>
                <a:lnTo>
                  <a:pt x="298" y="623"/>
                </a:lnTo>
                <a:lnTo>
                  <a:pt x="296" y="623"/>
                </a:lnTo>
                <a:lnTo>
                  <a:pt x="294" y="623"/>
                </a:lnTo>
                <a:lnTo>
                  <a:pt x="293" y="623"/>
                </a:lnTo>
                <a:lnTo>
                  <a:pt x="291" y="623"/>
                </a:lnTo>
                <a:lnTo>
                  <a:pt x="289" y="623"/>
                </a:lnTo>
                <a:lnTo>
                  <a:pt x="287" y="623"/>
                </a:lnTo>
                <a:lnTo>
                  <a:pt x="286" y="623"/>
                </a:lnTo>
                <a:lnTo>
                  <a:pt x="284" y="623"/>
                </a:lnTo>
                <a:lnTo>
                  <a:pt x="284" y="625"/>
                </a:lnTo>
                <a:lnTo>
                  <a:pt x="282" y="625"/>
                </a:lnTo>
                <a:lnTo>
                  <a:pt x="282" y="623"/>
                </a:lnTo>
                <a:lnTo>
                  <a:pt x="282" y="621"/>
                </a:lnTo>
                <a:lnTo>
                  <a:pt x="281" y="621"/>
                </a:lnTo>
                <a:lnTo>
                  <a:pt x="279" y="621"/>
                </a:lnTo>
                <a:lnTo>
                  <a:pt x="277" y="621"/>
                </a:lnTo>
                <a:lnTo>
                  <a:pt x="275" y="621"/>
                </a:lnTo>
                <a:lnTo>
                  <a:pt x="275" y="623"/>
                </a:lnTo>
                <a:lnTo>
                  <a:pt x="274" y="623"/>
                </a:lnTo>
                <a:lnTo>
                  <a:pt x="274" y="621"/>
                </a:lnTo>
                <a:lnTo>
                  <a:pt x="272" y="621"/>
                </a:lnTo>
                <a:lnTo>
                  <a:pt x="265" y="623"/>
                </a:lnTo>
                <a:lnTo>
                  <a:pt x="263" y="623"/>
                </a:lnTo>
                <a:lnTo>
                  <a:pt x="261" y="623"/>
                </a:lnTo>
                <a:lnTo>
                  <a:pt x="263" y="620"/>
                </a:lnTo>
                <a:lnTo>
                  <a:pt x="263" y="616"/>
                </a:lnTo>
                <a:lnTo>
                  <a:pt x="263" y="614"/>
                </a:lnTo>
                <a:lnTo>
                  <a:pt x="267" y="613"/>
                </a:lnTo>
                <a:lnTo>
                  <a:pt x="270" y="609"/>
                </a:lnTo>
                <a:lnTo>
                  <a:pt x="272" y="608"/>
                </a:lnTo>
                <a:lnTo>
                  <a:pt x="272" y="606"/>
                </a:lnTo>
                <a:lnTo>
                  <a:pt x="270" y="604"/>
                </a:lnTo>
                <a:lnTo>
                  <a:pt x="270" y="602"/>
                </a:lnTo>
                <a:lnTo>
                  <a:pt x="268" y="602"/>
                </a:lnTo>
                <a:lnTo>
                  <a:pt x="268" y="601"/>
                </a:lnTo>
                <a:lnTo>
                  <a:pt x="270" y="599"/>
                </a:lnTo>
                <a:lnTo>
                  <a:pt x="268" y="597"/>
                </a:lnTo>
                <a:lnTo>
                  <a:pt x="267" y="597"/>
                </a:lnTo>
                <a:lnTo>
                  <a:pt x="263" y="599"/>
                </a:lnTo>
                <a:lnTo>
                  <a:pt x="260" y="595"/>
                </a:lnTo>
                <a:lnTo>
                  <a:pt x="258" y="594"/>
                </a:lnTo>
                <a:lnTo>
                  <a:pt x="256" y="588"/>
                </a:lnTo>
                <a:lnTo>
                  <a:pt x="256" y="581"/>
                </a:lnTo>
                <a:lnTo>
                  <a:pt x="256" y="571"/>
                </a:lnTo>
                <a:lnTo>
                  <a:pt x="258" y="564"/>
                </a:lnTo>
                <a:lnTo>
                  <a:pt x="260" y="552"/>
                </a:lnTo>
                <a:lnTo>
                  <a:pt x="261" y="545"/>
                </a:lnTo>
                <a:lnTo>
                  <a:pt x="261" y="539"/>
                </a:lnTo>
                <a:lnTo>
                  <a:pt x="260" y="536"/>
                </a:lnTo>
                <a:lnTo>
                  <a:pt x="258" y="531"/>
                </a:lnTo>
                <a:lnTo>
                  <a:pt x="258" y="527"/>
                </a:lnTo>
                <a:lnTo>
                  <a:pt x="258" y="522"/>
                </a:lnTo>
                <a:lnTo>
                  <a:pt x="258" y="517"/>
                </a:lnTo>
                <a:lnTo>
                  <a:pt x="256" y="508"/>
                </a:lnTo>
                <a:lnTo>
                  <a:pt x="254" y="499"/>
                </a:lnTo>
                <a:lnTo>
                  <a:pt x="253" y="496"/>
                </a:lnTo>
                <a:lnTo>
                  <a:pt x="249" y="492"/>
                </a:lnTo>
                <a:lnTo>
                  <a:pt x="247" y="489"/>
                </a:lnTo>
                <a:lnTo>
                  <a:pt x="244" y="484"/>
                </a:lnTo>
                <a:lnTo>
                  <a:pt x="244" y="478"/>
                </a:lnTo>
                <a:lnTo>
                  <a:pt x="244" y="473"/>
                </a:lnTo>
                <a:lnTo>
                  <a:pt x="247" y="466"/>
                </a:lnTo>
                <a:lnTo>
                  <a:pt x="247" y="463"/>
                </a:lnTo>
                <a:lnTo>
                  <a:pt x="246" y="457"/>
                </a:lnTo>
                <a:lnTo>
                  <a:pt x="240" y="450"/>
                </a:lnTo>
                <a:lnTo>
                  <a:pt x="240" y="449"/>
                </a:lnTo>
                <a:lnTo>
                  <a:pt x="240" y="447"/>
                </a:lnTo>
                <a:lnTo>
                  <a:pt x="240" y="445"/>
                </a:lnTo>
                <a:lnTo>
                  <a:pt x="237" y="440"/>
                </a:lnTo>
                <a:lnTo>
                  <a:pt x="235" y="436"/>
                </a:lnTo>
                <a:lnTo>
                  <a:pt x="233" y="436"/>
                </a:lnTo>
                <a:lnTo>
                  <a:pt x="228" y="429"/>
                </a:lnTo>
                <a:lnTo>
                  <a:pt x="226" y="428"/>
                </a:lnTo>
                <a:lnTo>
                  <a:pt x="223" y="426"/>
                </a:lnTo>
                <a:lnTo>
                  <a:pt x="223" y="423"/>
                </a:lnTo>
                <a:lnTo>
                  <a:pt x="211" y="405"/>
                </a:lnTo>
                <a:lnTo>
                  <a:pt x="204" y="400"/>
                </a:lnTo>
                <a:lnTo>
                  <a:pt x="198" y="391"/>
                </a:lnTo>
                <a:lnTo>
                  <a:pt x="197" y="389"/>
                </a:lnTo>
                <a:lnTo>
                  <a:pt x="188" y="377"/>
                </a:lnTo>
                <a:lnTo>
                  <a:pt x="186" y="377"/>
                </a:lnTo>
                <a:lnTo>
                  <a:pt x="185" y="374"/>
                </a:lnTo>
                <a:lnTo>
                  <a:pt x="183" y="372"/>
                </a:lnTo>
                <a:lnTo>
                  <a:pt x="185" y="368"/>
                </a:lnTo>
                <a:lnTo>
                  <a:pt x="183" y="368"/>
                </a:lnTo>
                <a:lnTo>
                  <a:pt x="183" y="367"/>
                </a:lnTo>
                <a:lnTo>
                  <a:pt x="181" y="363"/>
                </a:lnTo>
                <a:lnTo>
                  <a:pt x="179" y="361"/>
                </a:lnTo>
                <a:lnTo>
                  <a:pt x="179" y="360"/>
                </a:lnTo>
                <a:lnTo>
                  <a:pt x="176" y="358"/>
                </a:lnTo>
                <a:lnTo>
                  <a:pt x="172" y="354"/>
                </a:lnTo>
                <a:lnTo>
                  <a:pt x="171" y="353"/>
                </a:lnTo>
                <a:lnTo>
                  <a:pt x="169" y="351"/>
                </a:lnTo>
                <a:lnTo>
                  <a:pt x="167" y="351"/>
                </a:lnTo>
                <a:lnTo>
                  <a:pt x="164" y="347"/>
                </a:lnTo>
                <a:lnTo>
                  <a:pt x="164" y="346"/>
                </a:lnTo>
                <a:lnTo>
                  <a:pt x="160" y="344"/>
                </a:lnTo>
                <a:lnTo>
                  <a:pt x="157" y="339"/>
                </a:lnTo>
                <a:lnTo>
                  <a:pt x="150" y="335"/>
                </a:lnTo>
                <a:lnTo>
                  <a:pt x="148" y="332"/>
                </a:lnTo>
                <a:lnTo>
                  <a:pt x="144" y="327"/>
                </a:lnTo>
                <a:lnTo>
                  <a:pt x="136" y="321"/>
                </a:lnTo>
                <a:lnTo>
                  <a:pt x="132" y="318"/>
                </a:lnTo>
                <a:lnTo>
                  <a:pt x="130" y="316"/>
                </a:lnTo>
                <a:lnTo>
                  <a:pt x="130" y="314"/>
                </a:lnTo>
                <a:lnTo>
                  <a:pt x="127" y="313"/>
                </a:lnTo>
                <a:lnTo>
                  <a:pt x="123" y="309"/>
                </a:lnTo>
                <a:lnTo>
                  <a:pt x="122" y="309"/>
                </a:lnTo>
                <a:lnTo>
                  <a:pt x="120" y="306"/>
                </a:lnTo>
                <a:lnTo>
                  <a:pt x="118" y="306"/>
                </a:lnTo>
                <a:lnTo>
                  <a:pt x="116" y="304"/>
                </a:lnTo>
                <a:lnTo>
                  <a:pt x="109" y="297"/>
                </a:lnTo>
                <a:lnTo>
                  <a:pt x="104" y="292"/>
                </a:lnTo>
                <a:lnTo>
                  <a:pt x="102" y="292"/>
                </a:lnTo>
                <a:lnTo>
                  <a:pt x="101" y="290"/>
                </a:lnTo>
                <a:lnTo>
                  <a:pt x="99" y="288"/>
                </a:lnTo>
                <a:lnTo>
                  <a:pt x="99" y="286"/>
                </a:lnTo>
                <a:lnTo>
                  <a:pt x="102" y="276"/>
                </a:lnTo>
                <a:lnTo>
                  <a:pt x="102" y="274"/>
                </a:lnTo>
                <a:lnTo>
                  <a:pt x="101" y="272"/>
                </a:lnTo>
                <a:lnTo>
                  <a:pt x="101" y="271"/>
                </a:lnTo>
                <a:lnTo>
                  <a:pt x="99" y="271"/>
                </a:lnTo>
                <a:lnTo>
                  <a:pt x="99" y="269"/>
                </a:lnTo>
                <a:lnTo>
                  <a:pt x="97" y="269"/>
                </a:lnTo>
                <a:lnTo>
                  <a:pt x="97" y="267"/>
                </a:lnTo>
                <a:lnTo>
                  <a:pt x="96" y="265"/>
                </a:lnTo>
                <a:lnTo>
                  <a:pt x="94" y="264"/>
                </a:lnTo>
                <a:lnTo>
                  <a:pt x="92" y="262"/>
                </a:lnTo>
                <a:lnTo>
                  <a:pt x="90" y="262"/>
                </a:lnTo>
                <a:lnTo>
                  <a:pt x="90" y="260"/>
                </a:lnTo>
                <a:lnTo>
                  <a:pt x="90" y="258"/>
                </a:lnTo>
                <a:lnTo>
                  <a:pt x="89" y="257"/>
                </a:lnTo>
                <a:lnTo>
                  <a:pt x="87" y="257"/>
                </a:lnTo>
                <a:lnTo>
                  <a:pt x="85" y="255"/>
                </a:lnTo>
                <a:lnTo>
                  <a:pt x="85" y="253"/>
                </a:lnTo>
                <a:lnTo>
                  <a:pt x="83" y="253"/>
                </a:lnTo>
                <a:lnTo>
                  <a:pt x="82" y="253"/>
                </a:lnTo>
                <a:lnTo>
                  <a:pt x="80" y="253"/>
                </a:lnTo>
                <a:lnTo>
                  <a:pt x="78" y="253"/>
                </a:lnTo>
                <a:lnTo>
                  <a:pt x="76" y="253"/>
                </a:lnTo>
                <a:lnTo>
                  <a:pt x="75" y="253"/>
                </a:lnTo>
                <a:lnTo>
                  <a:pt x="73" y="251"/>
                </a:lnTo>
                <a:lnTo>
                  <a:pt x="73" y="250"/>
                </a:lnTo>
                <a:lnTo>
                  <a:pt x="71" y="248"/>
                </a:lnTo>
                <a:lnTo>
                  <a:pt x="69" y="248"/>
                </a:lnTo>
                <a:lnTo>
                  <a:pt x="69" y="246"/>
                </a:lnTo>
                <a:lnTo>
                  <a:pt x="68" y="244"/>
                </a:lnTo>
                <a:lnTo>
                  <a:pt x="66" y="243"/>
                </a:lnTo>
                <a:lnTo>
                  <a:pt x="66" y="241"/>
                </a:lnTo>
                <a:lnTo>
                  <a:pt x="64" y="241"/>
                </a:lnTo>
                <a:lnTo>
                  <a:pt x="64" y="239"/>
                </a:lnTo>
                <a:lnTo>
                  <a:pt x="62" y="237"/>
                </a:lnTo>
                <a:lnTo>
                  <a:pt x="61" y="236"/>
                </a:lnTo>
                <a:lnTo>
                  <a:pt x="59" y="236"/>
                </a:lnTo>
                <a:lnTo>
                  <a:pt x="57" y="234"/>
                </a:lnTo>
                <a:lnTo>
                  <a:pt x="57" y="232"/>
                </a:lnTo>
                <a:lnTo>
                  <a:pt x="55" y="231"/>
                </a:lnTo>
                <a:lnTo>
                  <a:pt x="55" y="229"/>
                </a:lnTo>
                <a:lnTo>
                  <a:pt x="55" y="227"/>
                </a:lnTo>
                <a:lnTo>
                  <a:pt x="54" y="225"/>
                </a:lnTo>
                <a:lnTo>
                  <a:pt x="52" y="224"/>
                </a:lnTo>
                <a:lnTo>
                  <a:pt x="52" y="222"/>
                </a:lnTo>
                <a:lnTo>
                  <a:pt x="52" y="220"/>
                </a:lnTo>
                <a:lnTo>
                  <a:pt x="50" y="218"/>
                </a:lnTo>
                <a:lnTo>
                  <a:pt x="48" y="217"/>
                </a:lnTo>
                <a:lnTo>
                  <a:pt x="48" y="215"/>
                </a:lnTo>
                <a:lnTo>
                  <a:pt x="48" y="213"/>
                </a:lnTo>
                <a:lnTo>
                  <a:pt x="47" y="213"/>
                </a:lnTo>
                <a:lnTo>
                  <a:pt x="47" y="211"/>
                </a:lnTo>
                <a:lnTo>
                  <a:pt x="45" y="210"/>
                </a:lnTo>
                <a:lnTo>
                  <a:pt x="45" y="208"/>
                </a:lnTo>
                <a:lnTo>
                  <a:pt x="43" y="206"/>
                </a:lnTo>
                <a:lnTo>
                  <a:pt x="43" y="204"/>
                </a:lnTo>
                <a:lnTo>
                  <a:pt x="41" y="203"/>
                </a:lnTo>
                <a:lnTo>
                  <a:pt x="41" y="201"/>
                </a:lnTo>
                <a:lnTo>
                  <a:pt x="40" y="199"/>
                </a:lnTo>
                <a:lnTo>
                  <a:pt x="40" y="197"/>
                </a:lnTo>
                <a:lnTo>
                  <a:pt x="38" y="196"/>
                </a:lnTo>
                <a:lnTo>
                  <a:pt x="36" y="194"/>
                </a:lnTo>
                <a:lnTo>
                  <a:pt x="34" y="194"/>
                </a:lnTo>
                <a:lnTo>
                  <a:pt x="34" y="192"/>
                </a:lnTo>
                <a:lnTo>
                  <a:pt x="33" y="190"/>
                </a:lnTo>
                <a:lnTo>
                  <a:pt x="33" y="189"/>
                </a:lnTo>
                <a:lnTo>
                  <a:pt x="33" y="187"/>
                </a:lnTo>
                <a:lnTo>
                  <a:pt x="34" y="187"/>
                </a:lnTo>
                <a:lnTo>
                  <a:pt x="34" y="185"/>
                </a:lnTo>
                <a:lnTo>
                  <a:pt x="36" y="185"/>
                </a:lnTo>
                <a:lnTo>
                  <a:pt x="36" y="183"/>
                </a:lnTo>
                <a:lnTo>
                  <a:pt x="38" y="182"/>
                </a:lnTo>
                <a:lnTo>
                  <a:pt x="36" y="180"/>
                </a:lnTo>
                <a:lnTo>
                  <a:pt x="34" y="182"/>
                </a:lnTo>
                <a:lnTo>
                  <a:pt x="33" y="182"/>
                </a:lnTo>
                <a:lnTo>
                  <a:pt x="31" y="182"/>
                </a:lnTo>
                <a:lnTo>
                  <a:pt x="29" y="183"/>
                </a:lnTo>
                <a:lnTo>
                  <a:pt x="27" y="183"/>
                </a:lnTo>
                <a:lnTo>
                  <a:pt x="26" y="183"/>
                </a:lnTo>
                <a:lnTo>
                  <a:pt x="24" y="183"/>
                </a:lnTo>
                <a:lnTo>
                  <a:pt x="22" y="182"/>
                </a:lnTo>
                <a:lnTo>
                  <a:pt x="22" y="180"/>
                </a:lnTo>
                <a:lnTo>
                  <a:pt x="22" y="178"/>
                </a:lnTo>
                <a:lnTo>
                  <a:pt x="20" y="178"/>
                </a:lnTo>
                <a:lnTo>
                  <a:pt x="20" y="176"/>
                </a:lnTo>
                <a:lnTo>
                  <a:pt x="19" y="176"/>
                </a:lnTo>
                <a:lnTo>
                  <a:pt x="17" y="175"/>
                </a:lnTo>
                <a:lnTo>
                  <a:pt x="19" y="173"/>
                </a:lnTo>
                <a:lnTo>
                  <a:pt x="20" y="171"/>
                </a:lnTo>
                <a:lnTo>
                  <a:pt x="22" y="171"/>
                </a:lnTo>
                <a:lnTo>
                  <a:pt x="24" y="171"/>
                </a:lnTo>
                <a:lnTo>
                  <a:pt x="26" y="171"/>
                </a:lnTo>
                <a:lnTo>
                  <a:pt x="27" y="171"/>
                </a:lnTo>
                <a:lnTo>
                  <a:pt x="29" y="171"/>
                </a:lnTo>
                <a:lnTo>
                  <a:pt x="29" y="169"/>
                </a:lnTo>
                <a:lnTo>
                  <a:pt x="29" y="168"/>
                </a:lnTo>
                <a:lnTo>
                  <a:pt x="27" y="168"/>
                </a:lnTo>
                <a:lnTo>
                  <a:pt x="27" y="166"/>
                </a:lnTo>
                <a:lnTo>
                  <a:pt x="27" y="164"/>
                </a:lnTo>
                <a:lnTo>
                  <a:pt x="26" y="162"/>
                </a:lnTo>
                <a:lnTo>
                  <a:pt x="26" y="161"/>
                </a:lnTo>
                <a:lnTo>
                  <a:pt x="26" y="159"/>
                </a:lnTo>
                <a:lnTo>
                  <a:pt x="27" y="159"/>
                </a:lnTo>
                <a:lnTo>
                  <a:pt x="27" y="157"/>
                </a:lnTo>
                <a:lnTo>
                  <a:pt x="27" y="155"/>
                </a:lnTo>
                <a:lnTo>
                  <a:pt x="26" y="155"/>
                </a:lnTo>
                <a:lnTo>
                  <a:pt x="26" y="154"/>
                </a:lnTo>
                <a:lnTo>
                  <a:pt x="24" y="152"/>
                </a:lnTo>
                <a:lnTo>
                  <a:pt x="22" y="150"/>
                </a:lnTo>
                <a:lnTo>
                  <a:pt x="22" y="148"/>
                </a:lnTo>
                <a:lnTo>
                  <a:pt x="20" y="147"/>
                </a:lnTo>
                <a:lnTo>
                  <a:pt x="20" y="145"/>
                </a:lnTo>
                <a:lnTo>
                  <a:pt x="19" y="143"/>
                </a:lnTo>
                <a:lnTo>
                  <a:pt x="19" y="142"/>
                </a:lnTo>
                <a:lnTo>
                  <a:pt x="17" y="142"/>
                </a:lnTo>
                <a:lnTo>
                  <a:pt x="17" y="140"/>
                </a:lnTo>
                <a:lnTo>
                  <a:pt x="15" y="138"/>
                </a:lnTo>
                <a:lnTo>
                  <a:pt x="13" y="136"/>
                </a:lnTo>
                <a:lnTo>
                  <a:pt x="13" y="135"/>
                </a:lnTo>
                <a:lnTo>
                  <a:pt x="12" y="135"/>
                </a:lnTo>
                <a:lnTo>
                  <a:pt x="12" y="133"/>
                </a:lnTo>
                <a:lnTo>
                  <a:pt x="10" y="133"/>
                </a:lnTo>
                <a:lnTo>
                  <a:pt x="10" y="131"/>
                </a:lnTo>
                <a:lnTo>
                  <a:pt x="8" y="131"/>
                </a:lnTo>
                <a:lnTo>
                  <a:pt x="8" y="129"/>
                </a:lnTo>
                <a:lnTo>
                  <a:pt x="7" y="129"/>
                </a:lnTo>
                <a:lnTo>
                  <a:pt x="5" y="128"/>
                </a:lnTo>
                <a:lnTo>
                  <a:pt x="3" y="126"/>
                </a:lnTo>
                <a:lnTo>
                  <a:pt x="1" y="124"/>
                </a:lnTo>
                <a:lnTo>
                  <a:pt x="1" y="122"/>
                </a:lnTo>
                <a:lnTo>
                  <a:pt x="1" y="121"/>
                </a:lnTo>
                <a:lnTo>
                  <a:pt x="1" y="119"/>
                </a:lnTo>
                <a:lnTo>
                  <a:pt x="1" y="117"/>
                </a:lnTo>
                <a:lnTo>
                  <a:pt x="0" y="117"/>
                </a:lnTo>
                <a:lnTo>
                  <a:pt x="1" y="115"/>
                </a:lnTo>
                <a:lnTo>
                  <a:pt x="1" y="114"/>
                </a:lnTo>
                <a:lnTo>
                  <a:pt x="1" y="112"/>
                </a:lnTo>
                <a:lnTo>
                  <a:pt x="3" y="110"/>
                </a:lnTo>
                <a:lnTo>
                  <a:pt x="3" y="108"/>
                </a:lnTo>
                <a:lnTo>
                  <a:pt x="5" y="108"/>
                </a:lnTo>
                <a:lnTo>
                  <a:pt x="5" y="107"/>
                </a:lnTo>
                <a:lnTo>
                  <a:pt x="5" y="105"/>
                </a:lnTo>
                <a:lnTo>
                  <a:pt x="7" y="105"/>
                </a:lnTo>
                <a:lnTo>
                  <a:pt x="7" y="103"/>
                </a:lnTo>
                <a:lnTo>
                  <a:pt x="7" y="101"/>
                </a:lnTo>
                <a:lnTo>
                  <a:pt x="7" y="100"/>
                </a:lnTo>
                <a:lnTo>
                  <a:pt x="7" y="98"/>
                </a:lnTo>
                <a:lnTo>
                  <a:pt x="8" y="98"/>
                </a:lnTo>
                <a:lnTo>
                  <a:pt x="8" y="96"/>
                </a:lnTo>
                <a:lnTo>
                  <a:pt x="10" y="94"/>
                </a:lnTo>
                <a:lnTo>
                  <a:pt x="12" y="94"/>
                </a:lnTo>
                <a:lnTo>
                  <a:pt x="13" y="93"/>
                </a:lnTo>
                <a:lnTo>
                  <a:pt x="13" y="91"/>
                </a:lnTo>
                <a:lnTo>
                  <a:pt x="15" y="91"/>
                </a:lnTo>
                <a:lnTo>
                  <a:pt x="17" y="89"/>
                </a:lnTo>
                <a:lnTo>
                  <a:pt x="17" y="87"/>
                </a:lnTo>
                <a:lnTo>
                  <a:pt x="19" y="86"/>
                </a:lnTo>
                <a:lnTo>
                  <a:pt x="20" y="84"/>
                </a:lnTo>
                <a:lnTo>
                  <a:pt x="20" y="82"/>
                </a:lnTo>
                <a:lnTo>
                  <a:pt x="20" y="80"/>
                </a:lnTo>
                <a:lnTo>
                  <a:pt x="20" y="79"/>
                </a:lnTo>
                <a:lnTo>
                  <a:pt x="20" y="77"/>
                </a:lnTo>
                <a:lnTo>
                  <a:pt x="22" y="77"/>
                </a:lnTo>
                <a:lnTo>
                  <a:pt x="22" y="75"/>
                </a:lnTo>
                <a:lnTo>
                  <a:pt x="24" y="73"/>
                </a:lnTo>
                <a:lnTo>
                  <a:pt x="26" y="73"/>
                </a:lnTo>
                <a:lnTo>
                  <a:pt x="27" y="72"/>
                </a:lnTo>
                <a:lnTo>
                  <a:pt x="29" y="70"/>
                </a:lnTo>
                <a:lnTo>
                  <a:pt x="31" y="70"/>
                </a:lnTo>
                <a:lnTo>
                  <a:pt x="31" y="68"/>
                </a:lnTo>
                <a:lnTo>
                  <a:pt x="33" y="68"/>
                </a:lnTo>
                <a:lnTo>
                  <a:pt x="34" y="68"/>
                </a:lnTo>
                <a:lnTo>
                  <a:pt x="36" y="66"/>
                </a:lnTo>
                <a:lnTo>
                  <a:pt x="38" y="65"/>
                </a:lnTo>
                <a:lnTo>
                  <a:pt x="40" y="65"/>
                </a:lnTo>
                <a:lnTo>
                  <a:pt x="41" y="65"/>
                </a:lnTo>
                <a:lnTo>
                  <a:pt x="41" y="63"/>
                </a:lnTo>
                <a:lnTo>
                  <a:pt x="43" y="63"/>
                </a:lnTo>
                <a:lnTo>
                  <a:pt x="45" y="63"/>
                </a:lnTo>
                <a:lnTo>
                  <a:pt x="47" y="63"/>
                </a:lnTo>
                <a:lnTo>
                  <a:pt x="48" y="63"/>
                </a:lnTo>
                <a:lnTo>
                  <a:pt x="50" y="63"/>
                </a:lnTo>
                <a:lnTo>
                  <a:pt x="52" y="63"/>
                </a:lnTo>
                <a:lnTo>
                  <a:pt x="54" y="63"/>
                </a:lnTo>
                <a:lnTo>
                  <a:pt x="55" y="63"/>
                </a:lnTo>
                <a:lnTo>
                  <a:pt x="57" y="63"/>
                </a:lnTo>
                <a:lnTo>
                  <a:pt x="59" y="63"/>
                </a:lnTo>
                <a:lnTo>
                  <a:pt x="61" y="65"/>
                </a:lnTo>
                <a:lnTo>
                  <a:pt x="62" y="65"/>
                </a:lnTo>
                <a:lnTo>
                  <a:pt x="64" y="65"/>
                </a:lnTo>
                <a:lnTo>
                  <a:pt x="66" y="66"/>
                </a:lnTo>
                <a:lnTo>
                  <a:pt x="68" y="66"/>
                </a:lnTo>
                <a:lnTo>
                  <a:pt x="69" y="66"/>
                </a:lnTo>
                <a:lnTo>
                  <a:pt x="69" y="68"/>
                </a:lnTo>
                <a:lnTo>
                  <a:pt x="71" y="68"/>
                </a:lnTo>
                <a:lnTo>
                  <a:pt x="73" y="70"/>
                </a:lnTo>
                <a:lnTo>
                  <a:pt x="75" y="70"/>
                </a:lnTo>
                <a:lnTo>
                  <a:pt x="76" y="72"/>
                </a:lnTo>
                <a:lnTo>
                  <a:pt x="78" y="72"/>
                </a:lnTo>
                <a:lnTo>
                  <a:pt x="80" y="72"/>
                </a:lnTo>
                <a:lnTo>
                  <a:pt x="82" y="72"/>
                </a:lnTo>
                <a:lnTo>
                  <a:pt x="83" y="72"/>
                </a:lnTo>
                <a:lnTo>
                  <a:pt x="83" y="70"/>
                </a:lnTo>
                <a:lnTo>
                  <a:pt x="85" y="70"/>
                </a:lnTo>
                <a:lnTo>
                  <a:pt x="87" y="68"/>
                </a:lnTo>
                <a:lnTo>
                  <a:pt x="89" y="68"/>
                </a:lnTo>
                <a:lnTo>
                  <a:pt x="90" y="68"/>
                </a:lnTo>
                <a:lnTo>
                  <a:pt x="92" y="68"/>
                </a:lnTo>
                <a:lnTo>
                  <a:pt x="92" y="66"/>
                </a:lnTo>
                <a:lnTo>
                  <a:pt x="92" y="65"/>
                </a:lnTo>
                <a:lnTo>
                  <a:pt x="90" y="63"/>
                </a:lnTo>
                <a:lnTo>
                  <a:pt x="90" y="61"/>
                </a:lnTo>
                <a:lnTo>
                  <a:pt x="92" y="59"/>
                </a:lnTo>
                <a:lnTo>
                  <a:pt x="94" y="58"/>
                </a:lnTo>
                <a:lnTo>
                  <a:pt x="96" y="58"/>
                </a:lnTo>
                <a:lnTo>
                  <a:pt x="97" y="58"/>
                </a:lnTo>
                <a:lnTo>
                  <a:pt x="97" y="56"/>
                </a:lnTo>
                <a:lnTo>
                  <a:pt x="99" y="56"/>
                </a:lnTo>
                <a:lnTo>
                  <a:pt x="99" y="54"/>
                </a:lnTo>
                <a:lnTo>
                  <a:pt x="101" y="54"/>
                </a:lnTo>
                <a:lnTo>
                  <a:pt x="101" y="52"/>
                </a:lnTo>
                <a:lnTo>
                  <a:pt x="102" y="52"/>
                </a:lnTo>
                <a:lnTo>
                  <a:pt x="102" y="51"/>
                </a:lnTo>
                <a:lnTo>
                  <a:pt x="104" y="51"/>
                </a:lnTo>
                <a:lnTo>
                  <a:pt x="106" y="51"/>
                </a:lnTo>
                <a:lnTo>
                  <a:pt x="108" y="52"/>
                </a:lnTo>
                <a:lnTo>
                  <a:pt x="146" y="52"/>
                </a:lnTo>
                <a:lnTo>
                  <a:pt x="148" y="51"/>
                </a:lnTo>
                <a:lnTo>
                  <a:pt x="150" y="51"/>
                </a:lnTo>
                <a:lnTo>
                  <a:pt x="151" y="51"/>
                </a:lnTo>
                <a:lnTo>
                  <a:pt x="153" y="51"/>
                </a:lnTo>
                <a:lnTo>
                  <a:pt x="155" y="51"/>
                </a:lnTo>
                <a:lnTo>
                  <a:pt x="157" y="51"/>
                </a:lnTo>
                <a:lnTo>
                  <a:pt x="158" y="51"/>
                </a:lnTo>
                <a:lnTo>
                  <a:pt x="160" y="51"/>
                </a:lnTo>
                <a:lnTo>
                  <a:pt x="162" y="51"/>
                </a:lnTo>
                <a:lnTo>
                  <a:pt x="164" y="49"/>
                </a:lnTo>
                <a:lnTo>
                  <a:pt x="165" y="49"/>
                </a:lnTo>
                <a:lnTo>
                  <a:pt x="165" y="47"/>
                </a:lnTo>
                <a:lnTo>
                  <a:pt x="167" y="47"/>
                </a:lnTo>
                <a:lnTo>
                  <a:pt x="167" y="46"/>
                </a:lnTo>
                <a:lnTo>
                  <a:pt x="169" y="46"/>
                </a:lnTo>
                <a:lnTo>
                  <a:pt x="171" y="46"/>
                </a:lnTo>
                <a:lnTo>
                  <a:pt x="172" y="46"/>
                </a:lnTo>
                <a:lnTo>
                  <a:pt x="172" y="47"/>
                </a:lnTo>
                <a:lnTo>
                  <a:pt x="174" y="46"/>
                </a:lnTo>
                <a:lnTo>
                  <a:pt x="176" y="46"/>
                </a:lnTo>
                <a:lnTo>
                  <a:pt x="178" y="46"/>
                </a:lnTo>
                <a:lnTo>
                  <a:pt x="179" y="44"/>
                </a:lnTo>
                <a:lnTo>
                  <a:pt x="181" y="44"/>
                </a:lnTo>
                <a:lnTo>
                  <a:pt x="183" y="44"/>
                </a:lnTo>
                <a:lnTo>
                  <a:pt x="185" y="44"/>
                </a:lnTo>
                <a:lnTo>
                  <a:pt x="186" y="46"/>
                </a:lnTo>
                <a:lnTo>
                  <a:pt x="188" y="46"/>
                </a:lnTo>
                <a:lnTo>
                  <a:pt x="190" y="46"/>
                </a:lnTo>
                <a:lnTo>
                  <a:pt x="191" y="46"/>
                </a:lnTo>
                <a:lnTo>
                  <a:pt x="193" y="46"/>
                </a:lnTo>
                <a:lnTo>
                  <a:pt x="193" y="47"/>
                </a:lnTo>
                <a:lnTo>
                  <a:pt x="195" y="47"/>
                </a:lnTo>
                <a:lnTo>
                  <a:pt x="197" y="47"/>
                </a:lnTo>
                <a:lnTo>
                  <a:pt x="198" y="47"/>
                </a:lnTo>
                <a:lnTo>
                  <a:pt x="200" y="49"/>
                </a:lnTo>
                <a:lnTo>
                  <a:pt x="202" y="49"/>
                </a:lnTo>
                <a:lnTo>
                  <a:pt x="204" y="49"/>
                </a:lnTo>
                <a:lnTo>
                  <a:pt x="205" y="51"/>
                </a:lnTo>
                <a:lnTo>
                  <a:pt x="207" y="51"/>
                </a:lnTo>
                <a:lnTo>
                  <a:pt x="209" y="51"/>
                </a:lnTo>
                <a:lnTo>
                  <a:pt x="211" y="51"/>
                </a:lnTo>
                <a:lnTo>
                  <a:pt x="212" y="51"/>
                </a:lnTo>
                <a:lnTo>
                  <a:pt x="214" y="51"/>
                </a:lnTo>
                <a:lnTo>
                  <a:pt x="216" y="49"/>
                </a:lnTo>
                <a:lnTo>
                  <a:pt x="218" y="49"/>
                </a:lnTo>
                <a:lnTo>
                  <a:pt x="219" y="49"/>
                </a:lnTo>
                <a:lnTo>
                  <a:pt x="221" y="49"/>
                </a:lnTo>
                <a:lnTo>
                  <a:pt x="223" y="49"/>
                </a:lnTo>
                <a:lnTo>
                  <a:pt x="225" y="49"/>
                </a:lnTo>
                <a:lnTo>
                  <a:pt x="226" y="49"/>
                </a:lnTo>
                <a:lnTo>
                  <a:pt x="228" y="49"/>
                </a:lnTo>
                <a:lnTo>
                  <a:pt x="230" y="49"/>
                </a:lnTo>
                <a:lnTo>
                  <a:pt x="232" y="49"/>
                </a:lnTo>
                <a:lnTo>
                  <a:pt x="233" y="49"/>
                </a:lnTo>
                <a:lnTo>
                  <a:pt x="235" y="49"/>
                </a:lnTo>
                <a:lnTo>
                  <a:pt x="237" y="49"/>
                </a:lnTo>
                <a:lnTo>
                  <a:pt x="239" y="49"/>
                </a:lnTo>
                <a:lnTo>
                  <a:pt x="251" y="39"/>
                </a:lnTo>
                <a:lnTo>
                  <a:pt x="251" y="37"/>
                </a:lnTo>
                <a:lnTo>
                  <a:pt x="253" y="37"/>
                </a:lnTo>
                <a:lnTo>
                  <a:pt x="253" y="35"/>
                </a:lnTo>
                <a:lnTo>
                  <a:pt x="254" y="35"/>
                </a:lnTo>
                <a:lnTo>
                  <a:pt x="254" y="33"/>
                </a:lnTo>
                <a:lnTo>
                  <a:pt x="256" y="33"/>
                </a:lnTo>
                <a:lnTo>
                  <a:pt x="258" y="32"/>
                </a:lnTo>
                <a:lnTo>
                  <a:pt x="258" y="30"/>
                </a:lnTo>
                <a:lnTo>
                  <a:pt x="260" y="30"/>
                </a:lnTo>
                <a:lnTo>
                  <a:pt x="261" y="28"/>
                </a:lnTo>
                <a:lnTo>
                  <a:pt x="263" y="26"/>
                </a:lnTo>
                <a:lnTo>
                  <a:pt x="263" y="25"/>
                </a:lnTo>
                <a:lnTo>
                  <a:pt x="265" y="25"/>
                </a:lnTo>
                <a:lnTo>
                  <a:pt x="265" y="23"/>
                </a:lnTo>
                <a:lnTo>
                  <a:pt x="267" y="23"/>
                </a:lnTo>
                <a:lnTo>
                  <a:pt x="265" y="21"/>
                </a:lnTo>
                <a:lnTo>
                  <a:pt x="265" y="19"/>
                </a:lnTo>
                <a:lnTo>
                  <a:pt x="265" y="18"/>
                </a:lnTo>
                <a:lnTo>
                  <a:pt x="265" y="16"/>
                </a:lnTo>
                <a:lnTo>
                  <a:pt x="265" y="14"/>
                </a:lnTo>
                <a:lnTo>
                  <a:pt x="267" y="12"/>
                </a:lnTo>
                <a:lnTo>
                  <a:pt x="268" y="12"/>
                </a:lnTo>
                <a:lnTo>
                  <a:pt x="268" y="11"/>
                </a:lnTo>
                <a:lnTo>
                  <a:pt x="270" y="11"/>
                </a:lnTo>
                <a:lnTo>
                  <a:pt x="272" y="11"/>
                </a:lnTo>
                <a:lnTo>
                  <a:pt x="272" y="9"/>
                </a:lnTo>
                <a:lnTo>
                  <a:pt x="274" y="9"/>
                </a:lnTo>
                <a:lnTo>
                  <a:pt x="275" y="9"/>
                </a:lnTo>
                <a:lnTo>
                  <a:pt x="275" y="7"/>
                </a:lnTo>
                <a:lnTo>
                  <a:pt x="277" y="7"/>
                </a:lnTo>
                <a:lnTo>
                  <a:pt x="279" y="5"/>
                </a:lnTo>
                <a:lnTo>
                  <a:pt x="281" y="5"/>
                </a:lnTo>
                <a:lnTo>
                  <a:pt x="282" y="5"/>
                </a:lnTo>
                <a:lnTo>
                  <a:pt x="282" y="4"/>
                </a:lnTo>
                <a:lnTo>
                  <a:pt x="284" y="4"/>
                </a:lnTo>
                <a:lnTo>
                  <a:pt x="286" y="4"/>
                </a:lnTo>
                <a:lnTo>
                  <a:pt x="286" y="2"/>
                </a:lnTo>
                <a:lnTo>
                  <a:pt x="287" y="2"/>
                </a:lnTo>
                <a:lnTo>
                  <a:pt x="289" y="2"/>
                </a:lnTo>
                <a:lnTo>
                  <a:pt x="291" y="0"/>
                </a:lnTo>
                <a:lnTo>
                  <a:pt x="293" y="0"/>
                </a:lnTo>
                <a:lnTo>
                  <a:pt x="294" y="0"/>
                </a:lnTo>
                <a:lnTo>
                  <a:pt x="296" y="0"/>
                </a:lnTo>
                <a:lnTo>
                  <a:pt x="298" y="2"/>
                </a:lnTo>
                <a:lnTo>
                  <a:pt x="300" y="2"/>
                </a:lnTo>
                <a:lnTo>
                  <a:pt x="301" y="2"/>
                </a:lnTo>
                <a:lnTo>
                  <a:pt x="305" y="4"/>
                </a:lnTo>
                <a:lnTo>
                  <a:pt x="308" y="4"/>
                </a:lnTo>
                <a:lnTo>
                  <a:pt x="312" y="4"/>
                </a:lnTo>
                <a:lnTo>
                  <a:pt x="314" y="4"/>
                </a:lnTo>
                <a:lnTo>
                  <a:pt x="319" y="2"/>
                </a:lnTo>
                <a:lnTo>
                  <a:pt x="324" y="2"/>
                </a:lnTo>
                <a:lnTo>
                  <a:pt x="329" y="2"/>
                </a:lnTo>
                <a:lnTo>
                  <a:pt x="331" y="2"/>
                </a:lnTo>
                <a:lnTo>
                  <a:pt x="335" y="2"/>
                </a:lnTo>
                <a:lnTo>
                  <a:pt x="340" y="2"/>
                </a:lnTo>
                <a:lnTo>
                  <a:pt x="343" y="0"/>
                </a:lnTo>
                <a:lnTo>
                  <a:pt x="345" y="0"/>
                </a:lnTo>
                <a:lnTo>
                  <a:pt x="349" y="2"/>
                </a:lnTo>
                <a:lnTo>
                  <a:pt x="352" y="2"/>
                </a:lnTo>
                <a:lnTo>
                  <a:pt x="357" y="2"/>
                </a:lnTo>
                <a:lnTo>
                  <a:pt x="363" y="2"/>
                </a:lnTo>
                <a:lnTo>
                  <a:pt x="368" y="2"/>
                </a:lnTo>
                <a:lnTo>
                  <a:pt x="370" y="2"/>
                </a:lnTo>
                <a:lnTo>
                  <a:pt x="375" y="4"/>
                </a:lnTo>
                <a:lnTo>
                  <a:pt x="378" y="4"/>
                </a:lnTo>
                <a:lnTo>
                  <a:pt x="380" y="4"/>
                </a:lnTo>
                <a:lnTo>
                  <a:pt x="382" y="4"/>
                </a:lnTo>
                <a:lnTo>
                  <a:pt x="383" y="5"/>
                </a:lnTo>
                <a:lnTo>
                  <a:pt x="385" y="4"/>
                </a:lnTo>
                <a:lnTo>
                  <a:pt x="383" y="7"/>
                </a:lnTo>
                <a:lnTo>
                  <a:pt x="380" y="9"/>
                </a:lnTo>
                <a:lnTo>
                  <a:pt x="378" y="12"/>
                </a:lnTo>
                <a:lnTo>
                  <a:pt x="375" y="16"/>
                </a:lnTo>
                <a:lnTo>
                  <a:pt x="371" y="19"/>
                </a:lnTo>
                <a:lnTo>
                  <a:pt x="370" y="25"/>
                </a:lnTo>
                <a:lnTo>
                  <a:pt x="368" y="28"/>
                </a:lnTo>
                <a:lnTo>
                  <a:pt x="366" y="30"/>
                </a:lnTo>
                <a:lnTo>
                  <a:pt x="363" y="32"/>
                </a:lnTo>
                <a:lnTo>
                  <a:pt x="363" y="33"/>
                </a:lnTo>
                <a:lnTo>
                  <a:pt x="364" y="35"/>
                </a:lnTo>
                <a:lnTo>
                  <a:pt x="368" y="35"/>
                </a:lnTo>
                <a:lnTo>
                  <a:pt x="376" y="39"/>
                </a:lnTo>
                <a:lnTo>
                  <a:pt x="382" y="39"/>
                </a:lnTo>
                <a:lnTo>
                  <a:pt x="387" y="39"/>
                </a:lnTo>
                <a:lnTo>
                  <a:pt x="394" y="42"/>
                </a:lnTo>
                <a:lnTo>
                  <a:pt x="399" y="44"/>
                </a:lnTo>
                <a:lnTo>
                  <a:pt x="401" y="46"/>
                </a:lnTo>
                <a:lnTo>
                  <a:pt x="406" y="47"/>
                </a:lnTo>
                <a:lnTo>
                  <a:pt x="408" y="47"/>
                </a:lnTo>
                <a:lnTo>
                  <a:pt x="411" y="47"/>
                </a:lnTo>
                <a:lnTo>
                  <a:pt x="413" y="49"/>
                </a:lnTo>
                <a:lnTo>
                  <a:pt x="415" y="49"/>
                </a:lnTo>
                <a:lnTo>
                  <a:pt x="417" y="47"/>
                </a:lnTo>
                <a:lnTo>
                  <a:pt x="418" y="44"/>
                </a:lnTo>
                <a:lnTo>
                  <a:pt x="420" y="42"/>
                </a:lnTo>
                <a:lnTo>
                  <a:pt x="424" y="39"/>
                </a:lnTo>
                <a:lnTo>
                  <a:pt x="427" y="37"/>
                </a:lnTo>
                <a:lnTo>
                  <a:pt x="431" y="33"/>
                </a:lnTo>
                <a:lnTo>
                  <a:pt x="432" y="33"/>
                </a:lnTo>
                <a:lnTo>
                  <a:pt x="432" y="32"/>
                </a:lnTo>
                <a:lnTo>
                  <a:pt x="434" y="30"/>
                </a:lnTo>
                <a:lnTo>
                  <a:pt x="436" y="30"/>
                </a:lnTo>
                <a:lnTo>
                  <a:pt x="438" y="30"/>
                </a:lnTo>
                <a:lnTo>
                  <a:pt x="439" y="28"/>
                </a:lnTo>
                <a:lnTo>
                  <a:pt x="441" y="28"/>
                </a:lnTo>
                <a:lnTo>
                  <a:pt x="443" y="26"/>
                </a:lnTo>
                <a:lnTo>
                  <a:pt x="445" y="26"/>
                </a:lnTo>
                <a:lnTo>
                  <a:pt x="446" y="25"/>
                </a:lnTo>
                <a:lnTo>
                  <a:pt x="448" y="25"/>
                </a:lnTo>
                <a:lnTo>
                  <a:pt x="450" y="25"/>
                </a:lnTo>
                <a:lnTo>
                  <a:pt x="452" y="26"/>
                </a:lnTo>
                <a:lnTo>
                  <a:pt x="452" y="28"/>
                </a:lnTo>
                <a:lnTo>
                  <a:pt x="453" y="30"/>
                </a:lnTo>
                <a:lnTo>
                  <a:pt x="455" y="32"/>
                </a:lnTo>
                <a:lnTo>
                  <a:pt x="455" y="33"/>
                </a:lnTo>
                <a:lnTo>
                  <a:pt x="455" y="37"/>
                </a:lnTo>
                <a:lnTo>
                  <a:pt x="457" y="40"/>
                </a:lnTo>
                <a:lnTo>
                  <a:pt x="457" y="42"/>
                </a:lnTo>
                <a:lnTo>
                  <a:pt x="457" y="44"/>
                </a:lnTo>
                <a:lnTo>
                  <a:pt x="457" y="46"/>
                </a:lnTo>
                <a:lnTo>
                  <a:pt x="457" y="49"/>
                </a:lnTo>
                <a:lnTo>
                  <a:pt x="459" y="51"/>
                </a:lnTo>
                <a:lnTo>
                  <a:pt x="459" y="52"/>
                </a:lnTo>
                <a:lnTo>
                  <a:pt x="457" y="54"/>
                </a:lnTo>
                <a:lnTo>
                  <a:pt x="457" y="56"/>
                </a:lnTo>
                <a:lnTo>
                  <a:pt x="455" y="58"/>
                </a:lnTo>
                <a:lnTo>
                  <a:pt x="455" y="61"/>
                </a:lnTo>
                <a:lnTo>
                  <a:pt x="453" y="63"/>
                </a:lnTo>
                <a:lnTo>
                  <a:pt x="453" y="65"/>
                </a:lnTo>
                <a:lnTo>
                  <a:pt x="453" y="66"/>
                </a:lnTo>
                <a:lnTo>
                  <a:pt x="455" y="70"/>
                </a:lnTo>
                <a:lnTo>
                  <a:pt x="457" y="72"/>
                </a:lnTo>
                <a:lnTo>
                  <a:pt x="457" y="73"/>
                </a:lnTo>
                <a:lnTo>
                  <a:pt x="457" y="75"/>
                </a:lnTo>
                <a:lnTo>
                  <a:pt x="455" y="79"/>
                </a:lnTo>
                <a:lnTo>
                  <a:pt x="453" y="80"/>
                </a:lnTo>
                <a:lnTo>
                  <a:pt x="452" y="82"/>
                </a:lnTo>
                <a:lnTo>
                  <a:pt x="450" y="84"/>
                </a:lnTo>
                <a:lnTo>
                  <a:pt x="448" y="86"/>
                </a:lnTo>
                <a:lnTo>
                  <a:pt x="446" y="87"/>
                </a:lnTo>
                <a:lnTo>
                  <a:pt x="446" y="89"/>
                </a:lnTo>
                <a:lnTo>
                  <a:pt x="448" y="91"/>
                </a:lnTo>
                <a:lnTo>
                  <a:pt x="448" y="93"/>
                </a:lnTo>
                <a:lnTo>
                  <a:pt x="450" y="94"/>
                </a:lnTo>
                <a:lnTo>
                  <a:pt x="452" y="96"/>
                </a:lnTo>
                <a:lnTo>
                  <a:pt x="453" y="98"/>
                </a:lnTo>
                <a:lnTo>
                  <a:pt x="453" y="101"/>
                </a:lnTo>
                <a:lnTo>
                  <a:pt x="452" y="105"/>
                </a:lnTo>
                <a:lnTo>
                  <a:pt x="452" y="107"/>
                </a:lnTo>
                <a:lnTo>
                  <a:pt x="452" y="108"/>
                </a:lnTo>
                <a:lnTo>
                  <a:pt x="450" y="110"/>
                </a:lnTo>
                <a:lnTo>
                  <a:pt x="450" y="112"/>
                </a:lnTo>
                <a:lnTo>
                  <a:pt x="452" y="115"/>
                </a:lnTo>
                <a:lnTo>
                  <a:pt x="453" y="117"/>
                </a:lnTo>
                <a:lnTo>
                  <a:pt x="453" y="119"/>
                </a:lnTo>
                <a:lnTo>
                  <a:pt x="455" y="119"/>
                </a:lnTo>
                <a:lnTo>
                  <a:pt x="457" y="121"/>
                </a:lnTo>
                <a:lnTo>
                  <a:pt x="460" y="122"/>
                </a:lnTo>
                <a:lnTo>
                  <a:pt x="462" y="122"/>
                </a:lnTo>
                <a:lnTo>
                  <a:pt x="464" y="122"/>
                </a:lnTo>
                <a:lnTo>
                  <a:pt x="465" y="122"/>
                </a:lnTo>
                <a:lnTo>
                  <a:pt x="467" y="122"/>
                </a:lnTo>
                <a:lnTo>
                  <a:pt x="469" y="121"/>
                </a:lnTo>
                <a:lnTo>
                  <a:pt x="469" y="119"/>
                </a:lnTo>
                <a:lnTo>
                  <a:pt x="471" y="119"/>
                </a:lnTo>
                <a:lnTo>
                  <a:pt x="471" y="117"/>
                </a:lnTo>
                <a:lnTo>
                  <a:pt x="472" y="117"/>
                </a:lnTo>
                <a:lnTo>
                  <a:pt x="474" y="119"/>
                </a:lnTo>
                <a:lnTo>
                  <a:pt x="476" y="119"/>
                </a:lnTo>
                <a:lnTo>
                  <a:pt x="478" y="119"/>
                </a:lnTo>
                <a:lnTo>
                  <a:pt x="479" y="119"/>
                </a:lnTo>
                <a:lnTo>
                  <a:pt x="481" y="117"/>
                </a:lnTo>
                <a:lnTo>
                  <a:pt x="483" y="117"/>
                </a:lnTo>
                <a:lnTo>
                  <a:pt x="485" y="119"/>
                </a:lnTo>
                <a:lnTo>
                  <a:pt x="486" y="121"/>
                </a:lnTo>
                <a:lnTo>
                  <a:pt x="490" y="121"/>
                </a:lnTo>
                <a:lnTo>
                  <a:pt x="492" y="121"/>
                </a:lnTo>
                <a:lnTo>
                  <a:pt x="493" y="119"/>
                </a:lnTo>
                <a:lnTo>
                  <a:pt x="497" y="121"/>
                </a:lnTo>
                <a:lnTo>
                  <a:pt x="499" y="121"/>
                </a:lnTo>
                <a:lnTo>
                  <a:pt x="502" y="121"/>
                </a:lnTo>
                <a:lnTo>
                  <a:pt x="506" y="121"/>
                </a:lnTo>
                <a:lnTo>
                  <a:pt x="507" y="121"/>
                </a:lnTo>
                <a:lnTo>
                  <a:pt x="511" y="121"/>
                </a:lnTo>
                <a:lnTo>
                  <a:pt x="513" y="121"/>
                </a:lnTo>
                <a:lnTo>
                  <a:pt x="514" y="121"/>
                </a:lnTo>
                <a:lnTo>
                  <a:pt x="516" y="119"/>
                </a:lnTo>
                <a:lnTo>
                  <a:pt x="518" y="119"/>
                </a:lnTo>
                <a:lnTo>
                  <a:pt x="521" y="119"/>
                </a:lnTo>
                <a:lnTo>
                  <a:pt x="523" y="119"/>
                </a:lnTo>
                <a:lnTo>
                  <a:pt x="525" y="119"/>
                </a:lnTo>
                <a:lnTo>
                  <a:pt x="527" y="119"/>
                </a:lnTo>
                <a:lnTo>
                  <a:pt x="528" y="117"/>
                </a:lnTo>
                <a:lnTo>
                  <a:pt x="530" y="115"/>
                </a:lnTo>
                <a:lnTo>
                  <a:pt x="530" y="112"/>
                </a:lnTo>
                <a:lnTo>
                  <a:pt x="532" y="112"/>
                </a:lnTo>
                <a:lnTo>
                  <a:pt x="532" y="110"/>
                </a:lnTo>
                <a:lnTo>
                  <a:pt x="534" y="110"/>
                </a:lnTo>
                <a:lnTo>
                  <a:pt x="534" y="108"/>
                </a:lnTo>
                <a:lnTo>
                  <a:pt x="535" y="108"/>
                </a:lnTo>
                <a:lnTo>
                  <a:pt x="537" y="108"/>
                </a:lnTo>
                <a:lnTo>
                  <a:pt x="537" y="107"/>
                </a:lnTo>
                <a:lnTo>
                  <a:pt x="539" y="107"/>
                </a:lnTo>
                <a:lnTo>
                  <a:pt x="539" y="105"/>
                </a:lnTo>
                <a:lnTo>
                  <a:pt x="541" y="105"/>
                </a:lnTo>
                <a:lnTo>
                  <a:pt x="542" y="103"/>
                </a:lnTo>
                <a:lnTo>
                  <a:pt x="544" y="103"/>
                </a:lnTo>
                <a:lnTo>
                  <a:pt x="544" y="101"/>
                </a:lnTo>
                <a:lnTo>
                  <a:pt x="546" y="101"/>
                </a:lnTo>
                <a:lnTo>
                  <a:pt x="548" y="100"/>
                </a:lnTo>
                <a:lnTo>
                  <a:pt x="548" y="101"/>
                </a:lnTo>
                <a:lnTo>
                  <a:pt x="548" y="103"/>
                </a:lnTo>
                <a:lnTo>
                  <a:pt x="549" y="105"/>
                </a:lnTo>
                <a:lnTo>
                  <a:pt x="549" y="107"/>
                </a:lnTo>
                <a:lnTo>
                  <a:pt x="551" y="107"/>
                </a:lnTo>
                <a:lnTo>
                  <a:pt x="551" y="108"/>
                </a:lnTo>
                <a:lnTo>
                  <a:pt x="553" y="108"/>
                </a:lnTo>
                <a:lnTo>
                  <a:pt x="553" y="110"/>
                </a:lnTo>
                <a:lnTo>
                  <a:pt x="553" y="112"/>
                </a:lnTo>
                <a:lnTo>
                  <a:pt x="554" y="112"/>
                </a:lnTo>
                <a:lnTo>
                  <a:pt x="554" y="114"/>
                </a:lnTo>
                <a:lnTo>
                  <a:pt x="556" y="115"/>
                </a:lnTo>
                <a:lnTo>
                  <a:pt x="556" y="117"/>
                </a:lnTo>
                <a:lnTo>
                  <a:pt x="558" y="119"/>
                </a:lnTo>
                <a:lnTo>
                  <a:pt x="558" y="121"/>
                </a:lnTo>
                <a:lnTo>
                  <a:pt x="560" y="121"/>
                </a:lnTo>
                <a:lnTo>
                  <a:pt x="560" y="122"/>
                </a:lnTo>
                <a:lnTo>
                  <a:pt x="561" y="122"/>
                </a:lnTo>
                <a:lnTo>
                  <a:pt x="561" y="124"/>
                </a:lnTo>
                <a:lnTo>
                  <a:pt x="563" y="126"/>
                </a:lnTo>
                <a:lnTo>
                  <a:pt x="563" y="128"/>
                </a:lnTo>
                <a:lnTo>
                  <a:pt x="565" y="129"/>
                </a:lnTo>
                <a:lnTo>
                  <a:pt x="565" y="131"/>
                </a:lnTo>
                <a:lnTo>
                  <a:pt x="567" y="133"/>
                </a:lnTo>
                <a:lnTo>
                  <a:pt x="568" y="135"/>
                </a:lnTo>
                <a:lnTo>
                  <a:pt x="570" y="136"/>
                </a:lnTo>
              </a:path>
            </a:pathLst>
          </a:custGeom>
          <a:solidFill>
            <a:schemeClr val="tx2">
              <a:lumMod val="50000"/>
            </a:schemeClr>
          </a:solidFill>
          <a:ln w="3">
            <a:solidFill>
              <a:srgbClr val="FFFFFF"/>
            </a:solidFill>
            <a:prstDash val="solid"/>
            <a:round/>
            <a:headEnd/>
            <a:tailEnd/>
          </a:ln>
          <a:extLst/>
        </p:spPr>
        <p:txBody>
          <a:bodyPr/>
          <a:lstStyle/>
          <a:p>
            <a:pPr>
              <a:defRPr/>
            </a:pPr>
            <a:endParaRPr lang="en-US">
              <a:latin typeface="Calibri" pitchFamily="34" charset="0"/>
              <a:cs typeface="Arial" charset="0"/>
            </a:endParaRPr>
          </a:p>
        </p:txBody>
      </p:sp>
      <p:sp>
        <p:nvSpPr>
          <p:cNvPr id="160" name="Freeform 478"/>
          <p:cNvSpPr>
            <a:spLocks/>
          </p:cNvSpPr>
          <p:nvPr/>
        </p:nvSpPr>
        <p:spPr bwMode="auto">
          <a:xfrm>
            <a:off x="5105400" y="5367338"/>
            <a:ext cx="114300" cy="215900"/>
          </a:xfrm>
          <a:custGeom>
            <a:avLst/>
            <a:gdLst>
              <a:gd name="T0" fmla="*/ 0 w 72"/>
              <a:gd name="T1" fmla="*/ 2 h 136"/>
              <a:gd name="T2" fmla="*/ 2 w 72"/>
              <a:gd name="T3" fmla="*/ 4 h 136"/>
              <a:gd name="T4" fmla="*/ 4 w 72"/>
              <a:gd name="T5" fmla="*/ 6 h 136"/>
              <a:gd name="T6" fmla="*/ 4 w 72"/>
              <a:gd name="T7" fmla="*/ 9 h 136"/>
              <a:gd name="T8" fmla="*/ 5 w 72"/>
              <a:gd name="T9" fmla="*/ 11 h 136"/>
              <a:gd name="T10" fmla="*/ 9 w 72"/>
              <a:gd name="T11" fmla="*/ 12 h 136"/>
              <a:gd name="T12" fmla="*/ 12 w 72"/>
              <a:gd name="T13" fmla="*/ 14 h 136"/>
              <a:gd name="T14" fmla="*/ 16 w 72"/>
              <a:gd name="T15" fmla="*/ 16 h 136"/>
              <a:gd name="T16" fmla="*/ 18 w 72"/>
              <a:gd name="T17" fmla="*/ 18 h 136"/>
              <a:gd name="T18" fmla="*/ 21 w 72"/>
              <a:gd name="T19" fmla="*/ 19 h 136"/>
              <a:gd name="T20" fmla="*/ 25 w 72"/>
              <a:gd name="T21" fmla="*/ 21 h 136"/>
              <a:gd name="T22" fmla="*/ 26 w 72"/>
              <a:gd name="T23" fmla="*/ 23 h 136"/>
              <a:gd name="T24" fmla="*/ 30 w 72"/>
              <a:gd name="T25" fmla="*/ 26 h 136"/>
              <a:gd name="T26" fmla="*/ 33 w 72"/>
              <a:gd name="T27" fmla="*/ 28 h 136"/>
              <a:gd name="T28" fmla="*/ 35 w 72"/>
              <a:gd name="T29" fmla="*/ 30 h 136"/>
              <a:gd name="T30" fmla="*/ 39 w 72"/>
              <a:gd name="T31" fmla="*/ 33 h 136"/>
              <a:gd name="T32" fmla="*/ 42 w 72"/>
              <a:gd name="T33" fmla="*/ 37 h 136"/>
              <a:gd name="T34" fmla="*/ 44 w 72"/>
              <a:gd name="T35" fmla="*/ 39 h 136"/>
              <a:gd name="T36" fmla="*/ 47 w 72"/>
              <a:gd name="T37" fmla="*/ 40 h 136"/>
              <a:gd name="T38" fmla="*/ 51 w 72"/>
              <a:gd name="T39" fmla="*/ 42 h 136"/>
              <a:gd name="T40" fmla="*/ 53 w 72"/>
              <a:gd name="T41" fmla="*/ 44 h 136"/>
              <a:gd name="T42" fmla="*/ 56 w 72"/>
              <a:gd name="T43" fmla="*/ 46 h 136"/>
              <a:gd name="T44" fmla="*/ 60 w 72"/>
              <a:gd name="T45" fmla="*/ 49 h 136"/>
              <a:gd name="T46" fmla="*/ 63 w 72"/>
              <a:gd name="T47" fmla="*/ 51 h 136"/>
              <a:gd name="T48" fmla="*/ 65 w 72"/>
              <a:gd name="T49" fmla="*/ 53 h 136"/>
              <a:gd name="T50" fmla="*/ 68 w 72"/>
              <a:gd name="T51" fmla="*/ 56 h 136"/>
              <a:gd name="T52" fmla="*/ 70 w 72"/>
              <a:gd name="T53" fmla="*/ 60 h 136"/>
              <a:gd name="T54" fmla="*/ 72 w 72"/>
              <a:gd name="T55" fmla="*/ 65 h 136"/>
              <a:gd name="T56" fmla="*/ 72 w 72"/>
              <a:gd name="T57" fmla="*/ 68 h 136"/>
              <a:gd name="T58" fmla="*/ 72 w 72"/>
              <a:gd name="T59" fmla="*/ 72 h 136"/>
              <a:gd name="T60" fmla="*/ 72 w 72"/>
              <a:gd name="T61" fmla="*/ 75 h 136"/>
              <a:gd name="T62" fmla="*/ 72 w 72"/>
              <a:gd name="T63" fmla="*/ 79 h 136"/>
              <a:gd name="T64" fmla="*/ 72 w 72"/>
              <a:gd name="T65" fmla="*/ 82 h 136"/>
              <a:gd name="T66" fmla="*/ 72 w 72"/>
              <a:gd name="T67" fmla="*/ 86 h 136"/>
              <a:gd name="T68" fmla="*/ 70 w 72"/>
              <a:gd name="T69" fmla="*/ 89 h 136"/>
              <a:gd name="T70" fmla="*/ 67 w 72"/>
              <a:gd name="T71" fmla="*/ 91 h 136"/>
              <a:gd name="T72" fmla="*/ 63 w 72"/>
              <a:gd name="T73" fmla="*/ 93 h 136"/>
              <a:gd name="T74" fmla="*/ 60 w 72"/>
              <a:gd name="T75" fmla="*/ 95 h 136"/>
              <a:gd name="T76" fmla="*/ 58 w 72"/>
              <a:gd name="T77" fmla="*/ 96 h 136"/>
              <a:gd name="T78" fmla="*/ 54 w 72"/>
              <a:gd name="T79" fmla="*/ 100 h 136"/>
              <a:gd name="T80" fmla="*/ 51 w 72"/>
              <a:gd name="T81" fmla="*/ 103 h 136"/>
              <a:gd name="T82" fmla="*/ 49 w 72"/>
              <a:gd name="T83" fmla="*/ 105 h 136"/>
              <a:gd name="T84" fmla="*/ 47 w 72"/>
              <a:gd name="T85" fmla="*/ 107 h 136"/>
              <a:gd name="T86" fmla="*/ 44 w 72"/>
              <a:gd name="T87" fmla="*/ 110 h 136"/>
              <a:gd name="T88" fmla="*/ 42 w 72"/>
              <a:gd name="T89" fmla="*/ 112 h 136"/>
              <a:gd name="T90" fmla="*/ 39 w 72"/>
              <a:gd name="T91" fmla="*/ 114 h 136"/>
              <a:gd name="T92" fmla="*/ 35 w 72"/>
              <a:gd name="T93" fmla="*/ 114 h 136"/>
              <a:gd name="T94" fmla="*/ 32 w 72"/>
              <a:gd name="T95" fmla="*/ 114 h 136"/>
              <a:gd name="T96" fmla="*/ 28 w 72"/>
              <a:gd name="T97" fmla="*/ 115 h 136"/>
              <a:gd name="T98" fmla="*/ 25 w 72"/>
              <a:gd name="T99" fmla="*/ 115 h 136"/>
              <a:gd name="T100" fmla="*/ 23 w 72"/>
              <a:gd name="T101" fmla="*/ 119 h 136"/>
              <a:gd name="T102" fmla="*/ 21 w 72"/>
              <a:gd name="T103" fmla="*/ 121 h 136"/>
              <a:gd name="T104" fmla="*/ 19 w 72"/>
              <a:gd name="T105" fmla="*/ 124 h 136"/>
              <a:gd name="T106" fmla="*/ 16 w 72"/>
              <a:gd name="T107" fmla="*/ 126 h 136"/>
              <a:gd name="T108" fmla="*/ 14 w 72"/>
              <a:gd name="T109" fmla="*/ 128 h 136"/>
              <a:gd name="T110" fmla="*/ 11 w 72"/>
              <a:gd name="T111" fmla="*/ 129 h 136"/>
              <a:gd name="T112" fmla="*/ 9 w 72"/>
              <a:gd name="T113" fmla="*/ 131 h 136"/>
              <a:gd name="T114" fmla="*/ 7 w 72"/>
              <a:gd name="T115" fmla="*/ 133 h 136"/>
              <a:gd name="T116" fmla="*/ 4 w 72"/>
              <a:gd name="T117" fmla="*/ 133 h 136"/>
              <a:gd name="T118" fmla="*/ 2 w 72"/>
              <a:gd name="T119" fmla="*/ 135 h 136"/>
              <a:gd name="T120" fmla="*/ 0 w 72"/>
              <a:gd name="T121"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2" h="136">
                <a:moveTo>
                  <a:pt x="0" y="0"/>
                </a:moveTo>
                <a:lnTo>
                  <a:pt x="0" y="2"/>
                </a:lnTo>
                <a:lnTo>
                  <a:pt x="0" y="4"/>
                </a:lnTo>
                <a:lnTo>
                  <a:pt x="2" y="4"/>
                </a:lnTo>
                <a:lnTo>
                  <a:pt x="2" y="6"/>
                </a:lnTo>
                <a:lnTo>
                  <a:pt x="4" y="6"/>
                </a:lnTo>
                <a:lnTo>
                  <a:pt x="4" y="7"/>
                </a:lnTo>
                <a:lnTo>
                  <a:pt x="4" y="9"/>
                </a:lnTo>
                <a:lnTo>
                  <a:pt x="5" y="9"/>
                </a:lnTo>
                <a:lnTo>
                  <a:pt x="5" y="11"/>
                </a:lnTo>
                <a:lnTo>
                  <a:pt x="7" y="11"/>
                </a:lnTo>
                <a:lnTo>
                  <a:pt x="9" y="12"/>
                </a:lnTo>
                <a:lnTo>
                  <a:pt x="11" y="12"/>
                </a:lnTo>
                <a:lnTo>
                  <a:pt x="12" y="14"/>
                </a:lnTo>
                <a:lnTo>
                  <a:pt x="14" y="14"/>
                </a:lnTo>
                <a:lnTo>
                  <a:pt x="16" y="16"/>
                </a:lnTo>
                <a:lnTo>
                  <a:pt x="18" y="16"/>
                </a:lnTo>
                <a:lnTo>
                  <a:pt x="18" y="18"/>
                </a:lnTo>
                <a:lnTo>
                  <a:pt x="19" y="18"/>
                </a:lnTo>
                <a:lnTo>
                  <a:pt x="21" y="19"/>
                </a:lnTo>
                <a:lnTo>
                  <a:pt x="23" y="21"/>
                </a:lnTo>
                <a:lnTo>
                  <a:pt x="25" y="21"/>
                </a:lnTo>
                <a:lnTo>
                  <a:pt x="25" y="23"/>
                </a:lnTo>
                <a:lnTo>
                  <a:pt x="26" y="23"/>
                </a:lnTo>
                <a:lnTo>
                  <a:pt x="28" y="25"/>
                </a:lnTo>
                <a:lnTo>
                  <a:pt x="30" y="26"/>
                </a:lnTo>
                <a:lnTo>
                  <a:pt x="32" y="28"/>
                </a:lnTo>
                <a:lnTo>
                  <a:pt x="33" y="28"/>
                </a:lnTo>
                <a:lnTo>
                  <a:pt x="33" y="30"/>
                </a:lnTo>
                <a:lnTo>
                  <a:pt x="35" y="30"/>
                </a:lnTo>
                <a:lnTo>
                  <a:pt x="37" y="32"/>
                </a:lnTo>
                <a:lnTo>
                  <a:pt x="39" y="33"/>
                </a:lnTo>
                <a:lnTo>
                  <a:pt x="40" y="35"/>
                </a:lnTo>
                <a:lnTo>
                  <a:pt x="42" y="37"/>
                </a:lnTo>
                <a:lnTo>
                  <a:pt x="44" y="37"/>
                </a:lnTo>
                <a:lnTo>
                  <a:pt x="44" y="39"/>
                </a:lnTo>
                <a:lnTo>
                  <a:pt x="46" y="39"/>
                </a:lnTo>
                <a:lnTo>
                  <a:pt x="47" y="40"/>
                </a:lnTo>
                <a:lnTo>
                  <a:pt x="49" y="42"/>
                </a:lnTo>
                <a:lnTo>
                  <a:pt x="51" y="42"/>
                </a:lnTo>
                <a:lnTo>
                  <a:pt x="51" y="44"/>
                </a:lnTo>
                <a:lnTo>
                  <a:pt x="53" y="44"/>
                </a:lnTo>
                <a:lnTo>
                  <a:pt x="54" y="46"/>
                </a:lnTo>
                <a:lnTo>
                  <a:pt x="56" y="46"/>
                </a:lnTo>
                <a:lnTo>
                  <a:pt x="58" y="47"/>
                </a:lnTo>
                <a:lnTo>
                  <a:pt x="60" y="49"/>
                </a:lnTo>
                <a:lnTo>
                  <a:pt x="61" y="51"/>
                </a:lnTo>
                <a:lnTo>
                  <a:pt x="63" y="51"/>
                </a:lnTo>
                <a:lnTo>
                  <a:pt x="63" y="53"/>
                </a:lnTo>
                <a:lnTo>
                  <a:pt x="65" y="53"/>
                </a:lnTo>
                <a:lnTo>
                  <a:pt x="67" y="54"/>
                </a:lnTo>
                <a:lnTo>
                  <a:pt x="68" y="56"/>
                </a:lnTo>
                <a:lnTo>
                  <a:pt x="70" y="58"/>
                </a:lnTo>
                <a:lnTo>
                  <a:pt x="70" y="60"/>
                </a:lnTo>
                <a:lnTo>
                  <a:pt x="72" y="61"/>
                </a:lnTo>
                <a:lnTo>
                  <a:pt x="72" y="65"/>
                </a:lnTo>
                <a:lnTo>
                  <a:pt x="72" y="67"/>
                </a:lnTo>
                <a:lnTo>
                  <a:pt x="72" y="68"/>
                </a:lnTo>
                <a:lnTo>
                  <a:pt x="72" y="70"/>
                </a:lnTo>
                <a:lnTo>
                  <a:pt x="72" y="72"/>
                </a:lnTo>
                <a:lnTo>
                  <a:pt x="72" y="74"/>
                </a:lnTo>
                <a:lnTo>
                  <a:pt x="72" y="75"/>
                </a:lnTo>
                <a:lnTo>
                  <a:pt x="72" y="77"/>
                </a:lnTo>
                <a:lnTo>
                  <a:pt x="72" y="79"/>
                </a:lnTo>
                <a:lnTo>
                  <a:pt x="72" y="81"/>
                </a:lnTo>
                <a:lnTo>
                  <a:pt x="72" y="82"/>
                </a:lnTo>
                <a:lnTo>
                  <a:pt x="72" y="84"/>
                </a:lnTo>
                <a:lnTo>
                  <a:pt x="72" y="86"/>
                </a:lnTo>
                <a:lnTo>
                  <a:pt x="72" y="88"/>
                </a:lnTo>
                <a:lnTo>
                  <a:pt x="70" y="89"/>
                </a:lnTo>
                <a:lnTo>
                  <a:pt x="68" y="91"/>
                </a:lnTo>
                <a:lnTo>
                  <a:pt x="67" y="91"/>
                </a:lnTo>
                <a:lnTo>
                  <a:pt x="65" y="91"/>
                </a:lnTo>
                <a:lnTo>
                  <a:pt x="63" y="93"/>
                </a:lnTo>
                <a:lnTo>
                  <a:pt x="61" y="95"/>
                </a:lnTo>
                <a:lnTo>
                  <a:pt x="60" y="95"/>
                </a:lnTo>
                <a:lnTo>
                  <a:pt x="60" y="96"/>
                </a:lnTo>
                <a:lnTo>
                  <a:pt x="58" y="96"/>
                </a:lnTo>
                <a:lnTo>
                  <a:pt x="56" y="98"/>
                </a:lnTo>
                <a:lnTo>
                  <a:pt x="54" y="100"/>
                </a:lnTo>
                <a:lnTo>
                  <a:pt x="53" y="101"/>
                </a:lnTo>
                <a:lnTo>
                  <a:pt x="51" y="103"/>
                </a:lnTo>
                <a:lnTo>
                  <a:pt x="49" y="103"/>
                </a:lnTo>
                <a:lnTo>
                  <a:pt x="49" y="105"/>
                </a:lnTo>
                <a:lnTo>
                  <a:pt x="47" y="105"/>
                </a:lnTo>
                <a:lnTo>
                  <a:pt x="47" y="107"/>
                </a:lnTo>
                <a:lnTo>
                  <a:pt x="46" y="108"/>
                </a:lnTo>
                <a:lnTo>
                  <a:pt x="44" y="110"/>
                </a:lnTo>
                <a:lnTo>
                  <a:pt x="42" y="110"/>
                </a:lnTo>
                <a:lnTo>
                  <a:pt x="42" y="112"/>
                </a:lnTo>
                <a:lnTo>
                  <a:pt x="40" y="112"/>
                </a:lnTo>
                <a:lnTo>
                  <a:pt x="39" y="114"/>
                </a:lnTo>
                <a:lnTo>
                  <a:pt x="37" y="114"/>
                </a:lnTo>
                <a:lnTo>
                  <a:pt x="35" y="114"/>
                </a:lnTo>
                <a:lnTo>
                  <a:pt x="33" y="114"/>
                </a:lnTo>
                <a:lnTo>
                  <a:pt x="32" y="114"/>
                </a:lnTo>
                <a:lnTo>
                  <a:pt x="30" y="114"/>
                </a:lnTo>
                <a:lnTo>
                  <a:pt x="28" y="115"/>
                </a:lnTo>
                <a:lnTo>
                  <a:pt x="26" y="115"/>
                </a:lnTo>
                <a:lnTo>
                  <a:pt x="25" y="115"/>
                </a:lnTo>
                <a:lnTo>
                  <a:pt x="23" y="117"/>
                </a:lnTo>
                <a:lnTo>
                  <a:pt x="23" y="119"/>
                </a:lnTo>
                <a:lnTo>
                  <a:pt x="21" y="119"/>
                </a:lnTo>
                <a:lnTo>
                  <a:pt x="21" y="121"/>
                </a:lnTo>
                <a:lnTo>
                  <a:pt x="19" y="122"/>
                </a:lnTo>
                <a:lnTo>
                  <a:pt x="19" y="124"/>
                </a:lnTo>
                <a:lnTo>
                  <a:pt x="18" y="126"/>
                </a:lnTo>
                <a:lnTo>
                  <a:pt x="16" y="126"/>
                </a:lnTo>
                <a:lnTo>
                  <a:pt x="16" y="128"/>
                </a:lnTo>
                <a:lnTo>
                  <a:pt x="14" y="128"/>
                </a:lnTo>
                <a:lnTo>
                  <a:pt x="12" y="129"/>
                </a:lnTo>
                <a:lnTo>
                  <a:pt x="11" y="129"/>
                </a:lnTo>
                <a:lnTo>
                  <a:pt x="9" y="129"/>
                </a:lnTo>
                <a:lnTo>
                  <a:pt x="9" y="131"/>
                </a:lnTo>
                <a:lnTo>
                  <a:pt x="7" y="131"/>
                </a:lnTo>
                <a:lnTo>
                  <a:pt x="7" y="133"/>
                </a:lnTo>
                <a:lnTo>
                  <a:pt x="5" y="133"/>
                </a:lnTo>
                <a:lnTo>
                  <a:pt x="4" y="133"/>
                </a:lnTo>
                <a:lnTo>
                  <a:pt x="4" y="135"/>
                </a:lnTo>
                <a:lnTo>
                  <a:pt x="2" y="135"/>
                </a:lnTo>
                <a:lnTo>
                  <a:pt x="2" y="136"/>
                </a:lnTo>
                <a:lnTo>
                  <a:pt x="0" y="136"/>
                </a:lnTo>
              </a:path>
            </a:pathLst>
          </a:custGeom>
          <a:solidFill>
            <a:schemeClr val="tx2">
              <a:lumMod val="50000"/>
            </a:schemeClr>
          </a:solidFill>
          <a:ln w="3">
            <a:solidFill>
              <a:schemeClr val="tx2">
                <a:lumMod val="50000"/>
              </a:schemeClr>
            </a:solidFill>
            <a:prstDash val="solid"/>
            <a:round/>
            <a:headEnd/>
            <a:tailEnd/>
          </a:ln>
          <a:extLst/>
        </p:spPr>
        <p:txBody>
          <a:bodyPr/>
          <a:lstStyle/>
          <a:p>
            <a:pPr>
              <a:defRPr/>
            </a:pPr>
            <a:endParaRPr lang="en-US">
              <a:latin typeface="Calibri" pitchFamily="34" charset="0"/>
              <a:cs typeface="Arial" charset="0"/>
            </a:endParaRPr>
          </a:p>
        </p:txBody>
      </p:sp>
      <p:sp>
        <p:nvSpPr>
          <p:cNvPr id="161" name="Freeform 479"/>
          <p:cNvSpPr>
            <a:spLocks/>
          </p:cNvSpPr>
          <p:nvPr/>
        </p:nvSpPr>
        <p:spPr bwMode="auto">
          <a:xfrm>
            <a:off x="3960813" y="1638300"/>
            <a:ext cx="1003300" cy="1039813"/>
          </a:xfrm>
          <a:custGeom>
            <a:avLst/>
            <a:gdLst>
              <a:gd name="T0" fmla="*/ 56 w 632"/>
              <a:gd name="T1" fmla="*/ 159 h 655"/>
              <a:gd name="T2" fmla="*/ 32 w 632"/>
              <a:gd name="T3" fmla="*/ 155 h 655"/>
              <a:gd name="T4" fmla="*/ 168 w 632"/>
              <a:gd name="T5" fmla="*/ 31 h 655"/>
              <a:gd name="T6" fmla="*/ 206 w 632"/>
              <a:gd name="T7" fmla="*/ 31 h 655"/>
              <a:gd name="T8" fmla="*/ 236 w 632"/>
              <a:gd name="T9" fmla="*/ 14 h 655"/>
              <a:gd name="T10" fmla="*/ 260 w 632"/>
              <a:gd name="T11" fmla="*/ 33 h 655"/>
              <a:gd name="T12" fmla="*/ 299 w 632"/>
              <a:gd name="T13" fmla="*/ 45 h 655"/>
              <a:gd name="T14" fmla="*/ 327 w 632"/>
              <a:gd name="T15" fmla="*/ 61 h 655"/>
              <a:gd name="T16" fmla="*/ 358 w 632"/>
              <a:gd name="T17" fmla="*/ 82 h 655"/>
              <a:gd name="T18" fmla="*/ 381 w 632"/>
              <a:gd name="T19" fmla="*/ 108 h 655"/>
              <a:gd name="T20" fmla="*/ 414 w 632"/>
              <a:gd name="T21" fmla="*/ 113 h 655"/>
              <a:gd name="T22" fmla="*/ 438 w 632"/>
              <a:gd name="T23" fmla="*/ 131 h 655"/>
              <a:gd name="T24" fmla="*/ 472 w 632"/>
              <a:gd name="T25" fmla="*/ 133 h 655"/>
              <a:gd name="T26" fmla="*/ 510 w 632"/>
              <a:gd name="T27" fmla="*/ 133 h 655"/>
              <a:gd name="T28" fmla="*/ 547 w 632"/>
              <a:gd name="T29" fmla="*/ 131 h 655"/>
              <a:gd name="T30" fmla="*/ 585 w 632"/>
              <a:gd name="T31" fmla="*/ 131 h 655"/>
              <a:gd name="T32" fmla="*/ 623 w 632"/>
              <a:gd name="T33" fmla="*/ 131 h 655"/>
              <a:gd name="T34" fmla="*/ 629 w 632"/>
              <a:gd name="T35" fmla="*/ 166 h 655"/>
              <a:gd name="T36" fmla="*/ 622 w 632"/>
              <a:gd name="T37" fmla="*/ 202 h 655"/>
              <a:gd name="T38" fmla="*/ 613 w 632"/>
              <a:gd name="T39" fmla="*/ 239 h 655"/>
              <a:gd name="T40" fmla="*/ 601 w 632"/>
              <a:gd name="T41" fmla="*/ 276 h 655"/>
              <a:gd name="T42" fmla="*/ 569 w 632"/>
              <a:gd name="T43" fmla="*/ 293 h 655"/>
              <a:gd name="T44" fmla="*/ 545 w 632"/>
              <a:gd name="T45" fmla="*/ 274 h 655"/>
              <a:gd name="T46" fmla="*/ 526 w 632"/>
              <a:gd name="T47" fmla="*/ 279 h 655"/>
              <a:gd name="T48" fmla="*/ 526 w 632"/>
              <a:gd name="T49" fmla="*/ 318 h 655"/>
              <a:gd name="T50" fmla="*/ 524 w 632"/>
              <a:gd name="T51" fmla="*/ 361 h 655"/>
              <a:gd name="T52" fmla="*/ 524 w 632"/>
              <a:gd name="T53" fmla="*/ 400 h 655"/>
              <a:gd name="T54" fmla="*/ 524 w 632"/>
              <a:gd name="T55" fmla="*/ 438 h 655"/>
              <a:gd name="T56" fmla="*/ 522 w 632"/>
              <a:gd name="T57" fmla="*/ 473 h 655"/>
              <a:gd name="T58" fmla="*/ 522 w 632"/>
              <a:gd name="T59" fmla="*/ 510 h 655"/>
              <a:gd name="T60" fmla="*/ 498 w 632"/>
              <a:gd name="T61" fmla="*/ 517 h 655"/>
              <a:gd name="T62" fmla="*/ 472 w 632"/>
              <a:gd name="T63" fmla="*/ 559 h 655"/>
              <a:gd name="T64" fmla="*/ 458 w 632"/>
              <a:gd name="T65" fmla="*/ 581 h 655"/>
              <a:gd name="T66" fmla="*/ 432 w 632"/>
              <a:gd name="T67" fmla="*/ 599 h 655"/>
              <a:gd name="T68" fmla="*/ 398 w 632"/>
              <a:gd name="T69" fmla="*/ 611 h 655"/>
              <a:gd name="T70" fmla="*/ 365 w 632"/>
              <a:gd name="T71" fmla="*/ 623 h 655"/>
              <a:gd name="T72" fmla="*/ 339 w 632"/>
              <a:gd name="T73" fmla="*/ 639 h 655"/>
              <a:gd name="T74" fmla="*/ 316 w 632"/>
              <a:gd name="T75" fmla="*/ 655 h 655"/>
              <a:gd name="T76" fmla="*/ 299 w 632"/>
              <a:gd name="T77" fmla="*/ 628 h 655"/>
              <a:gd name="T78" fmla="*/ 288 w 632"/>
              <a:gd name="T79" fmla="*/ 600 h 655"/>
              <a:gd name="T80" fmla="*/ 266 w 632"/>
              <a:gd name="T81" fmla="*/ 576 h 655"/>
              <a:gd name="T82" fmla="*/ 252 w 632"/>
              <a:gd name="T83" fmla="*/ 543 h 655"/>
              <a:gd name="T84" fmla="*/ 243 w 632"/>
              <a:gd name="T85" fmla="*/ 513 h 655"/>
              <a:gd name="T86" fmla="*/ 222 w 632"/>
              <a:gd name="T87" fmla="*/ 499 h 655"/>
              <a:gd name="T88" fmla="*/ 196 w 632"/>
              <a:gd name="T89" fmla="*/ 477 h 655"/>
              <a:gd name="T90" fmla="*/ 161 w 632"/>
              <a:gd name="T91" fmla="*/ 477 h 655"/>
              <a:gd name="T92" fmla="*/ 137 w 632"/>
              <a:gd name="T93" fmla="*/ 487 h 655"/>
              <a:gd name="T94" fmla="*/ 117 w 632"/>
              <a:gd name="T95" fmla="*/ 457 h 655"/>
              <a:gd name="T96" fmla="*/ 91 w 632"/>
              <a:gd name="T97" fmla="*/ 428 h 655"/>
              <a:gd name="T98" fmla="*/ 63 w 632"/>
              <a:gd name="T99" fmla="*/ 400 h 655"/>
              <a:gd name="T100" fmla="*/ 28 w 632"/>
              <a:gd name="T101" fmla="*/ 401 h 655"/>
              <a:gd name="T102" fmla="*/ 39 w 632"/>
              <a:gd name="T103" fmla="*/ 368 h 655"/>
              <a:gd name="T104" fmla="*/ 51 w 632"/>
              <a:gd name="T105" fmla="*/ 335 h 655"/>
              <a:gd name="T106" fmla="*/ 62 w 632"/>
              <a:gd name="T107" fmla="*/ 304 h 655"/>
              <a:gd name="T108" fmla="*/ 58 w 632"/>
              <a:gd name="T109" fmla="*/ 271 h 655"/>
              <a:gd name="T110" fmla="*/ 72 w 632"/>
              <a:gd name="T111" fmla="*/ 237 h 655"/>
              <a:gd name="T112" fmla="*/ 105 w 632"/>
              <a:gd name="T113" fmla="*/ 232 h 655"/>
              <a:gd name="T114" fmla="*/ 133 w 632"/>
              <a:gd name="T115" fmla="*/ 220 h 655"/>
              <a:gd name="T116" fmla="*/ 151 w 632"/>
              <a:gd name="T117" fmla="*/ 197 h 655"/>
              <a:gd name="T118" fmla="*/ 121 w 632"/>
              <a:gd name="T119" fmla="*/ 176 h 655"/>
              <a:gd name="T120" fmla="*/ 102 w 632"/>
              <a:gd name="T121" fmla="*/ 152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2" h="655">
                <a:moveTo>
                  <a:pt x="81" y="161"/>
                </a:moveTo>
                <a:lnTo>
                  <a:pt x="79" y="161"/>
                </a:lnTo>
                <a:lnTo>
                  <a:pt x="79" y="159"/>
                </a:lnTo>
                <a:lnTo>
                  <a:pt x="77" y="159"/>
                </a:lnTo>
                <a:lnTo>
                  <a:pt x="77" y="161"/>
                </a:lnTo>
                <a:lnTo>
                  <a:pt x="75" y="159"/>
                </a:lnTo>
                <a:lnTo>
                  <a:pt x="74" y="161"/>
                </a:lnTo>
                <a:lnTo>
                  <a:pt x="72" y="161"/>
                </a:lnTo>
                <a:lnTo>
                  <a:pt x="72" y="159"/>
                </a:lnTo>
                <a:lnTo>
                  <a:pt x="70" y="159"/>
                </a:lnTo>
                <a:lnTo>
                  <a:pt x="70" y="157"/>
                </a:lnTo>
                <a:lnTo>
                  <a:pt x="69" y="157"/>
                </a:lnTo>
                <a:lnTo>
                  <a:pt x="69" y="159"/>
                </a:lnTo>
                <a:lnTo>
                  <a:pt x="69" y="157"/>
                </a:lnTo>
                <a:lnTo>
                  <a:pt x="67" y="157"/>
                </a:lnTo>
                <a:lnTo>
                  <a:pt x="65" y="157"/>
                </a:lnTo>
                <a:lnTo>
                  <a:pt x="63" y="157"/>
                </a:lnTo>
                <a:lnTo>
                  <a:pt x="62" y="157"/>
                </a:lnTo>
                <a:lnTo>
                  <a:pt x="60" y="159"/>
                </a:lnTo>
                <a:lnTo>
                  <a:pt x="58" y="157"/>
                </a:lnTo>
                <a:lnTo>
                  <a:pt x="58" y="159"/>
                </a:lnTo>
                <a:lnTo>
                  <a:pt x="56" y="159"/>
                </a:lnTo>
                <a:lnTo>
                  <a:pt x="55" y="159"/>
                </a:lnTo>
                <a:lnTo>
                  <a:pt x="55" y="157"/>
                </a:lnTo>
                <a:lnTo>
                  <a:pt x="53" y="159"/>
                </a:lnTo>
                <a:lnTo>
                  <a:pt x="51" y="159"/>
                </a:lnTo>
                <a:lnTo>
                  <a:pt x="53" y="159"/>
                </a:lnTo>
                <a:lnTo>
                  <a:pt x="53" y="157"/>
                </a:lnTo>
                <a:lnTo>
                  <a:pt x="51" y="155"/>
                </a:lnTo>
                <a:lnTo>
                  <a:pt x="51" y="157"/>
                </a:lnTo>
                <a:lnTo>
                  <a:pt x="49" y="157"/>
                </a:lnTo>
                <a:lnTo>
                  <a:pt x="48" y="157"/>
                </a:lnTo>
                <a:lnTo>
                  <a:pt x="48" y="159"/>
                </a:lnTo>
                <a:lnTo>
                  <a:pt x="46" y="159"/>
                </a:lnTo>
                <a:lnTo>
                  <a:pt x="44" y="159"/>
                </a:lnTo>
                <a:lnTo>
                  <a:pt x="42" y="159"/>
                </a:lnTo>
                <a:lnTo>
                  <a:pt x="41" y="159"/>
                </a:lnTo>
                <a:lnTo>
                  <a:pt x="39" y="157"/>
                </a:lnTo>
                <a:lnTo>
                  <a:pt x="37" y="157"/>
                </a:lnTo>
                <a:lnTo>
                  <a:pt x="37" y="155"/>
                </a:lnTo>
                <a:lnTo>
                  <a:pt x="35" y="155"/>
                </a:lnTo>
                <a:lnTo>
                  <a:pt x="35" y="157"/>
                </a:lnTo>
                <a:lnTo>
                  <a:pt x="34" y="155"/>
                </a:lnTo>
                <a:lnTo>
                  <a:pt x="32" y="155"/>
                </a:lnTo>
                <a:lnTo>
                  <a:pt x="32" y="154"/>
                </a:lnTo>
                <a:lnTo>
                  <a:pt x="32" y="152"/>
                </a:lnTo>
                <a:lnTo>
                  <a:pt x="30" y="152"/>
                </a:lnTo>
                <a:lnTo>
                  <a:pt x="28" y="150"/>
                </a:lnTo>
                <a:lnTo>
                  <a:pt x="27" y="148"/>
                </a:lnTo>
                <a:lnTo>
                  <a:pt x="27" y="147"/>
                </a:lnTo>
                <a:lnTo>
                  <a:pt x="27" y="145"/>
                </a:lnTo>
                <a:lnTo>
                  <a:pt x="0" y="79"/>
                </a:lnTo>
                <a:lnTo>
                  <a:pt x="124" y="26"/>
                </a:lnTo>
                <a:lnTo>
                  <a:pt x="126" y="0"/>
                </a:lnTo>
                <a:lnTo>
                  <a:pt x="133" y="4"/>
                </a:lnTo>
                <a:lnTo>
                  <a:pt x="137" y="7"/>
                </a:lnTo>
                <a:lnTo>
                  <a:pt x="140" y="10"/>
                </a:lnTo>
                <a:lnTo>
                  <a:pt x="145" y="14"/>
                </a:lnTo>
                <a:lnTo>
                  <a:pt x="156" y="26"/>
                </a:lnTo>
                <a:lnTo>
                  <a:pt x="159" y="31"/>
                </a:lnTo>
                <a:lnTo>
                  <a:pt x="161" y="31"/>
                </a:lnTo>
                <a:lnTo>
                  <a:pt x="161" y="33"/>
                </a:lnTo>
                <a:lnTo>
                  <a:pt x="163" y="33"/>
                </a:lnTo>
                <a:lnTo>
                  <a:pt x="164" y="31"/>
                </a:lnTo>
                <a:lnTo>
                  <a:pt x="166" y="33"/>
                </a:lnTo>
                <a:lnTo>
                  <a:pt x="168" y="31"/>
                </a:lnTo>
                <a:lnTo>
                  <a:pt x="170" y="31"/>
                </a:lnTo>
                <a:lnTo>
                  <a:pt x="170" y="33"/>
                </a:lnTo>
                <a:lnTo>
                  <a:pt x="171" y="33"/>
                </a:lnTo>
                <a:lnTo>
                  <a:pt x="173" y="33"/>
                </a:lnTo>
                <a:lnTo>
                  <a:pt x="175" y="31"/>
                </a:lnTo>
                <a:lnTo>
                  <a:pt x="177" y="31"/>
                </a:lnTo>
                <a:lnTo>
                  <a:pt x="178" y="33"/>
                </a:lnTo>
                <a:lnTo>
                  <a:pt x="180" y="31"/>
                </a:lnTo>
                <a:lnTo>
                  <a:pt x="182" y="31"/>
                </a:lnTo>
                <a:lnTo>
                  <a:pt x="184" y="30"/>
                </a:lnTo>
                <a:lnTo>
                  <a:pt x="187" y="28"/>
                </a:lnTo>
                <a:lnTo>
                  <a:pt x="189" y="28"/>
                </a:lnTo>
                <a:lnTo>
                  <a:pt x="191" y="28"/>
                </a:lnTo>
                <a:lnTo>
                  <a:pt x="192" y="28"/>
                </a:lnTo>
                <a:lnTo>
                  <a:pt x="196" y="28"/>
                </a:lnTo>
                <a:lnTo>
                  <a:pt x="198" y="28"/>
                </a:lnTo>
                <a:lnTo>
                  <a:pt x="199" y="30"/>
                </a:lnTo>
                <a:lnTo>
                  <a:pt x="201" y="31"/>
                </a:lnTo>
                <a:lnTo>
                  <a:pt x="203" y="31"/>
                </a:lnTo>
                <a:lnTo>
                  <a:pt x="205" y="31"/>
                </a:lnTo>
                <a:lnTo>
                  <a:pt x="206" y="30"/>
                </a:lnTo>
                <a:lnTo>
                  <a:pt x="206" y="31"/>
                </a:lnTo>
                <a:lnTo>
                  <a:pt x="208" y="31"/>
                </a:lnTo>
                <a:lnTo>
                  <a:pt x="210" y="31"/>
                </a:lnTo>
                <a:lnTo>
                  <a:pt x="212" y="30"/>
                </a:lnTo>
                <a:lnTo>
                  <a:pt x="213" y="30"/>
                </a:lnTo>
                <a:lnTo>
                  <a:pt x="215" y="30"/>
                </a:lnTo>
                <a:lnTo>
                  <a:pt x="217" y="28"/>
                </a:lnTo>
                <a:lnTo>
                  <a:pt x="219" y="28"/>
                </a:lnTo>
                <a:lnTo>
                  <a:pt x="224" y="28"/>
                </a:lnTo>
                <a:lnTo>
                  <a:pt x="224" y="26"/>
                </a:lnTo>
                <a:lnTo>
                  <a:pt x="224" y="24"/>
                </a:lnTo>
                <a:lnTo>
                  <a:pt x="226" y="23"/>
                </a:lnTo>
                <a:lnTo>
                  <a:pt x="226" y="21"/>
                </a:lnTo>
                <a:lnTo>
                  <a:pt x="226" y="19"/>
                </a:lnTo>
                <a:lnTo>
                  <a:pt x="226" y="17"/>
                </a:lnTo>
                <a:lnTo>
                  <a:pt x="227" y="16"/>
                </a:lnTo>
                <a:lnTo>
                  <a:pt x="227" y="14"/>
                </a:lnTo>
                <a:lnTo>
                  <a:pt x="229" y="12"/>
                </a:lnTo>
                <a:lnTo>
                  <a:pt x="231" y="10"/>
                </a:lnTo>
                <a:lnTo>
                  <a:pt x="233" y="10"/>
                </a:lnTo>
                <a:lnTo>
                  <a:pt x="233" y="12"/>
                </a:lnTo>
                <a:lnTo>
                  <a:pt x="234" y="12"/>
                </a:lnTo>
                <a:lnTo>
                  <a:pt x="236" y="14"/>
                </a:lnTo>
                <a:lnTo>
                  <a:pt x="238" y="14"/>
                </a:lnTo>
                <a:lnTo>
                  <a:pt x="240" y="16"/>
                </a:lnTo>
                <a:lnTo>
                  <a:pt x="240" y="17"/>
                </a:lnTo>
                <a:lnTo>
                  <a:pt x="241" y="17"/>
                </a:lnTo>
                <a:lnTo>
                  <a:pt x="241" y="19"/>
                </a:lnTo>
                <a:lnTo>
                  <a:pt x="243" y="21"/>
                </a:lnTo>
                <a:lnTo>
                  <a:pt x="245" y="21"/>
                </a:lnTo>
                <a:lnTo>
                  <a:pt x="245" y="23"/>
                </a:lnTo>
                <a:lnTo>
                  <a:pt x="247" y="23"/>
                </a:lnTo>
                <a:lnTo>
                  <a:pt x="247" y="24"/>
                </a:lnTo>
                <a:lnTo>
                  <a:pt x="248" y="24"/>
                </a:lnTo>
                <a:lnTo>
                  <a:pt x="248" y="26"/>
                </a:lnTo>
                <a:lnTo>
                  <a:pt x="250" y="28"/>
                </a:lnTo>
                <a:lnTo>
                  <a:pt x="252" y="28"/>
                </a:lnTo>
                <a:lnTo>
                  <a:pt x="252" y="30"/>
                </a:lnTo>
                <a:lnTo>
                  <a:pt x="253" y="30"/>
                </a:lnTo>
                <a:lnTo>
                  <a:pt x="253" y="31"/>
                </a:lnTo>
                <a:lnTo>
                  <a:pt x="255" y="31"/>
                </a:lnTo>
                <a:lnTo>
                  <a:pt x="257" y="31"/>
                </a:lnTo>
                <a:lnTo>
                  <a:pt x="257" y="33"/>
                </a:lnTo>
                <a:lnTo>
                  <a:pt x="259" y="33"/>
                </a:lnTo>
                <a:lnTo>
                  <a:pt x="260" y="33"/>
                </a:lnTo>
                <a:lnTo>
                  <a:pt x="262" y="33"/>
                </a:lnTo>
                <a:lnTo>
                  <a:pt x="264" y="33"/>
                </a:lnTo>
                <a:lnTo>
                  <a:pt x="266" y="33"/>
                </a:lnTo>
                <a:lnTo>
                  <a:pt x="267" y="33"/>
                </a:lnTo>
                <a:lnTo>
                  <a:pt x="269" y="33"/>
                </a:lnTo>
                <a:lnTo>
                  <a:pt x="271" y="33"/>
                </a:lnTo>
                <a:lnTo>
                  <a:pt x="273" y="33"/>
                </a:lnTo>
                <a:lnTo>
                  <a:pt x="274" y="33"/>
                </a:lnTo>
                <a:lnTo>
                  <a:pt x="276" y="33"/>
                </a:lnTo>
                <a:lnTo>
                  <a:pt x="278" y="33"/>
                </a:lnTo>
                <a:lnTo>
                  <a:pt x="280" y="33"/>
                </a:lnTo>
                <a:lnTo>
                  <a:pt x="281" y="35"/>
                </a:lnTo>
                <a:lnTo>
                  <a:pt x="283" y="35"/>
                </a:lnTo>
                <a:lnTo>
                  <a:pt x="285" y="37"/>
                </a:lnTo>
                <a:lnTo>
                  <a:pt x="287" y="38"/>
                </a:lnTo>
                <a:lnTo>
                  <a:pt x="288" y="38"/>
                </a:lnTo>
                <a:lnTo>
                  <a:pt x="290" y="40"/>
                </a:lnTo>
                <a:lnTo>
                  <a:pt x="292" y="42"/>
                </a:lnTo>
                <a:lnTo>
                  <a:pt x="294" y="42"/>
                </a:lnTo>
                <a:lnTo>
                  <a:pt x="295" y="44"/>
                </a:lnTo>
                <a:lnTo>
                  <a:pt x="297" y="44"/>
                </a:lnTo>
                <a:lnTo>
                  <a:pt x="299" y="45"/>
                </a:lnTo>
                <a:lnTo>
                  <a:pt x="301" y="45"/>
                </a:lnTo>
                <a:lnTo>
                  <a:pt x="301" y="47"/>
                </a:lnTo>
                <a:lnTo>
                  <a:pt x="302" y="47"/>
                </a:lnTo>
                <a:lnTo>
                  <a:pt x="304" y="47"/>
                </a:lnTo>
                <a:lnTo>
                  <a:pt x="304" y="49"/>
                </a:lnTo>
                <a:lnTo>
                  <a:pt x="306" y="49"/>
                </a:lnTo>
                <a:lnTo>
                  <a:pt x="308" y="49"/>
                </a:lnTo>
                <a:lnTo>
                  <a:pt x="309" y="49"/>
                </a:lnTo>
                <a:lnTo>
                  <a:pt x="311" y="49"/>
                </a:lnTo>
                <a:lnTo>
                  <a:pt x="313" y="49"/>
                </a:lnTo>
                <a:lnTo>
                  <a:pt x="315" y="49"/>
                </a:lnTo>
                <a:lnTo>
                  <a:pt x="316" y="51"/>
                </a:lnTo>
                <a:lnTo>
                  <a:pt x="318" y="49"/>
                </a:lnTo>
                <a:lnTo>
                  <a:pt x="320" y="49"/>
                </a:lnTo>
                <a:lnTo>
                  <a:pt x="322" y="51"/>
                </a:lnTo>
                <a:lnTo>
                  <a:pt x="323" y="52"/>
                </a:lnTo>
                <a:lnTo>
                  <a:pt x="323" y="54"/>
                </a:lnTo>
                <a:lnTo>
                  <a:pt x="323" y="56"/>
                </a:lnTo>
                <a:lnTo>
                  <a:pt x="323" y="58"/>
                </a:lnTo>
                <a:lnTo>
                  <a:pt x="325" y="58"/>
                </a:lnTo>
                <a:lnTo>
                  <a:pt x="325" y="59"/>
                </a:lnTo>
                <a:lnTo>
                  <a:pt x="327" y="61"/>
                </a:lnTo>
                <a:lnTo>
                  <a:pt x="327" y="63"/>
                </a:lnTo>
                <a:lnTo>
                  <a:pt x="329" y="65"/>
                </a:lnTo>
                <a:lnTo>
                  <a:pt x="330" y="66"/>
                </a:lnTo>
                <a:lnTo>
                  <a:pt x="332" y="66"/>
                </a:lnTo>
                <a:lnTo>
                  <a:pt x="332" y="68"/>
                </a:lnTo>
                <a:lnTo>
                  <a:pt x="334" y="68"/>
                </a:lnTo>
                <a:lnTo>
                  <a:pt x="336" y="70"/>
                </a:lnTo>
                <a:lnTo>
                  <a:pt x="337" y="72"/>
                </a:lnTo>
                <a:lnTo>
                  <a:pt x="339" y="72"/>
                </a:lnTo>
                <a:lnTo>
                  <a:pt x="339" y="73"/>
                </a:lnTo>
                <a:lnTo>
                  <a:pt x="341" y="73"/>
                </a:lnTo>
                <a:lnTo>
                  <a:pt x="342" y="73"/>
                </a:lnTo>
                <a:lnTo>
                  <a:pt x="344" y="75"/>
                </a:lnTo>
                <a:lnTo>
                  <a:pt x="346" y="77"/>
                </a:lnTo>
                <a:lnTo>
                  <a:pt x="348" y="77"/>
                </a:lnTo>
                <a:lnTo>
                  <a:pt x="349" y="77"/>
                </a:lnTo>
                <a:lnTo>
                  <a:pt x="351" y="79"/>
                </a:lnTo>
                <a:lnTo>
                  <a:pt x="353" y="79"/>
                </a:lnTo>
                <a:lnTo>
                  <a:pt x="355" y="79"/>
                </a:lnTo>
                <a:lnTo>
                  <a:pt x="355" y="80"/>
                </a:lnTo>
                <a:lnTo>
                  <a:pt x="356" y="80"/>
                </a:lnTo>
                <a:lnTo>
                  <a:pt x="358" y="82"/>
                </a:lnTo>
                <a:lnTo>
                  <a:pt x="360" y="84"/>
                </a:lnTo>
                <a:lnTo>
                  <a:pt x="362" y="86"/>
                </a:lnTo>
                <a:lnTo>
                  <a:pt x="362" y="87"/>
                </a:lnTo>
                <a:lnTo>
                  <a:pt x="363" y="87"/>
                </a:lnTo>
                <a:lnTo>
                  <a:pt x="365" y="89"/>
                </a:lnTo>
                <a:lnTo>
                  <a:pt x="367" y="89"/>
                </a:lnTo>
                <a:lnTo>
                  <a:pt x="369" y="91"/>
                </a:lnTo>
                <a:lnTo>
                  <a:pt x="369" y="93"/>
                </a:lnTo>
                <a:lnTo>
                  <a:pt x="370" y="93"/>
                </a:lnTo>
                <a:lnTo>
                  <a:pt x="372" y="93"/>
                </a:lnTo>
                <a:lnTo>
                  <a:pt x="374" y="93"/>
                </a:lnTo>
                <a:lnTo>
                  <a:pt x="374" y="94"/>
                </a:lnTo>
                <a:lnTo>
                  <a:pt x="376" y="94"/>
                </a:lnTo>
                <a:lnTo>
                  <a:pt x="376" y="96"/>
                </a:lnTo>
                <a:lnTo>
                  <a:pt x="376" y="98"/>
                </a:lnTo>
                <a:lnTo>
                  <a:pt x="376" y="100"/>
                </a:lnTo>
                <a:lnTo>
                  <a:pt x="377" y="101"/>
                </a:lnTo>
                <a:lnTo>
                  <a:pt x="377" y="103"/>
                </a:lnTo>
                <a:lnTo>
                  <a:pt x="379" y="103"/>
                </a:lnTo>
                <a:lnTo>
                  <a:pt x="379" y="105"/>
                </a:lnTo>
                <a:lnTo>
                  <a:pt x="381" y="106"/>
                </a:lnTo>
                <a:lnTo>
                  <a:pt x="381" y="108"/>
                </a:lnTo>
                <a:lnTo>
                  <a:pt x="383" y="108"/>
                </a:lnTo>
                <a:lnTo>
                  <a:pt x="383" y="110"/>
                </a:lnTo>
                <a:lnTo>
                  <a:pt x="384" y="112"/>
                </a:lnTo>
                <a:lnTo>
                  <a:pt x="386" y="113"/>
                </a:lnTo>
                <a:lnTo>
                  <a:pt x="388" y="113"/>
                </a:lnTo>
                <a:lnTo>
                  <a:pt x="390" y="115"/>
                </a:lnTo>
                <a:lnTo>
                  <a:pt x="391" y="115"/>
                </a:lnTo>
                <a:lnTo>
                  <a:pt x="393" y="115"/>
                </a:lnTo>
                <a:lnTo>
                  <a:pt x="395" y="115"/>
                </a:lnTo>
                <a:lnTo>
                  <a:pt x="397" y="115"/>
                </a:lnTo>
                <a:lnTo>
                  <a:pt x="398" y="115"/>
                </a:lnTo>
                <a:lnTo>
                  <a:pt x="400" y="115"/>
                </a:lnTo>
                <a:lnTo>
                  <a:pt x="402" y="115"/>
                </a:lnTo>
                <a:lnTo>
                  <a:pt x="404" y="113"/>
                </a:lnTo>
                <a:lnTo>
                  <a:pt x="405" y="113"/>
                </a:lnTo>
                <a:lnTo>
                  <a:pt x="407" y="112"/>
                </a:lnTo>
                <a:lnTo>
                  <a:pt x="409" y="112"/>
                </a:lnTo>
                <a:lnTo>
                  <a:pt x="409" y="110"/>
                </a:lnTo>
                <a:lnTo>
                  <a:pt x="411" y="112"/>
                </a:lnTo>
                <a:lnTo>
                  <a:pt x="412" y="112"/>
                </a:lnTo>
                <a:lnTo>
                  <a:pt x="412" y="113"/>
                </a:lnTo>
                <a:lnTo>
                  <a:pt x="414" y="113"/>
                </a:lnTo>
                <a:lnTo>
                  <a:pt x="414" y="115"/>
                </a:lnTo>
                <a:lnTo>
                  <a:pt x="416" y="117"/>
                </a:lnTo>
                <a:lnTo>
                  <a:pt x="418" y="117"/>
                </a:lnTo>
                <a:lnTo>
                  <a:pt x="418" y="119"/>
                </a:lnTo>
                <a:lnTo>
                  <a:pt x="419" y="119"/>
                </a:lnTo>
                <a:lnTo>
                  <a:pt x="421" y="120"/>
                </a:lnTo>
                <a:lnTo>
                  <a:pt x="423" y="122"/>
                </a:lnTo>
                <a:lnTo>
                  <a:pt x="425" y="122"/>
                </a:lnTo>
                <a:lnTo>
                  <a:pt x="426" y="122"/>
                </a:lnTo>
                <a:lnTo>
                  <a:pt x="426" y="124"/>
                </a:lnTo>
                <a:lnTo>
                  <a:pt x="428" y="124"/>
                </a:lnTo>
                <a:lnTo>
                  <a:pt x="430" y="124"/>
                </a:lnTo>
                <a:lnTo>
                  <a:pt x="430" y="126"/>
                </a:lnTo>
                <a:lnTo>
                  <a:pt x="432" y="126"/>
                </a:lnTo>
                <a:lnTo>
                  <a:pt x="432" y="127"/>
                </a:lnTo>
                <a:lnTo>
                  <a:pt x="433" y="127"/>
                </a:lnTo>
                <a:lnTo>
                  <a:pt x="435" y="129"/>
                </a:lnTo>
                <a:lnTo>
                  <a:pt x="435" y="127"/>
                </a:lnTo>
                <a:lnTo>
                  <a:pt x="437" y="127"/>
                </a:lnTo>
                <a:lnTo>
                  <a:pt x="437" y="129"/>
                </a:lnTo>
                <a:lnTo>
                  <a:pt x="438" y="129"/>
                </a:lnTo>
                <a:lnTo>
                  <a:pt x="438" y="131"/>
                </a:lnTo>
                <a:lnTo>
                  <a:pt x="440" y="131"/>
                </a:lnTo>
                <a:lnTo>
                  <a:pt x="440" y="133"/>
                </a:lnTo>
                <a:lnTo>
                  <a:pt x="442" y="134"/>
                </a:lnTo>
                <a:lnTo>
                  <a:pt x="444" y="134"/>
                </a:lnTo>
                <a:lnTo>
                  <a:pt x="445" y="134"/>
                </a:lnTo>
                <a:lnTo>
                  <a:pt x="447" y="133"/>
                </a:lnTo>
                <a:lnTo>
                  <a:pt x="449" y="133"/>
                </a:lnTo>
                <a:lnTo>
                  <a:pt x="451" y="133"/>
                </a:lnTo>
                <a:lnTo>
                  <a:pt x="451" y="131"/>
                </a:lnTo>
                <a:lnTo>
                  <a:pt x="452" y="131"/>
                </a:lnTo>
                <a:lnTo>
                  <a:pt x="454" y="131"/>
                </a:lnTo>
                <a:lnTo>
                  <a:pt x="454" y="133"/>
                </a:lnTo>
                <a:lnTo>
                  <a:pt x="456" y="133"/>
                </a:lnTo>
                <a:lnTo>
                  <a:pt x="458" y="133"/>
                </a:lnTo>
                <a:lnTo>
                  <a:pt x="459" y="133"/>
                </a:lnTo>
                <a:lnTo>
                  <a:pt x="461" y="133"/>
                </a:lnTo>
                <a:lnTo>
                  <a:pt x="463" y="133"/>
                </a:lnTo>
                <a:lnTo>
                  <a:pt x="465" y="133"/>
                </a:lnTo>
                <a:lnTo>
                  <a:pt x="466" y="133"/>
                </a:lnTo>
                <a:lnTo>
                  <a:pt x="468" y="133"/>
                </a:lnTo>
                <a:lnTo>
                  <a:pt x="470" y="133"/>
                </a:lnTo>
                <a:lnTo>
                  <a:pt x="472" y="133"/>
                </a:lnTo>
                <a:lnTo>
                  <a:pt x="473" y="133"/>
                </a:lnTo>
                <a:lnTo>
                  <a:pt x="475" y="133"/>
                </a:lnTo>
                <a:lnTo>
                  <a:pt x="477" y="133"/>
                </a:lnTo>
                <a:lnTo>
                  <a:pt x="479" y="133"/>
                </a:lnTo>
                <a:lnTo>
                  <a:pt x="480" y="133"/>
                </a:lnTo>
                <a:lnTo>
                  <a:pt x="482" y="133"/>
                </a:lnTo>
                <a:lnTo>
                  <a:pt x="484" y="133"/>
                </a:lnTo>
                <a:lnTo>
                  <a:pt x="486" y="133"/>
                </a:lnTo>
                <a:lnTo>
                  <a:pt x="487" y="133"/>
                </a:lnTo>
                <a:lnTo>
                  <a:pt x="489" y="133"/>
                </a:lnTo>
                <a:lnTo>
                  <a:pt x="491" y="133"/>
                </a:lnTo>
                <a:lnTo>
                  <a:pt x="493" y="133"/>
                </a:lnTo>
                <a:lnTo>
                  <a:pt x="494" y="133"/>
                </a:lnTo>
                <a:lnTo>
                  <a:pt x="496" y="133"/>
                </a:lnTo>
                <a:lnTo>
                  <a:pt x="498" y="133"/>
                </a:lnTo>
                <a:lnTo>
                  <a:pt x="500" y="133"/>
                </a:lnTo>
                <a:lnTo>
                  <a:pt x="501" y="133"/>
                </a:lnTo>
                <a:lnTo>
                  <a:pt x="503" y="133"/>
                </a:lnTo>
                <a:lnTo>
                  <a:pt x="505" y="133"/>
                </a:lnTo>
                <a:lnTo>
                  <a:pt x="507" y="133"/>
                </a:lnTo>
                <a:lnTo>
                  <a:pt x="508" y="133"/>
                </a:lnTo>
                <a:lnTo>
                  <a:pt x="510" y="133"/>
                </a:lnTo>
                <a:lnTo>
                  <a:pt x="512" y="133"/>
                </a:lnTo>
                <a:lnTo>
                  <a:pt x="514" y="133"/>
                </a:lnTo>
                <a:lnTo>
                  <a:pt x="515" y="133"/>
                </a:lnTo>
                <a:lnTo>
                  <a:pt x="517" y="133"/>
                </a:lnTo>
                <a:lnTo>
                  <a:pt x="519" y="133"/>
                </a:lnTo>
                <a:lnTo>
                  <a:pt x="521" y="133"/>
                </a:lnTo>
                <a:lnTo>
                  <a:pt x="522" y="133"/>
                </a:lnTo>
                <a:lnTo>
                  <a:pt x="524" y="133"/>
                </a:lnTo>
                <a:lnTo>
                  <a:pt x="526" y="133"/>
                </a:lnTo>
                <a:lnTo>
                  <a:pt x="526" y="131"/>
                </a:lnTo>
                <a:lnTo>
                  <a:pt x="527" y="131"/>
                </a:lnTo>
                <a:lnTo>
                  <a:pt x="529" y="131"/>
                </a:lnTo>
                <a:lnTo>
                  <a:pt x="531" y="131"/>
                </a:lnTo>
                <a:lnTo>
                  <a:pt x="533" y="131"/>
                </a:lnTo>
                <a:lnTo>
                  <a:pt x="534" y="131"/>
                </a:lnTo>
                <a:lnTo>
                  <a:pt x="536" y="131"/>
                </a:lnTo>
                <a:lnTo>
                  <a:pt x="538" y="131"/>
                </a:lnTo>
                <a:lnTo>
                  <a:pt x="540" y="131"/>
                </a:lnTo>
                <a:lnTo>
                  <a:pt x="541" y="131"/>
                </a:lnTo>
                <a:lnTo>
                  <a:pt x="543" y="131"/>
                </a:lnTo>
                <a:lnTo>
                  <a:pt x="545" y="131"/>
                </a:lnTo>
                <a:lnTo>
                  <a:pt x="547" y="131"/>
                </a:lnTo>
                <a:lnTo>
                  <a:pt x="548" y="131"/>
                </a:lnTo>
                <a:lnTo>
                  <a:pt x="550" y="131"/>
                </a:lnTo>
                <a:lnTo>
                  <a:pt x="552" y="131"/>
                </a:lnTo>
                <a:lnTo>
                  <a:pt x="554" y="131"/>
                </a:lnTo>
                <a:lnTo>
                  <a:pt x="555" y="131"/>
                </a:lnTo>
                <a:lnTo>
                  <a:pt x="557" y="131"/>
                </a:lnTo>
                <a:lnTo>
                  <a:pt x="559" y="131"/>
                </a:lnTo>
                <a:lnTo>
                  <a:pt x="561" y="131"/>
                </a:lnTo>
                <a:lnTo>
                  <a:pt x="562" y="131"/>
                </a:lnTo>
                <a:lnTo>
                  <a:pt x="564" y="131"/>
                </a:lnTo>
                <a:lnTo>
                  <a:pt x="566" y="131"/>
                </a:lnTo>
                <a:lnTo>
                  <a:pt x="568" y="131"/>
                </a:lnTo>
                <a:lnTo>
                  <a:pt x="569" y="131"/>
                </a:lnTo>
                <a:lnTo>
                  <a:pt x="571" y="131"/>
                </a:lnTo>
                <a:lnTo>
                  <a:pt x="573" y="131"/>
                </a:lnTo>
                <a:lnTo>
                  <a:pt x="575" y="131"/>
                </a:lnTo>
                <a:lnTo>
                  <a:pt x="576" y="131"/>
                </a:lnTo>
                <a:lnTo>
                  <a:pt x="578" y="131"/>
                </a:lnTo>
                <a:lnTo>
                  <a:pt x="580" y="131"/>
                </a:lnTo>
                <a:lnTo>
                  <a:pt x="582" y="131"/>
                </a:lnTo>
                <a:lnTo>
                  <a:pt x="583" y="131"/>
                </a:lnTo>
                <a:lnTo>
                  <a:pt x="585" y="131"/>
                </a:lnTo>
                <a:lnTo>
                  <a:pt x="587" y="131"/>
                </a:lnTo>
                <a:lnTo>
                  <a:pt x="589" y="131"/>
                </a:lnTo>
                <a:lnTo>
                  <a:pt x="590" y="131"/>
                </a:lnTo>
                <a:lnTo>
                  <a:pt x="592" y="131"/>
                </a:lnTo>
                <a:lnTo>
                  <a:pt x="594" y="131"/>
                </a:lnTo>
                <a:lnTo>
                  <a:pt x="596" y="131"/>
                </a:lnTo>
                <a:lnTo>
                  <a:pt x="597" y="131"/>
                </a:lnTo>
                <a:lnTo>
                  <a:pt x="599" y="131"/>
                </a:lnTo>
                <a:lnTo>
                  <a:pt x="601" y="131"/>
                </a:lnTo>
                <a:lnTo>
                  <a:pt x="603" y="131"/>
                </a:lnTo>
                <a:lnTo>
                  <a:pt x="604" y="131"/>
                </a:lnTo>
                <a:lnTo>
                  <a:pt x="606" y="131"/>
                </a:lnTo>
                <a:lnTo>
                  <a:pt x="608" y="131"/>
                </a:lnTo>
                <a:lnTo>
                  <a:pt x="610" y="131"/>
                </a:lnTo>
                <a:lnTo>
                  <a:pt x="611" y="131"/>
                </a:lnTo>
                <a:lnTo>
                  <a:pt x="613" y="131"/>
                </a:lnTo>
                <a:lnTo>
                  <a:pt x="615" y="131"/>
                </a:lnTo>
                <a:lnTo>
                  <a:pt x="616" y="131"/>
                </a:lnTo>
                <a:lnTo>
                  <a:pt x="618" y="131"/>
                </a:lnTo>
                <a:lnTo>
                  <a:pt x="620" y="131"/>
                </a:lnTo>
                <a:lnTo>
                  <a:pt x="622" y="131"/>
                </a:lnTo>
                <a:lnTo>
                  <a:pt x="623" y="131"/>
                </a:lnTo>
                <a:lnTo>
                  <a:pt x="625" y="131"/>
                </a:lnTo>
                <a:lnTo>
                  <a:pt x="627" y="131"/>
                </a:lnTo>
                <a:lnTo>
                  <a:pt x="629" y="131"/>
                </a:lnTo>
                <a:lnTo>
                  <a:pt x="632" y="134"/>
                </a:lnTo>
                <a:lnTo>
                  <a:pt x="632" y="136"/>
                </a:lnTo>
                <a:lnTo>
                  <a:pt x="632" y="138"/>
                </a:lnTo>
                <a:lnTo>
                  <a:pt x="632" y="140"/>
                </a:lnTo>
                <a:lnTo>
                  <a:pt x="632" y="141"/>
                </a:lnTo>
                <a:lnTo>
                  <a:pt x="632" y="143"/>
                </a:lnTo>
                <a:lnTo>
                  <a:pt x="632" y="145"/>
                </a:lnTo>
                <a:lnTo>
                  <a:pt x="630" y="147"/>
                </a:lnTo>
                <a:lnTo>
                  <a:pt x="630" y="148"/>
                </a:lnTo>
                <a:lnTo>
                  <a:pt x="630" y="150"/>
                </a:lnTo>
                <a:lnTo>
                  <a:pt x="630" y="152"/>
                </a:lnTo>
                <a:lnTo>
                  <a:pt x="630" y="154"/>
                </a:lnTo>
                <a:lnTo>
                  <a:pt x="630" y="155"/>
                </a:lnTo>
                <a:lnTo>
                  <a:pt x="630" y="157"/>
                </a:lnTo>
                <a:lnTo>
                  <a:pt x="629" y="159"/>
                </a:lnTo>
                <a:lnTo>
                  <a:pt x="629" y="161"/>
                </a:lnTo>
                <a:lnTo>
                  <a:pt x="629" y="162"/>
                </a:lnTo>
                <a:lnTo>
                  <a:pt x="629" y="164"/>
                </a:lnTo>
                <a:lnTo>
                  <a:pt x="629" y="166"/>
                </a:lnTo>
                <a:lnTo>
                  <a:pt x="629" y="168"/>
                </a:lnTo>
                <a:lnTo>
                  <a:pt x="627" y="169"/>
                </a:lnTo>
                <a:lnTo>
                  <a:pt x="627" y="171"/>
                </a:lnTo>
                <a:lnTo>
                  <a:pt x="627" y="173"/>
                </a:lnTo>
                <a:lnTo>
                  <a:pt x="627" y="175"/>
                </a:lnTo>
                <a:lnTo>
                  <a:pt x="627" y="176"/>
                </a:lnTo>
                <a:lnTo>
                  <a:pt x="627" y="178"/>
                </a:lnTo>
                <a:lnTo>
                  <a:pt x="627" y="180"/>
                </a:lnTo>
                <a:lnTo>
                  <a:pt x="627" y="182"/>
                </a:lnTo>
                <a:lnTo>
                  <a:pt x="625" y="182"/>
                </a:lnTo>
                <a:lnTo>
                  <a:pt x="625" y="183"/>
                </a:lnTo>
                <a:lnTo>
                  <a:pt x="625" y="185"/>
                </a:lnTo>
                <a:lnTo>
                  <a:pt x="625" y="187"/>
                </a:lnTo>
                <a:lnTo>
                  <a:pt x="625" y="189"/>
                </a:lnTo>
                <a:lnTo>
                  <a:pt x="625" y="190"/>
                </a:lnTo>
                <a:lnTo>
                  <a:pt x="623" y="192"/>
                </a:lnTo>
                <a:lnTo>
                  <a:pt x="623" y="194"/>
                </a:lnTo>
                <a:lnTo>
                  <a:pt x="623" y="196"/>
                </a:lnTo>
                <a:lnTo>
                  <a:pt x="623" y="197"/>
                </a:lnTo>
                <a:lnTo>
                  <a:pt x="623" y="199"/>
                </a:lnTo>
                <a:lnTo>
                  <a:pt x="622" y="201"/>
                </a:lnTo>
                <a:lnTo>
                  <a:pt x="622" y="202"/>
                </a:lnTo>
                <a:lnTo>
                  <a:pt x="622" y="204"/>
                </a:lnTo>
                <a:lnTo>
                  <a:pt x="622" y="206"/>
                </a:lnTo>
                <a:lnTo>
                  <a:pt x="622" y="208"/>
                </a:lnTo>
                <a:lnTo>
                  <a:pt x="620" y="208"/>
                </a:lnTo>
                <a:lnTo>
                  <a:pt x="620" y="211"/>
                </a:lnTo>
                <a:lnTo>
                  <a:pt x="620" y="213"/>
                </a:lnTo>
                <a:lnTo>
                  <a:pt x="620" y="215"/>
                </a:lnTo>
                <a:lnTo>
                  <a:pt x="618" y="216"/>
                </a:lnTo>
                <a:lnTo>
                  <a:pt x="618" y="218"/>
                </a:lnTo>
                <a:lnTo>
                  <a:pt x="618" y="220"/>
                </a:lnTo>
                <a:lnTo>
                  <a:pt x="618" y="222"/>
                </a:lnTo>
                <a:lnTo>
                  <a:pt x="616" y="222"/>
                </a:lnTo>
                <a:lnTo>
                  <a:pt x="616" y="223"/>
                </a:lnTo>
                <a:lnTo>
                  <a:pt x="616" y="225"/>
                </a:lnTo>
                <a:lnTo>
                  <a:pt x="616" y="227"/>
                </a:lnTo>
                <a:lnTo>
                  <a:pt x="616" y="229"/>
                </a:lnTo>
                <a:lnTo>
                  <a:pt x="615" y="230"/>
                </a:lnTo>
                <a:lnTo>
                  <a:pt x="615" y="232"/>
                </a:lnTo>
                <a:lnTo>
                  <a:pt x="615" y="234"/>
                </a:lnTo>
                <a:lnTo>
                  <a:pt x="615" y="236"/>
                </a:lnTo>
                <a:lnTo>
                  <a:pt x="613" y="237"/>
                </a:lnTo>
                <a:lnTo>
                  <a:pt x="613" y="239"/>
                </a:lnTo>
                <a:lnTo>
                  <a:pt x="613" y="241"/>
                </a:lnTo>
                <a:lnTo>
                  <a:pt x="613" y="243"/>
                </a:lnTo>
                <a:lnTo>
                  <a:pt x="611" y="243"/>
                </a:lnTo>
                <a:lnTo>
                  <a:pt x="611" y="244"/>
                </a:lnTo>
                <a:lnTo>
                  <a:pt x="611" y="246"/>
                </a:lnTo>
                <a:lnTo>
                  <a:pt x="611" y="248"/>
                </a:lnTo>
                <a:lnTo>
                  <a:pt x="611" y="250"/>
                </a:lnTo>
                <a:lnTo>
                  <a:pt x="610" y="251"/>
                </a:lnTo>
                <a:lnTo>
                  <a:pt x="610" y="253"/>
                </a:lnTo>
                <a:lnTo>
                  <a:pt x="610" y="255"/>
                </a:lnTo>
                <a:lnTo>
                  <a:pt x="610" y="257"/>
                </a:lnTo>
                <a:lnTo>
                  <a:pt x="608" y="258"/>
                </a:lnTo>
                <a:lnTo>
                  <a:pt x="608" y="260"/>
                </a:lnTo>
                <a:lnTo>
                  <a:pt x="608" y="262"/>
                </a:lnTo>
                <a:lnTo>
                  <a:pt x="608" y="264"/>
                </a:lnTo>
                <a:lnTo>
                  <a:pt x="606" y="265"/>
                </a:lnTo>
                <a:lnTo>
                  <a:pt x="606" y="267"/>
                </a:lnTo>
                <a:lnTo>
                  <a:pt x="606" y="269"/>
                </a:lnTo>
                <a:lnTo>
                  <a:pt x="606" y="271"/>
                </a:lnTo>
                <a:lnTo>
                  <a:pt x="604" y="272"/>
                </a:lnTo>
                <a:lnTo>
                  <a:pt x="603" y="274"/>
                </a:lnTo>
                <a:lnTo>
                  <a:pt x="601" y="276"/>
                </a:lnTo>
                <a:lnTo>
                  <a:pt x="599" y="276"/>
                </a:lnTo>
                <a:lnTo>
                  <a:pt x="599" y="278"/>
                </a:lnTo>
                <a:lnTo>
                  <a:pt x="597" y="278"/>
                </a:lnTo>
                <a:lnTo>
                  <a:pt x="596" y="278"/>
                </a:lnTo>
                <a:lnTo>
                  <a:pt x="594" y="279"/>
                </a:lnTo>
                <a:lnTo>
                  <a:pt x="592" y="279"/>
                </a:lnTo>
                <a:lnTo>
                  <a:pt x="590" y="281"/>
                </a:lnTo>
                <a:lnTo>
                  <a:pt x="589" y="281"/>
                </a:lnTo>
                <a:lnTo>
                  <a:pt x="587" y="283"/>
                </a:lnTo>
                <a:lnTo>
                  <a:pt x="585" y="283"/>
                </a:lnTo>
                <a:lnTo>
                  <a:pt x="583" y="285"/>
                </a:lnTo>
                <a:lnTo>
                  <a:pt x="582" y="285"/>
                </a:lnTo>
                <a:lnTo>
                  <a:pt x="580" y="285"/>
                </a:lnTo>
                <a:lnTo>
                  <a:pt x="580" y="286"/>
                </a:lnTo>
                <a:lnTo>
                  <a:pt x="578" y="286"/>
                </a:lnTo>
                <a:lnTo>
                  <a:pt x="578" y="288"/>
                </a:lnTo>
                <a:lnTo>
                  <a:pt x="576" y="290"/>
                </a:lnTo>
                <a:lnTo>
                  <a:pt x="575" y="290"/>
                </a:lnTo>
                <a:lnTo>
                  <a:pt x="575" y="291"/>
                </a:lnTo>
                <a:lnTo>
                  <a:pt x="573" y="291"/>
                </a:lnTo>
                <a:lnTo>
                  <a:pt x="571" y="293"/>
                </a:lnTo>
                <a:lnTo>
                  <a:pt x="569" y="293"/>
                </a:lnTo>
                <a:lnTo>
                  <a:pt x="568" y="293"/>
                </a:lnTo>
                <a:lnTo>
                  <a:pt x="564" y="293"/>
                </a:lnTo>
                <a:lnTo>
                  <a:pt x="562" y="293"/>
                </a:lnTo>
                <a:lnTo>
                  <a:pt x="561" y="293"/>
                </a:lnTo>
                <a:lnTo>
                  <a:pt x="559" y="293"/>
                </a:lnTo>
                <a:lnTo>
                  <a:pt x="559" y="291"/>
                </a:lnTo>
                <a:lnTo>
                  <a:pt x="557" y="291"/>
                </a:lnTo>
                <a:lnTo>
                  <a:pt x="557" y="290"/>
                </a:lnTo>
                <a:lnTo>
                  <a:pt x="555" y="290"/>
                </a:lnTo>
                <a:lnTo>
                  <a:pt x="555" y="288"/>
                </a:lnTo>
                <a:lnTo>
                  <a:pt x="555" y="286"/>
                </a:lnTo>
                <a:lnTo>
                  <a:pt x="555" y="285"/>
                </a:lnTo>
                <a:lnTo>
                  <a:pt x="555" y="283"/>
                </a:lnTo>
                <a:lnTo>
                  <a:pt x="555" y="281"/>
                </a:lnTo>
                <a:lnTo>
                  <a:pt x="554" y="279"/>
                </a:lnTo>
                <a:lnTo>
                  <a:pt x="554" y="278"/>
                </a:lnTo>
                <a:lnTo>
                  <a:pt x="552" y="278"/>
                </a:lnTo>
                <a:lnTo>
                  <a:pt x="552" y="276"/>
                </a:lnTo>
                <a:lnTo>
                  <a:pt x="550" y="276"/>
                </a:lnTo>
                <a:lnTo>
                  <a:pt x="548" y="276"/>
                </a:lnTo>
                <a:lnTo>
                  <a:pt x="547" y="274"/>
                </a:lnTo>
                <a:lnTo>
                  <a:pt x="545" y="274"/>
                </a:lnTo>
                <a:lnTo>
                  <a:pt x="545" y="272"/>
                </a:lnTo>
                <a:lnTo>
                  <a:pt x="543" y="272"/>
                </a:lnTo>
                <a:lnTo>
                  <a:pt x="541" y="271"/>
                </a:lnTo>
                <a:lnTo>
                  <a:pt x="540" y="271"/>
                </a:lnTo>
                <a:lnTo>
                  <a:pt x="540" y="269"/>
                </a:lnTo>
                <a:lnTo>
                  <a:pt x="538" y="269"/>
                </a:lnTo>
                <a:lnTo>
                  <a:pt x="536" y="267"/>
                </a:lnTo>
                <a:lnTo>
                  <a:pt x="534" y="265"/>
                </a:lnTo>
                <a:lnTo>
                  <a:pt x="533" y="265"/>
                </a:lnTo>
                <a:lnTo>
                  <a:pt x="533" y="264"/>
                </a:lnTo>
                <a:lnTo>
                  <a:pt x="531" y="262"/>
                </a:lnTo>
                <a:lnTo>
                  <a:pt x="529" y="260"/>
                </a:lnTo>
                <a:lnTo>
                  <a:pt x="527" y="258"/>
                </a:lnTo>
                <a:lnTo>
                  <a:pt x="526" y="258"/>
                </a:lnTo>
                <a:lnTo>
                  <a:pt x="526" y="260"/>
                </a:lnTo>
                <a:lnTo>
                  <a:pt x="526" y="262"/>
                </a:lnTo>
                <a:lnTo>
                  <a:pt x="526" y="264"/>
                </a:lnTo>
                <a:lnTo>
                  <a:pt x="526" y="265"/>
                </a:lnTo>
                <a:lnTo>
                  <a:pt x="526" y="267"/>
                </a:lnTo>
                <a:lnTo>
                  <a:pt x="526" y="269"/>
                </a:lnTo>
                <a:lnTo>
                  <a:pt x="524" y="271"/>
                </a:lnTo>
                <a:lnTo>
                  <a:pt x="526" y="279"/>
                </a:lnTo>
                <a:lnTo>
                  <a:pt x="526" y="281"/>
                </a:lnTo>
                <a:lnTo>
                  <a:pt x="526" y="283"/>
                </a:lnTo>
                <a:lnTo>
                  <a:pt x="526" y="285"/>
                </a:lnTo>
                <a:lnTo>
                  <a:pt x="526" y="286"/>
                </a:lnTo>
                <a:lnTo>
                  <a:pt x="526" y="288"/>
                </a:lnTo>
                <a:lnTo>
                  <a:pt x="526" y="290"/>
                </a:lnTo>
                <a:lnTo>
                  <a:pt x="526" y="291"/>
                </a:lnTo>
                <a:lnTo>
                  <a:pt x="526" y="293"/>
                </a:lnTo>
                <a:lnTo>
                  <a:pt x="526" y="295"/>
                </a:lnTo>
                <a:lnTo>
                  <a:pt x="526" y="297"/>
                </a:lnTo>
                <a:lnTo>
                  <a:pt x="526" y="298"/>
                </a:lnTo>
                <a:lnTo>
                  <a:pt x="526" y="300"/>
                </a:lnTo>
                <a:lnTo>
                  <a:pt x="526" y="302"/>
                </a:lnTo>
                <a:lnTo>
                  <a:pt x="526" y="304"/>
                </a:lnTo>
                <a:lnTo>
                  <a:pt x="526" y="305"/>
                </a:lnTo>
                <a:lnTo>
                  <a:pt x="526" y="307"/>
                </a:lnTo>
                <a:lnTo>
                  <a:pt x="526" y="309"/>
                </a:lnTo>
                <a:lnTo>
                  <a:pt x="526" y="311"/>
                </a:lnTo>
                <a:lnTo>
                  <a:pt x="526" y="312"/>
                </a:lnTo>
                <a:lnTo>
                  <a:pt x="526" y="314"/>
                </a:lnTo>
                <a:lnTo>
                  <a:pt x="526" y="316"/>
                </a:lnTo>
                <a:lnTo>
                  <a:pt x="526" y="318"/>
                </a:lnTo>
                <a:lnTo>
                  <a:pt x="526" y="319"/>
                </a:lnTo>
                <a:lnTo>
                  <a:pt x="527" y="321"/>
                </a:lnTo>
                <a:lnTo>
                  <a:pt x="526" y="328"/>
                </a:lnTo>
                <a:lnTo>
                  <a:pt x="526" y="330"/>
                </a:lnTo>
                <a:lnTo>
                  <a:pt x="526" y="332"/>
                </a:lnTo>
                <a:lnTo>
                  <a:pt x="526" y="333"/>
                </a:lnTo>
                <a:lnTo>
                  <a:pt x="526" y="335"/>
                </a:lnTo>
                <a:lnTo>
                  <a:pt x="526" y="337"/>
                </a:lnTo>
                <a:lnTo>
                  <a:pt x="526" y="339"/>
                </a:lnTo>
                <a:lnTo>
                  <a:pt x="526" y="340"/>
                </a:lnTo>
                <a:lnTo>
                  <a:pt x="524" y="342"/>
                </a:lnTo>
                <a:lnTo>
                  <a:pt x="524" y="344"/>
                </a:lnTo>
                <a:lnTo>
                  <a:pt x="524" y="346"/>
                </a:lnTo>
                <a:lnTo>
                  <a:pt x="524" y="347"/>
                </a:lnTo>
                <a:lnTo>
                  <a:pt x="524" y="349"/>
                </a:lnTo>
                <a:lnTo>
                  <a:pt x="524" y="351"/>
                </a:lnTo>
                <a:lnTo>
                  <a:pt x="524" y="353"/>
                </a:lnTo>
                <a:lnTo>
                  <a:pt x="524" y="354"/>
                </a:lnTo>
                <a:lnTo>
                  <a:pt x="524" y="356"/>
                </a:lnTo>
                <a:lnTo>
                  <a:pt x="524" y="358"/>
                </a:lnTo>
                <a:lnTo>
                  <a:pt x="524" y="360"/>
                </a:lnTo>
                <a:lnTo>
                  <a:pt x="524" y="361"/>
                </a:lnTo>
                <a:lnTo>
                  <a:pt x="524" y="363"/>
                </a:lnTo>
                <a:lnTo>
                  <a:pt x="524" y="365"/>
                </a:lnTo>
                <a:lnTo>
                  <a:pt x="524" y="367"/>
                </a:lnTo>
                <a:lnTo>
                  <a:pt x="524" y="368"/>
                </a:lnTo>
                <a:lnTo>
                  <a:pt x="524" y="370"/>
                </a:lnTo>
                <a:lnTo>
                  <a:pt x="524" y="372"/>
                </a:lnTo>
                <a:lnTo>
                  <a:pt x="524" y="374"/>
                </a:lnTo>
                <a:lnTo>
                  <a:pt x="524" y="375"/>
                </a:lnTo>
                <a:lnTo>
                  <a:pt x="524" y="377"/>
                </a:lnTo>
                <a:lnTo>
                  <a:pt x="524" y="379"/>
                </a:lnTo>
                <a:lnTo>
                  <a:pt x="524" y="381"/>
                </a:lnTo>
                <a:lnTo>
                  <a:pt x="524" y="382"/>
                </a:lnTo>
                <a:lnTo>
                  <a:pt x="524" y="384"/>
                </a:lnTo>
                <a:lnTo>
                  <a:pt x="524" y="386"/>
                </a:lnTo>
                <a:lnTo>
                  <a:pt x="524" y="387"/>
                </a:lnTo>
                <a:lnTo>
                  <a:pt x="524" y="389"/>
                </a:lnTo>
                <a:lnTo>
                  <a:pt x="524" y="391"/>
                </a:lnTo>
                <a:lnTo>
                  <a:pt x="524" y="393"/>
                </a:lnTo>
                <a:lnTo>
                  <a:pt x="524" y="394"/>
                </a:lnTo>
                <a:lnTo>
                  <a:pt x="524" y="396"/>
                </a:lnTo>
                <a:lnTo>
                  <a:pt x="524" y="398"/>
                </a:lnTo>
                <a:lnTo>
                  <a:pt x="524" y="400"/>
                </a:lnTo>
                <a:lnTo>
                  <a:pt x="524" y="401"/>
                </a:lnTo>
                <a:lnTo>
                  <a:pt x="524" y="403"/>
                </a:lnTo>
                <a:lnTo>
                  <a:pt x="524" y="405"/>
                </a:lnTo>
                <a:lnTo>
                  <a:pt x="524" y="407"/>
                </a:lnTo>
                <a:lnTo>
                  <a:pt x="524" y="408"/>
                </a:lnTo>
                <a:lnTo>
                  <a:pt x="524" y="410"/>
                </a:lnTo>
                <a:lnTo>
                  <a:pt x="524" y="412"/>
                </a:lnTo>
                <a:lnTo>
                  <a:pt x="524" y="414"/>
                </a:lnTo>
                <a:lnTo>
                  <a:pt x="524" y="415"/>
                </a:lnTo>
                <a:lnTo>
                  <a:pt x="524" y="417"/>
                </a:lnTo>
                <a:lnTo>
                  <a:pt x="524" y="419"/>
                </a:lnTo>
                <a:lnTo>
                  <a:pt x="524" y="421"/>
                </a:lnTo>
                <a:lnTo>
                  <a:pt x="524" y="422"/>
                </a:lnTo>
                <a:lnTo>
                  <a:pt x="524" y="424"/>
                </a:lnTo>
                <a:lnTo>
                  <a:pt x="524" y="426"/>
                </a:lnTo>
                <a:lnTo>
                  <a:pt x="524" y="428"/>
                </a:lnTo>
                <a:lnTo>
                  <a:pt x="524" y="429"/>
                </a:lnTo>
                <a:lnTo>
                  <a:pt x="524" y="431"/>
                </a:lnTo>
                <a:lnTo>
                  <a:pt x="524" y="433"/>
                </a:lnTo>
                <a:lnTo>
                  <a:pt x="524" y="435"/>
                </a:lnTo>
                <a:lnTo>
                  <a:pt x="524" y="436"/>
                </a:lnTo>
                <a:lnTo>
                  <a:pt x="524" y="438"/>
                </a:lnTo>
                <a:lnTo>
                  <a:pt x="524" y="440"/>
                </a:lnTo>
                <a:lnTo>
                  <a:pt x="524" y="442"/>
                </a:lnTo>
                <a:lnTo>
                  <a:pt x="524" y="443"/>
                </a:lnTo>
                <a:lnTo>
                  <a:pt x="524" y="445"/>
                </a:lnTo>
                <a:lnTo>
                  <a:pt x="522" y="445"/>
                </a:lnTo>
                <a:lnTo>
                  <a:pt x="524" y="447"/>
                </a:lnTo>
                <a:lnTo>
                  <a:pt x="524" y="449"/>
                </a:lnTo>
                <a:lnTo>
                  <a:pt x="522" y="450"/>
                </a:lnTo>
                <a:lnTo>
                  <a:pt x="522" y="452"/>
                </a:lnTo>
                <a:lnTo>
                  <a:pt x="522" y="454"/>
                </a:lnTo>
                <a:lnTo>
                  <a:pt x="522" y="456"/>
                </a:lnTo>
                <a:lnTo>
                  <a:pt x="522" y="457"/>
                </a:lnTo>
                <a:lnTo>
                  <a:pt x="522" y="459"/>
                </a:lnTo>
                <a:lnTo>
                  <a:pt x="522" y="461"/>
                </a:lnTo>
                <a:lnTo>
                  <a:pt x="522" y="463"/>
                </a:lnTo>
                <a:lnTo>
                  <a:pt x="522" y="464"/>
                </a:lnTo>
                <a:lnTo>
                  <a:pt x="522" y="466"/>
                </a:lnTo>
                <a:lnTo>
                  <a:pt x="522" y="468"/>
                </a:lnTo>
                <a:lnTo>
                  <a:pt x="522" y="470"/>
                </a:lnTo>
                <a:lnTo>
                  <a:pt x="522" y="471"/>
                </a:lnTo>
                <a:lnTo>
                  <a:pt x="521" y="471"/>
                </a:lnTo>
                <a:lnTo>
                  <a:pt x="522" y="473"/>
                </a:lnTo>
                <a:lnTo>
                  <a:pt x="522" y="475"/>
                </a:lnTo>
                <a:lnTo>
                  <a:pt x="522" y="477"/>
                </a:lnTo>
                <a:lnTo>
                  <a:pt x="522" y="478"/>
                </a:lnTo>
                <a:lnTo>
                  <a:pt x="521" y="480"/>
                </a:lnTo>
                <a:lnTo>
                  <a:pt x="522" y="480"/>
                </a:lnTo>
                <a:lnTo>
                  <a:pt x="521" y="482"/>
                </a:lnTo>
                <a:lnTo>
                  <a:pt x="521" y="483"/>
                </a:lnTo>
                <a:lnTo>
                  <a:pt x="522" y="485"/>
                </a:lnTo>
                <a:lnTo>
                  <a:pt x="522" y="487"/>
                </a:lnTo>
                <a:lnTo>
                  <a:pt x="522" y="489"/>
                </a:lnTo>
                <a:lnTo>
                  <a:pt x="522" y="490"/>
                </a:lnTo>
                <a:lnTo>
                  <a:pt x="522" y="492"/>
                </a:lnTo>
                <a:lnTo>
                  <a:pt x="522" y="494"/>
                </a:lnTo>
                <a:lnTo>
                  <a:pt x="522" y="496"/>
                </a:lnTo>
                <a:lnTo>
                  <a:pt x="522" y="497"/>
                </a:lnTo>
                <a:lnTo>
                  <a:pt x="522" y="499"/>
                </a:lnTo>
                <a:lnTo>
                  <a:pt x="522" y="501"/>
                </a:lnTo>
                <a:lnTo>
                  <a:pt x="522" y="503"/>
                </a:lnTo>
                <a:lnTo>
                  <a:pt x="522" y="504"/>
                </a:lnTo>
                <a:lnTo>
                  <a:pt x="522" y="506"/>
                </a:lnTo>
                <a:lnTo>
                  <a:pt x="522" y="508"/>
                </a:lnTo>
                <a:lnTo>
                  <a:pt x="522" y="510"/>
                </a:lnTo>
                <a:lnTo>
                  <a:pt x="522" y="511"/>
                </a:lnTo>
                <a:lnTo>
                  <a:pt x="521" y="511"/>
                </a:lnTo>
                <a:lnTo>
                  <a:pt x="521" y="513"/>
                </a:lnTo>
                <a:lnTo>
                  <a:pt x="517" y="513"/>
                </a:lnTo>
                <a:lnTo>
                  <a:pt x="515" y="513"/>
                </a:lnTo>
                <a:lnTo>
                  <a:pt x="514" y="513"/>
                </a:lnTo>
                <a:lnTo>
                  <a:pt x="514" y="515"/>
                </a:lnTo>
                <a:lnTo>
                  <a:pt x="512" y="515"/>
                </a:lnTo>
                <a:lnTo>
                  <a:pt x="510" y="513"/>
                </a:lnTo>
                <a:lnTo>
                  <a:pt x="510" y="511"/>
                </a:lnTo>
                <a:lnTo>
                  <a:pt x="508" y="511"/>
                </a:lnTo>
                <a:lnTo>
                  <a:pt x="507" y="511"/>
                </a:lnTo>
                <a:lnTo>
                  <a:pt x="505" y="511"/>
                </a:lnTo>
                <a:lnTo>
                  <a:pt x="505" y="510"/>
                </a:lnTo>
                <a:lnTo>
                  <a:pt x="503" y="510"/>
                </a:lnTo>
                <a:lnTo>
                  <a:pt x="501" y="511"/>
                </a:lnTo>
                <a:lnTo>
                  <a:pt x="500" y="511"/>
                </a:lnTo>
                <a:lnTo>
                  <a:pt x="500" y="513"/>
                </a:lnTo>
                <a:lnTo>
                  <a:pt x="498" y="513"/>
                </a:lnTo>
                <a:lnTo>
                  <a:pt x="498" y="515"/>
                </a:lnTo>
                <a:lnTo>
                  <a:pt x="500" y="515"/>
                </a:lnTo>
                <a:lnTo>
                  <a:pt x="498" y="517"/>
                </a:lnTo>
                <a:lnTo>
                  <a:pt x="498" y="518"/>
                </a:lnTo>
                <a:lnTo>
                  <a:pt x="498" y="520"/>
                </a:lnTo>
                <a:lnTo>
                  <a:pt x="498" y="522"/>
                </a:lnTo>
                <a:lnTo>
                  <a:pt x="498" y="524"/>
                </a:lnTo>
                <a:lnTo>
                  <a:pt x="496" y="524"/>
                </a:lnTo>
                <a:lnTo>
                  <a:pt x="494" y="524"/>
                </a:lnTo>
                <a:lnTo>
                  <a:pt x="494" y="525"/>
                </a:lnTo>
                <a:lnTo>
                  <a:pt x="493" y="525"/>
                </a:lnTo>
                <a:lnTo>
                  <a:pt x="491" y="527"/>
                </a:lnTo>
                <a:lnTo>
                  <a:pt x="489" y="529"/>
                </a:lnTo>
                <a:lnTo>
                  <a:pt x="487" y="531"/>
                </a:lnTo>
                <a:lnTo>
                  <a:pt x="486" y="532"/>
                </a:lnTo>
                <a:lnTo>
                  <a:pt x="484" y="534"/>
                </a:lnTo>
                <a:lnTo>
                  <a:pt x="484" y="536"/>
                </a:lnTo>
                <a:lnTo>
                  <a:pt x="482" y="536"/>
                </a:lnTo>
                <a:lnTo>
                  <a:pt x="480" y="538"/>
                </a:lnTo>
                <a:lnTo>
                  <a:pt x="479" y="539"/>
                </a:lnTo>
                <a:lnTo>
                  <a:pt x="477" y="541"/>
                </a:lnTo>
                <a:lnTo>
                  <a:pt x="477" y="543"/>
                </a:lnTo>
                <a:lnTo>
                  <a:pt x="473" y="555"/>
                </a:lnTo>
                <a:lnTo>
                  <a:pt x="473" y="557"/>
                </a:lnTo>
                <a:lnTo>
                  <a:pt x="472" y="559"/>
                </a:lnTo>
                <a:lnTo>
                  <a:pt x="472" y="560"/>
                </a:lnTo>
                <a:lnTo>
                  <a:pt x="473" y="562"/>
                </a:lnTo>
                <a:lnTo>
                  <a:pt x="473" y="564"/>
                </a:lnTo>
                <a:lnTo>
                  <a:pt x="475" y="564"/>
                </a:lnTo>
                <a:lnTo>
                  <a:pt x="475" y="566"/>
                </a:lnTo>
                <a:lnTo>
                  <a:pt x="475" y="567"/>
                </a:lnTo>
                <a:lnTo>
                  <a:pt x="477" y="569"/>
                </a:lnTo>
                <a:lnTo>
                  <a:pt x="477" y="571"/>
                </a:lnTo>
                <a:lnTo>
                  <a:pt x="479" y="572"/>
                </a:lnTo>
                <a:lnTo>
                  <a:pt x="477" y="574"/>
                </a:lnTo>
                <a:lnTo>
                  <a:pt x="475" y="574"/>
                </a:lnTo>
                <a:lnTo>
                  <a:pt x="473" y="574"/>
                </a:lnTo>
                <a:lnTo>
                  <a:pt x="472" y="574"/>
                </a:lnTo>
                <a:lnTo>
                  <a:pt x="470" y="574"/>
                </a:lnTo>
                <a:lnTo>
                  <a:pt x="466" y="574"/>
                </a:lnTo>
                <a:lnTo>
                  <a:pt x="465" y="574"/>
                </a:lnTo>
                <a:lnTo>
                  <a:pt x="463" y="576"/>
                </a:lnTo>
                <a:lnTo>
                  <a:pt x="461" y="576"/>
                </a:lnTo>
                <a:lnTo>
                  <a:pt x="459" y="578"/>
                </a:lnTo>
                <a:lnTo>
                  <a:pt x="459" y="579"/>
                </a:lnTo>
                <a:lnTo>
                  <a:pt x="459" y="581"/>
                </a:lnTo>
                <a:lnTo>
                  <a:pt x="458" y="581"/>
                </a:lnTo>
                <a:lnTo>
                  <a:pt x="458" y="583"/>
                </a:lnTo>
                <a:lnTo>
                  <a:pt x="458" y="585"/>
                </a:lnTo>
                <a:lnTo>
                  <a:pt x="458" y="586"/>
                </a:lnTo>
                <a:lnTo>
                  <a:pt x="458" y="588"/>
                </a:lnTo>
                <a:lnTo>
                  <a:pt x="456" y="588"/>
                </a:lnTo>
                <a:lnTo>
                  <a:pt x="456" y="590"/>
                </a:lnTo>
                <a:lnTo>
                  <a:pt x="454" y="590"/>
                </a:lnTo>
                <a:lnTo>
                  <a:pt x="452" y="590"/>
                </a:lnTo>
                <a:lnTo>
                  <a:pt x="451" y="592"/>
                </a:lnTo>
                <a:lnTo>
                  <a:pt x="449" y="592"/>
                </a:lnTo>
                <a:lnTo>
                  <a:pt x="447" y="592"/>
                </a:lnTo>
                <a:lnTo>
                  <a:pt x="445" y="592"/>
                </a:lnTo>
                <a:lnTo>
                  <a:pt x="444" y="592"/>
                </a:lnTo>
                <a:lnTo>
                  <a:pt x="442" y="592"/>
                </a:lnTo>
                <a:lnTo>
                  <a:pt x="442" y="593"/>
                </a:lnTo>
                <a:lnTo>
                  <a:pt x="440" y="593"/>
                </a:lnTo>
                <a:lnTo>
                  <a:pt x="438" y="595"/>
                </a:lnTo>
                <a:lnTo>
                  <a:pt x="437" y="595"/>
                </a:lnTo>
                <a:lnTo>
                  <a:pt x="437" y="597"/>
                </a:lnTo>
                <a:lnTo>
                  <a:pt x="435" y="599"/>
                </a:lnTo>
                <a:lnTo>
                  <a:pt x="433" y="599"/>
                </a:lnTo>
                <a:lnTo>
                  <a:pt x="432" y="599"/>
                </a:lnTo>
                <a:lnTo>
                  <a:pt x="430" y="600"/>
                </a:lnTo>
                <a:lnTo>
                  <a:pt x="428" y="600"/>
                </a:lnTo>
                <a:lnTo>
                  <a:pt x="426" y="600"/>
                </a:lnTo>
                <a:lnTo>
                  <a:pt x="425" y="600"/>
                </a:lnTo>
                <a:lnTo>
                  <a:pt x="423" y="600"/>
                </a:lnTo>
                <a:lnTo>
                  <a:pt x="421" y="602"/>
                </a:lnTo>
                <a:lnTo>
                  <a:pt x="419" y="602"/>
                </a:lnTo>
                <a:lnTo>
                  <a:pt x="418" y="602"/>
                </a:lnTo>
                <a:lnTo>
                  <a:pt x="416" y="602"/>
                </a:lnTo>
                <a:lnTo>
                  <a:pt x="414" y="604"/>
                </a:lnTo>
                <a:lnTo>
                  <a:pt x="412" y="604"/>
                </a:lnTo>
                <a:lnTo>
                  <a:pt x="411" y="604"/>
                </a:lnTo>
                <a:lnTo>
                  <a:pt x="409" y="604"/>
                </a:lnTo>
                <a:lnTo>
                  <a:pt x="407" y="604"/>
                </a:lnTo>
                <a:lnTo>
                  <a:pt x="405" y="606"/>
                </a:lnTo>
                <a:lnTo>
                  <a:pt x="404" y="606"/>
                </a:lnTo>
                <a:lnTo>
                  <a:pt x="404" y="607"/>
                </a:lnTo>
                <a:lnTo>
                  <a:pt x="402" y="607"/>
                </a:lnTo>
                <a:lnTo>
                  <a:pt x="402" y="609"/>
                </a:lnTo>
                <a:lnTo>
                  <a:pt x="400" y="609"/>
                </a:lnTo>
                <a:lnTo>
                  <a:pt x="400" y="611"/>
                </a:lnTo>
                <a:lnTo>
                  <a:pt x="398" y="611"/>
                </a:lnTo>
                <a:lnTo>
                  <a:pt x="397" y="613"/>
                </a:lnTo>
                <a:lnTo>
                  <a:pt x="395" y="613"/>
                </a:lnTo>
                <a:lnTo>
                  <a:pt x="393" y="614"/>
                </a:lnTo>
                <a:lnTo>
                  <a:pt x="391" y="614"/>
                </a:lnTo>
                <a:lnTo>
                  <a:pt x="390" y="613"/>
                </a:lnTo>
                <a:lnTo>
                  <a:pt x="388" y="614"/>
                </a:lnTo>
                <a:lnTo>
                  <a:pt x="386" y="614"/>
                </a:lnTo>
                <a:lnTo>
                  <a:pt x="384" y="614"/>
                </a:lnTo>
                <a:lnTo>
                  <a:pt x="383" y="614"/>
                </a:lnTo>
                <a:lnTo>
                  <a:pt x="381" y="614"/>
                </a:lnTo>
                <a:lnTo>
                  <a:pt x="381" y="616"/>
                </a:lnTo>
                <a:lnTo>
                  <a:pt x="379" y="616"/>
                </a:lnTo>
                <a:lnTo>
                  <a:pt x="377" y="616"/>
                </a:lnTo>
                <a:lnTo>
                  <a:pt x="376" y="618"/>
                </a:lnTo>
                <a:lnTo>
                  <a:pt x="374" y="618"/>
                </a:lnTo>
                <a:lnTo>
                  <a:pt x="372" y="618"/>
                </a:lnTo>
                <a:lnTo>
                  <a:pt x="370" y="620"/>
                </a:lnTo>
                <a:lnTo>
                  <a:pt x="369" y="620"/>
                </a:lnTo>
                <a:lnTo>
                  <a:pt x="369" y="621"/>
                </a:lnTo>
                <a:lnTo>
                  <a:pt x="367" y="621"/>
                </a:lnTo>
                <a:lnTo>
                  <a:pt x="367" y="623"/>
                </a:lnTo>
                <a:lnTo>
                  <a:pt x="365" y="623"/>
                </a:lnTo>
                <a:lnTo>
                  <a:pt x="365" y="625"/>
                </a:lnTo>
                <a:lnTo>
                  <a:pt x="363" y="625"/>
                </a:lnTo>
                <a:lnTo>
                  <a:pt x="363" y="627"/>
                </a:lnTo>
                <a:lnTo>
                  <a:pt x="362" y="627"/>
                </a:lnTo>
                <a:lnTo>
                  <a:pt x="360" y="627"/>
                </a:lnTo>
                <a:lnTo>
                  <a:pt x="360" y="628"/>
                </a:lnTo>
                <a:lnTo>
                  <a:pt x="358" y="628"/>
                </a:lnTo>
                <a:lnTo>
                  <a:pt x="356" y="630"/>
                </a:lnTo>
                <a:lnTo>
                  <a:pt x="355" y="632"/>
                </a:lnTo>
                <a:lnTo>
                  <a:pt x="353" y="632"/>
                </a:lnTo>
                <a:lnTo>
                  <a:pt x="353" y="634"/>
                </a:lnTo>
                <a:lnTo>
                  <a:pt x="353" y="635"/>
                </a:lnTo>
                <a:lnTo>
                  <a:pt x="351" y="637"/>
                </a:lnTo>
                <a:lnTo>
                  <a:pt x="351" y="639"/>
                </a:lnTo>
                <a:lnTo>
                  <a:pt x="351" y="641"/>
                </a:lnTo>
                <a:lnTo>
                  <a:pt x="349" y="641"/>
                </a:lnTo>
                <a:lnTo>
                  <a:pt x="348" y="641"/>
                </a:lnTo>
                <a:lnTo>
                  <a:pt x="346" y="641"/>
                </a:lnTo>
                <a:lnTo>
                  <a:pt x="344" y="641"/>
                </a:lnTo>
                <a:lnTo>
                  <a:pt x="342" y="639"/>
                </a:lnTo>
                <a:lnTo>
                  <a:pt x="341" y="639"/>
                </a:lnTo>
                <a:lnTo>
                  <a:pt x="339" y="639"/>
                </a:lnTo>
                <a:lnTo>
                  <a:pt x="337" y="639"/>
                </a:lnTo>
                <a:lnTo>
                  <a:pt x="336" y="639"/>
                </a:lnTo>
                <a:lnTo>
                  <a:pt x="334" y="639"/>
                </a:lnTo>
                <a:lnTo>
                  <a:pt x="334" y="641"/>
                </a:lnTo>
                <a:lnTo>
                  <a:pt x="332" y="641"/>
                </a:lnTo>
                <a:lnTo>
                  <a:pt x="330" y="641"/>
                </a:lnTo>
                <a:lnTo>
                  <a:pt x="329" y="641"/>
                </a:lnTo>
                <a:lnTo>
                  <a:pt x="329" y="642"/>
                </a:lnTo>
                <a:lnTo>
                  <a:pt x="327" y="642"/>
                </a:lnTo>
                <a:lnTo>
                  <a:pt x="325" y="642"/>
                </a:lnTo>
                <a:lnTo>
                  <a:pt x="325" y="644"/>
                </a:lnTo>
                <a:lnTo>
                  <a:pt x="323" y="644"/>
                </a:lnTo>
                <a:lnTo>
                  <a:pt x="322" y="644"/>
                </a:lnTo>
                <a:lnTo>
                  <a:pt x="322" y="646"/>
                </a:lnTo>
                <a:lnTo>
                  <a:pt x="320" y="646"/>
                </a:lnTo>
                <a:lnTo>
                  <a:pt x="320" y="648"/>
                </a:lnTo>
                <a:lnTo>
                  <a:pt x="320" y="649"/>
                </a:lnTo>
                <a:lnTo>
                  <a:pt x="320" y="651"/>
                </a:lnTo>
                <a:lnTo>
                  <a:pt x="320" y="653"/>
                </a:lnTo>
                <a:lnTo>
                  <a:pt x="318" y="653"/>
                </a:lnTo>
                <a:lnTo>
                  <a:pt x="316" y="653"/>
                </a:lnTo>
                <a:lnTo>
                  <a:pt x="316" y="655"/>
                </a:lnTo>
                <a:lnTo>
                  <a:pt x="315" y="653"/>
                </a:lnTo>
                <a:lnTo>
                  <a:pt x="313" y="653"/>
                </a:lnTo>
                <a:lnTo>
                  <a:pt x="313" y="651"/>
                </a:lnTo>
                <a:lnTo>
                  <a:pt x="311" y="651"/>
                </a:lnTo>
                <a:lnTo>
                  <a:pt x="311" y="649"/>
                </a:lnTo>
                <a:lnTo>
                  <a:pt x="309" y="649"/>
                </a:lnTo>
                <a:lnTo>
                  <a:pt x="308" y="649"/>
                </a:lnTo>
                <a:lnTo>
                  <a:pt x="308" y="648"/>
                </a:lnTo>
                <a:lnTo>
                  <a:pt x="306" y="648"/>
                </a:lnTo>
                <a:lnTo>
                  <a:pt x="306" y="646"/>
                </a:lnTo>
                <a:lnTo>
                  <a:pt x="304" y="644"/>
                </a:lnTo>
                <a:lnTo>
                  <a:pt x="302" y="644"/>
                </a:lnTo>
                <a:lnTo>
                  <a:pt x="301" y="642"/>
                </a:lnTo>
                <a:lnTo>
                  <a:pt x="299" y="642"/>
                </a:lnTo>
                <a:lnTo>
                  <a:pt x="297" y="641"/>
                </a:lnTo>
                <a:lnTo>
                  <a:pt x="299" y="639"/>
                </a:lnTo>
                <a:lnTo>
                  <a:pt x="299" y="637"/>
                </a:lnTo>
                <a:lnTo>
                  <a:pt x="299" y="635"/>
                </a:lnTo>
                <a:lnTo>
                  <a:pt x="299" y="634"/>
                </a:lnTo>
                <a:lnTo>
                  <a:pt x="299" y="632"/>
                </a:lnTo>
                <a:lnTo>
                  <a:pt x="299" y="630"/>
                </a:lnTo>
                <a:lnTo>
                  <a:pt x="299" y="628"/>
                </a:lnTo>
                <a:lnTo>
                  <a:pt x="297" y="627"/>
                </a:lnTo>
                <a:lnTo>
                  <a:pt x="297" y="625"/>
                </a:lnTo>
                <a:lnTo>
                  <a:pt x="297" y="623"/>
                </a:lnTo>
                <a:lnTo>
                  <a:pt x="297" y="621"/>
                </a:lnTo>
                <a:lnTo>
                  <a:pt x="295" y="621"/>
                </a:lnTo>
                <a:lnTo>
                  <a:pt x="295" y="620"/>
                </a:lnTo>
                <a:lnTo>
                  <a:pt x="294" y="620"/>
                </a:lnTo>
                <a:lnTo>
                  <a:pt x="292" y="618"/>
                </a:lnTo>
                <a:lnTo>
                  <a:pt x="292" y="616"/>
                </a:lnTo>
                <a:lnTo>
                  <a:pt x="292" y="614"/>
                </a:lnTo>
                <a:lnTo>
                  <a:pt x="292" y="613"/>
                </a:lnTo>
                <a:lnTo>
                  <a:pt x="294" y="613"/>
                </a:lnTo>
                <a:lnTo>
                  <a:pt x="294" y="611"/>
                </a:lnTo>
                <a:lnTo>
                  <a:pt x="294" y="609"/>
                </a:lnTo>
                <a:lnTo>
                  <a:pt x="294" y="607"/>
                </a:lnTo>
                <a:lnTo>
                  <a:pt x="292" y="607"/>
                </a:lnTo>
                <a:lnTo>
                  <a:pt x="292" y="606"/>
                </a:lnTo>
                <a:lnTo>
                  <a:pt x="292" y="604"/>
                </a:lnTo>
                <a:lnTo>
                  <a:pt x="290" y="604"/>
                </a:lnTo>
                <a:lnTo>
                  <a:pt x="290" y="602"/>
                </a:lnTo>
                <a:lnTo>
                  <a:pt x="290" y="600"/>
                </a:lnTo>
                <a:lnTo>
                  <a:pt x="288" y="600"/>
                </a:lnTo>
                <a:lnTo>
                  <a:pt x="288" y="599"/>
                </a:lnTo>
                <a:lnTo>
                  <a:pt x="287" y="599"/>
                </a:lnTo>
                <a:lnTo>
                  <a:pt x="285" y="597"/>
                </a:lnTo>
                <a:lnTo>
                  <a:pt x="285" y="595"/>
                </a:lnTo>
                <a:lnTo>
                  <a:pt x="283" y="595"/>
                </a:lnTo>
                <a:lnTo>
                  <a:pt x="283" y="593"/>
                </a:lnTo>
                <a:lnTo>
                  <a:pt x="283" y="592"/>
                </a:lnTo>
                <a:lnTo>
                  <a:pt x="281" y="590"/>
                </a:lnTo>
                <a:lnTo>
                  <a:pt x="281" y="588"/>
                </a:lnTo>
                <a:lnTo>
                  <a:pt x="280" y="588"/>
                </a:lnTo>
                <a:lnTo>
                  <a:pt x="280" y="586"/>
                </a:lnTo>
                <a:lnTo>
                  <a:pt x="278" y="585"/>
                </a:lnTo>
                <a:lnTo>
                  <a:pt x="276" y="585"/>
                </a:lnTo>
                <a:lnTo>
                  <a:pt x="274" y="583"/>
                </a:lnTo>
                <a:lnTo>
                  <a:pt x="273" y="583"/>
                </a:lnTo>
                <a:lnTo>
                  <a:pt x="273" y="581"/>
                </a:lnTo>
                <a:lnTo>
                  <a:pt x="271" y="581"/>
                </a:lnTo>
                <a:lnTo>
                  <a:pt x="271" y="579"/>
                </a:lnTo>
                <a:lnTo>
                  <a:pt x="269" y="579"/>
                </a:lnTo>
                <a:lnTo>
                  <a:pt x="267" y="578"/>
                </a:lnTo>
                <a:lnTo>
                  <a:pt x="267" y="576"/>
                </a:lnTo>
                <a:lnTo>
                  <a:pt x="266" y="576"/>
                </a:lnTo>
                <a:lnTo>
                  <a:pt x="266" y="574"/>
                </a:lnTo>
                <a:lnTo>
                  <a:pt x="264" y="572"/>
                </a:lnTo>
                <a:lnTo>
                  <a:pt x="262" y="571"/>
                </a:lnTo>
                <a:lnTo>
                  <a:pt x="260" y="571"/>
                </a:lnTo>
                <a:lnTo>
                  <a:pt x="259" y="569"/>
                </a:lnTo>
                <a:lnTo>
                  <a:pt x="257" y="567"/>
                </a:lnTo>
                <a:lnTo>
                  <a:pt x="257" y="566"/>
                </a:lnTo>
                <a:lnTo>
                  <a:pt x="255" y="564"/>
                </a:lnTo>
                <a:lnTo>
                  <a:pt x="255" y="562"/>
                </a:lnTo>
                <a:lnTo>
                  <a:pt x="255" y="560"/>
                </a:lnTo>
                <a:lnTo>
                  <a:pt x="253" y="560"/>
                </a:lnTo>
                <a:lnTo>
                  <a:pt x="253" y="559"/>
                </a:lnTo>
                <a:lnTo>
                  <a:pt x="252" y="557"/>
                </a:lnTo>
                <a:lnTo>
                  <a:pt x="250" y="555"/>
                </a:lnTo>
                <a:lnTo>
                  <a:pt x="250" y="553"/>
                </a:lnTo>
                <a:lnTo>
                  <a:pt x="250" y="552"/>
                </a:lnTo>
                <a:lnTo>
                  <a:pt x="250" y="550"/>
                </a:lnTo>
                <a:lnTo>
                  <a:pt x="252" y="550"/>
                </a:lnTo>
                <a:lnTo>
                  <a:pt x="253" y="548"/>
                </a:lnTo>
                <a:lnTo>
                  <a:pt x="253" y="546"/>
                </a:lnTo>
                <a:lnTo>
                  <a:pt x="253" y="545"/>
                </a:lnTo>
                <a:lnTo>
                  <a:pt x="252" y="543"/>
                </a:lnTo>
                <a:lnTo>
                  <a:pt x="252" y="541"/>
                </a:lnTo>
                <a:lnTo>
                  <a:pt x="250" y="541"/>
                </a:lnTo>
                <a:lnTo>
                  <a:pt x="250" y="539"/>
                </a:lnTo>
                <a:lnTo>
                  <a:pt x="250" y="538"/>
                </a:lnTo>
                <a:lnTo>
                  <a:pt x="248" y="538"/>
                </a:lnTo>
                <a:lnTo>
                  <a:pt x="248" y="536"/>
                </a:lnTo>
                <a:lnTo>
                  <a:pt x="248" y="534"/>
                </a:lnTo>
                <a:lnTo>
                  <a:pt x="248" y="532"/>
                </a:lnTo>
                <a:lnTo>
                  <a:pt x="248" y="531"/>
                </a:lnTo>
                <a:lnTo>
                  <a:pt x="248" y="529"/>
                </a:lnTo>
                <a:lnTo>
                  <a:pt x="248" y="527"/>
                </a:lnTo>
                <a:lnTo>
                  <a:pt x="250" y="525"/>
                </a:lnTo>
                <a:lnTo>
                  <a:pt x="248" y="525"/>
                </a:lnTo>
                <a:lnTo>
                  <a:pt x="248" y="524"/>
                </a:lnTo>
                <a:lnTo>
                  <a:pt x="248" y="522"/>
                </a:lnTo>
                <a:lnTo>
                  <a:pt x="247" y="522"/>
                </a:lnTo>
                <a:lnTo>
                  <a:pt x="245" y="520"/>
                </a:lnTo>
                <a:lnTo>
                  <a:pt x="243" y="520"/>
                </a:lnTo>
                <a:lnTo>
                  <a:pt x="243" y="518"/>
                </a:lnTo>
                <a:lnTo>
                  <a:pt x="243" y="517"/>
                </a:lnTo>
                <a:lnTo>
                  <a:pt x="243" y="515"/>
                </a:lnTo>
                <a:lnTo>
                  <a:pt x="243" y="513"/>
                </a:lnTo>
                <a:lnTo>
                  <a:pt x="243" y="511"/>
                </a:lnTo>
                <a:lnTo>
                  <a:pt x="245" y="510"/>
                </a:lnTo>
                <a:lnTo>
                  <a:pt x="245" y="508"/>
                </a:lnTo>
                <a:lnTo>
                  <a:pt x="243" y="508"/>
                </a:lnTo>
                <a:lnTo>
                  <a:pt x="241" y="508"/>
                </a:lnTo>
                <a:lnTo>
                  <a:pt x="240" y="506"/>
                </a:lnTo>
                <a:lnTo>
                  <a:pt x="238" y="506"/>
                </a:lnTo>
                <a:lnTo>
                  <a:pt x="236" y="506"/>
                </a:lnTo>
                <a:lnTo>
                  <a:pt x="234" y="506"/>
                </a:lnTo>
                <a:lnTo>
                  <a:pt x="233" y="506"/>
                </a:lnTo>
                <a:lnTo>
                  <a:pt x="231" y="506"/>
                </a:lnTo>
                <a:lnTo>
                  <a:pt x="229" y="506"/>
                </a:lnTo>
                <a:lnTo>
                  <a:pt x="227" y="508"/>
                </a:lnTo>
                <a:lnTo>
                  <a:pt x="226" y="508"/>
                </a:lnTo>
                <a:lnTo>
                  <a:pt x="224" y="508"/>
                </a:lnTo>
                <a:lnTo>
                  <a:pt x="222" y="508"/>
                </a:lnTo>
                <a:lnTo>
                  <a:pt x="222" y="506"/>
                </a:lnTo>
                <a:lnTo>
                  <a:pt x="224" y="504"/>
                </a:lnTo>
                <a:lnTo>
                  <a:pt x="226" y="504"/>
                </a:lnTo>
                <a:lnTo>
                  <a:pt x="226" y="503"/>
                </a:lnTo>
                <a:lnTo>
                  <a:pt x="224" y="501"/>
                </a:lnTo>
                <a:lnTo>
                  <a:pt x="222" y="499"/>
                </a:lnTo>
                <a:lnTo>
                  <a:pt x="222" y="497"/>
                </a:lnTo>
                <a:lnTo>
                  <a:pt x="220" y="497"/>
                </a:lnTo>
                <a:lnTo>
                  <a:pt x="220" y="496"/>
                </a:lnTo>
                <a:lnTo>
                  <a:pt x="219" y="496"/>
                </a:lnTo>
                <a:lnTo>
                  <a:pt x="217" y="496"/>
                </a:lnTo>
                <a:lnTo>
                  <a:pt x="217" y="494"/>
                </a:lnTo>
                <a:lnTo>
                  <a:pt x="215" y="492"/>
                </a:lnTo>
                <a:lnTo>
                  <a:pt x="215" y="490"/>
                </a:lnTo>
                <a:lnTo>
                  <a:pt x="213" y="489"/>
                </a:lnTo>
                <a:lnTo>
                  <a:pt x="212" y="487"/>
                </a:lnTo>
                <a:lnTo>
                  <a:pt x="212" y="485"/>
                </a:lnTo>
                <a:lnTo>
                  <a:pt x="210" y="485"/>
                </a:lnTo>
                <a:lnTo>
                  <a:pt x="208" y="485"/>
                </a:lnTo>
                <a:lnTo>
                  <a:pt x="206" y="485"/>
                </a:lnTo>
                <a:lnTo>
                  <a:pt x="206" y="483"/>
                </a:lnTo>
                <a:lnTo>
                  <a:pt x="205" y="482"/>
                </a:lnTo>
                <a:lnTo>
                  <a:pt x="203" y="482"/>
                </a:lnTo>
                <a:lnTo>
                  <a:pt x="201" y="482"/>
                </a:lnTo>
                <a:lnTo>
                  <a:pt x="199" y="480"/>
                </a:lnTo>
                <a:lnTo>
                  <a:pt x="198" y="478"/>
                </a:lnTo>
                <a:lnTo>
                  <a:pt x="196" y="478"/>
                </a:lnTo>
                <a:lnTo>
                  <a:pt x="196" y="477"/>
                </a:lnTo>
                <a:lnTo>
                  <a:pt x="194" y="477"/>
                </a:lnTo>
                <a:lnTo>
                  <a:pt x="192" y="477"/>
                </a:lnTo>
                <a:lnTo>
                  <a:pt x="192" y="478"/>
                </a:lnTo>
                <a:lnTo>
                  <a:pt x="191" y="478"/>
                </a:lnTo>
                <a:lnTo>
                  <a:pt x="189" y="478"/>
                </a:lnTo>
                <a:lnTo>
                  <a:pt x="187" y="478"/>
                </a:lnTo>
                <a:lnTo>
                  <a:pt x="185" y="478"/>
                </a:lnTo>
                <a:lnTo>
                  <a:pt x="184" y="478"/>
                </a:lnTo>
                <a:lnTo>
                  <a:pt x="182" y="478"/>
                </a:lnTo>
                <a:lnTo>
                  <a:pt x="180" y="478"/>
                </a:lnTo>
                <a:lnTo>
                  <a:pt x="178" y="477"/>
                </a:lnTo>
                <a:lnTo>
                  <a:pt x="177" y="477"/>
                </a:lnTo>
                <a:lnTo>
                  <a:pt x="175" y="477"/>
                </a:lnTo>
                <a:lnTo>
                  <a:pt x="173" y="477"/>
                </a:lnTo>
                <a:lnTo>
                  <a:pt x="171" y="477"/>
                </a:lnTo>
                <a:lnTo>
                  <a:pt x="170" y="478"/>
                </a:lnTo>
                <a:lnTo>
                  <a:pt x="168" y="478"/>
                </a:lnTo>
                <a:lnTo>
                  <a:pt x="168" y="477"/>
                </a:lnTo>
                <a:lnTo>
                  <a:pt x="166" y="477"/>
                </a:lnTo>
                <a:lnTo>
                  <a:pt x="164" y="477"/>
                </a:lnTo>
                <a:lnTo>
                  <a:pt x="163" y="477"/>
                </a:lnTo>
                <a:lnTo>
                  <a:pt x="161" y="477"/>
                </a:lnTo>
                <a:lnTo>
                  <a:pt x="159" y="477"/>
                </a:lnTo>
                <a:lnTo>
                  <a:pt x="159" y="478"/>
                </a:lnTo>
                <a:lnTo>
                  <a:pt x="158" y="480"/>
                </a:lnTo>
                <a:lnTo>
                  <a:pt x="156" y="482"/>
                </a:lnTo>
                <a:lnTo>
                  <a:pt x="154" y="482"/>
                </a:lnTo>
                <a:lnTo>
                  <a:pt x="152" y="483"/>
                </a:lnTo>
                <a:lnTo>
                  <a:pt x="152" y="485"/>
                </a:lnTo>
                <a:lnTo>
                  <a:pt x="152" y="487"/>
                </a:lnTo>
                <a:lnTo>
                  <a:pt x="151" y="487"/>
                </a:lnTo>
                <a:lnTo>
                  <a:pt x="151" y="489"/>
                </a:lnTo>
                <a:lnTo>
                  <a:pt x="149" y="489"/>
                </a:lnTo>
                <a:lnTo>
                  <a:pt x="149" y="490"/>
                </a:lnTo>
                <a:lnTo>
                  <a:pt x="147" y="490"/>
                </a:lnTo>
                <a:lnTo>
                  <a:pt x="147" y="492"/>
                </a:lnTo>
                <a:lnTo>
                  <a:pt x="145" y="494"/>
                </a:lnTo>
                <a:lnTo>
                  <a:pt x="144" y="492"/>
                </a:lnTo>
                <a:lnTo>
                  <a:pt x="144" y="490"/>
                </a:lnTo>
                <a:lnTo>
                  <a:pt x="142" y="490"/>
                </a:lnTo>
                <a:lnTo>
                  <a:pt x="140" y="490"/>
                </a:lnTo>
                <a:lnTo>
                  <a:pt x="138" y="489"/>
                </a:lnTo>
                <a:lnTo>
                  <a:pt x="137" y="489"/>
                </a:lnTo>
                <a:lnTo>
                  <a:pt x="137" y="487"/>
                </a:lnTo>
                <a:lnTo>
                  <a:pt x="135" y="487"/>
                </a:lnTo>
                <a:lnTo>
                  <a:pt x="133" y="485"/>
                </a:lnTo>
                <a:lnTo>
                  <a:pt x="131" y="485"/>
                </a:lnTo>
                <a:lnTo>
                  <a:pt x="131" y="483"/>
                </a:lnTo>
                <a:lnTo>
                  <a:pt x="130" y="482"/>
                </a:lnTo>
                <a:lnTo>
                  <a:pt x="130" y="480"/>
                </a:lnTo>
                <a:lnTo>
                  <a:pt x="130" y="478"/>
                </a:lnTo>
                <a:lnTo>
                  <a:pt x="130" y="477"/>
                </a:lnTo>
                <a:lnTo>
                  <a:pt x="130" y="475"/>
                </a:lnTo>
                <a:lnTo>
                  <a:pt x="130" y="473"/>
                </a:lnTo>
                <a:lnTo>
                  <a:pt x="130" y="471"/>
                </a:lnTo>
                <a:lnTo>
                  <a:pt x="130" y="470"/>
                </a:lnTo>
                <a:lnTo>
                  <a:pt x="128" y="470"/>
                </a:lnTo>
                <a:lnTo>
                  <a:pt x="128" y="468"/>
                </a:lnTo>
                <a:lnTo>
                  <a:pt x="128" y="466"/>
                </a:lnTo>
                <a:lnTo>
                  <a:pt x="128" y="464"/>
                </a:lnTo>
                <a:lnTo>
                  <a:pt x="126" y="463"/>
                </a:lnTo>
                <a:lnTo>
                  <a:pt x="124" y="461"/>
                </a:lnTo>
                <a:lnTo>
                  <a:pt x="123" y="461"/>
                </a:lnTo>
                <a:lnTo>
                  <a:pt x="121" y="459"/>
                </a:lnTo>
                <a:lnTo>
                  <a:pt x="119" y="459"/>
                </a:lnTo>
                <a:lnTo>
                  <a:pt x="117" y="457"/>
                </a:lnTo>
                <a:lnTo>
                  <a:pt x="116" y="457"/>
                </a:lnTo>
                <a:lnTo>
                  <a:pt x="114" y="456"/>
                </a:lnTo>
                <a:lnTo>
                  <a:pt x="112" y="454"/>
                </a:lnTo>
                <a:lnTo>
                  <a:pt x="112" y="452"/>
                </a:lnTo>
                <a:lnTo>
                  <a:pt x="112" y="450"/>
                </a:lnTo>
                <a:lnTo>
                  <a:pt x="110" y="449"/>
                </a:lnTo>
                <a:lnTo>
                  <a:pt x="110" y="447"/>
                </a:lnTo>
                <a:lnTo>
                  <a:pt x="110" y="445"/>
                </a:lnTo>
                <a:lnTo>
                  <a:pt x="110" y="443"/>
                </a:lnTo>
                <a:lnTo>
                  <a:pt x="109" y="442"/>
                </a:lnTo>
                <a:lnTo>
                  <a:pt x="107" y="440"/>
                </a:lnTo>
                <a:lnTo>
                  <a:pt x="105" y="438"/>
                </a:lnTo>
                <a:lnTo>
                  <a:pt x="103" y="436"/>
                </a:lnTo>
                <a:lnTo>
                  <a:pt x="103" y="435"/>
                </a:lnTo>
                <a:lnTo>
                  <a:pt x="102" y="435"/>
                </a:lnTo>
                <a:lnTo>
                  <a:pt x="100" y="433"/>
                </a:lnTo>
                <a:lnTo>
                  <a:pt x="98" y="433"/>
                </a:lnTo>
                <a:lnTo>
                  <a:pt x="96" y="431"/>
                </a:lnTo>
                <a:lnTo>
                  <a:pt x="95" y="431"/>
                </a:lnTo>
                <a:lnTo>
                  <a:pt x="95" y="429"/>
                </a:lnTo>
                <a:lnTo>
                  <a:pt x="93" y="428"/>
                </a:lnTo>
                <a:lnTo>
                  <a:pt x="91" y="428"/>
                </a:lnTo>
                <a:lnTo>
                  <a:pt x="91" y="426"/>
                </a:lnTo>
                <a:lnTo>
                  <a:pt x="89" y="424"/>
                </a:lnTo>
                <a:lnTo>
                  <a:pt x="89" y="422"/>
                </a:lnTo>
                <a:lnTo>
                  <a:pt x="88" y="421"/>
                </a:lnTo>
                <a:lnTo>
                  <a:pt x="86" y="419"/>
                </a:lnTo>
                <a:lnTo>
                  <a:pt x="86" y="417"/>
                </a:lnTo>
                <a:lnTo>
                  <a:pt x="84" y="415"/>
                </a:lnTo>
                <a:lnTo>
                  <a:pt x="82" y="414"/>
                </a:lnTo>
                <a:lnTo>
                  <a:pt x="82" y="412"/>
                </a:lnTo>
                <a:lnTo>
                  <a:pt x="81" y="410"/>
                </a:lnTo>
                <a:lnTo>
                  <a:pt x="81" y="408"/>
                </a:lnTo>
                <a:lnTo>
                  <a:pt x="79" y="408"/>
                </a:lnTo>
                <a:lnTo>
                  <a:pt x="79" y="407"/>
                </a:lnTo>
                <a:lnTo>
                  <a:pt x="77" y="407"/>
                </a:lnTo>
                <a:lnTo>
                  <a:pt x="75" y="405"/>
                </a:lnTo>
                <a:lnTo>
                  <a:pt x="74" y="403"/>
                </a:lnTo>
                <a:lnTo>
                  <a:pt x="72" y="403"/>
                </a:lnTo>
                <a:lnTo>
                  <a:pt x="70" y="401"/>
                </a:lnTo>
                <a:lnTo>
                  <a:pt x="69" y="400"/>
                </a:lnTo>
                <a:lnTo>
                  <a:pt x="67" y="400"/>
                </a:lnTo>
                <a:lnTo>
                  <a:pt x="65" y="400"/>
                </a:lnTo>
                <a:lnTo>
                  <a:pt x="63" y="400"/>
                </a:lnTo>
                <a:lnTo>
                  <a:pt x="62" y="400"/>
                </a:lnTo>
                <a:lnTo>
                  <a:pt x="60" y="400"/>
                </a:lnTo>
                <a:lnTo>
                  <a:pt x="58" y="400"/>
                </a:lnTo>
                <a:lnTo>
                  <a:pt x="56" y="400"/>
                </a:lnTo>
                <a:lnTo>
                  <a:pt x="55" y="400"/>
                </a:lnTo>
                <a:lnTo>
                  <a:pt x="53" y="401"/>
                </a:lnTo>
                <a:lnTo>
                  <a:pt x="51" y="401"/>
                </a:lnTo>
                <a:lnTo>
                  <a:pt x="49" y="401"/>
                </a:lnTo>
                <a:lnTo>
                  <a:pt x="48" y="401"/>
                </a:lnTo>
                <a:lnTo>
                  <a:pt x="46" y="401"/>
                </a:lnTo>
                <a:lnTo>
                  <a:pt x="44" y="401"/>
                </a:lnTo>
                <a:lnTo>
                  <a:pt x="42" y="401"/>
                </a:lnTo>
                <a:lnTo>
                  <a:pt x="41" y="401"/>
                </a:lnTo>
                <a:lnTo>
                  <a:pt x="39" y="401"/>
                </a:lnTo>
                <a:lnTo>
                  <a:pt x="37" y="401"/>
                </a:lnTo>
                <a:lnTo>
                  <a:pt x="35" y="401"/>
                </a:lnTo>
                <a:lnTo>
                  <a:pt x="34" y="401"/>
                </a:lnTo>
                <a:lnTo>
                  <a:pt x="32" y="401"/>
                </a:lnTo>
                <a:lnTo>
                  <a:pt x="30" y="401"/>
                </a:lnTo>
                <a:lnTo>
                  <a:pt x="28" y="401"/>
                </a:lnTo>
                <a:lnTo>
                  <a:pt x="27" y="401"/>
                </a:lnTo>
                <a:lnTo>
                  <a:pt x="28" y="401"/>
                </a:lnTo>
                <a:lnTo>
                  <a:pt x="28" y="400"/>
                </a:lnTo>
                <a:lnTo>
                  <a:pt x="28" y="398"/>
                </a:lnTo>
                <a:lnTo>
                  <a:pt x="28" y="396"/>
                </a:lnTo>
                <a:lnTo>
                  <a:pt x="28" y="394"/>
                </a:lnTo>
                <a:lnTo>
                  <a:pt x="28" y="393"/>
                </a:lnTo>
                <a:lnTo>
                  <a:pt x="30" y="393"/>
                </a:lnTo>
                <a:lnTo>
                  <a:pt x="30" y="391"/>
                </a:lnTo>
                <a:lnTo>
                  <a:pt x="30" y="389"/>
                </a:lnTo>
                <a:lnTo>
                  <a:pt x="30" y="387"/>
                </a:lnTo>
                <a:lnTo>
                  <a:pt x="30" y="386"/>
                </a:lnTo>
                <a:lnTo>
                  <a:pt x="32" y="386"/>
                </a:lnTo>
                <a:lnTo>
                  <a:pt x="32" y="384"/>
                </a:lnTo>
                <a:lnTo>
                  <a:pt x="32" y="382"/>
                </a:lnTo>
                <a:lnTo>
                  <a:pt x="32" y="381"/>
                </a:lnTo>
                <a:lnTo>
                  <a:pt x="32" y="379"/>
                </a:lnTo>
                <a:lnTo>
                  <a:pt x="32" y="377"/>
                </a:lnTo>
                <a:lnTo>
                  <a:pt x="32" y="375"/>
                </a:lnTo>
                <a:lnTo>
                  <a:pt x="34" y="374"/>
                </a:lnTo>
                <a:lnTo>
                  <a:pt x="34" y="372"/>
                </a:lnTo>
                <a:lnTo>
                  <a:pt x="35" y="370"/>
                </a:lnTo>
                <a:lnTo>
                  <a:pt x="37" y="368"/>
                </a:lnTo>
                <a:lnTo>
                  <a:pt x="39" y="368"/>
                </a:lnTo>
                <a:lnTo>
                  <a:pt x="41" y="368"/>
                </a:lnTo>
                <a:lnTo>
                  <a:pt x="42" y="368"/>
                </a:lnTo>
                <a:lnTo>
                  <a:pt x="44" y="367"/>
                </a:lnTo>
                <a:lnTo>
                  <a:pt x="46" y="365"/>
                </a:lnTo>
                <a:lnTo>
                  <a:pt x="48" y="363"/>
                </a:lnTo>
                <a:lnTo>
                  <a:pt x="49" y="363"/>
                </a:lnTo>
                <a:lnTo>
                  <a:pt x="49" y="361"/>
                </a:lnTo>
                <a:lnTo>
                  <a:pt x="48" y="360"/>
                </a:lnTo>
                <a:lnTo>
                  <a:pt x="49" y="358"/>
                </a:lnTo>
                <a:lnTo>
                  <a:pt x="48" y="356"/>
                </a:lnTo>
                <a:lnTo>
                  <a:pt x="48" y="354"/>
                </a:lnTo>
                <a:lnTo>
                  <a:pt x="48" y="353"/>
                </a:lnTo>
                <a:lnTo>
                  <a:pt x="49" y="351"/>
                </a:lnTo>
                <a:lnTo>
                  <a:pt x="49" y="349"/>
                </a:lnTo>
                <a:lnTo>
                  <a:pt x="48" y="347"/>
                </a:lnTo>
                <a:lnTo>
                  <a:pt x="49" y="346"/>
                </a:lnTo>
                <a:lnTo>
                  <a:pt x="49" y="344"/>
                </a:lnTo>
                <a:lnTo>
                  <a:pt x="49" y="342"/>
                </a:lnTo>
                <a:lnTo>
                  <a:pt x="49" y="340"/>
                </a:lnTo>
                <a:lnTo>
                  <a:pt x="49" y="339"/>
                </a:lnTo>
                <a:lnTo>
                  <a:pt x="51" y="337"/>
                </a:lnTo>
                <a:lnTo>
                  <a:pt x="51" y="335"/>
                </a:lnTo>
                <a:lnTo>
                  <a:pt x="51" y="333"/>
                </a:lnTo>
                <a:lnTo>
                  <a:pt x="49" y="332"/>
                </a:lnTo>
                <a:lnTo>
                  <a:pt x="48" y="330"/>
                </a:lnTo>
                <a:lnTo>
                  <a:pt x="49" y="330"/>
                </a:lnTo>
                <a:lnTo>
                  <a:pt x="51" y="330"/>
                </a:lnTo>
                <a:lnTo>
                  <a:pt x="53" y="328"/>
                </a:lnTo>
                <a:lnTo>
                  <a:pt x="55" y="328"/>
                </a:lnTo>
                <a:lnTo>
                  <a:pt x="55" y="326"/>
                </a:lnTo>
                <a:lnTo>
                  <a:pt x="55" y="325"/>
                </a:lnTo>
                <a:lnTo>
                  <a:pt x="55" y="323"/>
                </a:lnTo>
                <a:lnTo>
                  <a:pt x="55" y="321"/>
                </a:lnTo>
                <a:lnTo>
                  <a:pt x="55" y="319"/>
                </a:lnTo>
                <a:lnTo>
                  <a:pt x="56" y="318"/>
                </a:lnTo>
                <a:lnTo>
                  <a:pt x="58" y="316"/>
                </a:lnTo>
                <a:lnTo>
                  <a:pt x="58" y="314"/>
                </a:lnTo>
                <a:lnTo>
                  <a:pt x="60" y="312"/>
                </a:lnTo>
                <a:lnTo>
                  <a:pt x="60" y="311"/>
                </a:lnTo>
                <a:lnTo>
                  <a:pt x="60" y="309"/>
                </a:lnTo>
                <a:lnTo>
                  <a:pt x="60" y="307"/>
                </a:lnTo>
                <a:lnTo>
                  <a:pt x="60" y="305"/>
                </a:lnTo>
                <a:lnTo>
                  <a:pt x="62" y="305"/>
                </a:lnTo>
                <a:lnTo>
                  <a:pt x="62" y="304"/>
                </a:lnTo>
                <a:lnTo>
                  <a:pt x="62" y="302"/>
                </a:lnTo>
                <a:lnTo>
                  <a:pt x="62" y="300"/>
                </a:lnTo>
                <a:lnTo>
                  <a:pt x="62" y="298"/>
                </a:lnTo>
                <a:lnTo>
                  <a:pt x="62" y="297"/>
                </a:lnTo>
                <a:lnTo>
                  <a:pt x="63" y="297"/>
                </a:lnTo>
                <a:lnTo>
                  <a:pt x="65" y="295"/>
                </a:lnTo>
                <a:lnTo>
                  <a:pt x="67" y="295"/>
                </a:lnTo>
                <a:lnTo>
                  <a:pt x="65" y="293"/>
                </a:lnTo>
                <a:lnTo>
                  <a:pt x="63" y="291"/>
                </a:lnTo>
                <a:lnTo>
                  <a:pt x="62" y="291"/>
                </a:lnTo>
                <a:lnTo>
                  <a:pt x="62" y="290"/>
                </a:lnTo>
                <a:lnTo>
                  <a:pt x="62" y="288"/>
                </a:lnTo>
                <a:lnTo>
                  <a:pt x="60" y="286"/>
                </a:lnTo>
                <a:lnTo>
                  <a:pt x="60" y="285"/>
                </a:lnTo>
                <a:lnTo>
                  <a:pt x="60" y="283"/>
                </a:lnTo>
                <a:lnTo>
                  <a:pt x="60" y="281"/>
                </a:lnTo>
                <a:lnTo>
                  <a:pt x="60" y="279"/>
                </a:lnTo>
                <a:lnTo>
                  <a:pt x="60" y="278"/>
                </a:lnTo>
                <a:lnTo>
                  <a:pt x="58" y="276"/>
                </a:lnTo>
                <a:lnTo>
                  <a:pt x="58" y="274"/>
                </a:lnTo>
                <a:lnTo>
                  <a:pt x="58" y="272"/>
                </a:lnTo>
                <a:lnTo>
                  <a:pt x="58" y="271"/>
                </a:lnTo>
                <a:lnTo>
                  <a:pt x="56" y="269"/>
                </a:lnTo>
                <a:lnTo>
                  <a:pt x="56" y="267"/>
                </a:lnTo>
                <a:lnTo>
                  <a:pt x="55" y="265"/>
                </a:lnTo>
                <a:lnTo>
                  <a:pt x="55" y="264"/>
                </a:lnTo>
                <a:lnTo>
                  <a:pt x="55" y="262"/>
                </a:lnTo>
                <a:lnTo>
                  <a:pt x="55" y="260"/>
                </a:lnTo>
                <a:lnTo>
                  <a:pt x="55" y="258"/>
                </a:lnTo>
                <a:lnTo>
                  <a:pt x="55" y="257"/>
                </a:lnTo>
                <a:lnTo>
                  <a:pt x="55" y="255"/>
                </a:lnTo>
                <a:lnTo>
                  <a:pt x="53" y="255"/>
                </a:lnTo>
                <a:lnTo>
                  <a:pt x="53" y="253"/>
                </a:lnTo>
                <a:lnTo>
                  <a:pt x="55" y="251"/>
                </a:lnTo>
                <a:lnTo>
                  <a:pt x="53" y="251"/>
                </a:lnTo>
                <a:lnTo>
                  <a:pt x="55" y="250"/>
                </a:lnTo>
                <a:lnTo>
                  <a:pt x="55" y="248"/>
                </a:lnTo>
                <a:lnTo>
                  <a:pt x="69" y="246"/>
                </a:lnTo>
                <a:lnTo>
                  <a:pt x="69" y="244"/>
                </a:lnTo>
                <a:lnTo>
                  <a:pt x="70" y="244"/>
                </a:lnTo>
                <a:lnTo>
                  <a:pt x="70" y="243"/>
                </a:lnTo>
                <a:lnTo>
                  <a:pt x="70" y="241"/>
                </a:lnTo>
                <a:lnTo>
                  <a:pt x="72" y="239"/>
                </a:lnTo>
                <a:lnTo>
                  <a:pt x="72" y="237"/>
                </a:lnTo>
                <a:lnTo>
                  <a:pt x="74" y="236"/>
                </a:lnTo>
                <a:lnTo>
                  <a:pt x="75" y="236"/>
                </a:lnTo>
                <a:lnTo>
                  <a:pt x="77" y="236"/>
                </a:lnTo>
                <a:lnTo>
                  <a:pt x="79" y="236"/>
                </a:lnTo>
                <a:lnTo>
                  <a:pt x="81" y="234"/>
                </a:lnTo>
                <a:lnTo>
                  <a:pt x="82" y="234"/>
                </a:lnTo>
                <a:lnTo>
                  <a:pt x="84" y="234"/>
                </a:lnTo>
                <a:lnTo>
                  <a:pt x="86" y="232"/>
                </a:lnTo>
                <a:lnTo>
                  <a:pt x="88" y="232"/>
                </a:lnTo>
                <a:lnTo>
                  <a:pt x="88" y="230"/>
                </a:lnTo>
                <a:lnTo>
                  <a:pt x="89" y="230"/>
                </a:lnTo>
                <a:lnTo>
                  <a:pt x="91" y="229"/>
                </a:lnTo>
                <a:lnTo>
                  <a:pt x="93" y="227"/>
                </a:lnTo>
                <a:lnTo>
                  <a:pt x="95" y="225"/>
                </a:lnTo>
                <a:lnTo>
                  <a:pt x="96" y="225"/>
                </a:lnTo>
                <a:lnTo>
                  <a:pt x="96" y="227"/>
                </a:lnTo>
                <a:lnTo>
                  <a:pt x="98" y="227"/>
                </a:lnTo>
                <a:lnTo>
                  <a:pt x="100" y="227"/>
                </a:lnTo>
                <a:lnTo>
                  <a:pt x="102" y="227"/>
                </a:lnTo>
                <a:lnTo>
                  <a:pt x="103" y="229"/>
                </a:lnTo>
                <a:lnTo>
                  <a:pt x="105" y="230"/>
                </a:lnTo>
                <a:lnTo>
                  <a:pt x="105" y="232"/>
                </a:lnTo>
                <a:lnTo>
                  <a:pt x="107" y="232"/>
                </a:lnTo>
                <a:lnTo>
                  <a:pt x="109" y="232"/>
                </a:lnTo>
                <a:lnTo>
                  <a:pt x="109" y="234"/>
                </a:lnTo>
                <a:lnTo>
                  <a:pt x="110" y="236"/>
                </a:lnTo>
                <a:lnTo>
                  <a:pt x="110" y="234"/>
                </a:lnTo>
                <a:lnTo>
                  <a:pt x="112" y="234"/>
                </a:lnTo>
                <a:lnTo>
                  <a:pt x="114" y="234"/>
                </a:lnTo>
                <a:lnTo>
                  <a:pt x="116" y="234"/>
                </a:lnTo>
                <a:lnTo>
                  <a:pt x="117" y="234"/>
                </a:lnTo>
                <a:lnTo>
                  <a:pt x="119" y="234"/>
                </a:lnTo>
                <a:lnTo>
                  <a:pt x="119" y="232"/>
                </a:lnTo>
                <a:lnTo>
                  <a:pt x="121" y="232"/>
                </a:lnTo>
                <a:lnTo>
                  <a:pt x="123" y="230"/>
                </a:lnTo>
                <a:lnTo>
                  <a:pt x="124" y="230"/>
                </a:lnTo>
                <a:lnTo>
                  <a:pt x="126" y="229"/>
                </a:lnTo>
                <a:lnTo>
                  <a:pt x="128" y="227"/>
                </a:lnTo>
                <a:lnTo>
                  <a:pt x="130" y="225"/>
                </a:lnTo>
                <a:lnTo>
                  <a:pt x="130" y="223"/>
                </a:lnTo>
                <a:lnTo>
                  <a:pt x="131" y="223"/>
                </a:lnTo>
                <a:lnTo>
                  <a:pt x="131" y="222"/>
                </a:lnTo>
                <a:lnTo>
                  <a:pt x="133" y="222"/>
                </a:lnTo>
                <a:lnTo>
                  <a:pt x="133" y="220"/>
                </a:lnTo>
                <a:lnTo>
                  <a:pt x="135" y="222"/>
                </a:lnTo>
                <a:lnTo>
                  <a:pt x="137" y="222"/>
                </a:lnTo>
                <a:lnTo>
                  <a:pt x="138" y="222"/>
                </a:lnTo>
                <a:lnTo>
                  <a:pt x="140" y="222"/>
                </a:lnTo>
                <a:lnTo>
                  <a:pt x="142" y="222"/>
                </a:lnTo>
                <a:lnTo>
                  <a:pt x="144" y="222"/>
                </a:lnTo>
                <a:lnTo>
                  <a:pt x="145" y="222"/>
                </a:lnTo>
                <a:lnTo>
                  <a:pt x="147" y="222"/>
                </a:lnTo>
                <a:lnTo>
                  <a:pt x="147" y="220"/>
                </a:lnTo>
                <a:lnTo>
                  <a:pt x="149" y="218"/>
                </a:lnTo>
                <a:lnTo>
                  <a:pt x="149" y="216"/>
                </a:lnTo>
                <a:lnTo>
                  <a:pt x="151" y="215"/>
                </a:lnTo>
                <a:lnTo>
                  <a:pt x="151" y="213"/>
                </a:lnTo>
                <a:lnTo>
                  <a:pt x="151" y="211"/>
                </a:lnTo>
                <a:lnTo>
                  <a:pt x="151" y="209"/>
                </a:lnTo>
                <a:lnTo>
                  <a:pt x="151" y="208"/>
                </a:lnTo>
                <a:lnTo>
                  <a:pt x="151" y="206"/>
                </a:lnTo>
                <a:lnTo>
                  <a:pt x="151" y="204"/>
                </a:lnTo>
                <a:lnTo>
                  <a:pt x="151" y="202"/>
                </a:lnTo>
                <a:lnTo>
                  <a:pt x="151" y="201"/>
                </a:lnTo>
                <a:lnTo>
                  <a:pt x="151" y="199"/>
                </a:lnTo>
                <a:lnTo>
                  <a:pt x="151" y="197"/>
                </a:lnTo>
                <a:lnTo>
                  <a:pt x="149" y="196"/>
                </a:lnTo>
                <a:lnTo>
                  <a:pt x="149" y="194"/>
                </a:lnTo>
                <a:lnTo>
                  <a:pt x="147" y="192"/>
                </a:lnTo>
                <a:lnTo>
                  <a:pt x="147" y="190"/>
                </a:lnTo>
                <a:lnTo>
                  <a:pt x="145" y="190"/>
                </a:lnTo>
                <a:lnTo>
                  <a:pt x="144" y="189"/>
                </a:lnTo>
                <a:lnTo>
                  <a:pt x="142" y="189"/>
                </a:lnTo>
                <a:lnTo>
                  <a:pt x="142" y="187"/>
                </a:lnTo>
                <a:lnTo>
                  <a:pt x="140" y="187"/>
                </a:lnTo>
                <a:lnTo>
                  <a:pt x="138" y="185"/>
                </a:lnTo>
                <a:lnTo>
                  <a:pt x="137" y="185"/>
                </a:lnTo>
                <a:lnTo>
                  <a:pt x="135" y="183"/>
                </a:lnTo>
                <a:lnTo>
                  <a:pt x="133" y="183"/>
                </a:lnTo>
                <a:lnTo>
                  <a:pt x="133" y="182"/>
                </a:lnTo>
                <a:lnTo>
                  <a:pt x="131" y="182"/>
                </a:lnTo>
                <a:lnTo>
                  <a:pt x="130" y="180"/>
                </a:lnTo>
                <a:lnTo>
                  <a:pt x="128" y="180"/>
                </a:lnTo>
                <a:lnTo>
                  <a:pt x="128" y="178"/>
                </a:lnTo>
                <a:lnTo>
                  <a:pt x="126" y="178"/>
                </a:lnTo>
                <a:lnTo>
                  <a:pt x="124" y="178"/>
                </a:lnTo>
                <a:lnTo>
                  <a:pt x="123" y="176"/>
                </a:lnTo>
                <a:lnTo>
                  <a:pt x="121" y="176"/>
                </a:lnTo>
                <a:lnTo>
                  <a:pt x="119" y="175"/>
                </a:lnTo>
                <a:lnTo>
                  <a:pt x="117" y="175"/>
                </a:lnTo>
                <a:lnTo>
                  <a:pt x="116" y="173"/>
                </a:lnTo>
                <a:lnTo>
                  <a:pt x="114" y="173"/>
                </a:lnTo>
                <a:lnTo>
                  <a:pt x="114" y="171"/>
                </a:lnTo>
                <a:lnTo>
                  <a:pt x="112" y="171"/>
                </a:lnTo>
                <a:lnTo>
                  <a:pt x="110" y="171"/>
                </a:lnTo>
                <a:lnTo>
                  <a:pt x="109" y="169"/>
                </a:lnTo>
                <a:lnTo>
                  <a:pt x="107" y="169"/>
                </a:lnTo>
                <a:lnTo>
                  <a:pt x="107" y="168"/>
                </a:lnTo>
                <a:lnTo>
                  <a:pt x="105" y="168"/>
                </a:lnTo>
                <a:lnTo>
                  <a:pt x="103" y="166"/>
                </a:lnTo>
                <a:lnTo>
                  <a:pt x="102" y="166"/>
                </a:lnTo>
                <a:lnTo>
                  <a:pt x="100" y="164"/>
                </a:lnTo>
                <a:lnTo>
                  <a:pt x="98" y="162"/>
                </a:lnTo>
                <a:lnTo>
                  <a:pt x="98" y="161"/>
                </a:lnTo>
                <a:lnTo>
                  <a:pt x="98" y="159"/>
                </a:lnTo>
                <a:lnTo>
                  <a:pt x="98" y="157"/>
                </a:lnTo>
                <a:lnTo>
                  <a:pt x="98" y="155"/>
                </a:lnTo>
                <a:lnTo>
                  <a:pt x="100" y="154"/>
                </a:lnTo>
                <a:lnTo>
                  <a:pt x="100" y="152"/>
                </a:lnTo>
                <a:lnTo>
                  <a:pt x="102" y="152"/>
                </a:lnTo>
                <a:lnTo>
                  <a:pt x="102" y="150"/>
                </a:lnTo>
                <a:lnTo>
                  <a:pt x="102" y="148"/>
                </a:lnTo>
                <a:lnTo>
                  <a:pt x="100" y="148"/>
                </a:lnTo>
                <a:lnTo>
                  <a:pt x="100" y="150"/>
                </a:lnTo>
                <a:lnTo>
                  <a:pt x="98" y="150"/>
                </a:lnTo>
                <a:lnTo>
                  <a:pt x="98" y="152"/>
                </a:lnTo>
                <a:lnTo>
                  <a:pt x="98" y="150"/>
                </a:lnTo>
                <a:lnTo>
                  <a:pt x="96" y="150"/>
                </a:lnTo>
                <a:lnTo>
                  <a:pt x="95" y="152"/>
                </a:lnTo>
                <a:lnTo>
                  <a:pt x="93" y="154"/>
                </a:lnTo>
                <a:lnTo>
                  <a:pt x="91" y="152"/>
                </a:lnTo>
                <a:lnTo>
                  <a:pt x="91" y="154"/>
                </a:lnTo>
                <a:lnTo>
                  <a:pt x="91" y="155"/>
                </a:lnTo>
                <a:lnTo>
                  <a:pt x="89" y="155"/>
                </a:lnTo>
                <a:lnTo>
                  <a:pt x="88" y="155"/>
                </a:lnTo>
                <a:lnTo>
                  <a:pt x="86" y="155"/>
                </a:lnTo>
                <a:lnTo>
                  <a:pt x="84" y="155"/>
                </a:lnTo>
                <a:lnTo>
                  <a:pt x="81" y="159"/>
                </a:lnTo>
                <a:lnTo>
                  <a:pt x="81" y="161"/>
                </a:lnTo>
                <a:close/>
              </a:path>
            </a:pathLst>
          </a:custGeom>
          <a:solidFill>
            <a:schemeClr val="tx2">
              <a:lumMod val="40000"/>
              <a:lumOff val="60000"/>
            </a:schemeClr>
          </a:solidFill>
          <a:ln>
            <a:noFill/>
          </a:ln>
        </p:spPr>
        <p:txBody>
          <a:bodyPr/>
          <a:lstStyle/>
          <a:p>
            <a:pPr>
              <a:defRPr/>
            </a:pPr>
            <a:endParaRPr lang="en-US">
              <a:latin typeface="Calibri" pitchFamily="34" charset="0"/>
              <a:cs typeface="Arial" charset="0"/>
            </a:endParaRPr>
          </a:p>
        </p:txBody>
      </p:sp>
      <p:sp>
        <p:nvSpPr>
          <p:cNvPr id="162" name="Freeform 480"/>
          <p:cNvSpPr>
            <a:spLocks/>
          </p:cNvSpPr>
          <p:nvPr/>
        </p:nvSpPr>
        <p:spPr bwMode="auto">
          <a:xfrm>
            <a:off x="3960813" y="1638300"/>
            <a:ext cx="1003300" cy="1039813"/>
          </a:xfrm>
          <a:custGeom>
            <a:avLst/>
            <a:gdLst>
              <a:gd name="T0" fmla="*/ 63 w 632"/>
              <a:gd name="T1" fmla="*/ 157 h 655"/>
              <a:gd name="T2" fmla="*/ 46 w 632"/>
              <a:gd name="T3" fmla="*/ 159 h 655"/>
              <a:gd name="T4" fmla="*/ 27 w 632"/>
              <a:gd name="T5" fmla="*/ 145 h 655"/>
              <a:gd name="T6" fmla="*/ 170 w 632"/>
              <a:gd name="T7" fmla="*/ 33 h 655"/>
              <a:gd name="T8" fmla="*/ 203 w 632"/>
              <a:gd name="T9" fmla="*/ 31 h 655"/>
              <a:gd name="T10" fmla="*/ 226 w 632"/>
              <a:gd name="T11" fmla="*/ 17 h 655"/>
              <a:gd name="T12" fmla="*/ 247 w 632"/>
              <a:gd name="T13" fmla="*/ 23 h 655"/>
              <a:gd name="T14" fmla="*/ 267 w 632"/>
              <a:gd name="T15" fmla="*/ 33 h 655"/>
              <a:gd name="T16" fmla="*/ 297 w 632"/>
              <a:gd name="T17" fmla="*/ 44 h 655"/>
              <a:gd name="T18" fmla="*/ 323 w 632"/>
              <a:gd name="T19" fmla="*/ 52 h 655"/>
              <a:gd name="T20" fmla="*/ 341 w 632"/>
              <a:gd name="T21" fmla="*/ 73 h 655"/>
              <a:gd name="T22" fmla="*/ 367 w 632"/>
              <a:gd name="T23" fmla="*/ 89 h 655"/>
              <a:gd name="T24" fmla="*/ 383 w 632"/>
              <a:gd name="T25" fmla="*/ 108 h 655"/>
              <a:gd name="T26" fmla="*/ 409 w 632"/>
              <a:gd name="T27" fmla="*/ 110 h 655"/>
              <a:gd name="T28" fmla="*/ 430 w 632"/>
              <a:gd name="T29" fmla="*/ 126 h 655"/>
              <a:gd name="T30" fmla="*/ 451 w 632"/>
              <a:gd name="T31" fmla="*/ 133 h 655"/>
              <a:gd name="T32" fmla="*/ 477 w 632"/>
              <a:gd name="T33" fmla="*/ 133 h 655"/>
              <a:gd name="T34" fmla="*/ 507 w 632"/>
              <a:gd name="T35" fmla="*/ 133 h 655"/>
              <a:gd name="T36" fmla="*/ 534 w 632"/>
              <a:gd name="T37" fmla="*/ 131 h 655"/>
              <a:gd name="T38" fmla="*/ 564 w 632"/>
              <a:gd name="T39" fmla="*/ 131 h 655"/>
              <a:gd name="T40" fmla="*/ 594 w 632"/>
              <a:gd name="T41" fmla="*/ 131 h 655"/>
              <a:gd name="T42" fmla="*/ 623 w 632"/>
              <a:gd name="T43" fmla="*/ 131 h 655"/>
              <a:gd name="T44" fmla="*/ 630 w 632"/>
              <a:gd name="T45" fmla="*/ 157 h 655"/>
              <a:gd name="T46" fmla="*/ 625 w 632"/>
              <a:gd name="T47" fmla="*/ 185 h 655"/>
              <a:gd name="T48" fmla="*/ 620 w 632"/>
              <a:gd name="T49" fmla="*/ 215 h 655"/>
              <a:gd name="T50" fmla="*/ 613 w 632"/>
              <a:gd name="T51" fmla="*/ 243 h 655"/>
              <a:gd name="T52" fmla="*/ 606 w 632"/>
              <a:gd name="T53" fmla="*/ 271 h 655"/>
              <a:gd name="T54" fmla="*/ 580 w 632"/>
              <a:gd name="T55" fmla="*/ 286 h 655"/>
              <a:gd name="T56" fmla="*/ 555 w 632"/>
              <a:gd name="T57" fmla="*/ 290 h 655"/>
              <a:gd name="T58" fmla="*/ 540 w 632"/>
              <a:gd name="T59" fmla="*/ 271 h 655"/>
              <a:gd name="T60" fmla="*/ 524 w 632"/>
              <a:gd name="T61" fmla="*/ 271 h 655"/>
              <a:gd name="T62" fmla="*/ 526 w 632"/>
              <a:gd name="T63" fmla="*/ 307 h 655"/>
              <a:gd name="T64" fmla="*/ 524 w 632"/>
              <a:gd name="T65" fmla="*/ 342 h 655"/>
              <a:gd name="T66" fmla="*/ 524 w 632"/>
              <a:gd name="T67" fmla="*/ 372 h 655"/>
              <a:gd name="T68" fmla="*/ 524 w 632"/>
              <a:gd name="T69" fmla="*/ 401 h 655"/>
              <a:gd name="T70" fmla="*/ 524 w 632"/>
              <a:gd name="T71" fmla="*/ 431 h 655"/>
              <a:gd name="T72" fmla="*/ 522 w 632"/>
              <a:gd name="T73" fmla="*/ 459 h 655"/>
              <a:gd name="T74" fmla="*/ 522 w 632"/>
              <a:gd name="T75" fmla="*/ 485 h 655"/>
              <a:gd name="T76" fmla="*/ 521 w 632"/>
              <a:gd name="T77" fmla="*/ 513 h 655"/>
              <a:gd name="T78" fmla="*/ 498 w 632"/>
              <a:gd name="T79" fmla="*/ 515 h 655"/>
              <a:gd name="T80" fmla="*/ 482 w 632"/>
              <a:gd name="T81" fmla="*/ 536 h 655"/>
              <a:gd name="T82" fmla="*/ 477 w 632"/>
              <a:gd name="T83" fmla="*/ 574 h 655"/>
              <a:gd name="T84" fmla="*/ 456 w 632"/>
              <a:gd name="T85" fmla="*/ 588 h 655"/>
              <a:gd name="T86" fmla="*/ 432 w 632"/>
              <a:gd name="T87" fmla="*/ 599 h 655"/>
              <a:gd name="T88" fmla="*/ 404 w 632"/>
              <a:gd name="T89" fmla="*/ 607 h 655"/>
              <a:gd name="T90" fmla="*/ 379 w 632"/>
              <a:gd name="T91" fmla="*/ 616 h 655"/>
              <a:gd name="T92" fmla="*/ 358 w 632"/>
              <a:gd name="T93" fmla="*/ 628 h 655"/>
              <a:gd name="T94" fmla="*/ 336 w 632"/>
              <a:gd name="T95" fmla="*/ 639 h 655"/>
              <a:gd name="T96" fmla="*/ 320 w 632"/>
              <a:gd name="T97" fmla="*/ 653 h 655"/>
              <a:gd name="T98" fmla="*/ 299 w 632"/>
              <a:gd name="T99" fmla="*/ 642 h 655"/>
              <a:gd name="T100" fmla="*/ 292 w 632"/>
              <a:gd name="T101" fmla="*/ 616 h 655"/>
              <a:gd name="T102" fmla="*/ 285 w 632"/>
              <a:gd name="T103" fmla="*/ 595 h 655"/>
              <a:gd name="T104" fmla="*/ 267 w 632"/>
              <a:gd name="T105" fmla="*/ 576 h 655"/>
              <a:gd name="T106" fmla="*/ 250 w 632"/>
              <a:gd name="T107" fmla="*/ 552 h 655"/>
              <a:gd name="T108" fmla="*/ 248 w 632"/>
              <a:gd name="T109" fmla="*/ 527 h 655"/>
              <a:gd name="T110" fmla="*/ 240 w 632"/>
              <a:gd name="T111" fmla="*/ 506 h 655"/>
              <a:gd name="T112" fmla="*/ 222 w 632"/>
              <a:gd name="T113" fmla="*/ 497 h 655"/>
              <a:gd name="T114" fmla="*/ 201 w 632"/>
              <a:gd name="T115" fmla="*/ 482 h 655"/>
              <a:gd name="T116" fmla="*/ 175 w 632"/>
              <a:gd name="T117" fmla="*/ 477 h 655"/>
              <a:gd name="T118" fmla="*/ 152 w 632"/>
              <a:gd name="T119" fmla="*/ 487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2" h="655">
                <a:moveTo>
                  <a:pt x="81" y="161"/>
                </a:moveTo>
                <a:lnTo>
                  <a:pt x="79" y="161"/>
                </a:lnTo>
                <a:lnTo>
                  <a:pt x="79" y="159"/>
                </a:lnTo>
                <a:lnTo>
                  <a:pt x="77" y="159"/>
                </a:lnTo>
                <a:lnTo>
                  <a:pt x="77" y="161"/>
                </a:lnTo>
                <a:lnTo>
                  <a:pt x="75" y="159"/>
                </a:lnTo>
                <a:lnTo>
                  <a:pt x="74" y="161"/>
                </a:lnTo>
                <a:lnTo>
                  <a:pt x="72" y="161"/>
                </a:lnTo>
                <a:lnTo>
                  <a:pt x="72" y="159"/>
                </a:lnTo>
                <a:lnTo>
                  <a:pt x="70" y="159"/>
                </a:lnTo>
                <a:lnTo>
                  <a:pt x="70" y="157"/>
                </a:lnTo>
                <a:lnTo>
                  <a:pt x="69" y="157"/>
                </a:lnTo>
                <a:lnTo>
                  <a:pt x="69" y="159"/>
                </a:lnTo>
                <a:lnTo>
                  <a:pt x="69" y="157"/>
                </a:lnTo>
                <a:lnTo>
                  <a:pt x="67" y="157"/>
                </a:lnTo>
                <a:lnTo>
                  <a:pt x="65" y="157"/>
                </a:lnTo>
                <a:lnTo>
                  <a:pt x="63" y="157"/>
                </a:lnTo>
                <a:lnTo>
                  <a:pt x="62" y="157"/>
                </a:lnTo>
                <a:lnTo>
                  <a:pt x="60" y="159"/>
                </a:lnTo>
                <a:lnTo>
                  <a:pt x="58" y="157"/>
                </a:lnTo>
                <a:lnTo>
                  <a:pt x="58" y="159"/>
                </a:lnTo>
                <a:lnTo>
                  <a:pt x="56" y="159"/>
                </a:lnTo>
                <a:lnTo>
                  <a:pt x="55" y="159"/>
                </a:lnTo>
                <a:lnTo>
                  <a:pt x="55" y="157"/>
                </a:lnTo>
                <a:lnTo>
                  <a:pt x="53" y="159"/>
                </a:lnTo>
                <a:lnTo>
                  <a:pt x="51" y="159"/>
                </a:lnTo>
                <a:lnTo>
                  <a:pt x="53" y="159"/>
                </a:lnTo>
                <a:lnTo>
                  <a:pt x="53" y="157"/>
                </a:lnTo>
                <a:lnTo>
                  <a:pt x="51" y="155"/>
                </a:lnTo>
                <a:lnTo>
                  <a:pt x="51" y="157"/>
                </a:lnTo>
                <a:lnTo>
                  <a:pt x="49" y="157"/>
                </a:lnTo>
                <a:lnTo>
                  <a:pt x="48" y="157"/>
                </a:lnTo>
                <a:lnTo>
                  <a:pt x="48" y="159"/>
                </a:lnTo>
                <a:lnTo>
                  <a:pt x="46" y="159"/>
                </a:lnTo>
                <a:lnTo>
                  <a:pt x="44" y="159"/>
                </a:lnTo>
                <a:lnTo>
                  <a:pt x="42" y="159"/>
                </a:lnTo>
                <a:lnTo>
                  <a:pt x="41" y="159"/>
                </a:lnTo>
                <a:lnTo>
                  <a:pt x="39" y="157"/>
                </a:lnTo>
                <a:lnTo>
                  <a:pt x="37" y="157"/>
                </a:lnTo>
                <a:lnTo>
                  <a:pt x="37" y="155"/>
                </a:lnTo>
                <a:lnTo>
                  <a:pt x="35" y="155"/>
                </a:lnTo>
                <a:lnTo>
                  <a:pt x="35" y="157"/>
                </a:lnTo>
                <a:lnTo>
                  <a:pt x="34" y="155"/>
                </a:lnTo>
                <a:lnTo>
                  <a:pt x="32" y="155"/>
                </a:lnTo>
                <a:lnTo>
                  <a:pt x="32" y="154"/>
                </a:lnTo>
                <a:lnTo>
                  <a:pt x="32" y="152"/>
                </a:lnTo>
                <a:lnTo>
                  <a:pt x="30" y="152"/>
                </a:lnTo>
                <a:lnTo>
                  <a:pt x="28" y="150"/>
                </a:lnTo>
                <a:lnTo>
                  <a:pt x="27" y="148"/>
                </a:lnTo>
                <a:lnTo>
                  <a:pt x="27" y="147"/>
                </a:lnTo>
                <a:lnTo>
                  <a:pt x="27" y="145"/>
                </a:lnTo>
                <a:lnTo>
                  <a:pt x="0" y="79"/>
                </a:lnTo>
                <a:lnTo>
                  <a:pt x="124" y="26"/>
                </a:lnTo>
                <a:lnTo>
                  <a:pt x="126" y="0"/>
                </a:lnTo>
                <a:lnTo>
                  <a:pt x="133" y="4"/>
                </a:lnTo>
                <a:lnTo>
                  <a:pt x="137" y="7"/>
                </a:lnTo>
                <a:lnTo>
                  <a:pt x="140" y="10"/>
                </a:lnTo>
                <a:lnTo>
                  <a:pt x="145" y="14"/>
                </a:lnTo>
                <a:lnTo>
                  <a:pt x="156" y="26"/>
                </a:lnTo>
                <a:lnTo>
                  <a:pt x="159" y="31"/>
                </a:lnTo>
                <a:lnTo>
                  <a:pt x="161" y="31"/>
                </a:lnTo>
                <a:lnTo>
                  <a:pt x="161" y="33"/>
                </a:lnTo>
                <a:lnTo>
                  <a:pt x="163" y="33"/>
                </a:lnTo>
                <a:lnTo>
                  <a:pt x="164" y="31"/>
                </a:lnTo>
                <a:lnTo>
                  <a:pt x="166" y="33"/>
                </a:lnTo>
                <a:lnTo>
                  <a:pt x="168" y="31"/>
                </a:lnTo>
                <a:lnTo>
                  <a:pt x="170" y="31"/>
                </a:lnTo>
                <a:lnTo>
                  <a:pt x="170" y="33"/>
                </a:lnTo>
                <a:lnTo>
                  <a:pt x="171" y="33"/>
                </a:lnTo>
                <a:lnTo>
                  <a:pt x="173" y="33"/>
                </a:lnTo>
                <a:lnTo>
                  <a:pt x="175" y="31"/>
                </a:lnTo>
                <a:lnTo>
                  <a:pt x="177" y="31"/>
                </a:lnTo>
                <a:lnTo>
                  <a:pt x="178" y="33"/>
                </a:lnTo>
                <a:lnTo>
                  <a:pt x="180" y="31"/>
                </a:lnTo>
                <a:lnTo>
                  <a:pt x="182" y="31"/>
                </a:lnTo>
                <a:lnTo>
                  <a:pt x="184" y="30"/>
                </a:lnTo>
                <a:lnTo>
                  <a:pt x="187" y="28"/>
                </a:lnTo>
                <a:lnTo>
                  <a:pt x="189" y="28"/>
                </a:lnTo>
                <a:lnTo>
                  <a:pt x="191" y="28"/>
                </a:lnTo>
                <a:lnTo>
                  <a:pt x="192" y="28"/>
                </a:lnTo>
                <a:lnTo>
                  <a:pt x="196" y="28"/>
                </a:lnTo>
                <a:lnTo>
                  <a:pt x="198" y="28"/>
                </a:lnTo>
                <a:lnTo>
                  <a:pt x="199" y="30"/>
                </a:lnTo>
                <a:lnTo>
                  <a:pt x="201" y="31"/>
                </a:lnTo>
                <a:lnTo>
                  <a:pt x="203" y="31"/>
                </a:lnTo>
                <a:lnTo>
                  <a:pt x="205" y="31"/>
                </a:lnTo>
                <a:lnTo>
                  <a:pt x="206" y="30"/>
                </a:lnTo>
                <a:lnTo>
                  <a:pt x="206" y="31"/>
                </a:lnTo>
                <a:lnTo>
                  <a:pt x="208" y="31"/>
                </a:lnTo>
                <a:lnTo>
                  <a:pt x="210" y="31"/>
                </a:lnTo>
                <a:lnTo>
                  <a:pt x="212" y="30"/>
                </a:lnTo>
                <a:lnTo>
                  <a:pt x="213" y="30"/>
                </a:lnTo>
                <a:lnTo>
                  <a:pt x="215" y="30"/>
                </a:lnTo>
                <a:lnTo>
                  <a:pt x="217" y="28"/>
                </a:lnTo>
                <a:lnTo>
                  <a:pt x="219" y="28"/>
                </a:lnTo>
                <a:lnTo>
                  <a:pt x="224" y="28"/>
                </a:lnTo>
                <a:lnTo>
                  <a:pt x="224" y="26"/>
                </a:lnTo>
                <a:lnTo>
                  <a:pt x="224" y="24"/>
                </a:lnTo>
                <a:lnTo>
                  <a:pt x="226" y="23"/>
                </a:lnTo>
                <a:lnTo>
                  <a:pt x="226" y="21"/>
                </a:lnTo>
                <a:lnTo>
                  <a:pt x="226" y="19"/>
                </a:lnTo>
                <a:lnTo>
                  <a:pt x="226" y="17"/>
                </a:lnTo>
                <a:lnTo>
                  <a:pt x="227" y="16"/>
                </a:lnTo>
                <a:lnTo>
                  <a:pt x="227" y="14"/>
                </a:lnTo>
                <a:lnTo>
                  <a:pt x="229" y="12"/>
                </a:lnTo>
                <a:lnTo>
                  <a:pt x="231" y="10"/>
                </a:lnTo>
                <a:lnTo>
                  <a:pt x="233" y="10"/>
                </a:lnTo>
                <a:lnTo>
                  <a:pt x="233" y="12"/>
                </a:lnTo>
                <a:lnTo>
                  <a:pt x="234" y="12"/>
                </a:lnTo>
                <a:lnTo>
                  <a:pt x="236" y="14"/>
                </a:lnTo>
                <a:lnTo>
                  <a:pt x="238" y="14"/>
                </a:lnTo>
                <a:lnTo>
                  <a:pt x="240" y="16"/>
                </a:lnTo>
                <a:lnTo>
                  <a:pt x="240" y="17"/>
                </a:lnTo>
                <a:lnTo>
                  <a:pt x="241" y="17"/>
                </a:lnTo>
                <a:lnTo>
                  <a:pt x="241" y="19"/>
                </a:lnTo>
                <a:lnTo>
                  <a:pt x="243" y="21"/>
                </a:lnTo>
                <a:lnTo>
                  <a:pt x="245" y="21"/>
                </a:lnTo>
                <a:lnTo>
                  <a:pt x="245" y="23"/>
                </a:lnTo>
                <a:lnTo>
                  <a:pt x="247" y="23"/>
                </a:lnTo>
                <a:lnTo>
                  <a:pt x="247" y="24"/>
                </a:lnTo>
                <a:lnTo>
                  <a:pt x="248" y="24"/>
                </a:lnTo>
                <a:lnTo>
                  <a:pt x="248" y="26"/>
                </a:lnTo>
                <a:lnTo>
                  <a:pt x="250" y="28"/>
                </a:lnTo>
                <a:lnTo>
                  <a:pt x="252" y="28"/>
                </a:lnTo>
                <a:lnTo>
                  <a:pt x="252" y="30"/>
                </a:lnTo>
                <a:lnTo>
                  <a:pt x="253" y="30"/>
                </a:lnTo>
                <a:lnTo>
                  <a:pt x="253" y="31"/>
                </a:lnTo>
                <a:lnTo>
                  <a:pt x="255" y="31"/>
                </a:lnTo>
                <a:lnTo>
                  <a:pt x="257" y="31"/>
                </a:lnTo>
                <a:lnTo>
                  <a:pt x="257" y="33"/>
                </a:lnTo>
                <a:lnTo>
                  <a:pt x="259" y="33"/>
                </a:lnTo>
                <a:lnTo>
                  <a:pt x="260" y="33"/>
                </a:lnTo>
                <a:lnTo>
                  <a:pt x="262" y="33"/>
                </a:lnTo>
                <a:lnTo>
                  <a:pt x="264" y="33"/>
                </a:lnTo>
                <a:lnTo>
                  <a:pt x="266" y="33"/>
                </a:lnTo>
                <a:lnTo>
                  <a:pt x="267" y="33"/>
                </a:lnTo>
                <a:lnTo>
                  <a:pt x="269" y="33"/>
                </a:lnTo>
                <a:lnTo>
                  <a:pt x="271" y="33"/>
                </a:lnTo>
                <a:lnTo>
                  <a:pt x="273" y="33"/>
                </a:lnTo>
                <a:lnTo>
                  <a:pt x="274" y="33"/>
                </a:lnTo>
                <a:lnTo>
                  <a:pt x="276" y="33"/>
                </a:lnTo>
                <a:lnTo>
                  <a:pt x="278" y="33"/>
                </a:lnTo>
                <a:lnTo>
                  <a:pt x="280" y="33"/>
                </a:lnTo>
                <a:lnTo>
                  <a:pt x="281" y="35"/>
                </a:lnTo>
                <a:lnTo>
                  <a:pt x="283" y="35"/>
                </a:lnTo>
                <a:lnTo>
                  <a:pt x="285" y="37"/>
                </a:lnTo>
                <a:lnTo>
                  <a:pt x="287" y="38"/>
                </a:lnTo>
                <a:lnTo>
                  <a:pt x="288" y="38"/>
                </a:lnTo>
                <a:lnTo>
                  <a:pt x="290" y="40"/>
                </a:lnTo>
                <a:lnTo>
                  <a:pt x="292" y="42"/>
                </a:lnTo>
                <a:lnTo>
                  <a:pt x="294" y="42"/>
                </a:lnTo>
                <a:lnTo>
                  <a:pt x="295" y="44"/>
                </a:lnTo>
                <a:lnTo>
                  <a:pt x="297" y="44"/>
                </a:lnTo>
                <a:lnTo>
                  <a:pt x="299" y="45"/>
                </a:lnTo>
                <a:lnTo>
                  <a:pt x="301" y="45"/>
                </a:lnTo>
                <a:lnTo>
                  <a:pt x="301" y="47"/>
                </a:lnTo>
                <a:lnTo>
                  <a:pt x="302" y="47"/>
                </a:lnTo>
                <a:lnTo>
                  <a:pt x="304" y="47"/>
                </a:lnTo>
                <a:lnTo>
                  <a:pt x="304" y="49"/>
                </a:lnTo>
                <a:lnTo>
                  <a:pt x="306" y="49"/>
                </a:lnTo>
                <a:lnTo>
                  <a:pt x="308" y="49"/>
                </a:lnTo>
                <a:lnTo>
                  <a:pt x="309" y="49"/>
                </a:lnTo>
                <a:lnTo>
                  <a:pt x="311" y="49"/>
                </a:lnTo>
                <a:lnTo>
                  <a:pt x="313" y="49"/>
                </a:lnTo>
                <a:lnTo>
                  <a:pt x="315" y="49"/>
                </a:lnTo>
                <a:lnTo>
                  <a:pt x="316" y="51"/>
                </a:lnTo>
                <a:lnTo>
                  <a:pt x="318" y="49"/>
                </a:lnTo>
                <a:lnTo>
                  <a:pt x="320" y="49"/>
                </a:lnTo>
                <a:lnTo>
                  <a:pt x="322" y="51"/>
                </a:lnTo>
                <a:lnTo>
                  <a:pt x="323" y="52"/>
                </a:lnTo>
                <a:lnTo>
                  <a:pt x="323" y="54"/>
                </a:lnTo>
                <a:lnTo>
                  <a:pt x="323" y="56"/>
                </a:lnTo>
                <a:lnTo>
                  <a:pt x="323" y="58"/>
                </a:lnTo>
                <a:lnTo>
                  <a:pt x="325" y="58"/>
                </a:lnTo>
                <a:lnTo>
                  <a:pt x="325" y="59"/>
                </a:lnTo>
                <a:lnTo>
                  <a:pt x="327" y="61"/>
                </a:lnTo>
                <a:lnTo>
                  <a:pt x="327" y="63"/>
                </a:lnTo>
                <a:lnTo>
                  <a:pt x="329" y="65"/>
                </a:lnTo>
                <a:lnTo>
                  <a:pt x="330" y="66"/>
                </a:lnTo>
                <a:lnTo>
                  <a:pt x="332" y="66"/>
                </a:lnTo>
                <a:lnTo>
                  <a:pt x="332" y="68"/>
                </a:lnTo>
                <a:lnTo>
                  <a:pt x="334" y="68"/>
                </a:lnTo>
                <a:lnTo>
                  <a:pt x="336" y="70"/>
                </a:lnTo>
                <a:lnTo>
                  <a:pt x="337" y="72"/>
                </a:lnTo>
                <a:lnTo>
                  <a:pt x="339" y="72"/>
                </a:lnTo>
                <a:lnTo>
                  <a:pt x="339" y="73"/>
                </a:lnTo>
                <a:lnTo>
                  <a:pt x="341" y="73"/>
                </a:lnTo>
                <a:lnTo>
                  <a:pt x="342" y="73"/>
                </a:lnTo>
                <a:lnTo>
                  <a:pt x="344" y="75"/>
                </a:lnTo>
                <a:lnTo>
                  <a:pt x="346" y="77"/>
                </a:lnTo>
                <a:lnTo>
                  <a:pt x="348" y="77"/>
                </a:lnTo>
                <a:lnTo>
                  <a:pt x="349" y="77"/>
                </a:lnTo>
                <a:lnTo>
                  <a:pt x="351" y="79"/>
                </a:lnTo>
                <a:lnTo>
                  <a:pt x="353" y="79"/>
                </a:lnTo>
                <a:lnTo>
                  <a:pt x="355" y="79"/>
                </a:lnTo>
                <a:lnTo>
                  <a:pt x="355" y="80"/>
                </a:lnTo>
                <a:lnTo>
                  <a:pt x="356" y="80"/>
                </a:lnTo>
                <a:lnTo>
                  <a:pt x="358" y="82"/>
                </a:lnTo>
                <a:lnTo>
                  <a:pt x="360" y="84"/>
                </a:lnTo>
                <a:lnTo>
                  <a:pt x="362" y="86"/>
                </a:lnTo>
                <a:lnTo>
                  <a:pt x="362" y="87"/>
                </a:lnTo>
                <a:lnTo>
                  <a:pt x="363" y="87"/>
                </a:lnTo>
                <a:lnTo>
                  <a:pt x="365" y="89"/>
                </a:lnTo>
                <a:lnTo>
                  <a:pt x="367" y="89"/>
                </a:lnTo>
                <a:lnTo>
                  <a:pt x="369" y="91"/>
                </a:lnTo>
                <a:lnTo>
                  <a:pt x="369" y="93"/>
                </a:lnTo>
                <a:lnTo>
                  <a:pt x="370" y="93"/>
                </a:lnTo>
                <a:lnTo>
                  <a:pt x="372" y="93"/>
                </a:lnTo>
                <a:lnTo>
                  <a:pt x="374" y="93"/>
                </a:lnTo>
                <a:lnTo>
                  <a:pt x="374" y="94"/>
                </a:lnTo>
                <a:lnTo>
                  <a:pt x="376" y="94"/>
                </a:lnTo>
                <a:lnTo>
                  <a:pt x="376" y="96"/>
                </a:lnTo>
                <a:lnTo>
                  <a:pt x="376" y="98"/>
                </a:lnTo>
                <a:lnTo>
                  <a:pt x="376" y="100"/>
                </a:lnTo>
                <a:lnTo>
                  <a:pt x="377" y="101"/>
                </a:lnTo>
                <a:lnTo>
                  <a:pt x="377" y="103"/>
                </a:lnTo>
                <a:lnTo>
                  <a:pt x="379" y="103"/>
                </a:lnTo>
                <a:lnTo>
                  <a:pt x="379" y="105"/>
                </a:lnTo>
                <a:lnTo>
                  <a:pt x="381" y="106"/>
                </a:lnTo>
                <a:lnTo>
                  <a:pt x="381" y="108"/>
                </a:lnTo>
                <a:lnTo>
                  <a:pt x="383" y="108"/>
                </a:lnTo>
                <a:lnTo>
                  <a:pt x="383" y="110"/>
                </a:lnTo>
                <a:lnTo>
                  <a:pt x="384" y="112"/>
                </a:lnTo>
                <a:lnTo>
                  <a:pt x="386" y="113"/>
                </a:lnTo>
                <a:lnTo>
                  <a:pt x="388" y="113"/>
                </a:lnTo>
                <a:lnTo>
                  <a:pt x="390" y="115"/>
                </a:lnTo>
                <a:lnTo>
                  <a:pt x="391" y="115"/>
                </a:lnTo>
                <a:lnTo>
                  <a:pt x="393" y="115"/>
                </a:lnTo>
                <a:lnTo>
                  <a:pt x="395" y="115"/>
                </a:lnTo>
                <a:lnTo>
                  <a:pt x="397" y="115"/>
                </a:lnTo>
                <a:lnTo>
                  <a:pt x="398" y="115"/>
                </a:lnTo>
                <a:lnTo>
                  <a:pt x="400" y="115"/>
                </a:lnTo>
                <a:lnTo>
                  <a:pt x="402" y="115"/>
                </a:lnTo>
                <a:lnTo>
                  <a:pt x="404" y="113"/>
                </a:lnTo>
                <a:lnTo>
                  <a:pt x="405" y="113"/>
                </a:lnTo>
                <a:lnTo>
                  <a:pt x="407" y="112"/>
                </a:lnTo>
                <a:lnTo>
                  <a:pt x="409" y="112"/>
                </a:lnTo>
                <a:lnTo>
                  <a:pt x="409" y="110"/>
                </a:lnTo>
                <a:lnTo>
                  <a:pt x="411" y="112"/>
                </a:lnTo>
                <a:lnTo>
                  <a:pt x="412" y="112"/>
                </a:lnTo>
                <a:lnTo>
                  <a:pt x="412" y="113"/>
                </a:lnTo>
                <a:lnTo>
                  <a:pt x="414" y="113"/>
                </a:lnTo>
                <a:lnTo>
                  <a:pt x="414" y="115"/>
                </a:lnTo>
                <a:lnTo>
                  <a:pt x="416" y="117"/>
                </a:lnTo>
                <a:lnTo>
                  <a:pt x="418" y="117"/>
                </a:lnTo>
                <a:lnTo>
                  <a:pt x="418" y="119"/>
                </a:lnTo>
                <a:lnTo>
                  <a:pt x="419" y="119"/>
                </a:lnTo>
                <a:lnTo>
                  <a:pt x="421" y="120"/>
                </a:lnTo>
                <a:lnTo>
                  <a:pt x="423" y="122"/>
                </a:lnTo>
                <a:lnTo>
                  <a:pt x="425" y="122"/>
                </a:lnTo>
                <a:lnTo>
                  <a:pt x="426" y="122"/>
                </a:lnTo>
                <a:lnTo>
                  <a:pt x="426" y="124"/>
                </a:lnTo>
                <a:lnTo>
                  <a:pt x="428" y="124"/>
                </a:lnTo>
                <a:lnTo>
                  <a:pt x="430" y="124"/>
                </a:lnTo>
                <a:lnTo>
                  <a:pt x="430" y="126"/>
                </a:lnTo>
                <a:lnTo>
                  <a:pt x="432" y="126"/>
                </a:lnTo>
                <a:lnTo>
                  <a:pt x="432" y="127"/>
                </a:lnTo>
                <a:lnTo>
                  <a:pt x="433" y="127"/>
                </a:lnTo>
                <a:lnTo>
                  <a:pt x="435" y="129"/>
                </a:lnTo>
                <a:lnTo>
                  <a:pt x="435" y="127"/>
                </a:lnTo>
                <a:lnTo>
                  <a:pt x="437" y="127"/>
                </a:lnTo>
                <a:lnTo>
                  <a:pt x="437" y="129"/>
                </a:lnTo>
                <a:lnTo>
                  <a:pt x="438" y="129"/>
                </a:lnTo>
                <a:lnTo>
                  <a:pt x="438" y="131"/>
                </a:lnTo>
                <a:lnTo>
                  <a:pt x="440" y="131"/>
                </a:lnTo>
                <a:lnTo>
                  <a:pt x="440" y="133"/>
                </a:lnTo>
                <a:lnTo>
                  <a:pt x="442" y="134"/>
                </a:lnTo>
                <a:lnTo>
                  <a:pt x="444" y="134"/>
                </a:lnTo>
                <a:lnTo>
                  <a:pt x="445" y="134"/>
                </a:lnTo>
                <a:lnTo>
                  <a:pt x="447" y="133"/>
                </a:lnTo>
                <a:lnTo>
                  <a:pt x="449" y="133"/>
                </a:lnTo>
                <a:lnTo>
                  <a:pt x="451" y="133"/>
                </a:lnTo>
                <a:lnTo>
                  <a:pt x="451" y="131"/>
                </a:lnTo>
                <a:lnTo>
                  <a:pt x="452" y="131"/>
                </a:lnTo>
                <a:lnTo>
                  <a:pt x="454" y="131"/>
                </a:lnTo>
                <a:lnTo>
                  <a:pt x="454" y="133"/>
                </a:lnTo>
                <a:lnTo>
                  <a:pt x="456" y="133"/>
                </a:lnTo>
                <a:lnTo>
                  <a:pt x="458" y="133"/>
                </a:lnTo>
                <a:lnTo>
                  <a:pt x="459" y="133"/>
                </a:lnTo>
                <a:lnTo>
                  <a:pt x="461" y="133"/>
                </a:lnTo>
                <a:lnTo>
                  <a:pt x="463" y="133"/>
                </a:lnTo>
                <a:lnTo>
                  <a:pt x="465" y="133"/>
                </a:lnTo>
                <a:lnTo>
                  <a:pt x="466" y="133"/>
                </a:lnTo>
                <a:lnTo>
                  <a:pt x="468" y="133"/>
                </a:lnTo>
                <a:lnTo>
                  <a:pt x="470" y="133"/>
                </a:lnTo>
                <a:lnTo>
                  <a:pt x="472" y="133"/>
                </a:lnTo>
                <a:lnTo>
                  <a:pt x="473" y="133"/>
                </a:lnTo>
                <a:lnTo>
                  <a:pt x="475" y="133"/>
                </a:lnTo>
                <a:lnTo>
                  <a:pt x="477" y="133"/>
                </a:lnTo>
                <a:lnTo>
                  <a:pt x="479" y="133"/>
                </a:lnTo>
                <a:lnTo>
                  <a:pt x="480" y="133"/>
                </a:lnTo>
                <a:lnTo>
                  <a:pt x="482" y="133"/>
                </a:lnTo>
                <a:lnTo>
                  <a:pt x="484" y="133"/>
                </a:lnTo>
                <a:lnTo>
                  <a:pt x="486" y="133"/>
                </a:lnTo>
                <a:lnTo>
                  <a:pt x="487" y="133"/>
                </a:lnTo>
                <a:lnTo>
                  <a:pt x="489" y="133"/>
                </a:lnTo>
                <a:lnTo>
                  <a:pt x="491" y="133"/>
                </a:lnTo>
                <a:lnTo>
                  <a:pt x="493" y="133"/>
                </a:lnTo>
                <a:lnTo>
                  <a:pt x="494" y="133"/>
                </a:lnTo>
                <a:lnTo>
                  <a:pt x="496" y="133"/>
                </a:lnTo>
                <a:lnTo>
                  <a:pt x="498" y="133"/>
                </a:lnTo>
                <a:lnTo>
                  <a:pt x="500" y="133"/>
                </a:lnTo>
                <a:lnTo>
                  <a:pt x="501" y="133"/>
                </a:lnTo>
                <a:lnTo>
                  <a:pt x="503" y="133"/>
                </a:lnTo>
                <a:lnTo>
                  <a:pt x="505" y="133"/>
                </a:lnTo>
                <a:lnTo>
                  <a:pt x="507" y="133"/>
                </a:lnTo>
                <a:lnTo>
                  <a:pt x="508" y="133"/>
                </a:lnTo>
                <a:lnTo>
                  <a:pt x="510" y="133"/>
                </a:lnTo>
                <a:lnTo>
                  <a:pt x="512" y="133"/>
                </a:lnTo>
                <a:lnTo>
                  <a:pt x="514" y="133"/>
                </a:lnTo>
                <a:lnTo>
                  <a:pt x="515" y="133"/>
                </a:lnTo>
                <a:lnTo>
                  <a:pt x="517" y="133"/>
                </a:lnTo>
                <a:lnTo>
                  <a:pt x="519" y="133"/>
                </a:lnTo>
                <a:lnTo>
                  <a:pt x="521" y="133"/>
                </a:lnTo>
                <a:lnTo>
                  <a:pt x="522" y="133"/>
                </a:lnTo>
                <a:lnTo>
                  <a:pt x="524" y="133"/>
                </a:lnTo>
                <a:lnTo>
                  <a:pt x="526" y="133"/>
                </a:lnTo>
                <a:lnTo>
                  <a:pt x="526" y="131"/>
                </a:lnTo>
                <a:lnTo>
                  <a:pt x="527" y="131"/>
                </a:lnTo>
                <a:lnTo>
                  <a:pt x="529" y="131"/>
                </a:lnTo>
                <a:lnTo>
                  <a:pt x="531" y="131"/>
                </a:lnTo>
                <a:lnTo>
                  <a:pt x="533" y="131"/>
                </a:lnTo>
                <a:lnTo>
                  <a:pt x="534" y="131"/>
                </a:lnTo>
                <a:lnTo>
                  <a:pt x="536" y="131"/>
                </a:lnTo>
                <a:lnTo>
                  <a:pt x="538" y="131"/>
                </a:lnTo>
                <a:lnTo>
                  <a:pt x="540" y="131"/>
                </a:lnTo>
                <a:lnTo>
                  <a:pt x="541" y="131"/>
                </a:lnTo>
                <a:lnTo>
                  <a:pt x="543" y="131"/>
                </a:lnTo>
                <a:lnTo>
                  <a:pt x="545" y="131"/>
                </a:lnTo>
                <a:lnTo>
                  <a:pt x="547" y="131"/>
                </a:lnTo>
                <a:lnTo>
                  <a:pt x="548" y="131"/>
                </a:lnTo>
                <a:lnTo>
                  <a:pt x="550" y="131"/>
                </a:lnTo>
                <a:lnTo>
                  <a:pt x="552" y="131"/>
                </a:lnTo>
                <a:lnTo>
                  <a:pt x="554" y="131"/>
                </a:lnTo>
                <a:lnTo>
                  <a:pt x="555" y="131"/>
                </a:lnTo>
                <a:lnTo>
                  <a:pt x="557" y="131"/>
                </a:lnTo>
                <a:lnTo>
                  <a:pt x="559" y="131"/>
                </a:lnTo>
                <a:lnTo>
                  <a:pt x="561" y="131"/>
                </a:lnTo>
                <a:lnTo>
                  <a:pt x="562" y="131"/>
                </a:lnTo>
                <a:lnTo>
                  <a:pt x="564" y="131"/>
                </a:lnTo>
                <a:lnTo>
                  <a:pt x="566" y="131"/>
                </a:lnTo>
                <a:lnTo>
                  <a:pt x="568" y="131"/>
                </a:lnTo>
                <a:lnTo>
                  <a:pt x="569" y="131"/>
                </a:lnTo>
                <a:lnTo>
                  <a:pt x="571" y="131"/>
                </a:lnTo>
                <a:lnTo>
                  <a:pt x="573" y="131"/>
                </a:lnTo>
                <a:lnTo>
                  <a:pt x="575" y="131"/>
                </a:lnTo>
                <a:lnTo>
                  <a:pt x="576" y="131"/>
                </a:lnTo>
                <a:lnTo>
                  <a:pt x="578" y="131"/>
                </a:lnTo>
                <a:lnTo>
                  <a:pt x="580" y="131"/>
                </a:lnTo>
                <a:lnTo>
                  <a:pt x="582" y="131"/>
                </a:lnTo>
                <a:lnTo>
                  <a:pt x="583" y="131"/>
                </a:lnTo>
                <a:lnTo>
                  <a:pt x="585" y="131"/>
                </a:lnTo>
                <a:lnTo>
                  <a:pt x="587" y="131"/>
                </a:lnTo>
                <a:lnTo>
                  <a:pt x="589" y="131"/>
                </a:lnTo>
                <a:lnTo>
                  <a:pt x="590" y="131"/>
                </a:lnTo>
                <a:lnTo>
                  <a:pt x="592" y="131"/>
                </a:lnTo>
                <a:lnTo>
                  <a:pt x="594" y="131"/>
                </a:lnTo>
                <a:lnTo>
                  <a:pt x="596" y="131"/>
                </a:lnTo>
                <a:lnTo>
                  <a:pt x="597" y="131"/>
                </a:lnTo>
                <a:lnTo>
                  <a:pt x="599" y="131"/>
                </a:lnTo>
                <a:lnTo>
                  <a:pt x="601" y="131"/>
                </a:lnTo>
                <a:lnTo>
                  <a:pt x="603" y="131"/>
                </a:lnTo>
                <a:lnTo>
                  <a:pt x="604" y="131"/>
                </a:lnTo>
                <a:lnTo>
                  <a:pt x="606" y="131"/>
                </a:lnTo>
                <a:lnTo>
                  <a:pt x="608" y="131"/>
                </a:lnTo>
                <a:lnTo>
                  <a:pt x="610" y="131"/>
                </a:lnTo>
                <a:lnTo>
                  <a:pt x="611" y="131"/>
                </a:lnTo>
                <a:lnTo>
                  <a:pt x="613" y="131"/>
                </a:lnTo>
                <a:lnTo>
                  <a:pt x="615" y="131"/>
                </a:lnTo>
                <a:lnTo>
                  <a:pt x="616" y="131"/>
                </a:lnTo>
                <a:lnTo>
                  <a:pt x="618" y="131"/>
                </a:lnTo>
                <a:lnTo>
                  <a:pt x="620" y="131"/>
                </a:lnTo>
                <a:lnTo>
                  <a:pt x="622" y="131"/>
                </a:lnTo>
                <a:lnTo>
                  <a:pt x="623" y="131"/>
                </a:lnTo>
                <a:lnTo>
                  <a:pt x="625" y="131"/>
                </a:lnTo>
                <a:lnTo>
                  <a:pt x="627" y="131"/>
                </a:lnTo>
                <a:lnTo>
                  <a:pt x="629" y="131"/>
                </a:lnTo>
                <a:lnTo>
                  <a:pt x="632" y="134"/>
                </a:lnTo>
                <a:lnTo>
                  <a:pt x="632" y="136"/>
                </a:lnTo>
                <a:lnTo>
                  <a:pt x="632" y="138"/>
                </a:lnTo>
                <a:lnTo>
                  <a:pt x="632" y="140"/>
                </a:lnTo>
                <a:lnTo>
                  <a:pt x="632" y="141"/>
                </a:lnTo>
                <a:lnTo>
                  <a:pt x="632" y="143"/>
                </a:lnTo>
                <a:lnTo>
                  <a:pt x="632" y="145"/>
                </a:lnTo>
                <a:lnTo>
                  <a:pt x="630" y="147"/>
                </a:lnTo>
                <a:lnTo>
                  <a:pt x="630" y="148"/>
                </a:lnTo>
                <a:lnTo>
                  <a:pt x="630" y="150"/>
                </a:lnTo>
                <a:lnTo>
                  <a:pt x="630" y="152"/>
                </a:lnTo>
                <a:lnTo>
                  <a:pt x="630" y="154"/>
                </a:lnTo>
                <a:lnTo>
                  <a:pt x="630" y="155"/>
                </a:lnTo>
                <a:lnTo>
                  <a:pt x="630" y="157"/>
                </a:lnTo>
                <a:lnTo>
                  <a:pt x="629" y="159"/>
                </a:lnTo>
                <a:lnTo>
                  <a:pt x="629" y="161"/>
                </a:lnTo>
                <a:lnTo>
                  <a:pt x="629" y="162"/>
                </a:lnTo>
                <a:lnTo>
                  <a:pt x="629" y="164"/>
                </a:lnTo>
                <a:lnTo>
                  <a:pt x="629" y="166"/>
                </a:lnTo>
                <a:lnTo>
                  <a:pt x="629" y="168"/>
                </a:lnTo>
                <a:lnTo>
                  <a:pt x="627" y="169"/>
                </a:lnTo>
                <a:lnTo>
                  <a:pt x="627" y="171"/>
                </a:lnTo>
                <a:lnTo>
                  <a:pt x="627" y="173"/>
                </a:lnTo>
                <a:lnTo>
                  <a:pt x="627" y="175"/>
                </a:lnTo>
                <a:lnTo>
                  <a:pt x="627" y="176"/>
                </a:lnTo>
                <a:lnTo>
                  <a:pt x="627" y="178"/>
                </a:lnTo>
                <a:lnTo>
                  <a:pt x="627" y="180"/>
                </a:lnTo>
                <a:lnTo>
                  <a:pt x="627" y="182"/>
                </a:lnTo>
                <a:lnTo>
                  <a:pt x="625" y="182"/>
                </a:lnTo>
                <a:lnTo>
                  <a:pt x="625" y="183"/>
                </a:lnTo>
                <a:lnTo>
                  <a:pt x="625" y="185"/>
                </a:lnTo>
                <a:lnTo>
                  <a:pt x="625" y="187"/>
                </a:lnTo>
                <a:lnTo>
                  <a:pt x="625" y="189"/>
                </a:lnTo>
                <a:lnTo>
                  <a:pt x="625" y="190"/>
                </a:lnTo>
                <a:lnTo>
                  <a:pt x="623" y="192"/>
                </a:lnTo>
                <a:lnTo>
                  <a:pt x="623" y="194"/>
                </a:lnTo>
                <a:lnTo>
                  <a:pt x="623" y="196"/>
                </a:lnTo>
                <a:lnTo>
                  <a:pt x="623" y="197"/>
                </a:lnTo>
                <a:lnTo>
                  <a:pt x="623" y="199"/>
                </a:lnTo>
                <a:lnTo>
                  <a:pt x="622" y="201"/>
                </a:lnTo>
                <a:lnTo>
                  <a:pt x="622" y="202"/>
                </a:lnTo>
                <a:lnTo>
                  <a:pt x="622" y="204"/>
                </a:lnTo>
                <a:lnTo>
                  <a:pt x="622" y="206"/>
                </a:lnTo>
                <a:lnTo>
                  <a:pt x="622" y="208"/>
                </a:lnTo>
                <a:lnTo>
                  <a:pt x="620" y="208"/>
                </a:lnTo>
                <a:lnTo>
                  <a:pt x="620" y="211"/>
                </a:lnTo>
                <a:lnTo>
                  <a:pt x="620" y="213"/>
                </a:lnTo>
                <a:lnTo>
                  <a:pt x="620" y="215"/>
                </a:lnTo>
                <a:lnTo>
                  <a:pt x="618" y="216"/>
                </a:lnTo>
                <a:lnTo>
                  <a:pt x="618" y="218"/>
                </a:lnTo>
                <a:lnTo>
                  <a:pt x="618" y="220"/>
                </a:lnTo>
                <a:lnTo>
                  <a:pt x="618" y="222"/>
                </a:lnTo>
                <a:lnTo>
                  <a:pt x="616" y="222"/>
                </a:lnTo>
                <a:lnTo>
                  <a:pt x="616" y="223"/>
                </a:lnTo>
                <a:lnTo>
                  <a:pt x="616" y="225"/>
                </a:lnTo>
                <a:lnTo>
                  <a:pt x="616" y="227"/>
                </a:lnTo>
                <a:lnTo>
                  <a:pt x="616" y="229"/>
                </a:lnTo>
                <a:lnTo>
                  <a:pt x="615" y="230"/>
                </a:lnTo>
                <a:lnTo>
                  <a:pt x="615" y="232"/>
                </a:lnTo>
                <a:lnTo>
                  <a:pt x="615" y="234"/>
                </a:lnTo>
                <a:lnTo>
                  <a:pt x="615" y="236"/>
                </a:lnTo>
                <a:lnTo>
                  <a:pt x="613" y="237"/>
                </a:lnTo>
                <a:lnTo>
                  <a:pt x="613" y="239"/>
                </a:lnTo>
                <a:lnTo>
                  <a:pt x="613" y="241"/>
                </a:lnTo>
                <a:lnTo>
                  <a:pt x="613" y="243"/>
                </a:lnTo>
                <a:lnTo>
                  <a:pt x="611" y="243"/>
                </a:lnTo>
                <a:lnTo>
                  <a:pt x="611" y="244"/>
                </a:lnTo>
                <a:lnTo>
                  <a:pt x="611" y="246"/>
                </a:lnTo>
                <a:lnTo>
                  <a:pt x="611" y="248"/>
                </a:lnTo>
                <a:lnTo>
                  <a:pt x="611" y="250"/>
                </a:lnTo>
                <a:lnTo>
                  <a:pt x="610" y="251"/>
                </a:lnTo>
                <a:lnTo>
                  <a:pt x="610" y="253"/>
                </a:lnTo>
                <a:lnTo>
                  <a:pt x="610" y="255"/>
                </a:lnTo>
                <a:lnTo>
                  <a:pt x="610" y="257"/>
                </a:lnTo>
                <a:lnTo>
                  <a:pt x="608" y="258"/>
                </a:lnTo>
                <a:lnTo>
                  <a:pt x="608" y="260"/>
                </a:lnTo>
                <a:lnTo>
                  <a:pt x="608" y="262"/>
                </a:lnTo>
                <a:lnTo>
                  <a:pt x="608" y="264"/>
                </a:lnTo>
                <a:lnTo>
                  <a:pt x="606" y="265"/>
                </a:lnTo>
                <a:lnTo>
                  <a:pt x="606" y="267"/>
                </a:lnTo>
                <a:lnTo>
                  <a:pt x="606" y="269"/>
                </a:lnTo>
                <a:lnTo>
                  <a:pt x="606" y="271"/>
                </a:lnTo>
                <a:lnTo>
                  <a:pt x="604" y="272"/>
                </a:lnTo>
                <a:lnTo>
                  <a:pt x="603" y="274"/>
                </a:lnTo>
                <a:lnTo>
                  <a:pt x="601" y="276"/>
                </a:lnTo>
                <a:lnTo>
                  <a:pt x="599" y="276"/>
                </a:lnTo>
                <a:lnTo>
                  <a:pt x="599" y="278"/>
                </a:lnTo>
                <a:lnTo>
                  <a:pt x="597" y="278"/>
                </a:lnTo>
                <a:lnTo>
                  <a:pt x="596" y="278"/>
                </a:lnTo>
                <a:lnTo>
                  <a:pt x="594" y="279"/>
                </a:lnTo>
                <a:lnTo>
                  <a:pt x="592" y="279"/>
                </a:lnTo>
                <a:lnTo>
                  <a:pt x="590" y="281"/>
                </a:lnTo>
                <a:lnTo>
                  <a:pt x="589" y="281"/>
                </a:lnTo>
                <a:lnTo>
                  <a:pt x="587" y="283"/>
                </a:lnTo>
                <a:lnTo>
                  <a:pt x="585" y="283"/>
                </a:lnTo>
                <a:lnTo>
                  <a:pt x="583" y="285"/>
                </a:lnTo>
                <a:lnTo>
                  <a:pt x="582" y="285"/>
                </a:lnTo>
                <a:lnTo>
                  <a:pt x="580" y="285"/>
                </a:lnTo>
                <a:lnTo>
                  <a:pt x="580" y="286"/>
                </a:lnTo>
                <a:lnTo>
                  <a:pt x="578" y="286"/>
                </a:lnTo>
                <a:lnTo>
                  <a:pt x="578" y="288"/>
                </a:lnTo>
                <a:lnTo>
                  <a:pt x="576" y="290"/>
                </a:lnTo>
                <a:lnTo>
                  <a:pt x="575" y="290"/>
                </a:lnTo>
                <a:lnTo>
                  <a:pt x="575" y="291"/>
                </a:lnTo>
                <a:lnTo>
                  <a:pt x="573" y="291"/>
                </a:lnTo>
                <a:lnTo>
                  <a:pt x="571" y="293"/>
                </a:lnTo>
                <a:lnTo>
                  <a:pt x="569" y="293"/>
                </a:lnTo>
                <a:lnTo>
                  <a:pt x="568" y="293"/>
                </a:lnTo>
                <a:lnTo>
                  <a:pt x="564" y="293"/>
                </a:lnTo>
                <a:lnTo>
                  <a:pt x="562" y="293"/>
                </a:lnTo>
                <a:lnTo>
                  <a:pt x="561" y="293"/>
                </a:lnTo>
                <a:lnTo>
                  <a:pt x="559" y="293"/>
                </a:lnTo>
                <a:lnTo>
                  <a:pt x="559" y="291"/>
                </a:lnTo>
                <a:lnTo>
                  <a:pt x="557" y="291"/>
                </a:lnTo>
                <a:lnTo>
                  <a:pt x="557" y="290"/>
                </a:lnTo>
                <a:lnTo>
                  <a:pt x="555" y="290"/>
                </a:lnTo>
                <a:lnTo>
                  <a:pt x="555" y="288"/>
                </a:lnTo>
                <a:lnTo>
                  <a:pt x="555" y="286"/>
                </a:lnTo>
                <a:lnTo>
                  <a:pt x="555" y="285"/>
                </a:lnTo>
                <a:lnTo>
                  <a:pt x="555" y="283"/>
                </a:lnTo>
                <a:lnTo>
                  <a:pt x="555" y="281"/>
                </a:lnTo>
                <a:lnTo>
                  <a:pt x="554" y="279"/>
                </a:lnTo>
                <a:lnTo>
                  <a:pt x="554" y="278"/>
                </a:lnTo>
                <a:lnTo>
                  <a:pt x="552" y="278"/>
                </a:lnTo>
                <a:lnTo>
                  <a:pt x="552" y="276"/>
                </a:lnTo>
                <a:lnTo>
                  <a:pt x="550" y="276"/>
                </a:lnTo>
                <a:lnTo>
                  <a:pt x="548" y="276"/>
                </a:lnTo>
                <a:lnTo>
                  <a:pt x="547" y="274"/>
                </a:lnTo>
                <a:lnTo>
                  <a:pt x="545" y="274"/>
                </a:lnTo>
                <a:lnTo>
                  <a:pt x="545" y="272"/>
                </a:lnTo>
                <a:lnTo>
                  <a:pt x="543" y="272"/>
                </a:lnTo>
                <a:lnTo>
                  <a:pt x="541" y="271"/>
                </a:lnTo>
                <a:lnTo>
                  <a:pt x="540" y="271"/>
                </a:lnTo>
                <a:lnTo>
                  <a:pt x="540" y="269"/>
                </a:lnTo>
                <a:lnTo>
                  <a:pt x="538" y="269"/>
                </a:lnTo>
                <a:lnTo>
                  <a:pt x="536" y="267"/>
                </a:lnTo>
                <a:lnTo>
                  <a:pt x="534" y="265"/>
                </a:lnTo>
                <a:lnTo>
                  <a:pt x="533" y="265"/>
                </a:lnTo>
                <a:lnTo>
                  <a:pt x="533" y="264"/>
                </a:lnTo>
                <a:lnTo>
                  <a:pt x="531" y="262"/>
                </a:lnTo>
                <a:lnTo>
                  <a:pt x="529" y="260"/>
                </a:lnTo>
                <a:lnTo>
                  <a:pt x="527" y="258"/>
                </a:lnTo>
                <a:lnTo>
                  <a:pt x="526" y="258"/>
                </a:lnTo>
                <a:lnTo>
                  <a:pt x="526" y="260"/>
                </a:lnTo>
                <a:lnTo>
                  <a:pt x="526" y="262"/>
                </a:lnTo>
                <a:lnTo>
                  <a:pt x="526" y="264"/>
                </a:lnTo>
                <a:lnTo>
                  <a:pt x="526" y="265"/>
                </a:lnTo>
                <a:lnTo>
                  <a:pt x="526" y="267"/>
                </a:lnTo>
                <a:lnTo>
                  <a:pt x="526" y="269"/>
                </a:lnTo>
                <a:lnTo>
                  <a:pt x="524" y="271"/>
                </a:lnTo>
                <a:lnTo>
                  <a:pt x="526" y="279"/>
                </a:lnTo>
                <a:lnTo>
                  <a:pt x="526" y="281"/>
                </a:lnTo>
                <a:lnTo>
                  <a:pt x="526" y="283"/>
                </a:lnTo>
                <a:lnTo>
                  <a:pt x="526" y="285"/>
                </a:lnTo>
                <a:lnTo>
                  <a:pt x="526" y="286"/>
                </a:lnTo>
                <a:lnTo>
                  <a:pt x="526" y="288"/>
                </a:lnTo>
                <a:lnTo>
                  <a:pt x="526" y="290"/>
                </a:lnTo>
                <a:lnTo>
                  <a:pt x="526" y="291"/>
                </a:lnTo>
                <a:lnTo>
                  <a:pt x="526" y="293"/>
                </a:lnTo>
                <a:lnTo>
                  <a:pt x="526" y="295"/>
                </a:lnTo>
                <a:lnTo>
                  <a:pt x="526" y="297"/>
                </a:lnTo>
                <a:lnTo>
                  <a:pt x="526" y="298"/>
                </a:lnTo>
                <a:lnTo>
                  <a:pt x="526" y="300"/>
                </a:lnTo>
                <a:lnTo>
                  <a:pt x="526" y="302"/>
                </a:lnTo>
                <a:lnTo>
                  <a:pt x="526" y="304"/>
                </a:lnTo>
                <a:lnTo>
                  <a:pt x="526" y="305"/>
                </a:lnTo>
                <a:lnTo>
                  <a:pt x="526" y="307"/>
                </a:lnTo>
                <a:lnTo>
                  <a:pt x="526" y="309"/>
                </a:lnTo>
                <a:lnTo>
                  <a:pt x="526" y="311"/>
                </a:lnTo>
                <a:lnTo>
                  <a:pt x="526" y="312"/>
                </a:lnTo>
                <a:lnTo>
                  <a:pt x="526" y="314"/>
                </a:lnTo>
                <a:lnTo>
                  <a:pt x="526" y="316"/>
                </a:lnTo>
                <a:lnTo>
                  <a:pt x="526" y="318"/>
                </a:lnTo>
                <a:lnTo>
                  <a:pt x="526" y="319"/>
                </a:lnTo>
                <a:lnTo>
                  <a:pt x="527" y="321"/>
                </a:lnTo>
                <a:lnTo>
                  <a:pt x="526" y="328"/>
                </a:lnTo>
                <a:lnTo>
                  <a:pt x="526" y="330"/>
                </a:lnTo>
                <a:lnTo>
                  <a:pt x="526" y="332"/>
                </a:lnTo>
                <a:lnTo>
                  <a:pt x="526" y="333"/>
                </a:lnTo>
                <a:lnTo>
                  <a:pt x="526" y="335"/>
                </a:lnTo>
                <a:lnTo>
                  <a:pt x="526" y="337"/>
                </a:lnTo>
                <a:lnTo>
                  <a:pt x="526" y="339"/>
                </a:lnTo>
                <a:lnTo>
                  <a:pt x="526" y="340"/>
                </a:lnTo>
                <a:lnTo>
                  <a:pt x="524" y="342"/>
                </a:lnTo>
                <a:lnTo>
                  <a:pt x="524" y="344"/>
                </a:lnTo>
                <a:lnTo>
                  <a:pt x="524" y="346"/>
                </a:lnTo>
                <a:lnTo>
                  <a:pt x="524" y="347"/>
                </a:lnTo>
                <a:lnTo>
                  <a:pt x="524" y="349"/>
                </a:lnTo>
                <a:lnTo>
                  <a:pt x="524" y="351"/>
                </a:lnTo>
                <a:lnTo>
                  <a:pt x="524" y="353"/>
                </a:lnTo>
                <a:lnTo>
                  <a:pt x="524" y="354"/>
                </a:lnTo>
                <a:lnTo>
                  <a:pt x="524" y="356"/>
                </a:lnTo>
                <a:lnTo>
                  <a:pt x="524" y="358"/>
                </a:lnTo>
                <a:lnTo>
                  <a:pt x="524" y="360"/>
                </a:lnTo>
                <a:lnTo>
                  <a:pt x="524" y="361"/>
                </a:lnTo>
                <a:lnTo>
                  <a:pt x="524" y="363"/>
                </a:lnTo>
                <a:lnTo>
                  <a:pt x="524" y="365"/>
                </a:lnTo>
                <a:lnTo>
                  <a:pt x="524" y="367"/>
                </a:lnTo>
                <a:lnTo>
                  <a:pt x="524" y="368"/>
                </a:lnTo>
                <a:lnTo>
                  <a:pt x="524" y="370"/>
                </a:lnTo>
                <a:lnTo>
                  <a:pt x="524" y="372"/>
                </a:lnTo>
                <a:lnTo>
                  <a:pt x="524" y="374"/>
                </a:lnTo>
                <a:lnTo>
                  <a:pt x="524" y="375"/>
                </a:lnTo>
                <a:lnTo>
                  <a:pt x="524" y="377"/>
                </a:lnTo>
                <a:lnTo>
                  <a:pt x="524" y="379"/>
                </a:lnTo>
                <a:lnTo>
                  <a:pt x="524" y="381"/>
                </a:lnTo>
                <a:lnTo>
                  <a:pt x="524" y="382"/>
                </a:lnTo>
                <a:lnTo>
                  <a:pt x="524" y="384"/>
                </a:lnTo>
                <a:lnTo>
                  <a:pt x="524" y="386"/>
                </a:lnTo>
                <a:lnTo>
                  <a:pt x="524" y="387"/>
                </a:lnTo>
                <a:lnTo>
                  <a:pt x="524" y="389"/>
                </a:lnTo>
                <a:lnTo>
                  <a:pt x="524" y="391"/>
                </a:lnTo>
                <a:lnTo>
                  <a:pt x="524" y="393"/>
                </a:lnTo>
                <a:lnTo>
                  <a:pt x="524" y="394"/>
                </a:lnTo>
                <a:lnTo>
                  <a:pt x="524" y="396"/>
                </a:lnTo>
                <a:lnTo>
                  <a:pt x="524" y="398"/>
                </a:lnTo>
                <a:lnTo>
                  <a:pt x="524" y="400"/>
                </a:lnTo>
                <a:lnTo>
                  <a:pt x="524" y="401"/>
                </a:lnTo>
                <a:lnTo>
                  <a:pt x="524" y="403"/>
                </a:lnTo>
                <a:lnTo>
                  <a:pt x="524" y="405"/>
                </a:lnTo>
                <a:lnTo>
                  <a:pt x="524" y="407"/>
                </a:lnTo>
                <a:lnTo>
                  <a:pt x="524" y="408"/>
                </a:lnTo>
                <a:lnTo>
                  <a:pt x="524" y="410"/>
                </a:lnTo>
                <a:lnTo>
                  <a:pt x="524" y="412"/>
                </a:lnTo>
                <a:lnTo>
                  <a:pt x="524" y="414"/>
                </a:lnTo>
                <a:lnTo>
                  <a:pt x="524" y="415"/>
                </a:lnTo>
                <a:lnTo>
                  <a:pt x="524" y="417"/>
                </a:lnTo>
                <a:lnTo>
                  <a:pt x="524" y="419"/>
                </a:lnTo>
                <a:lnTo>
                  <a:pt x="524" y="421"/>
                </a:lnTo>
                <a:lnTo>
                  <a:pt x="524" y="422"/>
                </a:lnTo>
                <a:lnTo>
                  <a:pt x="524" y="424"/>
                </a:lnTo>
                <a:lnTo>
                  <a:pt x="524" y="426"/>
                </a:lnTo>
                <a:lnTo>
                  <a:pt x="524" y="428"/>
                </a:lnTo>
                <a:lnTo>
                  <a:pt x="524" y="429"/>
                </a:lnTo>
                <a:lnTo>
                  <a:pt x="524" y="431"/>
                </a:lnTo>
                <a:lnTo>
                  <a:pt x="524" y="433"/>
                </a:lnTo>
                <a:lnTo>
                  <a:pt x="524" y="435"/>
                </a:lnTo>
                <a:lnTo>
                  <a:pt x="524" y="436"/>
                </a:lnTo>
                <a:lnTo>
                  <a:pt x="524" y="438"/>
                </a:lnTo>
                <a:lnTo>
                  <a:pt x="524" y="440"/>
                </a:lnTo>
                <a:lnTo>
                  <a:pt x="524" y="442"/>
                </a:lnTo>
                <a:lnTo>
                  <a:pt x="524" y="443"/>
                </a:lnTo>
                <a:lnTo>
                  <a:pt x="524" y="445"/>
                </a:lnTo>
                <a:lnTo>
                  <a:pt x="522" y="445"/>
                </a:lnTo>
                <a:lnTo>
                  <a:pt x="524" y="447"/>
                </a:lnTo>
                <a:lnTo>
                  <a:pt x="524" y="449"/>
                </a:lnTo>
                <a:lnTo>
                  <a:pt x="522" y="450"/>
                </a:lnTo>
                <a:lnTo>
                  <a:pt x="522" y="452"/>
                </a:lnTo>
                <a:lnTo>
                  <a:pt x="522" y="454"/>
                </a:lnTo>
                <a:lnTo>
                  <a:pt x="522" y="456"/>
                </a:lnTo>
                <a:lnTo>
                  <a:pt x="522" y="457"/>
                </a:lnTo>
                <a:lnTo>
                  <a:pt x="522" y="459"/>
                </a:lnTo>
                <a:lnTo>
                  <a:pt x="522" y="461"/>
                </a:lnTo>
                <a:lnTo>
                  <a:pt x="522" y="463"/>
                </a:lnTo>
                <a:lnTo>
                  <a:pt x="522" y="464"/>
                </a:lnTo>
                <a:lnTo>
                  <a:pt x="522" y="466"/>
                </a:lnTo>
                <a:lnTo>
                  <a:pt x="522" y="468"/>
                </a:lnTo>
                <a:lnTo>
                  <a:pt x="522" y="470"/>
                </a:lnTo>
                <a:lnTo>
                  <a:pt x="522" y="471"/>
                </a:lnTo>
                <a:lnTo>
                  <a:pt x="521" y="471"/>
                </a:lnTo>
                <a:lnTo>
                  <a:pt x="522" y="473"/>
                </a:lnTo>
                <a:lnTo>
                  <a:pt x="522" y="475"/>
                </a:lnTo>
                <a:lnTo>
                  <a:pt x="522" y="477"/>
                </a:lnTo>
                <a:lnTo>
                  <a:pt x="522" y="478"/>
                </a:lnTo>
                <a:lnTo>
                  <a:pt x="521" y="480"/>
                </a:lnTo>
                <a:lnTo>
                  <a:pt x="522" y="480"/>
                </a:lnTo>
                <a:lnTo>
                  <a:pt x="521" y="482"/>
                </a:lnTo>
                <a:lnTo>
                  <a:pt x="521" y="483"/>
                </a:lnTo>
                <a:lnTo>
                  <a:pt x="522" y="485"/>
                </a:lnTo>
                <a:lnTo>
                  <a:pt x="522" y="487"/>
                </a:lnTo>
                <a:lnTo>
                  <a:pt x="522" y="489"/>
                </a:lnTo>
                <a:lnTo>
                  <a:pt x="522" y="490"/>
                </a:lnTo>
                <a:lnTo>
                  <a:pt x="522" y="492"/>
                </a:lnTo>
                <a:lnTo>
                  <a:pt x="522" y="494"/>
                </a:lnTo>
                <a:lnTo>
                  <a:pt x="522" y="496"/>
                </a:lnTo>
                <a:lnTo>
                  <a:pt x="522" y="497"/>
                </a:lnTo>
                <a:lnTo>
                  <a:pt x="522" y="499"/>
                </a:lnTo>
                <a:lnTo>
                  <a:pt x="522" y="501"/>
                </a:lnTo>
                <a:lnTo>
                  <a:pt x="522" y="503"/>
                </a:lnTo>
                <a:lnTo>
                  <a:pt x="522" y="504"/>
                </a:lnTo>
                <a:lnTo>
                  <a:pt x="522" y="506"/>
                </a:lnTo>
                <a:lnTo>
                  <a:pt x="522" y="508"/>
                </a:lnTo>
                <a:lnTo>
                  <a:pt x="522" y="510"/>
                </a:lnTo>
                <a:lnTo>
                  <a:pt x="522" y="511"/>
                </a:lnTo>
                <a:lnTo>
                  <a:pt x="521" y="511"/>
                </a:lnTo>
                <a:lnTo>
                  <a:pt x="521" y="513"/>
                </a:lnTo>
                <a:lnTo>
                  <a:pt x="517" y="513"/>
                </a:lnTo>
                <a:lnTo>
                  <a:pt x="515" y="513"/>
                </a:lnTo>
                <a:lnTo>
                  <a:pt x="514" y="513"/>
                </a:lnTo>
                <a:lnTo>
                  <a:pt x="514" y="515"/>
                </a:lnTo>
                <a:lnTo>
                  <a:pt x="512" y="515"/>
                </a:lnTo>
                <a:lnTo>
                  <a:pt x="510" y="513"/>
                </a:lnTo>
                <a:lnTo>
                  <a:pt x="510" y="511"/>
                </a:lnTo>
                <a:lnTo>
                  <a:pt x="508" y="511"/>
                </a:lnTo>
                <a:lnTo>
                  <a:pt x="507" y="511"/>
                </a:lnTo>
                <a:lnTo>
                  <a:pt x="505" y="511"/>
                </a:lnTo>
                <a:lnTo>
                  <a:pt x="505" y="510"/>
                </a:lnTo>
                <a:lnTo>
                  <a:pt x="503" y="510"/>
                </a:lnTo>
                <a:lnTo>
                  <a:pt x="501" y="511"/>
                </a:lnTo>
                <a:lnTo>
                  <a:pt x="500" y="511"/>
                </a:lnTo>
                <a:lnTo>
                  <a:pt x="500" y="513"/>
                </a:lnTo>
                <a:lnTo>
                  <a:pt x="498" y="513"/>
                </a:lnTo>
                <a:lnTo>
                  <a:pt x="498" y="515"/>
                </a:lnTo>
                <a:lnTo>
                  <a:pt x="500" y="515"/>
                </a:lnTo>
                <a:lnTo>
                  <a:pt x="498" y="517"/>
                </a:lnTo>
                <a:lnTo>
                  <a:pt x="498" y="518"/>
                </a:lnTo>
                <a:lnTo>
                  <a:pt x="498" y="520"/>
                </a:lnTo>
                <a:lnTo>
                  <a:pt x="498" y="522"/>
                </a:lnTo>
                <a:lnTo>
                  <a:pt x="498" y="524"/>
                </a:lnTo>
                <a:lnTo>
                  <a:pt x="496" y="524"/>
                </a:lnTo>
                <a:lnTo>
                  <a:pt x="494" y="524"/>
                </a:lnTo>
                <a:lnTo>
                  <a:pt x="494" y="525"/>
                </a:lnTo>
                <a:lnTo>
                  <a:pt x="493" y="525"/>
                </a:lnTo>
                <a:lnTo>
                  <a:pt x="491" y="527"/>
                </a:lnTo>
                <a:lnTo>
                  <a:pt x="489" y="529"/>
                </a:lnTo>
                <a:lnTo>
                  <a:pt x="487" y="531"/>
                </a:lnTo>
                <a:lnTo>
                  <a:pt x="486" y="532"/>
                </a:lnTo>
                <a:lnTo>
                  <a:pt x="484" y="534"/>
                </a:lnTo>
                <a:lnTo>
                  <a:pt x="484" y="536"/>
                </a:lnTo>
                <a:lnTo>
                  <a:pt x="482" y="536"/>
                </a:lnTo>
                <a:lnTo>
                  <a:pt x="480" y="538"/>
                </a:lnTo>
                <a:lnTo>
                  <a:pt x="479" y="539"/>
                </a:lnTo>
                <a:lnTo>
                  <a:pt x="477" y="541"/>
                </a:lnTo>
                <a:lnTo>
                  <a:pt x="477" y="543"/>
                </a:lnTo>
                <a:lnTo>
                  <a:pt x="473" y="555"/>
                </a:lnTo>
                <a:lnTo>
                  <a:pt x="473" y="557"/>
                </a:lnTo>
                <a:lnTo>
                  <a:pt x="472" y="559"/>
                </a:lnTo>
                <a:lnTo>
                  <a:pt x="472" y="560"/>
                </a:lnTo>
                <a:lnTo>
                  <a:pt x="473" y="562"/>
                </a:lnTo>
                <a:lnTo>
                  <a:pt x="473" y="564"/>
                </a:lnTo>
                <a:lnTo>
                  <a:pt x="475" y="564"/>
                </a:lnTo>
                <a:lnTo>
                  <a:pt x="475" y="566"/>
                </a:lnTo>
                <a:lnTo>
                  <a:pt x="475" y="567"/>
                </a:lnTo>
                <a:lnTo>
                  <a:pt x="477" y="569"/>
                </a:lnTo>
                <a:lnTo>
                  <a:pt x="477" y="571"/>
                </a:lnTo>
                <a:lnTo>
                  <a:pt x="479" y="572"/>
                </a:lnTo>
                <a:lnTo>
                  <a:pt x="477" y="574"/>
                </a:lnTo>
                <a:lnTo>
                  <a:pt x="475" y="574"/>
                </a:lnTo>
                <a:lnTo>
                  <a:pt x="473" y="574"/>
                </a:lnTo>
                <a:lnTo>
                  <a:pt x="472" y="574"/>
                </a:lnTo>
                <a:lnTo>
                  <a:pt x="470" y="574"/>
                </a:lnTo>
                <a:lnTo>
                  <a:pt x="466" y="574"/>
                </a:lnTo>
                <a:lnTo>
                  <a:pt x="465" y="574"/>
                </a:lnTo>
                <a:lnTo>
                  <a:pt x="463" y="576"/>
                </a:lnTo>
                <a:lnTo>
                  <a:pt x="461" y="576"/>
                </a:lnTo>
                <a:lnTo>
                  <a:pt x="459" y="578"/>
                </a:lnTo>
                <a:lnTo>
                  <a:pt x="459" y="579"/>
                </a:lnTo>
                <a:lnTo>
                  <a:pt x="459" y="581"/>
                </a:lnTo>
                <a:lnTo>
                  <a:pt x="458" y="581"/>
                </a:lnTo>
                <a:lnTo>
                  <a:pt x="458" y="583"/>
                </a:lnTo>
                <a:lnTo>
                  <a:pt x="458" y="585"/>
                </a:lnTo>
                <a:lnTo>
                  <a:pt x="458" y="586"/>
                </a:lnTo>
                <a:lnTo>
                  <a:pt x="458" y="588"/>
                </a:lnTo>
                <a:lnTo>
                  <a:pt x="456" y="588"/>
                </a:lnTo>
                <a:lnTo>
                  <a:pt x="456" y="590"/>
                </a:lnTo>
                <a:lnTo>
                  <a:pt x="454" y="590"/>
                </a:lnTo>
                <a:lnTo>
                  <a:pt x="452" y="590"/>
                </a:lnTo>
                <a:lnTo>
                  <a:pt x="451" y="592"/>
                </a:lnTo>
                <a:lnTo>
                  <a:pt x="449" y="592"/>
                </a:lnTo>
                <a:lnTo>
                  <a:pt x="447" y="592"/>
                </a:lnTo>
                <a:lnTo>
                  <a:pt x="445" y="592"/>
                </a:lnTo>
                <a:lnTo>
                  <a:pt x="444" y="592"/>
                </a:lnTo>
                <a:lnTo>
                  <a:pt x="442" y="592"/>
                </a:lnTo>
                <a:lnTo>
                  <a:pt x="442" y="593"/>
                </a:lnTo>
                <a:lnTo>
                  <a:pt x="440" y="593"/>
                </a:lnTo>
                <a:lnTo>
                  <a:pt x="438" y="595"/>
                </a:lnTo>
                <a:lnTo>
                  <a:pt x="437" y="595"/>
                </a:lnTo>
                <a:lnTo>
                  <a:pt x="437" y="597"/>
                </a:lnTo>
                <a:lnTo>
                  <a:pt x="435" y="599"/>
                </a:lnTo>
                <a:lnTo>
                  <a:pt x="433" y="599"/>
                </a:lnTo>
                <a:lnTo>
                  <a:pt x="432" y="599"/>
                </a:lnTo>
                <a:lnTo>
                  <a:pt x="430" y="600"/>
                </a:lnTo>
                <a:lnTo>
                  <a:pt x="428" y="600"/>
                </a:lnTo>
                <a:lnTo>
                  <a:pt x="426" y="600"/>
                </a:lnTo>
                <a:lnTo>
                  <a:pt x="425" y="600"/>
                </a:lnTo>
                <a:lnTo>
                  <a:pt x="423" y="600"/>
                </a:lnTo>
                <a:lnTo>
                  <a:pt x="421" y="602"/>
                </a:lnTo>
                <a:lnTo>
                  <a:pt x="419" y="602"/>
                </a:lnTo>
                <a:lnTo>
                  <a:pt x="418" y="602"/>
                </a:lnTo>
                <a:lnTo>
                  <a:pt x="416" y="602"/>
                </a:lnTo>
                <a:lnTo>
                  <a:pt x="414" y="604"/>
                </a:lnTo>
                <a:lnTo>
                  <a:pt x="412" y="604"/>
                </a:lnTo>
                <a:lnTo>
                  <a:pt x="411" y="604"/>
                </a:lnTo>
                <a:lnTo>
                  <a:pt x="409" y="604"/>
                </a:lnTo>
                <a:lnTo>
                  <a:pt x="407" y="604"/>
                </a:lnTo>
                <a:lnTo>
                  <a:pt x="405" y="606"/>
                </a:lnTo>
                <a:lnTo>
                  <a:pt x="404" y="606"/>
                </a:lnTo>
                <a:lnTo>
                  <a:pt x="404" y="607"/>
                </a:lnTo>
                <a:lnTo>
                  <a:pt x="402" y="607"/>
                </a:lnTo>
                <a:lnTo>
                  <a:pt x="402" y="609"/>
                </a:lnTo>
                <a:lnTo>
                  <a:pt x="400" y="609"/>
                </a:lnTo>
                <a:lnTo>
                  <a:pt x="400" y="611"/>
                </a:lnTo>
                <a:lnTo>
                  <a:pt x="398" y="611"/>
                </a:lnTo>
                <a:lnTo>
                  <a:pt x="397" y="613"/>
                </a:lnTo>
                <a:lnTo>
                  <a:pt x="395" y="613"/>
                </a:lnTo>
                <a:lnTo>
                  <a:pt x="393" y="614"/>
                </a:lnTo>
                <a:lnTo>
                  <a:pt x="391" y="614"/>
                </a:lnTo>
                <a:lnTo>
                  <a:pt x="390" y="613"/>
                </a:lnTo>
                <a:lnTo>
                  <a:pt x="388" y="614"/>
                </a:lnTo>
                <a:lnTo>
                  <a:pt x="386" y="614"/>
                </a:lnTo>
                <a:lnTo>
                  <a:pt x="384" y="614"/>
                </a:lnTo>
                <a:lnTo>
                  <a:pt x="383" y="614"/>
                </a:lnTo>
                <a:lnTo>
                  <a:pt x="381" y="614"/>
                </a:lnTo>
                <a:lnTo>
                  <a:pt x="381" y="616"/>
                </a:lnTo>
                <a:lnTo>
                  <a:pt x="379" y="616"/>
                </a:lnTo>
                <a:lnTo>
                  <a:pt x="377" y="616"/>
                </a:lnTo>
                <a:lnTo>
                  <a:pt x="376" y="618"/>
                </a:lnTo>
                <a:lnTo>
                  <a:pt x="374" y="618"/>
                </a:lnTo>
                <a:lnTo>
                  <a:pt x="372" y="618"/>
                </a:lnTo>
                <a:lnTo>
                  <a:pt x="370" y="620"/>
                </a:lnTo>
                <a:lnTo>
                  <a:pt x="369" y="620"/>
                </a:lnTo>
                <a:lnTo>
                  <a:pt x="369" y="621"/>
                </a:lnTo>
                <a:lnTo>
                  <a:pt x="367" y="621"/>
                </a:lnTo>
                <a:lnTo>
                  <a:pt x="367" y="623"/>
                </a:lnTo>
                <a:lnTo>
                  <a:pt x="365" y="623"/>
                </a:lnTo>
                <a:lnTo>
                  <a:pt x="365" y="625"/>
                </a:lnTo>
                <a:lnTo>
                  <a:pt x="363" y="625"/>
                </a:lnTo>
                <a:lnTo>
                  <a:pt x="363" y="627"/>
                </a:lnTo>
                <a:lnTo>
                  <a:pt x="362" y="627"/>
                </a:lnTo>
                <a:lnTo>
                  <a:pt x="360" y="627"/>
                </a:lnTo>
                <a:lnTo>
                  <a:pt x="360" y="628"/>
                </a:lnTo>
                <a:lnTo>
                  <a:pt x="358" y="628"/>
                </a:lnTo>
                <a:lnTo>
                  <a:pt x="356" y="630"/>
                </a:lnTo>
                <a:lnTo>
                  <a:pt x="355" y="632"/>
                </a:lnTo>
                <a:lnTo>
                  <a:pt x="353" y="632"/>
                </a:lnTo>
                <a:lnTo>
                  <a:pt x="353" y="634"/>
                </a:lnTo>
                <a:lnTo>
                  <a:pt x="353" y="635"/>
                </a:lnTo>
                <a:lnTo>
                  <a:pt x="351" y="637"/>
                </a:lnTo>
                <a:lnTo>
                  <a:pt x="351" y="639"/>
                </a:lnTo>
                <a:lnTo>
                  <a:pt x="351" y="641"/>
                </a:lnTo>
                <a:lnTo>
                  <a:pt x="349" y="641"/>
                </a:lnTo>
                <a:lnTo>
                  <a:pt x="348" y="641"/>
                </a:lnTo>
                <a:lnTo>
                  <a:pt x="346" y="641"/>
                </a:lnTo>
                <a:lnTo>
                  <a:pt x="344" y="641"/>
                </a:lnTo>
                <a:lnTo>
                  <a:pt x="342" y="639"/>
                </a:lnTo>
                <a:lnTo>
                  <a:pt x="341" y="639"/>
                </a:lnTo>
                <a:lnTo>
                  <a:pt x="339" y="639"/>
                </a:lnTo>
                <a:lnTo>
                  <a:pt x="337" y="639"/>
                </a:lnTo>
                <a:lnTo>
                  <a:pt x="336" y="639"/>
                </a:lnTo>
                <a:lnTo>
                  <a:pt x="334" y="639"/>
                </a:lnTo>
                <a:lnTo>
                  <a:pt x="334" y="641"/>
                </a:lnTo>
                <a:lnTo>
                  <a:pt x="332" y="641"/>
                </a:lnTo>
                <a:lnTo>
                  <a:pt x="330" y="641"/>
                </a:lnTo>
                <a:lnTo>
                  <a:pt x="329" y="641"/>
                </a:lnTo>
                <a:lnTo>
                  <a:pt x="329" y="642"/>
                </a:lnTo>
                <a:lnTo>
                  <a:pt x="327" y="642"/>
                </a:lnTo>
                <a:lnTo>
                  <a:pt x="325" y="642"/>
                </a:lnTo>
                <a:lnTo>
                  <a:pt x="325" y="644"/>
                </a:lnTo>
                <a:lnTo>
                  <a:pt x="323" y="644"/>
                </a:lnTo>
                <a:lnTo>
                  <a:pt x="322" y="644"/>
                </a:lnTo>
                <a:lnTo>
                  <a:pt x="322" y="646"/>
                </a:lnTo>
                <a:lnTo>
                  <a:pt x="320" y="646"/>
                </a:lnTo>
                <a:lnTo>
                  <a:pt x="320" y="648"/>
                </a:lnTo>
                <a:lnTo>
                  <a:pt x="320" y="649"/>
                </a:lnTo>
                <a:lnTo>
                  <a:pt x="320" y="651"/>
                </a:lnTo>
                <a:lnTo>
                  <a:pt x="320" y="653"/>
                </a:lnTo>
                <a:lnTo>
                  <a:pt x="318" y="653"/>
                </a:lnTo>
                <a:lnTo>
                  <a:pt x="316" y="653"/>
                </a:lnTo>
                <a:lnTo>
                  <a:pt x="316" y="655"/>
                </a:lnTo>
                <a:lnTo>
                  <a:pt x="315" y="653"/>
                </a:lnTo>
                <a:lnTo>
                  <a:pt x="313" y="653"/>
                </a:lnTo>
                <a:lnTo>
                  <a:pt x="313" y="651"/>
                </a:lnTo>
                <a:lnTo>
                  <a:pt x="311" y="651"/>
                </a:lnTo>
                <a:lnTo>
                  <a:pt x="311" y="649"/>
                </a:lnTo>
                <a:lnTo>
                  <a:pt x="309" y="649"/>
                </a:lnTo>
                <a:lnTo>
                  <a:pt x="308" y="649"/>
                </a:lnTo>
                <a:lnTo>
                  <a:pt x="308" y="648"/>
                </a:lnTo>
                <a:lnTo>
                  <a:pt x="306" y="648"/>
                </a:lnTo>
                <a:lnTo>
                  <a:pt x="306" y="646"/>
                </a:lnTo>
                <a:lnTo>
                  <a:pt x="304" y="644"/>
                </a:lnTo>
                <a:lnTo>
                  <a:pt x="302" y="644"/>
                </a:lnTo>
                <a:lnTo>
                  <a:pt x="301" y="642"/>
                </a:lnTo>
                <a:lnTo>
                  <a:pt x="299" y="642"/>
                </a:lnTo>
                <a:lnTo>
                  <a:pt x="297" y="641"/>
                </a:lnTo>
                <a:lnTo>
                  <a:pt x="299" y="639"/>
                </a:lnTo>
                <a:lnTo>
                  <a:pt x="299" y="637"/>
                </a:lnTo>
                <a:lnTo>
                  <a:pt x="299" y="635"/>
                </a:lnTo>
                <a:lnTo>
                  <a:pt x="299" y="634"/>
                </a:lnTo>
                <a:lnTo>
                  <a:pt x="299" y="632"/>
                </a:lnTo>
                <a:lnTo>
                  <a:pt x="299" y="630"/>
                </a:lnTo>
                <a:lnTo>
                  <a:pt x="299" y="628"/>
                </a:lnTo>
                <a:lnTo>
                  <a:pt x="297" y="627"/>
                </a:lnTo>
                <a:lnTo>
                  <a:pt x="297" y="625"/>
                </a:lnTo>
                <a:lnTo>
                  <a:pt x="297" y="623"/>
                </a:lnTo>
                <a:lnTo>
                  <a:pt x="297" y="621"/>
                </a:lnTo>
                <a:lnTo>
                  <a:pt x="295" y="621"/>
                </a:lnTo>
                <a:lnTo>
                  <a:pt x="295" y="620"/>
                </a:lnTo>
                <a:lnTo>
                  <a:pt x="294" y="620"/>
                </a:lnTo>
                <a:lnTo>
                  <a:pt x="292" y="618"/>
                </a:lnTo>
                <a:lnTo>
                  <a:pt x="292" y="616"/>
                </a:lnTo>
                <a:lnTo>
                  <a:pt x="292" y="614"/>
                </a:lnTo>
                <a:lnTo>
                  <a:pt x="292" y="613"/>
                </a:lnTo>
                <a:lnTo>
                  <a:pt x="294" y="613"/>
                </a:lnTo>
                <a:lnTo>
                  <a:pt x="294" y="611"/>
                </a:lnTo>
                <a:lnTo>
                  <a:pt x="294" y="609"/>
                </a:lnTo>
                <a:lnTo>
                  <a:pt x="294" y="607"/>
                </a:lnTo>
                <a:lnTo>
                  <a:pt x="292" y="607"/>
                </a:lnTo>
                <a:lnTo>
                  <a:pt x="292" y="606"/>
                </a:lnTo>
                <a:lnTo>
                  <a:pt x="292" y="604"/>
                </a:lnTo>
                <a:lnTo>
                  <a:pt x="290" y="604"/>
                </a:lnTo>
                <a:lnTo>
                  <a:pt x="290" y="602"/>
                </a:lnTo>
                <a:lnTo>
                  <a:pt x="290" y="600"/>
                </a:lnTo>
                <a:lnTo>
                  <a:pt x="288" y="600"/>
                </a:lnTo>
                <a:lnTo>
                  <a:pt x="288" y="599"/>
                </a:lnTo>
                <a:lnTo>
                  <a:pt x="287" y="599"/>
                </a:lnTo>
                <a:lnTo>
                  <a:pt x="285" y="597"/>
                </a:lnTo>
                <a:lnTo>
                  <a:pt x="285" y="595"/>
                </a:lnTo>
                <a:lnTo>
                  <a:pt x="283" y="595"/>
                </a:lnTo>
                <a:lnTo>
                  <a:pt x="283" y="593"/>
                </a:lnTo>
                <a:lnTo>
                  <a:pt x="283" y="592"/>
                </a:lnTo>
                <a:lnTo>
                  <a:pt x="281" y="590"/>
                </a:lnTo>
                <a:lnTo>
                  <a:pt x="281" y="588"/>
                </a:lnTo>
                <a:lnTo>
                  <a:pt x="280" y="588"/>
                </a:lnTo>
                <a:lnTo>
                  <a:pt x="280" y="586"/>
                </a:lnTo>
                <a:lnTo>
                  <a:pt x="278" y="585"/>
                </a:lnTo>
                <a:lnTo>
                  <a:pt x="276" y="585"/>
                </a:lnTo>
                <a:lnTo>
                  <a:pt x="274" y="583"/>
                </a:lnTo>
                <a:lnTo>
                  <a:pt x="273" y="583"/>
                </a:lnTo>
                <a:lnTo>
                  <a:pt x="273" y="581"/>
                </a:lnTo>
                <a:lnTo>
                  <a:pt x="271" y="581"/>
                </a:lnTo>
                <a:lnTo>
                  <a:pt x="271" y="579"/>
                </a:lnTo>
                <a:lnTo>
                  <a:pt x="269" y="579"/>
                </a:lnTo>
                <a:lnTo>
                  <a:pt x="267" y="578"/>
                </a:lnTo>
                <a:lnTo>
                  <a:pt x="267" y="576"/>
                </a:lnTo>
                <a:lnTo>
                  <a:pt x="266" y="576"/>
                </a:lnTo>
                <a:lnTo>
                  <a:pt x="266" y="574"/>
                </a:lnTo>
                <a:lnTo>
                  <a:pt x="264" y="572"/>
                </a:lnTo>
                <a:lnTo>
                  <a:pt x="262" y="571"/>
                </a:lnTo>
                <a:lnTo>
                  <a:pt x="260" y="571"/>
                </a:lnTo>
                <a:lnTo>
                  <a:pt x="259" y="569"/>
                </a:lnTo>
                <a:lnTo>
                  <a:pt x="257" y="567"/>
                </a:lnTo>
                <a:lnTo>
                  <a:pt x="257" y="566"/>
                </a:lnTo>
                <a:lnTo>
                  <a:pt x="255" y="564"/>
                </a:lnTo>
                <a:lnTo>
                  <a:pt x="255" y="562"/>
                </a:lnTo>
                <a:lnTo>
                  <a:pt x="255" y="560"/>
                </a:lnTo>
                <a:lnTo>
                  <a:pt x="253" y="560"/>
                </a:lnTo>
                <a:lnTo>
                  <a:pt x="253" y="559"/>
                </a:lnTo>
                <a:lnTo>
                  <a:pt x="252" y="557"/>
                </a:lnTo>
                <a:lnTo>
                  <a:pt x="250" y="555"/>
                </a:lnTo>
                <a:lnTo>
                  <a:pt x="250" y="553"/>
                </a:lnTo>
                <a:lnTo>
                  <a:pt x="250" y="552"/>
                </a:lnTo>
                <a:lnTo>
                  <a:pt x="250" y="550"/>
                </a:lnTo>
                <a:lnTo>
                  <a:pt x="252" y="550"/>
                </a:lnTo>
                <a:lnTo>
                  <a:pt x="253" y="548"/>
                </a:lnTo>
                <a:lnTo>
                  <a:pt x="253" y="546"/>
                </a:lnTo>
                <a:lnTo>
                  <a:pt x="253" y="545"/>
                </a:lnTo>
                <a:lnTo>
                  <a:pt x="252" y="543"/>
                </a:lnTo>
                <a:lnTo>
                  <a:pt x="252" y="541"/>
                </a:lnTo>
                <a:lnTo>
                  <a:pt x="250" y="541"/>
                </a:lnTo>
                <a:lnTo>
                  <a:pt x="250" y="539"/>
                </a:lnTo>
                <a:lnTo>
                  <a:pt x="250" y="538"/>
                </a:lnTo>
                <a:lnTo>
                  <a:pt x="248" y="538"/>
                </a:lnTo>
                <a:lnTo>
                  <a:pt x="248" y="536"/>
                </a:lnTo>
                <a:lnTo>
                  <a:pt x="248" y="534"/>
                </a:lnTo>
                <a:lnTo>
                  <a:pt x="248" y="532"/>
                </a:lnTo>
                <a:lnTo>
                  <a:pt x="248" y="531"/>
                </a:lnTo>
                <a:lnTo>
                  <a:pt x="248" y="529"/>
                </a:lnTo>
                <a:lnTo>
                  <a:pt x="248" y="527"/>
                </a:lnTo>
                <a:lnTo>
                  <a:pt x="250" y="525"/>
                </a:lnTo>
                <a:lnTo>
                  <a:pt x="248" y="525"/>
                </a:lnTo>
                <a:lnTo>
                  <a:pt x="248" y="524"/>
                </a:lnTo>
                <a:lnTo>
                  <a:pt x="248" y="522"/>
                </a:lnTo>
                <a:lnTo>
                  <a:pt x="247" y="522"/>
                </a:lnTo>
                <a:lnTo>
                  <a:pt x="245" y="520"/>
                </a:lnTo>
                <a:lnTo>
                  <a:pt x="243" y="520"/>
                </a:lnTo>
                <a:lnTo>
                  <a:pt x="243" y="518"/>
                </a:lnTo>
                <a:lnTo>
                  <a:pt x="243" y="517"/>
                </a:lnTo>
                <a:lnTo>
                  <a:pt x="243" y="515"/>
                </a:lnTo>
                <a:lnTo>
                  <a:pt x="243" y="513"/>
                </a:lnTo>
                <a:lnTo>
                  <a:pt x="243" y="511"/>
                </a:lnTo>
                <a:lnTo>
                  <a:pt x="245" y="510"/>
                </a:lnTo>
                <a:lnTo>
                  <a:pt x="245" y="508"/>
                </a:lnTo>
                <a:lnTo>
                  <a:pt x="243" y="508"/>
                </a:lnTo>
                <a:lnTo>
                  <a:pt x="241" y="508"/>
                </a:lnTo>
                <a:lnTo>
                  <a:pt x="240" y="506"/>
                </a:lnTo>
                <a:lnTo>
                  <a:pt x="238" y="506"/>
                </a:lnTo>
                <a:lnTo>
                  <a:pt x="236" y="506"/>
                </a:lnTo>
                <a:lnTo>
                  <a:pt x="234" y="506"/>
                </a:lnTo>
                <a:lnTo>
                  <a:pt x="233" y="506"/>
                </a:lnTo>
                <a:lnTo>
                  <a:pt x="231" y="506"/>
                </a:lnTo>
                <a:lnTo>
                  <a:pt x="229" y="506"/>
                </a:lnTo>
                <a:lnTo>
                  <a:pt x="227" y="508"/>
                </a:lnTo>
                <a:lnTo>
                  <a:pt x="226" y="508"/>
                </a:lnTo>
                <a:lnTo>
                  <a:pt x="224" y="508"/>
                </a:lnTo>
                <a:lnTo>
                  <a:pt x="222" y="508"/>
                </a:lnTo>
                <a:lnTo>
                  <a:pt x="222" y="506"/>
                </a:lnTo>
                <a:lnTo>
                  <a:pt x="224" y="504"/>
                </a:lnTo>
                <a:lnTo>
                  <a:pt x="226" y="504"/>
                </a:lnTo>
                <a:lnTo>
                  <a:pt x="226" y="503"/>
                </a:lnTo>
                <a:lnTo>
                  <a:pt x="224" y="501"/>
                </a:lnTo>
                <a:lnTo>
                  <a:pt x="222" y="499"/>
                </a:lnTo>
                <a:lnTo>
                  <a:pt x="222" y="497"/>
                </a:lnTo>
                <a:lnTo>
                  <a:pt x="220" y="497"/>
                </a:lnTo>
                <a:lnTo>
                  <a:pt x="220" y="496"/>
                </a:lnTo>
                <a:lnTo>
                  <a:pt x="219" y="496"/>
                </a:lnTo>
                <a:lnTo>
                  <a:pt x="217" y="496"/>
                </a:lnTo>
                <a:lnTo>
                  <a:pt x="217" y="494"/>
                </a:lnTo>
                <a:lnTo>
                  <a:pt x="215" y="492"/>
                </a:lnTo>
                <a:lnTo>
                  <a:pt x="215" y="490"/>
                </a:lnTo>
                <a:lnTo>
                  <a:pt x="213" y="489"/>
                </a:lnTo>
                <a:lnTo>
                  <a:pt x="212" y="487"/>
                </a:lnTo>
                <a:lnTo>
                  <a:pt x="212" y="485"/>
                </a:lnTo>
                <a:lnTo>
                  <a:pt x="210" y="485"/>
                </a:lnTo>
                <a:lnTo>
                  <a:pt x="208" y="485"/>
                </a:lnTo>
                <a:lnTo>
                  <a:pt x="206" y="485"/>
                </a:lnTo>
                <a:lnTo>
                  <a:pt x="206" y="483"/>
                </a:lnTo>
                <a:lnTo>
                  <a:pt x="205" y="482"/>
                </a:lnTo>
                <a:lnTo>
                  <a:pt x="203" y="482"/>
                </a:lnTo>
                <a:lnTo>
                  <a:pt x="201" y="482"/>
                </a:lnTo>
                <a:lnTo>
                  <a:pt x="199" y="480"/>
                </a:lnTo>
                <a:lnTo>
                  <a:pt x="198" y="478"/>
                </a:lnTo>
                <a:lnTo>
                  <a:pt x="196" y="478"/>
                </a:lnTo>
                <a:lnTo>
                  <a:pt x="196" y="477"/>
                </a:lnTo>
                <a:lnTo>
                  <a:pt x="194" y="477"/>
                </a:lnTo>
                <a:lnTo>
                  <a:pt x="192" y="477"/>
                </a:lnTo>
                <a:lnTo>
                  <a:pt x="192" y="478"/>
                </a:lnTo>
                <a:lnTo>
                  <a:pt x="191" y="478"/>
                </a:lnTo>
                <a:lnTo>
                  <a:pt x="189" y="478"/>
                </a:lnTo>
                <a:lnTo>
                  <a:pt x="187" y="478"/>
                </a:lnTo>
                <a:lnTo>
                  <a:pt x="185" y="478"/>
                </a:lnTo>
                <a:lnTo>
                  <a:pt x="184" y="478"/>
                </a:lnTo>
                <a:lnTo>
                  <a:pt x="182" y="478"/>
                </a:lnTo>
                <a:lnTo>
                  <a:pt x="180" y="478"/>
                </a:lnTo>
                <a:lnTo>
                  <a:pt x="178" y="477"/>
                </a:lnTo>
                <a:lnTo>
                  <a:pt x="177" y="477"/>
                </a:lnTo>
                <a:lnTo>
                  <a:pt x="175" y="477"/>
                </a:lnTo>
                <a:lnTo>
                  <a:pt x="173" y="477"/>
                </a:lnTo>
                <a:lnTo>
                  <a:pt x="171" y="477"/>
                </a:lnTo>
                <a:lnTo>
                  <a:pt x="170" y="478"/>
                </a:lnTo>
                <a:lnTo>
                  <a:pt x="168" y="478"/>
                </a:lnTo>
                <a:lnTo>
                  <a:pt x="168" y="477"/>
                </a:lnTo>
                <a:lnTo>
                  <a:pt x="166" y="477"/>
                </a:lnTo>
                <a:lnTo>
                  <a:pt x="164" y="477"/>
                </a:lnTo>
                <a:lnTo>
                  <a:pt x="163" y="477"/>
                </a:lnTo>
                <a:lnTo>
                  <a:pt x="161" y="477"/>
                </a:lnTo>
                <a:lnTo>
                  <a:pt x="159" y="477"/>
                </a:lnTo>
                <a:lnTo>
                  <a:pt x="159" y="478"/>
                </a:lnTo>
                <a:lnTo>
                  <a:pt x="158" y="480"/>
                </a:lnTo>
                <a:lnTo>
                  <a:pt x="156" y="482"/>
                </a:lnTo>
                <a:lnTo>
                  <a:pt x="154" y="482"/>
                </a:lnTo>
                <a:lnTo>
                  <a:pt x="152" y="483"/>
                </a:lnTo>
                <a:lnTo>
                  <a:pt x="152" y="485"/>
                </a:lnTo>
                <a:lnTo>
                  <a:pt x="152" y="487"/>
                </a:lnTo>
                <a:lnTo>
                  <a:pt x="151" y="487"/>
                </a:lnTo>
                <a:lnTo>
                  <a:pt x="151" y="489"/>
                </a:lnTo>
                <a:lnTo>
                  <a:pt x="149" y="489"/>
                </a:lnTo>
                <a:lnTo>
                  <a:pt x="149" y="490"/>
                </a:lnTo>
              </a:path>
            </a:pathLst>
          </a:custGeom>
          <a:solidFill>
            <a:schemeClr val="tx2">
              <a:lumMod val="40000"/>
              <a:lumOff val="60000"/>
            </a:schemeClr>
          </a:solidFill>
          <a:ln w="3">
            <a:solidFill>
              <a:srgbClr val="FFFFFF"/>
            </a:solidFill>
            <a:prstDash val="solid"/>
            <a:round/>
            <a:headEnd/>
            <a:tailEnd/>
          </a:ln>
          <a:extLst/>
        </p:spPr>
        <p:txBody>
          <a:bodyPr/>
          <a:lstStyle/>
          <a:p>
            <a:pPr>
              <a:defRPr/>
            </a:pPr>
            <a:endParaRPr lang="en-US">
              <a:latin typeface="Calibri" pitchFamily="34" charset="0"/>
              <a:cs typeface="Arial" charset="0"/>
            </a:endParaRPr>
          </a:p>
        </p:txBody>
      </p:sp>
      <p:sp>
        <p:nvSpPr>
          <p:cNvPr id="26785" name="Freeform 481"/>
          <p:cNvSpPr>
            <a:spLocks/>
          </p:cNvSpPr>
          <p:nvPr/>
        </p:nvSpPr>
        <p:spPr bwMode="auto">
          <a:xfrm>
            <a:off x="4003675" y="1873250"/>
            <a:ext cx="196850" cy="549275"/>
          </a:xfrm>
          <a:custGeom>
            <a:avLst/>
            <a:gdLst>
              <a:gd name="T0" fmla="*/ 2147483647 w 124"/>
              <a:gd name="T1" fmla="*/ 2147483647 h 346"/>
              <a:gd name="T2" fmla="*/ 2147483647 w 124"/>
              <a:gd name="T3" fmla="*/ 2147483647 h 346"/>
              <a:gd name="T4" fmla="*/ 2147483647 w 124"/>
              <a:gd name="T5" fmla="*/ 2147483647 h 346"/>
              <a:gd name="T6" fmla="*/ 2147483647 w 124"/>
              <a:gd name="T7" fmla="*/ 2147483647 h 346"/>
              <a:gd name="T8" fmla="*/ 2147483647 w 124"/>
              <a:gd name="T9" fmla="*/ 2147483647 h 346"/>
              <a:gd name="T10" fmla="*/ 2147483647 w 124"/>
              <a:gd name="T11" fmla="*/ 2147483647 h 346"/>
              <a:gd name="T12" fmla="*/ 2147483647 w 124"/>
              <a:gd name="T13" fmla="*/ 2147483647 h 346"/>
              <a:gd name="T14" fmla="*/ 2147483647 w 124"/>
              <a:gd name="T15" fmla="*/ 2147483647 h 346"/>
              <a:gd name="T16" fmla="*/ 2147483647 w 124"/>
              <a:gd name="T17" fmla="*/ 2147483647 h 346"/>
              <a:gd name="T18" fmla="*/ 2147483647 w 124"/>
              <a:gd name="T19" fmla="*/ 2147483647 h 346"/>
              <a:gd name="T20" fmla="*/ 2147483647 w 124"/>
              <a:gd name="T21" fmla="*/ 2147483647 h 346"/>
              <a:gd name="T22" fmla="*/ 2147483647 w 124"/>
              <a:gd name="T23" fmla="*/ 2147483647 h 346"/>
              <a:gd name="T24" fmla="*/ 2147483647 w 124"/>
              <a:gd name="T25" fmla="*/ 2147483647 h 346"/>
              <a:gd name="T26" fmla="*/ 2147483647 w 124"/>
              <a:gd name="T27" fmla="*/ 2147483647 h 346"/>
              <a:gd name="T28" fmla="*/ 2147483647 w 124"/>
              <a:gd name="T29" fmla="*/ 2147483647 h 346"/>
              <a:gd name="T30" fmla="*/ 2147483647 w 124"/>
              <a:gd name="T31" fmla="*/ 2147483647 h 346"/>
              <a:gd name="T32" fmla="*/ 2147483647 w 124"/>
              <a:gd name="T33" fmla="*/ 2147483647 h 346"/>
              <a:gd name="T34" fmla="*/ 2147483647 w 124"/>
              <a:gd name="T35" fmla="*/ 2147483647 h 346"/>
              <a:gd name="T36" fmla="*/ 2147483647 w 124"/>
              <a:gd name="T37" fmla="*/ 2147483647 h 346"/>
              <a:gd name="T38" fmla="*/ 2147483647 w 124"/>
              <a:gd name="T39" fmla="*/ 2147483647 h 346"/>
              <a:gd name="T40" fmla="*/ 2147483647 w 124"/>
              <a:gd name="T41" fmla="*/ 2147483647 h 346"/>
              <a:gd name="T42" fmla="*/ 2147483647 w 124"/>
              <a:gd name="T43" fmla="*/ 2147483647 h 346"/>
              <a:gd name="T44" fmla="*/ 2147483647 w 124"/>
              <a:gd name="T45" fmla="*/ 2147483647 h 346"/>
              <a:gd name="T46" fmla="*/ 2147483647 w 124"/>
              <a:gd name="T47" fmla="*/ 2147483647 h 346"/>
              <a:gd name="T48" fmla="*/ 2147483647 w 124"/>
              <a:gd name="T49" fmla="*/ 2147483647 h 346"/>
              <a:gd name="T50" fmla="*/ 2147483647 w 124"/>
              <a:gd name="T51" fmla="*/ 2147483647 h 346"/>
              <a:gd name="T52" fmla="*/ 2147483647 w 124"/>
              <a:gd name="T53" fmla="*/ 2147483647 h 346"/>
              <a:gd name="T54" fmla="*/ 2147483647 w 124"/>
              <a:gd name="T55" fmla="*/ 2147483647 h 346"/>
              <a:gd name="T56" fmla="*/ 2147483647 w 124"/>
              <a:gd name="T57" fmla="*/ 2147483647 h 346"/>
              <a:gd name="T58" fmla="*/ 2147483647 w 124"/>
              <a:gd name="T59" fmla="*/ 2147483647 h 346"/>
              <a:gd name="T60" fmla="*/ 2147483647 w 124"/>
              <a:gd name="T61" fmla="*/ 2147483647 h 346"/>
              <a:gd name="T62" fmla="*/ 2147483647 w 124"/>
              <a:gd name="T63" fmla="*/ 2147483647 h 346"/>
              <a:gd name="T64" fmla="*/ 2147483647 w 124"/>
              <a:gd name="T65" fmla="*/ 2147483647 h 346"/>
              <a:gd name="T66" fmla="*/ 2147483647 w 124"/>
              <a:gd name="T67" fmla="*/ 2147483647 h 346"/>
              <a:gd name="T68" fmla="*/ 2147483647 w 124"/>
              <a:gd name="T69" fmla="*/ 2147483647 h 346"/>
              <a:gd name="T70" fmla="*/ 2147483647 w 124"/>
              <a:gd name="T71" fmla="*/ 2147483647 h 346"/>
              <a:gd name="T72" fmla="*/ 2147483647 w 124"/>
              <a:gd name="T73" fmla="*/ 2147483647 h 346"/>
              <a:gd name="T74" fmla="*/ 2147483647 w 124"/>
              <a:gd name="T75" fmla="*/ 2147483647 h 346"/>
              <a:gd name="T76" fmla="*/ 2147483647 w 124"/>
              <a:gd name="T77" fmla="*/ 2147483647 h 346"/>
              <a:gd name="T78" fmla="*/ 2147483647 w 124"/>
              <a:gd name="T79" fmla="*/ 2147483647 h 346"/>
              <a:gd name="T80" fmla="*/ 2147483647 w 124"/>
              <a:gd name="T81" fmla="*/ 2147483647 h 346"/>
              <a:gd name="T82" fmla="*/ 2147483647 w 124"/>
              <a:gd name="T83" fmla="*/ 2147483647 h 346"/>
              <a:gd name="T84" fmla="*/ 2147483647 w 124"/>
              <a:gd name="T85" fmla="*/ 2147483647 h 346"/>
              <a:gd name="T86" fmla="*/ 2147483647 w 124"/>
              <a:gd name="T87" fmla="*/ 2147483647 h 346"/>
              <a:gd name="T88" fmla="*/ 2147483647 w 124"/>
              <a:gd name="T89" fmla="*/ 2147483647 h 346"/>
              <a:gd name="T90" fmla="*/ 2147483647 w 124"/>
              <a:gd name="T91" fmla="*/ 2147483647 h 346"/>
              <a:gd name="T92" fmla="*/ 2147483647 w 124"/>
              <a:gd name="T93" fmla="*/ 2147483647 h 346"/>
              <a:gd name="T94" fmla="*/ 2147483647 w 124"/>
              <a:gd name="T95" fmla="*/ 2147483647 h 346"/>
              <a:gd name="T96" fmla="*/ 2147483647 w 124"/>
              <a:gd name="T97" fmla="*/ 2147483647 h 346"/>
              <a:gd name="T98" fmla="*/ 2147483647 w 124"/>
              <a:gd name="T99" fmla="*/ 2147483647 h 346"/>
              <a:gd name="T100" fmla="*/ 2147483647 w 124"/>
              <a:gd name="T101" fmla="*/ 2147483647 h 346"/>
              <a:gd name="T102" fmla="*/ 2147483647 w 124"/>
              <a:gd name="T103" fmla="*/ 2147483647 h 346"/>
              <a:gd name="T104" fmla="*/ 2147483647 w 124"/>
              <a:gd name="T105" fmla="*/ 2147483647 h 346"/>
              <a:gd name="T106" fmla="*/ 2147483647 w 124"/>
              <a:gd name="T107" fmla="*/ 2147483647 h 346"/>
              <a:gd name="T108" fmla="*/ 2147483647 w 124"/>
              <a:gd name="T109" fmla="*/ 2147483647 h 346"/>
              <a:gd name="T110" fmla="*/ 2147483647 w 124"/>
              <a:gd name="T111" fmla="*/ 2147483647 h 34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24"/>
              <a:gd name="T169" fmla="*/ 0 h 346"/>
              <a:gd name="T170" fmla="*/ 124 w 124"/>
              <a:gd name="T171" fmla="*/ 346 h 34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24" h="346">
                <a:moveTo>
                  <a:pt x="122" y="342"/>
                </a:moveTo>
                <a:lnTo>
                  <a:pt x="120" y="342"/>
                </a:lnTo>
                <a:lnTo>
                  <a:pt x="120" y="344"/>
                </a:lnTo>
                <a:lnTo>
                  <a:pt x="118" y="346"/>
                </a:lnTo>
                <a:lnTo>
                  <a:pt x="117" y="344"/>
                </a:lnTo>
                <a:lnTo>
                  <a:pt x="117" y="342"/>
                </a:lnTo>
                <a:lnTo>
                  <a:pt x="115" y="342"/>
                </a:lnTo>
                <a:lnTo>
                  <a:pt x="113" y="342"/>
                </a:lnTo>
                <a:lnTo>
                  <a:pt x="111" y="341"/>
                </a:lnTo>
                <a:lnTo>
                  <a:pt x="110" y="341"/>
                </a:lnTo>
                <a:lnTo>
                  <a:pt x="110" y="339"/>
                </a:lnTo>
                <a:lnTo>
                  <a:pt x="108" y="339"/>
                </a:lnTo>
                <a:lnTo>
                  <a:pt x="106" y="337"/>
                </a:lnTo>
                <a:lnTo>
                  <a:pt x="104" y="337"/>
                </a:lnTo>
                <a:lnTo>
                  <a:pt x="104" y="335"/>
                </a:lnTo>
                <a:lnTo>
                  <a:pt x="103" y="334"/>
                </a:lnTo>
                <a:lnTo>
                  <a:pt x="103" y="332"/>
                </a:lnTo>
                <a:lnTo>
                  <a:pt x="103" y="330"/>
                </a:lnTo>
                <a:lnTo>
                  <a:pt x="103" y="329"/>
                </a:lnTo>
                <a:lnTo>
                  <a:pt x="103" y="327"/>
                </a:lnTo>
                <a:lnTo>
                  <a:pt x="103" y="325"/>
                </a:lnTo>
                <a:lnTo>
                  <a:pt x="103" y="323"/>
                </a:lnTo>
                <a:lnTo>
                  <a:pt x="103" y="322"/>
                </a:lnTo>
                <a:lnTo>
                  <a:pt x="101" y="322"/>
                </a:lnTo>
                <a:lnTo>
                  <a:pt x="101" y="320"/>
                </a:lnTo>
                <a:lnTo>
                  <a:pt x="101" y="318"/>
                </a:lnTo>
                <a:lnTo>
                  <a:pt x="101" y="316"/>
                </a:lnTo>
                <a:lnTo>
                  <a:pt x="99" y="315"/>
                </a:lnTo>
                <a:lnTo>
                  <a:pt x="97" y="313"/>
                </a:lnTo>
                <a:lnTo>
                  <a:pt x="96" y="313"/>
                </a:lnTo>
                <a:lnTo>
                  <a:pt x="94" y="311"/>
                </a:lnTo>
                <a:lnTo>
                  <a:pt x="92" y="311"/>
                </a:lnTo>
                <a:lnTo>
                  <a:pt x="90" y="309"/>
                </a:lnTo>
                <a:lnTo>
                  <a:pt x="89" y="309"/>
                </a:lnTo>
                <a:lnTo>
                  <a:pt x="87" y="308"/>
                </a:lnTo>
                <a:lnTo>
                  <a:pt x="85" y="306"/>
                </a:lnTo>
                <a:lnTo>
                  <a:pt x="85" y="304"/>
                </a:lnTo>
                <a:lnTo>
                  <a:pt x="85" y="302"/>
                </a:lnTo>
                <a:lnTo>
                  <a:pt x="83" y="301"/>
                </a:lnTo>
                <a:lnTo>
                  <a:pt x="83" y="299"/>
                </a:lnTo>
                <a:lnTo>
                  <a:pt x="83" y="297"/>
                </a:lnTo>
                <a:lnTo>
                  <a:pt x="83" y="295"/>
                </a:lnTo>
                <a:lnTo>
                  <a:pt x="82" y="294"/>
                </a:lnTo>
                <a:lnTo>
                  <a:pt x="80" y="292"/>
                </a:lnTo>
                <a:lnTo>
                  <a:pt x="78" y="290"/>
                </a:lnTo>
                <a:lnTo>
                  <a:pt x="76" y="288"/>
                </a:lnTo>
                <a:lnTo>
                  <a:pt x="76" y="287"/>
                </a:lnTo>
                <a:lnTo>
                  <a:pt x="75" y="287"/>
                </a:lnTo>
                <a:lnTo>
                  <a:pt x="73" y="285"/>
                </a:lnTo>
                <a:lnTo>
                  <a:pt x="71" y="285"/>
                </a:lnTo>
                <a:lnTo>
                  <a:pt x="69" y="283"/>
                </a:lnTo>
                <a:lnTo>
                  <a:pt x="68" y="283"/>
                </a:lnTo>
                <a:lnTo>
                  <a:pt x="68" y="281"/>
                </a:lnTo>
                <a:lnTo>
                  <a:pt x="66" y="280"/>
                </a:lnTo>
                <a:lnTo>
                  <a:pt x="64" y="280"/>
                </a:lnTo>
                <a:lnTo>
                  <a:pt x="64" y="278"/>
                </a:lnTo>
                <a:lnTo>
                  <a:pt x="62" y="276"/>
                </a:lnTo>
                <a:lnTo>
                  <a:pt x="62" y="274"/>
                </a:lnTo>
                <a:lnTo>
                  <a:pt x="61" y="273"/>
                </a:lnTo>
                <a:lnTo>
                  <a:pt x="59" y="271"/>
                </a:lnTo>
                <a:lnTo>
                  <a:pt x="59" y="269"/>
                </a:lnTo>
                <a:lnTo>
                  <a:pt x="57" y="267"/>
                </a:lnTo>
                <a:lnTo>
                  <a:pt x="55" y="266"/>
                </a:lnTo>
                <a:lnTo>
                  <a:pt x="55" y="264"/>
                </a:lnTo>
                <a:lnTo>
                  <a:pt x="54" y="262"/>
                </a:lnTo>
                <a:lnTo>
                  <a:pt x="54" y="260"/>
                </a:lnTo>
                <a:lnTo>
                  <a:pt x="52" y="260"/>
                </a:lnTo>
                <a:lnTo>
                  <a:pt x="52" y="259"/>
                </a:lnTo>
                <a:lnTo>
                  <a:pt x="50" y="259"/>
                </a:lnTo>
                <a:lnTo>
                  <a:pt x="48" y="257"/>
                </a:lnTo>
                <a:lnTo>
                  <a:pt x="47" y="255"/>
                </a:lnTo>
                <a:lnTo>
                  <a:pt x="45" y="255"/>
                </a:lnTo>
                <a:lnTo>
                  <a:pt x="43" y="253"/>
                </a:lnTo>
                <a:lnTo>
                  <a:pt x="42" y="252"/>
                </a:lnTo>
                <a:lnTo>
                  <a:pt x="40" y="252"/>
                </a:lnTo>
                <a:lnTo>
                  <a:pt x="38" y="252"/>
                </a:lnTo>
                <a:lnTo>
                  <a:pt x="36" y="252"/>
                </a:lnTo>
                <a:lnTo>
                  <a:pt x="35" y="252"/>
                </a:lnTo>
                <a:lnTo>
                  <a:pt x="33" y="252"/>
                </a:lnTo>
                <a:lnTo>
                  <a:pt x="31" y="252"/>
                </a:lnTo>
                <a:lnTo>
                  <a:pt x="29" y="252"/>
                </a:lnTo>
                <a:lnTo>
                  <a:pt x="28" y="252"/>
                </a:lnTo>
                <a:lnTo>
                  <a:pt x="26" y="253"/>
                </a:lnTo>
                <a:lnTo>
                  <a:pt x="24" y="253"/>
                </a:lnTo>
                <a:lnTo>
                  <a:pt x="22" y="253"/>
                </a:lnTo>
                <a:lnTo>
                  <a:pt x="21" y="253"/>
                </a:lnTo>
                <a:lnTo>
                  <a:pt x="19" y="253"/>
                </a:lnTo>
                <a:lnTo>
                  <a:pt x="17" y="253"/>
                </a:lnTo>
                <a:lnTo>
                  <a:pt x="15" y="253"/>
                </a:lnTo>
                <a:lnTo>
                  <a:pt x="14" y="253"/>
                </a:lnTo>
                <a:lnTo>
                  <a:pt x="12" y="253"/>
                </a:lnTo>
                <a:lnTo>
                  <a:pt x="10" y="253"/>
                </a:lnTo>
                <a:lnTo>
                  <a:pt x="8" y="253"/>
                </a:lnTo>
                <a:lnTo>
                  <a:pt x="7" y="253"/>
                </a:lnTo>
                <a:lnTo>
                  <a:pt x="5" y="253"/>
                </a:lnTo>
                <a:lnTo>
                  <a:pt x="3" y="253"/>
                </a:lnTo>
                <a:lnTo>
                  <a:pt x="1" y="253"/>
                </a:lnTo>
                <a:lnTo>
                  <a:pt x="0" y="253"/>
                </a:lnTo>
                <a:lnTo>
                  <a:pt x="1" y="253"/>
                </a:lnTo>
                <a:lnTo>
                  <a:pt x="1" y="252"/>
                </a:lnTo>
                <a:lnTo>
                  <a:pt x="1" y="250"/>
                </a:lnTo>
                <a:lnTo>
                  <a:pt x="1" y="248"/>
                </a:lnTo>
                <a:lnTo>
                  <a:pt x="1" y="246"/>
                </a:lnTo>
                <a:lnTo>
                  <a:pt x="1" y="245"/>
                </a:lnTo>
                <a:lnTo>
                  <a:pt x="3" y="245"/>
                </a:lnTo>
                <a:lnTo>
                  <a:pt x="3" y="243"/>
                </a:lnTo>
                <a:lnTo>
                  <a:pt x="3" y="241"/>
                </a:lnTo>
                <a:lnTo>
                  <a:pt x="3" y="239"/>
                </a:lnTo>
                <a:lnTo>
                  <a:pt x="3" y="238"/>
                </a:lnTo>
                <a:lnTo>
                  <a:pt x="5" y="238"/>
                </a:lnTo>
                <a:lnTo>
                  <a:pt x="5" y="236"/>
                </a:lnTo>
                <a:lnTo>
                  <a:pt x="5" y="234"/>
                </a:lnTo>
                <a:lnTo>
                  <a:pt x="5" y="233"/>
                </a:lnTo>
                <a:lnTo>
                  <a:pt x="5" y="231"/>
                </a:lnTo>
                <a:lnTo>
                  <a:pt x="5" y="229"/>
                </a:lnTo>
                <a:lnTo>
                  <a:pt x="5" y="227"/>
                </a:lnTo>
                <a:lnTo>
                  <a:pt x="7" y="226"/>
                </a:lnTo>
                <a:lnTo>
                  <a:pt x="7" y="224"/>
                </a:lnTo>
                <a:lnTo>
                  <a:pt x="8" y="222"/>
                </a:lnTo>
                <a:lnTo>
                  <a:pt x="10" y="220"/>
                </a:lnTo>
                <a:lnTo>
                  <a:pt x="12" y="220"/>
                </a:lnTo>
                <a:lnTo>
                  <a:pt x="14" y="220"/>
                </a:lnTo>
                <a:lnTo>
                  <a:pt x="15" y="220"/>
                </a:lnTo>
                <a:lnTo>
                  <a:pt x="17" y="219"/>
                </a:lnTo>
                <a:lnTo>
                  <a:pt x="19" y="217"/>
                </a:lnTo>
                <a:lnTo>
                  <a:pt x="21" y="215"/>
                </a:lnTo>
                <a:lnTo>
                  <a:pt x="22" y="215"/>
                </a:lnTo>
                <a:lnTo>
                  <a:pt x="22" y="213"/>
                </a:lnTo>
                <a:lnTo>
                  <a:pt x="21" y="212"/>
                </a:lnTo>
                <a:lnTo>
                  <a:pt x="22" y="210"/>
                </a:lnTo>
                <a:lnTo>
                  <a:pt x="21" y="208"/>
                </a:lnTo>
                <a:lnTo>
                  <a:pt x="21" y="206"/>
                </a:lnTo>
                <a:lnTo>
                  <a:pt x="21" y="205"/>
                </a:lnTo>
                <a:lnTo>
                  <a:pt x="22" y="203"/>
                </a:lnTo>
                <a:lnTo>
                  <a:pt x="22" y="201"/>
                </a:lnTo>
                <a:lnTo>
                  <a:pt x="21" y="199"/>
                </a:lnTo>
                <a:lnTo>
                  <a:pt x="22" y="198"/>
                </a:lnTo>
                <a:lnTo>
                  <a:pt x="22" y="196"/>
                </a:lnTo>
                <a:lnTo>
                  <a:pt x="22" y="194"/>
                </a:lnTo>
                <a:lnTo>
                  <a:pt x="22" y="192"/>
                </a:lnTo>
                <a:lnTo>
                  <a:pt x="22" y="191"/>
                </a:lnTo>
                <a:lnTo>
                  <a:pt x="24" y="189"/>
                </a:lnTo>
                <a:lnTo>
                  <a:pt x="24" y="187"/>
                </a:lnTo>
                <a:lnTo>
                  <a:pt x="24" y="185"/>
                </a:lnTo>
                <a:lnTo>
                  <a:pt x="22" y="184"/>
                </a:lnTo>
                <a:lnTo>
                  <a:pt x="21" y="182"/>
                </a:lnTo>
                <a:lnTo>
                  <a:pt x="22" y="182"/>
                </a:lnTo>
                <a:lnTo>
                  <a:pt x="24" y="182"/>
                </a:lnTo>
                <a:lnTo>
                  <a:pt x="26" y="180"/>
                </a:lnTo>
                <a:lnTo>
                  <a:pt x="28" y="180"/>
                </a:lnTo>
                <a:lnTo>
                  <a:pt x="28" y="178"/>
                </a:lnTo>
                <a:lnTo>
                  <a:pt x="28" y="177"/>
                </a:lnTo>
                <a:lnTo>
                  <a:pt x="28" y="175"/>
                </a:lnTo>
                <a:lnTo>
                  <a:pt x="28" y="173"/>
                </a:lnTo>
                <a:lnTo>
                  <a:pt x="28" y="171"/>
                </a:lnTo>
                <a:lnTo>
                  <a:pt x="29" y="170"/>
                </a:lnTo>
                <a:lnTo>
                  <a:pt x="31" y="168"/>
                </a:lnTo>
                <a:lnTo>
                  <a:pt x="31" y="166"/>
                </a:lnTo>
                <a:lnTo>
                  <a:pt x="33" y="164"/>
                </a:lnTo>
                <a:lnTo>
                  <a:pt x="33" y="163"/>
                </a:lnTo>
                <a:lnTo>
                  <a:pt x="33" y="161"/>
                </a:lnTo>
                <a:lnTo>
                  <a:pt x="33" y="159"/>
                </a:lnTo>
                <a:lnTo>
                  <a:pt x="33" y="157"/>
                </a:lnTo>
                <a:lnTo>
                  <a:pt x="35" y="157"/>
                </a:lnTo>
                <a:lnTo>
                  <a:pt x="35" y="156"/>
                </a:lnTo>
                <a:lnTo>
                  <a:pt x="35" y="154"/>
                </a:lnTo>
                <a:lnTo>
                  <a:pt x="35" y="152"/>
                </a:lnTo>
                <a:lnTo>
                  <a:pt x="35" y="150"/>
                </a:lnTo>
                <a:lnTo>
                  <a:pt x="35" y="149"/>
                </a:lnTo>
                <a:lnTo>
                  <a:pt x="36" y="149"/>
                </a:lnTo>
                <a:lnTo>
                  <a:pt x="38" y="147"/>
                </a:lnTo>
                <a:lnTo>
                  <a:pt x="40" y="147"/>
                </a:lnTo>
                <a:lnTo>
                  <a:pt x="38" y="145"/>
                </a:lnTo>
                <a:lnTo>
                  <a:pt x="36" y="143"/>
                </a:lnTo>
                <a:lnTo>
                  <a:pt x="35" y="143"/>
                </a:lnTo>
                <a:lnTo>
                  <a:pt x="35" y="142"/>
                </a:lnTo>
                <a:lnTo>
                  <a:pt x="35" y="140"/>
                </a:lnTo>
                <a:lnTo>
                  <a:pt x="33" y="138"/>
                </a:lnTo>
                <a:lnTo>
                  <a:pt x="33" y="137"/>
                </a:lnTo>
                <a:lnTo>
                  <a:pt x="33" y="135"/>
                </a:lnTo>
                <a:lnTo>
                  <a:pt x="33" y="133"/>
                </a:lnTo>
                <a:lnTo>
                  <a:pt x="33" y="131"/>
                </a:lnTo>
                <a:lnTo>
                  <a:pt x="33" y="130"/>
                </a:lnTo>
                <a:lnTo>
                  <a:pt x="31" y="128"/>
                </a:lnTo>
                <a:lnTo>
                  <a:pt x="31" y="126"/>
                </a:lnTo>
                <a:lnTo>
                  <a:pt x="31" y="124"/>
                </a:lnTo>
                <a:lnTo>
                  <a:pt x="31" y="123"/>
                </a:lnTo>
                <a:lnTo>
                  <a:pt x="29" y="121"/>
                </a:lnTo>
                <a:lnTo>
                  <a:pt x="29" y="119"/>
                </a:lnTo>
                <a:lnTo>
                  <a:pt x="28" y="117"/>
                </a:lnTo>
                <a:lnTo>
                  <a:pt x="28" y="116"/>
                </a:lnTo>
                <a:lnTo>
                  <a:pt x="28" y="114"/>
                </a:lnTo>
                <a:lnTo>
                  <a:pt x="28" y="112"/>
                </a:lnTo>
                <a:lnTo>
                  <a:pt x="28" y="110"/>
                </a:lnTo>
                <a:lnTo>
                  <a:pt x="28" y="109"/>
                </a:lnTo>
                <a:lnTo>
                  <a:pt x="28" y="107"/>
                </a:lnTo>
                <a:lnTo>
                  <a:pt x="26" y="107"/>
                </a:lnTo>
                <a:lnTo>
                  <a:pt x="26" y="105"/>
                </a:lnTo>
                <a:lnTo>
                  <a:pt x="28" y="103"/>
                </a:lnTo>
                <a:lnTo>
                  <a:pt x="26" y="103"/>
                </a:lnTo>
                <a:lnTo>
                  <a:pt x="28" y="102"/>
                </a:lnTo>
                <a:lnTo>
                  <a:pt x="28" y="100"/>
                </a:lnTo>
                <a:lnTo>
                  <a:pt x="42" y="98"/>
                </a:lnTo>
                <a:lnTo>
                  <a:pt x="42" y="96"/>
                </a:lnTo>
                <a:lnTo>
                  <a:pt x="43" y="96"/>
                </a:lnTo>
                <a:lnTo>
                  <a:pt x="43" y="95"/>
                </a:lnTo>
                <a:lnTo>
                  <a:pt x="43" y="93"/>
                </a:lnTo>
                <a:lnTo>
                  <a:pt x="45" y="91"/>
                </a:lnTo>
                <a:lnTo>
                  <a:pt x="45" y="89"/>
                </a:lnTo>
                <a:lnTo>
                  <a:pt x="47" y="88"/>
                </a:lnTo>
                <a:lnTo>
                  <a:pt x="48" y="88"/>
                </a:lnTo>
                <a:lnTo>
                  <a:pt x="50" y="88"/>
                </a:lnTo>
                <a:lnTo>
                  <a:pt x="52" y="88"/>
                </a:lnTo>
                <a:lnTo>
                  <a:pt x="54" y="86"/>
                </a:lnTo>
                <a:lnTo>
                  <a:pt x="55" y="86"/>
                </a:lnTo>
                <a:lnTo>
                  <a:pt x="57" y="86"/>
                </a:lnTo>
                <a:lnTo>
                  <a:pt x="59" y="84"/>
                </a:lnTo>
                <a:lnTo>
                  <a:pt x="61" y="84"/>
                </a:lnTo>
                <a:lnTo>
                  <a:pt x="61" y="82"/>
                </a:lnTo>
                <a:lnTo>
                  <a:pt x="62" y="82"/>
                </a:lnTo>
                <a:lnTo>
                  <a:pt x="64" y="81"/>
                </a:lnTo>
                <a:lnTo>
                  <a:pt x="66" y="79"/>
                </a:lnTo>
                <a:lnTo>
                  <a:pt x="68" y="77"/>
                </a:lnTo>
                <a:lnTo>
                  <a:pt x="69" y="77"/>
                </a:lnTo>
                <a:lnTo>
                  <a:pt x="69" y="79"/>
                </a:lnTo>
                <a:lnTo>
                  <a:pt x="71" y="79"/>
                </a:lnTo>
                <a:lnTo>
                  <a:pt x="73" y="79"/>
                </a:lnTo>
                <a:lnTo>
                  <a:pt x="75" y="79"/>
                </a:lnTo>
                <a:lnTo>
                  <a:pt x="76" y="81"/>
                </a:lnTo>
                <a:lnTo>
                  <a:pt x="78" y="82"/>
                </a:lnTo>
                <a:lnTo>
                  <a:pt x="78" y="84"/>
                </a:lnTo>
                <a:lnTo>
                  <a:pt x="80" y="84"/>
                </a:lnTo>
                <a:lnTo>
                  <a:pt x="82" y="84"/>
                </a:lnTo>
                <a:lnTo>
                  <a:pt x="82" y="86"/>
                </a:lnTo>
                <a:lnTo>
                  <a:pt x="83" y="88"/>
                </a:lnTo>
                <a:lnTo>
                  <a:pt x="83" y="86"/>
                </a:lnTo>
                <a:lnTo>
                  <a:pt x="85" y="86"/>
                </a:lnTo>
                <a:lnTo>
                  <a:pt x="87" y="86"/>
                </a:lnTo>
                <a:lnTo>
                  <a:pt x="89" y="86"/>
                </a:lnTo>
                <a:lnTo>
                  <a:pt x="90" y="86"/>
                </a:lnTo>
                <a:lnTo>
                  <a:pt x="92" y="86"/>
                </a:lnTo>
                <a:lnTo>
                  <a:pt x="92" y="84"/>
                </a:lnTo>
                <a:lnTo>
                  <a:pt x="94" y="84"/>
                </a:lnTo>
                <a:lnTo>
                  <a:pt x="96" y="82"/>
                </a:lnTo>
                <a:lnTo>
                  <a:pt x="97" y="82"/>
                </a:lnTo>
                <a:lnTo>
                  <a:pt x="99" y="81"/>
                </a:lnTo>
                <a:lnTo>
                  <a:pt x="101" y="79"/>
                </a:lnTo>
                <a:lnTo>
                  <a:pt x="103" y="77"/>
                </a:lnTo>
                <a:lnTo>
                  <a:pt x="103" y="75"/>
                </a:lnTo>
                <a:lnTo>
                  <a:pt x="104" y="75"/>
                </a:lnTo>
                <a:lnTo>
                  <a:pt x="104" y="74"/>
                </a:lnTo>
                <a:lnTo>
                  <a:pt x="106" y="74"/>
                </a:lnTo>
                <a:lnTo>
                  <a:pt x="106" y="72"/>
                </a:lnTo>
                <a:lnTo>
                  <a:pt x="108" y="74"/>
                </a:lnTo>
                <a:lnTo>
                  <a:pt x="110" y="74"/>
                </a:lnTo>
                <a:lnTo>
                  <a:pt x="111" y="74"/>
                </a:lnTo>
                <a:lnTo>
                  <a:pt x="113" y="74"/>
                </a:lnTo>
                <a:lnTo>
                  <a:pt x="115" y="74"/>
                </a:lnTo>
                <a:lnTo>
                  <a:pt x="117" y="74"/>
                </a:lnTo>
                <a:lnTo>
                  <a:pt x="118" y="74"/>
                </a:lnTo>
                <a:lnTo>
                  <a:pt x="120" y="74"/>
                </a:lnTo>
                <a:lnTo>
                  <a:pt x="120" y="72"/>
                </a:lnTo>
                <a:lnTo>
                  <a:pt x="122" y="70"/>
                </a:lnTo>
                <a:lnTo>
                  <a:pt x="122" y="68"/>
                </a:lnTo>
                <a:lnTo>
                  <a:pt x="124" y="67"/>
                </a:lnTo>
                <a:lnTo>
                  <a:pt x="124" y="65"/>
                </a:lnTo>
                <a:lnTo>
                  <a:pt x="124" y="63"/>
                </a:lnTo>
                <a:lnTo>
                  <a:pt x="124" y="61"/>
                </a:lnTo>
                <a:lnTo>
                  <a:pt x="124" y="60"/>
                </a:lnTo>
                <a:lnTo>
                  <a:pt x="124" y="58"/>
                </a:lnTo>
                <a:lnTo>
                  <a:pt x="124" y="56"/>
                </a:lnTo>
                <a:lnTo>
                  <a:pt x="124" y="54"/>
                </a:lnTo>
                <a:lnTo>
                  <a:pt x="124" y="53"/>
                </a:lnTo>
                <a:lnTo>
                  <a:pt x="124" y="51"/>
                </a:lnTo>
                <a:lnTo>
                  <a:pt x="124" y="49"/>
                </a:lnTo>
                <a:lnTo>
                  <a:pt x="122" y="48"/>
                </a:lnTo>
                <a:lnTo>
                  <a:pt x="122" y="46"/>
                </a:lnTo>
                <a:lnTo>
                  <a:pt x="120" y="44"/>
                </a:lnTo>
                <a:lnTo>
                  <a:pt x="120" y="42"/>
                </a:lnTo>
                <a:lnTo>
                  <a:pt x="118" y="42"/>
                </a:lnTo>
                <a:lnTo>
                  <a:pt x="117" y="41"/>
                </a:lnTo>
                <a:lnTo>
                  <a:pt x="115" y="41"/>
                </a:lnTo>
                <a:lnTo>
                  <a:pt x="115" y="39"/>
                </a:lnTo>
                <a:lnTo>
                  <a:pt x="113" y="39"/>
                </a:lnTo>
                <a:lnTo>
                  <a:pt x="111" y="37"/>
                </a:lnTo>
                <a:lnTo>
                  <a:pt x="110" y="37"/>
                </a:lnTo>
                <a:lnTo>
                  <a:pt x="108" y="35"/>
                </a:lnTo>
                <a:lnTo>
                  <a:pt x="106" y="35"/>
                </a:lnTo>
                <a:lnTo>
                  <a:pt x="106" y="34"/>
                </a:lnTo>
                <a:lnTo>
                  <a:pt x="104" y="34"/>
                </a:lnTo>
                <a:lnTo>
                  <a:pt x="103" y="32"/>
                </a:lnTo>
                <a:lnTo>
                  <a:pt x="101" y="32"/>
                </a:lnTo>
                <a:lnTo>
                  <a:pt x="101" y="30"/>
                </a:lnTo>
                <a:lnTo>
                  <a:pt x="99" y="30"/>
                </a:lnTo>
                <a:lnTo>
                  <a:pt x="97" y="30"/>
                </a:lnTo>
                <a:lnTo>
                  <a:pt x="96" y="28"/>
                </a:lnTo>
                <a:lnTo>
                  <a:pt x="94" y="28"/>
                </a:lnTo>
                <a:lnTo>
                  <a:pt x="92" y="27"/>
                </a:lnTo>
                <a:lnTo>
                  <a:pt x="90" y="27"/>
                </a:lnTo>
                <a:lnTo>
                  <a:pt x="89" y="25"/>
                </a:lnTo>
                <a:lnTo>
                  <a:pt x="87" y="25"/>
                </a:lnTo>
                <a:lnTo>
                  <a:pt x="87" y="23"/>
                </a:lnTo>
                <a:lnTo>
                  <a:pt x="85" y="23"/>
                </a:lnTo>
                <a:lnTo>
                  <a:pt x="83" y="23"/>
                </a:lnTo>
                <a:lnTo>
                  <a:pt x="82" y="21"/>
                </a:lnTo>
                <a:lnTo>
                  <a:pt x="80" y="21"/>
                </a:lnTo>
                <a:lnTo>
                  <a:pt x="80" y="20"/>
                </a:lnTo>
                <a:lnTo>
                  <a:pt x="78" y="20"/>
                </a:lnTo>
                <a:lnTo>
                  <a:pt x="76" y="18"/>
                </a:lnTo>
                <a:lnTo>
                  <a:pt x="75" y="18"/>
                </a:lnTo>
                <a:lnTo>
                  <a:pt x="73" y="16"/>
                </a:lnTo>
                <a:lnTo>
                  <a:pt x="71" y="14"/>
                </a:lnTo>
                <a:lnTo>
                  <a:pt x="71" y="13"/>
                </a:lnTo>
                <a:lnTo>
                  <a:pt x="71" y="11"/>
                </a:lnTo>
                <a:lnTo>
                  <a:pt x="71" y="9"/>
                </a:lnTo>
                <a:lnTo>
                  <a:pt x="71" y="7"/>
                </a:lnTo>
                <a:lnTo>
                  <a:pt x="73" y="6"/>
                </a:lnTo>
                <a:lnTo>
                  <a:pt x="73" y="4"/>
                </a:lnTo>
                <a:lnTo>
                  <a:pt x="75" y="4"/>
                </a:lnTo>
                <a:lnTo>
                  <a:pt x="75" y="2"/>
                </a:lnTo>
                <a:lnTo>
                  <a:pt x="75" y="0"/>
                </a:lnTo>
                <a:lnTo>
                  <a:pt x="73" y="0"/>
                </a:lnTo>
                <a:lnTo>
                  <a:pt x="73" y="2"/>
                </a:lnTo>
                <a:lnTo>
                  <a:pt x="71" y="2"/>
                </a:lnTo>
                <a:lnTo>
                  <a:pt x="71" y="4"/>
                </a:lnTo>
                <a:lnTo>
                  <a:pt x="71" y="2"/>
                </a:lnTo>
                <a:lnTo>
                  <a:pt x="69" y="2"/>
                </a:lnTo>
                <a:lnTo>
                  <a:pt x="68" y="4"/>
                </a:lnTo>
                <a:lnTo>
                  <a:pt x="66" y="6"/>
                </a:lnTo>
                <a:lnTo>
                  <a:pt x="64" y="4"/>
                </a:lnTo>
                <a:lnTo>
                  <a:pt x="64" y="6"/>
                </a:lnTo>
                <a:lnTo>
                  <a:pt x="64" y="7"/>
                </a:lnTo>
                <a:lnTo>
                  <a:pt x="62" y="7"/>
                </a:lnTo>
                <a:lnTo>
                  <a:pt x="61" y="7"/>
                </a:lnTo>
                <a:lnTo>
                  <a:pt x="59" y="7"/>
                </a:lnTo>
                <a:lnTo>
                  <a:pt x="57" y="7"/>
                </a:lnTo>
                <a:lnTo>
                  <a:pt x="54" y="11"/>
                </a:lnTo>
                <a:lnTo>
                  <a:pt x="54" y="13"/>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86" name="TextBox 163"/>
          <p:cNvSpPr txBox="1">
            <a:spLocks noChangeArrowheads="1"/>
          </p:cNvSpPr>
          <p:nvPr/>
        </p:nvSpPr>
        <p:spPr bwMode="auto">
          <a:xfrm>
            <a:off x="2474913" y="1114425"/>
            <a:ext cx="1066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Kagera</a:t>
            </a:r>
          </a:p>
          <a:p>
            <a:pPr algn="ctr" eaLnBrk="1" hangingPunct="1"/>
            <a:r>
              <a:rPr lang="en-US" sz="1400" b="1">
                <a:latin typeface="Calibri" pitchFamily="34" charset="0"/>
              </a:rPr>
              <a:t>4.8%</a:t>
            </a:r>
          </a:p>
        </p:txBody>
      </p:sp>
      <p:sp>
        <p:nvSpPr>
          <p:cNvPr id="26787" name="TextBox 164"/>
          <p:cNvSpPr txBox="1">
            <a:spLocks noChangeArrowheads="1"/>
          </p:cNvSpPr>
          <p:nvPr/>
        </p:nvSpPr>
        <p:spPr bwMode="auto">
          <a:xfrm>
            <a:off x="7205663" y="3962400"/>
            <a:ext cx="106680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Mjini Magharibi</a:t>
            </a:r>
          </a:p>
          <a:p>
            <a:pPr algn="ctr" eaLnBrk="1" hangingPunct="1"/>
            <a:r>
              <a:rPr lang="en-US" sz="1400" b="1">
                <a:latin typeface="Calibri" pitchFamily="34" charset="0"/>
              </a:rPr>
              <a:t>1.4%</a:t>
            </a:r>
          </a:p>
        </p:txBody>
      </p:sp>
      <p:sp>
        <p:nvSpPr>
          <p:cNvPr id="26788" name="TextBox 165"/>
          <p:cNvSpPr txBox="1">
            <a:spLocks noChangeArrowheads="1"/>
          </p:cNvSpPr>
          <p:nvPr/>
        </p:nvSpPr>
        <p:spPr bwMode="auto">
          <a:xfrm>
            <a:off x="7315200" y="3489325"/>
            <a:ext cx="1676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Kaskazini Unguja 0.1%</a:t>
            </a:r>
          </a:p>
        </p:txBody>
      </p:sp>
      <p:sp>
        <p:nvSpPr>
          <p:cNvPr id="26789" name="TextBox 166"/>
          <p:cNvSpPr txBox="1">
            <a:spLocks noChangeArrowheads="1"/>
          </p:cNvSpPr>
          <p:nvPr/>
        </p:nvSpPr>
        <p:spPr bwMode="auto">
          <a:xfrm>
            <a:off x="7924800" y="3895725"/>
            <a:ext cx="1295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Kusini Unguja</a:t>
            </a:r>
          </a:p>
          <a:p>
            <a:pPr algn="ctr" eaLnBrk="1" hangingPunct="1"/>
            <a:r>
              <a:rPr lang="en-US" sz="1400" b="1">
                <a:latin typeface="Calibri" pitchFamily="34" charset="0"/>
              </a:rPr>
              <a:t>0.5%</a:t>
            </a:r>
          </a:p>
        </p:txBody>
      </p:sp>
      <p:cxnSp>
        <p:nvCxnSpPr>
          <p:cNvPr id="168" name="Straight Connector 167"/>
          <p:cNvCxnSpPr/>
          <p:nvPr/>
        </p:nvCxnSpPr>
        <p:spPr>
          <a:xfrm flipV="1">
            <a:off x="7162800" y="3657600"/>
            <a:ext cx="279400" cy="17463"/>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9" name="Straight Connector 168"/>
          <p:cNvCxnSpPr>
            <a:stCxn id="151" idx="31"/>
          </p:cNvCxnSpPr>
          <p:nvPr/>
        </p:nvCxnSpPr>
        <p:spPr>
          <a:xfrm>
            <a:off x="7288213" y="3932238"/>
            <a:ext cx="795337" cy="104775"/>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0" name="Straight Connector 169"/>
          <p:cNvCxnSpPr/>
          <p:nvPr/>
        </p:nvCxnSpPr>
        <p:spPr>
          <a:xfrm>
            <a:off x="7126288" y="3876675"/>
            <a:ext cx="320675" cy="274638"/>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6793" name="TextBox 170"/>
          <p:cNvSpPr txBox="1">
            <a:spLocks noChangeArrowheads="1"/>
          </p:cNvSpPr>
          <p:nvPr/>
        </p:nvSpPr>
        <p:spPr bwMode="auto">
          <a:xfrm>
            <a:off x="6761163" y="2460625"/>
            <a:ext cx="15113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Kaskazini Pemba 0.3%</a:t>
            </a:r>
          </a:p>
        </p:txBody>
      </p:sp>
      <p:sp>
        <p:nvSpPr>
          <p:cNvPr id="26794" name="TextBox 171"/>
          <p:cNvSpPr txBox="1">
            <a:spLocks noChangeArrowheads="1"/>
          </p:cNvSpPr>
          <p:nvPr/>
        </p:nvSpPr>
        <p:spPr bwMode="auto">
          <a:xfrm>
            <a:off x="7848600" y="2965450"/>
            <a:ext cx="1295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Kusini Pemba</a:t>
            </a:r>
          </a:p>
          <a:p>
            <a:pPr algn="ctr" eaLnBrk="1" hangingPunct="1"/>
            <a:r>
              <a:rPr lang="en-US" sz="1400" b="1">
                <a:latin typeface="Calibri" pitchFamily="34" charset="0"/>
              </a:rPr>
              <a:t>0.4%</a:t>
            </a:r>
          </a:p>
        </p:txBody>
      </p:sp>
      <p:cxnSp>
        <p:nvCxnSpPr>
          <p:cNvPr id="173" name="Straight Connector 172"/>
          <p:cNvCxnSpPr/>
          <p:nvPr/>
        </p:nvCxnSpPr>
        <p:spPr>
          <a:xfrm flipV="1">
            <a:off x="7404100" y="3192463"/>
            <a:ext cx="627063" cy="206375"/>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4" name="Straight Connector 173"/>
          <p:cNvCxnSpPr/>
          <p:nvPr/>
        </p:nvCxnSpPr>
        <p:spPr>
          <a:xfrm flipV="1">
            <a:off x="7389813" y="2935288"/>
            <a:ext cx="1587" cy="214312"/>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6797" name="TextBox 174"/>
          <p:cNvSpPr txBox="1">
            <a:spLocks noChangeArrowheads="1"/>
          </p:cNvSpPr>
          <p:nvPr/>
        </p:nvSpPr>
        <p:spPr bwMode="auto">
          <a:xfrm>
            <a:off x="4281488" y="5314950"/>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solidFill>
                  <a:schemeClr val="bg1"/>
                </a:solidFill>
                <a:latin typeface="Calibri" pitchFamily="34" charset="0"/>
              </a:rPr>
              <a:t>Njombe</a:t>
            </a:r>
          </a:p>
          <a:p>
            <a:pPr algn="ctr" eaLnBrk="1" hangingPunct="1"/>
            <a:r>
              <a:rPr lang="en-US" sz="1400" b="1">
                <a:solidFill>
                  <a:schemeClr val="bg1"/>
                </a:solidFill>
                <a:latin typeface="Calibri" pitchFamily="34" charset="0"/>
              </a:rPr>
              <a:t>14.8%</a:t>
            </a:r>
          </a:p>
        </p:txBody>
      </p:sp>
      <p:sp>
        <p:nvSpPr>
          <p:cNvPr id="26798" name="TextBox 175"/>
          <p:cNvSpPr txBox="1">
            <a:spLocks noChangeArrowheads="1"/>
          </p:cNvSpPr>
          <p:nvPr/>
        </p:nvSpPr>
        <p:spPr bwMode="auto">
          <a:xfrm>
            <a:off x="6488113" y="6073775"/>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Mtwara</a:t>
            </a:r>
          </a:p>
          <a:p>
            <a:pPr algn="ctr" eaLnBrk="1" hangingPunct="1"/>
            <a:r>
              <a:rPr lang="en-US" sz="1400" b="1">
                <a:latin typeface="Calibri" pitchFamily="34" charset="0"/>
              </a:rPr>
              <a:t>4.1%</a:t>
            </a:r>
          </a:p>
        </p:txBody>
      </p:sp>
      <p:sp>
        <p:nvSpPr>
          <p:cNvPr id="26799" name="TextBox 176"/>
          <p:cNvSpPr txBox="1">
            <a:spLocks noChangeArrowheads="1"/>
          </p:cNvSpPr>
          <p:nvPr/>
        </p:nvSpPr>
        <p:spPr bwMode="auto">
          <a:xfrm>
            <a:off x="6297613" y="5356225"/>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Lindi</a:t>
            </a:r>
          </a:p>
          <a:p>
            <a:pPr algn="ctr" eaLnBrk="1" hangingPunct="1"/>
            <a:r>
              <a:rPr lang="en-US" sz="1400" b="1">
                <a:latin typeface="Calibri" pitchFamily="34" charset="0"/>
              </a:rPr>
              <a:t>2.9%</a:t>
            </a:r>
          </a:p>
        </p:txBody>
      </p:sp>
      <p:sp>
        <p:nvSpPr>
          <p:cNvPr id="26800" name="TextBox 177"/>
          <p:cNvSpPr txBox="1">
            <a:spLocks noChangeArrowheads="1"/>
          </p:cNvSpPr>
          <p:nvPr/>
        </p:nvSpPr>
        <p:spPr bwMode="auto">
          <a:xfrm>
            <a:off x="6469063" y="4275138"/>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Pwani</a:t>
            </a:r>
          </a:p>
          <a:p>
            <a:pPr algn="ctr" eaLnBrk="1" hangingPunct="1"/>
            <a:r>
              <a:rPr lang="en-US" sz="1400" b="1">
                <a:latin typeface="Calibri" pitchFamily="34" charset="0"/>
              </a:rPr>
              <a:t>5.9%</a:t>
            </a:r>
          </a:p>
        </p:txBody>
      </p:sp>
      <p:sp>
        <p:nvSpPr>
          <p:cNvPr id="26801" name="TextBox 178"/>
          <p:cNvSpPr txBox="1">
            <a:spLocks noChangeArrowheads="1"/>
          </p:cNvSpPr>
          <p:nvPr/>
        </p:nvSpPr>
        <p:spPr bwMode="auto">
          <a:xfrm>
            <a:off x="7612063" y="4800600"/>
            <a:ext cx="121920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Dar es Salaam</a:t>
            </a:r>
          </a:p>
          <a:p>
            <a:pPr algn="ctr" eaLnBrk="1" hangingPunct="1"/>
            <a:r>
              <a:rPr lang="en-US" sz="1400" b="1">
                <a:latin typeface="Calibri" pitchFamily="34" charset="0"/>
              </a:rPr>
              <a:t>6.9%</a:t>
            </a:r>
          </a:p>
        </p:txBody>
      </p:sp>
      <p:cxnSp>
        <p:nvCxnSpPr>
          <p:cNvPr id="180" name="Straight Connector 179"/>
          <p:cNvCxnSpPr/>
          <p:nvPr/>
        </p:nvCxnSpPr>
        <p:spPr>
          <a:xfrm>
            <a:off x="7283450" y="4337050"/>
            <a:ext cx="679450" cy="65405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6803" name="TextBox 180"/>
          <p:cNvSpPr txBox="1">
            <a:spLocks noChangeArrowheads="1"/>
          </p:cNvSpPr>
          <p:nvPr/>
        </p:nvSpPr>
        <p:spPr bwMode="auto">
          <a:xfrm>
            <a:off x="6173788" y="3133725"/>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Tanga</a:t>
            </a:r>
          </a:p>
          <a:p>
            <a:pPr algn="ctr" eaLnBrk="1" hangingPunct="1"/>
            <a:r>
              <a:rPr lang="en-US" sz="1400" b="1">
                <a:latin typeface="Calibri" pitchFamily="34" charset="0"/>
              </a:rPr>
              <a:t>2.4%</a:t>
            </a:r>
          </a:p>
        </p:txBody>
      </p:sp>
      <p:sp>
        <p:nvSpPr>
          <p:cNvPr id="26804" name="TextBox 181"/>
          <p:cNvSpPr txBox="1">
            <a:spLocks noChangeArrowheads="1"/>
          </p:cNvSpPr>
          <p:nvPr/>
        </p:nvSpPr>
        <p:spPr bwMode="auto">
          <a:xfrm>
            <a:off x="5611813" y="4051300"/>
            <a:ext cx="9810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Morogoro</a:t>
            </a:r>
          </a:p>
          <a:p>
            <a:pPr algn="ctr" eaLnBrk="1" hangingPunct="1"/>
            <a:r>
              <a:rPr lang="en-US" sz="1400" b="1">
                <a:latin typeface="Calibri" pitchFamily="34" charset="0"/>
              </a:rPr>
              <a:t>3.8%</a:t>
            </a:r>
          </a:p>
        </p:txBody>
      </p:sp>
      <p:sp>
        <p:nvSpPr>
          <p:cNvPr id="26805" name="TextBox 182"/>
          <p:cNvSpPr txBox="1">
            <a:spLocks noChangeArrowheads="1"/>
          </p:cNvSpPr>
          <p:nvPr/>
        </p:nvSpPr>
        <p:spPr bwMode="auto">
          <a:xfrm>
            <a:off x="5059363" y="6007100"/>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Ruvuma</a:t>
            </a:r>
          </a:p>
          <a:p>
            <a:pPr algn="ctr" eaLnBrk="1" hangingPunct="1"/>
            <a:r>
              <a:rPr lang="en-US" sz="1400" b="1">
                <a:latin typeface="Calibri" pitchFamily="34" charset="0"/>
              </a:rPr>
              <a:t>7.0%</a:t>
            </a:r>
          </a:p>
        </p:txBody>
      </p:sp>
      <p:sp>
        <p:nvSpPr>
          <p:cNvPr id="26806" name="TextBox 183"/>
          <p:cNvSpPr txBox="1">
            <a:spLocks noChangeArrowheads="1"/>
          </p:cNvSpPr>
          <p:nvPr/>
        </p:nvSpPr>
        <p:spPr bwMode="auto">
          <a:xfrm>
            <a:off x="4743450" y="4375150"/>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solidFill>
                  <a:schemeClr val="bg1"/>
                </a:solidFill>
                <a:latin typeface="Calibri" pitchFamily="34" charset="0"/>
              </a:rPr>
              <a:t>Iringa</a:t>
            </a:r>
          </a:p>
          <a:p>
            <a:pPr algn="ctr" eaLnBrk="1" hangingPunct="1"/>
            <a:r>
              <a:rPr lang="en-US" sz="1400" b="1">
                <a:solidFill>
                  <a:schemeClr val="bg1"/>
                </a:solidFill>
                <a:latin typeface="Calibri" pitchFamily="34" charset="0"/>
              </a:rPr>
              <a:t>9.1%</a:t>
            </a:r>
          </a:p>
        </p:txBody>
      </p:sp>
      <p:sp>
        <p:nvSpPr>
          <p:cNvPr id="26807" name="TextBox 184"/>
          <p:cNvSpPr txBox="1">
            <a:spLocks noChangeArrowheads="1"/>
          </p:cNvSpPr>
          <p:nvPr/>
        </p:nvSpPr>
        <p:spPr bwMode="auto">
          <a:xfrm>
            <a:off x="3541713" y="4697413"/>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solidFill>
                  <a:schemeClr val="bg1"/>
                </a:solidFill>
                <a:latin typeface="Calibri" pitchFamily="34" charset="0"/>
              </a:rPr>
              <a:t>Mbeya</a:t>
            </a:r>
          </a:p>
          <a:p>
            <a:pPr algn="ctr" eaLnBrk="1" hangingPunct="1"/>
            <a:r>
              <a:rPr lang="en-US" sz="1400" b="1">
                <a:solidFill>
                  <a:schemeClr val="bg1"/>
                </a:solidFill>
                <a:latin typeface="Calibri" pitchFamily="34" charset="0"/>
              </a:rPr>
              <a:t>9.0%</a:t>
            </a:r>
          </a:p>
        </p:txBody>
      </p:sp>
      <p:sp>
        <p:nvSpPr>
          <p:cNvPr id="26808" name="TextBox 185"/>
          <p:cNvSpPr txBox="1">
            <a:spLocks noChangeArrowheads="1"/>
          </p:cNvSpPr>
          <p:nvPr/>
        </p:nvSpPr>
        <p:spPr bwMode="auto">
          <a:xfrm>
            <a:off x="2478088" y="4586288"/>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Rukwa</a:t>
            </a:r>
          </a:p>
          <a:p>
            <a:pPr algn="ctr" eaLnBrk="1" hangingPunct="1"/>
            <a:r>
              <a:rPr lang="en-US" sz="1400" b="1">
                <a:latin typeface="Calibri" pitchFamily="34" charset="0"/>
              </a:rPr>
              <a:t>6.2%</a:t>
            </a:r>
          </a:p>
        </p:txBody>
      </p:sp>
      <p:sp>
        <p:nvSpPr>
          <p:cNvPr id="26809" name="TextBox 186"/>
          <p:cNvSpPr txBox="1">
            <a:spLocks noChangeArrowheads="1"/>
          </p:cNvSpPr>
          <p:nvPr/>
        </p:nvSpPr>
        <p:spPr bwMode="auto">
          <a:xfrm>
            <a:off x="2435225" y="3706813"/>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Katavi</a:t>
            </a:r>
          </a:p>
          <a:p>
            <a:pPr algn="ctr" eaLnBrk="1" hangingPunct="1"/>
            <a:r>
              <a:rPr lang="en-US" sz="1400" b="1">
                <a:latin typeface="Calibri" pitchFamily="34" charset="0"/>
              </a:rPr>
              <a:t>5.9%</a:t>
            </a:r>
          </a:p>
        </p:txBody>
      </p:sp>
      <p:sp>
        <p:nvSpPr>
          <p:cNvPr id="26810" name="TextBox 187"/>
          <p:cNvSpPr txBox="1">
            <a:spLocks noChangeArrowheads="1"/>
          </p:cNvSpPr>
          <p:nvPr/>
        </p:nvSpPr>
        <p:spPr bwMode="auto">
          <a:xfrm>
            <a:off x="1911350" y="2808288"/>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Kigoma</a:t>
            </a:r>
          </a:p>
          <a:p>
            <a:pPr algn="ctr" eaLnBrk="1" hangingPunct="1"/>
            <a:r>
              <a:rPr lang="en-US" sz="1400" b="1">
                <a:latin typeface="Calibri" pitchFamily="34" charset="0"/>
              </a:rPr>
              <a:t>3.4%</a:t>
            </a:r>
          </a:p>
        </p:txBody>
      </p:sp>
      <p:sp>
        <p:nvSpPr>
          <p:cNvPr id="26811" name="TextBox 188"/>
          <p:cNvSpPr txBox="1">
            <a:spLocks noChangeArrowheads="1"/>
          </p:cNvSpPr>
          <p:nvPr/>
        </p:nvSpPr>
        <p:spPr bwMode="auto">
          <a:xfrm>
            <a:off x="3222625" y="3051175"/>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Tabora</a:t>
            </a:r>
          </a:p>
          <a:p>
            <a:pPr algn="ctr" eaLnBrk="1" hangingPunct="1"/>
            <a:r>
              <a:rPr lang="en-US" sz="1400" b="1">
                <a:latin typeface="Calibri" pitchFamily="34" charset="0"/>
              </a:rPr>
              <a:t>5.1%</a:t>
            </a:r>
          </a:p>
        </p:txBody>
      </p:sp>
      <p:sp>
        <p:nvSpPr>
          <p:cNvPr id="26812" name="TextBox 189"/>
          <p:cNvSpPr txBox="1">
            <a:spLocks noChangeArrowheads="1"/>
          </p:cNvSpPr>
          <p:nvPr/>
        </p:nvSpPr>
        <p:spPr bwMode="auto">
          <a:xfrm>
            <a:off x="4233863" y="3297238"/>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Singida</a:t>
            </a:r>
          </a:p>
          <a:p>
            <a:pPr algn="ctr" eaLnBrk="1" hangingPunct="1"/>
            <a:r>
              <a:rPr lang="en-US" sz="1400" b="1">
                <a:latin typeface="Calibri" pitchFamily="34" charset="0"/>
              </a:rPr>
              <a:t>3.3%</a:t>
            </a:r>
          </a:p>
        </p:txBody>
      </p:sp>
      <p:sp>
        <p:nvSpPr>
          <p:cNvPr id="26813" name="TextBox 190"/>
          <p:cNvSpPr txBox="1">
            <a:spLocks noChangeArrowheads="1"/>
          </p:cNvSpPr>
          <p:nvPr/>
        </p:nvSpPr>
        <p:spPr bwMode="auto">
          <a:xfrm>
            <a:off x="4941888" y="3590925"/>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Dodoma</a:t>
            </a:r>
          </a:p>
          <a:p>
            <a:pPr algn="ctr" eaLnBrk="1" hangingPunct="1"/>
            <a:r>
              <a:rPr lang="en-US" sz="1400" b="1">
                <a:latin typeface="Calibri" pitchFamily="34" charset="0"/>
              </a:rPr>
              <a:t>2.9%</a:t>
            </a:r>
          </a:p>
        </p:txBody>
      </p:sp>
      <p:sp>
        <p:nvSpPr>
          <p:cNvPr id="26814" name="TextBox 191"/>
          <p:cNvSpPr txBox="1">
            <a:spLocks noChangeArrowheads="1"/>
          </p:cNvSpPr>
          <p:nvPr/>
        </p:nvSpPr>
        <p:spPr bwMode="auto">
          <a:xfrm>
            <a:off x="5334000" y="2590800"/>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Manyara</a:t>
            </a:r>
          </a:p>
          <a:p>
            <a:pPr algn="ctr" eaLnBrk="1" hangingPunct="1"/>
            <a:r>
              <a:rPr lang="en-US" sz="1400" b="1">
                <a:latin typeface="Calibri" pitchFamily="34" charset="0"/>
              </a:rPr>
              <a:t>1.5%</a:t>
            </a:r>
          </a:p>
        </p:txBody>
      </p:sp>
      <p:sp>
        <p:nvSpPr>
          <p:cNvPr id="26815" name="TextBox 192"/>
          <p:cNvSpPr txBox="1">
            <a:spLocks noChangeArrowheads="1"/>
          </p:cNvSpPr>
          <p:nvPr/>
        </p:nvSpPr>
        <p:spPr bwMode="auto">
          <a:xfrm>
            <a:off x="6237288" y="1838325"/>
            <a:ext cx="12303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Kilimanjaro</a:t>
            </a:r>
          </a:p>
          <a:p>
            <a:pPr algn="ctr" eaLnBrk="1" hangingPunct="1"/>
            <a:r>
              <a:rPr lang="en-US" sz="1400" b="1">
                <a:latin typeface="Calibri" pitchFamily="34" charset="0"/>
              </a:rPr>
              <a:t>3.8%</a:t>
            </a:r>
          </a:p>
        </p:txBody>
      </p:sp>
      <p:cxnSp>
        <p:nvCxnSpPr>
          <p:cNvPr id="194" name="Straight Connector 193"/>
          <p:cNvCxnSpPr/>
          <p:nvPr/>
        </p:nvCxnSpPr>
        <p:spPr>
          <a:xfrm rot="5400000" flipH="1" flipV="1">
            <a:off x="6414294" y="2294732"/>
            <a:ext cx="287337" cy="22860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6817" name="TextBox 194"/>
          <p:cNvSpPr txBox="1">
            <a:spLocks noChangeArrowheads="1"/>
          </p:cNvSpPr>
          <p:nvPr/>
        </p:nvSpPr>
        <p:spPr bwMode="auto">
          <a:xfrm>
            <a:off x="4995863" y="1873250"/>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Arusha</a:t>
            </a:r>
          </a:p>
          <a:p>
            <a:pPr algn="ctr" eaLnBrk="1" hangingPunct="1"/>
            <a:r>
              <a:rPr lang="en-US" sz="1400" b="1">
                <a:latin typeface="Calibri" pitchFamily="34" charset="0"/>
              </a:rPr>
              <a:t>3.2%</a:t>
            </a:r>
          </a:p>
        </p:txBody>
      </p:sp>
      <p:sp>
        <p:nvSpPr>
          <p:cNvPr id="26818" name="TextBox 195"/>
          <p:cNvSpPr txBox="1">
            <a:spLocks noChangeArrowheads="1"/>
          </p:cNvSpPr>
          <p:nvPr/>
        </p:nvSpPr>
        <p:spPr bwMode="auto">
          <a:xfrm>
            <a:off x="4043363" y="1160463"/>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Mara</a:t>
            </a:r>
          </a:p>
          <a:p>
            <a:pPr algn="ctr" eaLnBrk="1" hangingPunct="1"/>
            <a:r>
              <a:rPr lang="en-US" sz="1400" b="1">
                <a:latin typeface="Calibri" pitchFamily="34" charset="0"/>
              </a:rPr>
              <a:t>4.5%</a:t>
            </a:r>
          </a:p>
        </p:txBody>
      </p:sp>
      <p:sp>
        <p:nvSpPr>
          <p:cNvPr id="26819" name="TextBox 196"/>
          <p:cNvSpPr txBox="1">
            <a:spLocks noChangeArrowheads="1"/>
          </p:cNvSpPr>
          <p:nvPr/>
        </p:nvSpPr>
        <p:spPr bwMode="auto">
          <a:xfrm>
            <a:off x="4065588" y="1851025"/>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Simiyu</a:t>
            </a:r>
          </a:p>
          <a:p>
            <a:pPr algn="ctr" eaLnBrk="1" hangingPunct="1"/>
            <a:r>
              <a:rPr lang="en-US" sz="1400" b="1">
                <a:latin typeface="Calibri" pitchFamily="34" charset="0"/>
              </a:rPr>
              <a:t>3.6%</a:t>
            </a:r>
          </a:p>
        </p:txBody>
      </p:sp>
      <p:sp>
        <p:nvSpPr>
          <p:cNvPr id="26820" name="TextBox 197"/>
          <p:cNvSpPr txBox="1">
            <a:spLocks noChangeArrowheads="1"/>
          </p:cNvSpPr>
          <p:nvPr/>
        </p:nvSpPr>
        <p:spPr bwMode="auto">
          <a:xfrm>
            <a:off x="3276600" y="1611313"/>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Mwanza</a:t>
            </a:r>
          </a:p>
          <a:p>
            <a:pPr algn="ctr" eaLnBrk="1" hangingPunct="1"/>
            <a:r>
              <a:rPr lang="en-US" sz="1400" b="1">
                <a:latin typeface="Calibri" pitchFamily="34" charset="0"/>
              </a:rPr>
              <a:t>4.2%</a:t>
            </a:r>
          </a:p>
        </p:txBody>
      </p:sp>
      <p:sp>
        <p:nvSpPr>
          <p:cNvPr id="26821" name="TextBox 198"/>
          <p:cNvSpPr txBox="1">
            <a:spLocks noChangeArrowheads="1"/>
          </p:cNvSpPr>
          <p:nvPr/>
        </p:nvSpPr>
        <p:spPr bwMode="auto">
          <a:xfrm>
            <a:off x="2763838" y="1957388"/>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Geita</a:t>
            </a:r>
          </a:p>
          <a:p>
            <a:pPr algn="ctr" eaLnBrk="1" hangingPunct="1"/>
            <a:r>
              <a:rPr lang="en-US" sz="1400" b="1">
                <a:latin typeface="Calibri" pitchFamily="34" charset="0"/>
              </a:rPr>
              <a:t>4.7%</a:t>
            </a:r>
          </a:p>
        </p:txBody>
      </p:sp>
      <p:sp>
        <p:nvSpPr>
          <p:cNvPr id="26822" name="TextBox 199"/>
          <p:cNvSpPr txBox="1">
            <a:spLocks noChangeArrowheads="1"/>
          </p:cNvSpPr>
          <p:nvPr/>
        </p:nvSpPr>
        <p:spPr bwMode="auto">
          <a:xfrm>
            <a:off x="3230563" y="2339975"/>
            <a:ext cx="11080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Shinyanga</a:t>
            </a:r>
          </a:p>
          <a:p>
            <a:pPr algn="ctr" eaLnBrk="1" hangingPunct="1"/>
            <a:r>
              <a:rPr lang="en-US" sz="1400" b="1">
                <a:latin typeface="Calibri" pitchFamily="34" charset="0"/>
              </a:rPr>
              <a:t>7.4%</a:t>
            </a:r>
          </a:p>
        </p:txBody>
      </p:sp>
    </p:spTree>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0" y="0"/>
            <a:ext cx="9144000" cy="1143000"/>
          </a:xfrm>
        </p:spPr>
        <p:txBody>
          <a:bodyPr/>
          <a:lstStyle/>
          <a:p>
            <a:pPr eaLnBrk="1" hangingPunct="1"/>
            <a:r>
              <a:rPr lang="en-US" smtClean="0"/>
              <a:t>HIV Prevalence by Education</a:t>
            </a:r>
          </a:p>
        </p:txBody>
      </p:sp>
      <p:graphicFrame>
        <p:nvGraphicFramePr>
          <p:cNvPr id="27651" name="Object 4"/>
          <p:cNvGraphicFramePr>
            <a:graphicFrameLocks noGrp="1" noChangeAspect="1"/>
          </p:cNvGraphicFramePr>
          <p:nvPr>
            <p:ph type="chart" idx="1"/>
          </p:nvPr>
        </p:nvGraphicFramePr>
        <p:xfrm>
          <a:off x="177800" y="1625600"/>
          <a:ext cx="8782050" cy="5283200"/>
        </p:xfrm>
        <a:graphic>
          <a:graphicData uri="http://schemas.openxmlformats.org/presentationml/2006/ole">
            <mc:AlternateContent xmlns:mc="http://schemas.openxmlformats.org/markup-compatibility/2006">
              <mc:Choice xmlns:v="urn:schemas-microsoft-com:vml" Requires="v">
                <p:oleObj spid="_x0000_s27654" r:id="rId4" imgW="8785097" imgH="5279594" progId="Excel.Chart.8">
                  <p:embed/>
                </p:oleObj>
              </mc:Choice>
              <mc:Fallback>
                <p:oleObj r:id="rId4" imgW="8785097" imgH="5279594" progId="Excel.Chart.8">
                  <p:embed/>
                  <p:pic>
                    <p:nvPicPr>
                      <p:cNvPr id="0" name="Object 4"/>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7800" y="1625600"/>
                        <a:ext cx="8782050" cy="528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 name="TextBox 4"/>
          <p:cNvSpPr txBox="1"/>
          <p:nvPr/>
        </p:nvSpPr>
        <p:spPr>
          <a:xfrm>
            <a:off x="0" y="1133475"/>
            <a:ext cx="5410200" cy="369888"/>
          </a:xfrm>
          <a:prstGeom prst="rect">
            <a:avLst/>
          </a:prstGeom>
          <a:noFill/>
        </p:spPr>
        <p:txBody>
          <a:bodyPr>
            <a:spAutoFit/>
          </a:bodyPr>
          <a:lstStyle/>
          <a:p>
            <a:pPr>
              <a:defRPr/>
            </a:pPr>
            <a:r>
              <a:rPr lang="en-US" i="1" dirty="0">
                <a:latin typeface="+mn-lt"/>
                <a:cs typeface="Arial" charset="0"/>
              </a:rPr>
              <a:t>Percent HIV-positive</a:t>
            </a:r>
          </a:p>
        </p:txBody>
      </p:sp>
    </p:spTree>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0" y="0"/>
            <a:ext cx="9144000" cy="1143000"/>
          </a:xfrm>
        </p:spPr>
        <p:txBody>
          <a:bodyPr/>
          <a:lstStyle/>
          <a:p>
            <a:pPr eaLnBrk="1" hangingPunct="1"/>
            <a:r>
              <a:rPr lang="en-US" smtClean="0"/>
              <a:t>HIV Prevalence by Wealth Quintile</a:t>
            </a:r>
          </a:p>
        </p:txBody>
      </p:sp>
      <p:graphicFrame>
        <p:nvGraphicFramePr>
          <p:cNvPr id="28675" name="Object 4"/>
          <p:cNvGraphicFramePr>
            <a:graphicFrameLocks noGrp="1" noChangeAspect="1"/>
          </p:cNvGraphicFramePr>
          <p:nvPr>
            <p:ph type="chart" idx="1"/>
          </p:nvPr>
        </p:nvGraphicFramePr>
        <p:xfrm>
          <a:off x="177800" y="1246188"/>
          <a:ext cx="8782050" cy="5283200"/>
        </p:xfrm>
        <a:graphic>
          <a:graphicData uri="http://schemas.openxmlformats.org/presentationml/2006/ole">
            <mc:AlternateContent xmlns:mc="http://schemas.openxmlformats.org/markup-compatibility/2006">
              <mc:Choice xmlns:v="urn:schemas-microsoft-com:vml" Requires="v">
                <p:oleObj spid="_x0000_s28681" r:id="rId4" imgW="8785097" imgH="5285690" progId="Excel.Chart.8">
                  <p:embed/>
                </p:oleObj>
              </mc:Choice>
              <mc:Fallback>
                <p:oleObj r:id="rId4" imgW="8785097" imgH="5285690" progId="Excel.Chart.8">
                  <p:embed/>
                  <p:pic>
                    <p:nvPicPr>
                      <p:cNvPr id="0" name="Object 4"/>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7800" y="1246188"/>
                        <a:ext cx="8782050" cy="528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 name="TextBox 4"/>
          <p:cNvSpPr txBox="1"/>
          <p:nvPr/>
        </p:nvSpPr>
        <p:spPr>
          <a:xfrm>
            <a:off x="0" y="1133475"/>
            <a:ext cx="5410200" cy="369888"/>
          </a:xfrm>
          <a:prstGeom prst="rect">
            <a:avLst/>
          </a:prstGeom>
          <a:noFill/>
        </p:spPr>
        <p:txBody>
          <a:bodyPr>
            <a:spAutoFit/>
          </a:bodyPr>
          <a:lstStyle/>
          <a:p>
            <a:pPr>
              <a:defRPr/>
            </a:pPr>
            <a:r>
              <a:rPr lang="en-US" i="1" dirty="0">
                <a:latin typeface="+mn-lt"/>
                <a:cs typeface="Arial" charset="0"/>
              </a:rPr>
              <a:t>Percent HIV-positive</a:t>
            </a:r>
          </a:p>
        </p:txBody>
      </p:sp>
      <p:sp>
        <p:nvSpPr>
          <p:cNvPr id="28677" name="TextBox 1"/>
          <p:cNvSpPr txBox="1">
            <a:spLocks noChangeArrowheads="1"/>
          </p:cNvSpPr>
          <p:nvPr/>
        </p:nvSpPr>
        <p:spPr bwMode="auto">
          <a:xfrm>
            <a:off x="228600" y="6400800"/>
            <a:ext cx="1295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b="1"/>
              <a:t>Poorest</a:t>
            </a:r>
          </a:p>
        </p:txBody>
      </p:sp>
      <p:sp>
        <p:nvSpPr>
          <p:cNvPr id="28678" name="TextBox 6"/>
          <p:cNvSpPr txBox="1">
            <a:spLocks noChangeArrowheads="1"/>
          </p:cNvSpPr>
          <p:nvPr/>
        </p:nvSpPr>
        <p:spPr bwMode="auto">
          <a:xfrm>
            <a:off x="7543800" y="6400800"/>
            <a:ext cx="1295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b="1"/>
              <a:t>Richest</a:t>
            </a:r>
          </a:p>
        </p:txBody>
      </p:sp>
      <p:sp>
        <p:nvSpPr>
          <p:cNvPr id="3" name="Right Arrow 2"/>
          <p:cNvSpPr/>
          <p:nvPr/>
        </p:nvSpPr>
        <p:spPr>
          <a:xfrm>
            <a:off x="1295400" y="6400800"/>
            <a:ext cx="6172200" cy="369888"/>
          </a:xfrm>
          <a:prstGeom prst="rightArrow">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0" y="0"/>
            <a:ext cx="9144000" cy="1143000"/>
          </a:xfrm>
        </p:spPr>
        <p:txBody>
          <a:bodyPr/>
          <a:lstStyle/>
          <a:p>
            <a:pPr eaLnBrk="1" hangingPunct="1"/>
            <a:r>
              <a:rPr lang="en-US" smtClean="0"/>
              <a:t>HIV Prevalence by Marital Status</a:t>
            </a:r>
          </a:p>
        </p:txBody>
      </p:sp>
      <p:graphicFrame>
        <p:nvGraphicFramePr>
          <p:cNvPr id="29699" name="Object 4"/>
          <p:cNvGraphicFramePr>
            <a:graphicFrameLocks noGrp="1" noChangeAspect="1"/>
          </p:cNvGraphicFramePr>
          <p:nvPr>
            <p:ph type="chart" idx="1"/>
          </p:nvPr>
        </p:nvGraphicFramePr>
        <p:xfrm>
          <a:off x="177800" y="1311275"/>
          <a:ext cx="8782050" cy="5283200"/>
        </p:xfrm>
        <a:graphic>
          <a:graphicData uri="http://schemas.openxmlformats.org/presentationml/2006/ole">
            <mc:AlternateContent xmlns:mc="http://schemas.openxmlformats.org/markup-compatibility/2006">
              <mc:Choice xmlns:v="urn:schemas-microsoft-com:vml" Requires="v">
                <p:oleObj spid="_x0000_s29703" r:id="rId4" imgW="8785097" imgH="5285690" progId="Excel.Chart.8">
                  <p:embed/>
                </p:oleObj>
              </mc:Choice>
              <mc:Fallback>
                <p:oleObj r:id="rId4" imgW="8785097" imgH="5285690" progId="Excel.Chart.8">
                  <p:embed/>
                  <p:pic>
                    <p:nvPicPr>
                      <p:cNvPr id="0" name="Object 4"/>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7800" y="1311275"/>
                        <a:ext cx="8782050" cy="528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 name="TextBox 4"/>
          <p:cNvSpPr txBox="1"/>
          <p:nvPr/>
        </p:nvSpPr>
        <p:spPr>
          <a:xfrm>
            <a:off x="0" y="1133475"/>
            <a:ext cx="5410200" cy="369888"/>
          </a:xfrm>
          <a:prstGeom prst="rect">
            <a:avLst/>
          </a:prstGeom>
          <a:noFill/>
        </p:spPr>
        <p:txBody>
          <a:bodyPr>
            <a:spAutoFit/>
          </a:bodyPr>
          <a:lstStyle/>
          <a:p>
            <a:pPr>
              <a:defRPr/>
            </a:pPr>
            <a:r>
              <a:rPr lang="en-US" i="1" dirty="0">
                <a:latin typeface="+mn-lt"/>
                <a:cs typeface="Arial" charset="0"/>
              </a:rPr>
              <a:t>Percent HIV-positive</a:t>
            </a:r>
          </a:p>
        </p:txBody>
      </p:sp>
      <p:sp>
        <p:nvSpPr>
          <p:cNvPr id="2" name="TextBox 1"/>
          <p:cNvSpPr txBox="1"/>
          <p:nvPr/>
        </p:nvSpPr>
        <p:spPr>
          <a:xfrm>
            <a:off x="0" y="6488113"/>
            <a:ext cx="8686800" cy="369887"/>
          </a:xfrm>
          <a:prstGeom prst="rect">
            <a:avLst/>
          </a:prstGeom>
          <a:noFill/>
        </p:spPr>
        <p:txBody>
          <a:bodyPr>
            <a:spAutoFit/>
          </a:bodyPr>
          <a:lstStyle/>
          <a:p>
            <a:pPr>
              <a:defRPr/>
            </a:pPr>
            <a:r>
              <a:rPr lang="en-US" i="1" dirty="0">
                <a:latin typeface="+mn-lt"/>
                <a:cs typeface="Arial" charset="0"/>
              </a:rPr>
              <a:t>Figures in parentheses are based on 25-49 </a:t>
            </a:r>
            <a:r>
              <a:rPr lang="en-US" i="1" dirty="0" err="1">
                <a:latin typeface="+mn-lt"/>
                <a:cs typeface="Arial" charset="0"/>
              </a:rPr>
              <a:t>unweighted</a:t>
            </a:r>
            <a:r>
              <a:rPr lang="en-US" i="1" dirty="0">
                <a:latin typeface="+mn-lt"/>
                <a:cs typeface="Arial" charset="0"/>
              </a:rPr>
              <a:t> cases. </a:t>
            </a:r>
          </a:p>
        </p:txBody>
      </p:sp>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a:xfrm>
            <a:off x="0" y="0"/>
            <a:ext cx="9144000" cy="1143000"/>
          </a:xfrm>
        </p:spPr>
        <p:txBody>
          <a:bodyPr rtlCol="0">
            <a:normAutofit fontScale="90000"/>
          </a:bodyPr>
          <a:lstStyle/>
          <a:p>
            <a:pPr eaLnBrk="1" fontAlgn="auto" hangingPunct="1">
              <a:spcAft>
                <a:spcPts val="0"/>
              </a:spcAft>
              <a:defRPr/>
            </a:pPr>
            <a:r>
              <a:rPr lang="en-US" dirty="0" smtClean="0"/>
              <a:t>HIV Prevalence by Number of Lifetime Sexual Partners</a:t>
            </a:r>
          </a:p>
        </p:txBody>
      </p:sp>
      <p:graphicFrame>
        <p:nvGraphicFramePr>
          <p:cNvPr id="30723" name="Object 4"/>
          <p:cNvGraphicFramePr>
            <a:graphicFrameLocks noGrp="1" noChangeAspect="1"/>
          </p:cNvGraphicFramePr>
          <p:nvPr>
            <p:ph type="chart" idx="1"/>
          </p:nvPr>
        </p:nvGraphicFramePr>
        <p:xfrm>
          <a:off x="177800" y="1246188"/>
          <a:ext cx="8782050" cy="5283200"/>
        </p:xfrm>
        <a:graphic>
          <a:graphicData uri="http://schemas.openxmlformats.org/presentationml/2006/ole">
            <mc:AlternateContent xmlns:mc="http://schemas.openxmlformats.org/markup-compatibility/2006">
              <mc:Choice xmlns:v="urn:schemas-microsoft-com:vml" Requires="v">
                <p:oleObj spid="_x0000_s30727" r:id="rId4" imgW="8785097" imgH="5285690" progId="Excel.Chart.8">
                  <p:embed/>
                </p:oleObj>
              </mc:Choice>
              <mc:Fallback>
                <p:oleObj r:id="rId4" imgW="8785097" imgH="5285690" progId="Excel.Chart.8">
                  <p:embed/>
                  <p:pic>
                    <p:nvPicPr>
                      <p:cNvPr id="0" name="Object 4"/>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7800" y="1246188"/>
                        <a:ext cx="8782050" cy="528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 name="TextBox 4"/>
          <p:cNvSpPr txBox="1"/>
          <p:nvPr/>
        </p:nvSpPr>
        <p:spPr>
          <a:xfrm>
            <a:off x="0" y="1133475"/>
            <a:ext cx="5410200" cy="369888"/>
          </a:xfrm>
          <a:prstGeom prst="rect">
            <a:avLst/>
          </a:prstGeom>
          <a:noFill/>
        </p:spPr>
        <p:txBody>
          <a:bodyPr>
            <a:spAutoFit/>
          </a:bodyPr>
          <a:lstStyle/>
          <a:p>
            <a:pPr>
              <a:defRPr/>
            </a:pPr>
            <a:r>
              <a:rPr lang="en-US" i="1" dirty="0">
                <a:latin typeface="+mn-lt"/>
                <a:cs typeface="Arial" charset="0"/>
              </a:rPr>
              <a:t>Percent HIV-positive</a:t>
            </a:r>
          </a:p>
        </p:txBody>
      </p:sp>
      <p:sp>
        <p:nvSpPr>
          <p:cNvPr id="30725" name="TextBox 6"/>
          <p:cNvSpPr txBox="1">
            <a:spLocks noChangeArrowheads="1"/>
          </p:cNvSpPr>
          <p:nvPr/>
        </p:nvSpPr>
        <p:spPr bwMode="auto">
          <a:xfrm>
            <a:off x="2266950" y="6294438"/>
            <a:ext cx="46101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b="1"/>
              <a:t>Number of Lifetime Sexual Partners</a:t>
            </a:r>
          </a:p>
        </p:txBody>
      </p:sp>
    </p:spTree>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0" y="0"/>
            <a:ext cx="9144000" cy="1143000"/>
          </a:xfrm>
        </p:spPr>
        <p:txBody>
          <a:bodyPr/>
          <a:lstStyle/>
          <a:p>
            <a:pPr eaLnBrk="1" hangingPunct="1"/>
            <a:r>
              <a:rPr lang="en-US" smtClean="0"/>
              <a:t>HIV Prevalence by Circumcision and Age</a:t>
            </a:r>
          </a:p>
        </p:txBody>
      </p:sp>
      <p:graphicFrame>
        <p:nvGraphicFramePr>
          <p:cNvPr id="31747" name="Object 4"/>
          <p:cNvGraphicFramePr>
            <a:graphicFrameLocks noGrp="1" noChangeAspect="1"/>
          </p:cNvGraphicFramePr>
          <p:nvPr>
            <p:ph type="chart" idx="1"/>
          </p:nvPr>
        </p:nvGraphicFramePr>
        <p:xfrm>
          <a:off x="330200" y="1401763"/>
          <a:ext cx="8718550" cy="4462462"/>
        </p:xfrm>
        <a:graphic>
          <a:graphicData uri="http://schemas.openxmlformats.org/presentationml/2006/ole">
            <mc:AlternateContent xmlns:mc="http://schemas.openxmlformats.org/markup-compatibility/2006">
              <mc:Choice xmlns:v="urn:schemas-microsoft-com:vml" Requires="v">
                <p:oleObj spid="_x0000_s31751" r:id="rId4" imgW="8718036" imgH="4462659" progId="Excel.Chart.8">
                  <p:embed/>
                </p:oleObj>
              </mc:Choice>
              <mc:Fallback>
                <p:oleObj r:id="rId4" imgW="8718036" imgH="4462659" progId="Excel.Chart.8">
                  <p:embed/>
                  <p:pic>
                    <p:nvPicPr>
                      <p:cNvPr id="0" name="Object 4"/>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0200" y="1401763"/>
                        <a:ext cx="8718550" cy="446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29" name="Text Box 6"/>
          <p:cNvSpPr txBox="1">
            <a:spLocks noChangeArrowheads="1"/>
          </p:cNvSpPr>
          <p:nvPr/>
        </p:nvSpPr>
        <p:spPr bwMode="auto">
          <a:xfrm>
            <a:off x="4191000" y="6248400"/>
            <a:ext cx="762000" cy="461963"/>
          </a:xfrm>
          <a:prstGeom prst="rect">
            <a:avLst/>
          </a:prstGeom>
          <a:noFill/>
          <a:ln w="9525">
            <a:noFill/>
            <a:miter lim="800000"/>
            <a:headEnd/>
            <a:tailEnd/>
          </a:ln>
        </p:spPr>
        <p:txBody>
          <a:bodyPr>
            <a:spAutoFit/>
          </a:bodyPr>
          <a:lstStyle/>
          <a:p>
            <a:pPr algn="ctr">
              <a:spcBef>
                <a:spcPct val="50000"/>
              </a:spcBef>
              <a:defRPr/>
            </a:pPr>
            <a:r>
              <a:rPr lang="en-US" sz="2400" b="1" dirty="0">
                <a:latin typeface="+mn-lt"/>
                <a:cs typeface="Arial" charset="0"/>
              </a:rPr>
              <a:t>Age</a:t>
            </a:r>
          </a:p>
        </p:txBody>
      </p:sp>
      <p:sp>
        <p:nvSpPr>
          <p:cNvPr id="7" name="TextBox 6"/>
          <p:cNvSpPr txBox="1"/>
          <p:nvPr/>
        </p:nvSpPr>
        <p:spPr>
          <a:xfrm rot="16200000">
            <a:off x="-1186656" y="3472656"/>
            <a:ext cx="2743200" cy="369888"/>
          </a:xfrm>
          <a:prstGeom prst="rect">
            <a:avLst/>
          </a:prstGeom>
          <a:noFill/>
        </p:spPr>
        <p:txBody>
          <a:bodyPr>
            <a:spAutoFit/>
          </a:bodyPr>
          <a:lstStyle/>
          <a:p>
            <a:pPr>
              <a:defRPr/>
            </a:pPr>
            <a:r>
              <a:rPr lang="en-US" i="1" dirty="0">
                <a:latin typeface="+mn-lt"/>
                <a:cs typeface="Arial" charset="0"/>
              </a:rPr>
              <a:t>Percent HIV positive</a:t>
            </a:r>
          </a:p>
        </p:txBody>
      </p:sp>
    </p:spTree>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0" y="0"/>
            <a:ext cx="9144000" cy="1143000"/>
          </a:xfrm>
        </p:spPr>
        <p:txBody>
          <a:bodyPr/>
          <a:lstStyle/>
          <a:p>
            <a:pPr eaLnBrk="1" hangingPunct="1"/>
            <a:r>
              <a:rPr lang="en-US" smtClean="0"/>
              <a:t>HIV Prevalence among Youth</a:t>
            </a:r>
          </a:p>
        </p:txBody>
      </p:sp>
      <p:graphicFrame>
        <p:nvGraphicFramePr>
          <p:cNvPr id="32771" name="Object 4"/>
          <p:cNvGraphicFramePr>
            <a:graphicFrameLocks noGrp="1" noChangeAspect="1"/>
          </p:cNvGraphicFramePr>
          <p:nvPr>
            <p:ph type="chart" idx="1"/>
          </p:nvPr>
        </p:nvGraphicFramePr>
        <p:xfrm>
          <a:off x="330200" y="1473200"/>
          <a:ext cx="8483600" cy="5016500"/>
        </p:xfrm>
        <a:graphic>
          <a:graphicData uri="http://schemas.openxmlformats.org/presentationml/2006/ole">
            <mc:AlternateContent xmlns:mc="http://schemas.openxmlformats.org/markup-compatibility/2006">
              <mc:Choice xmlns:v="urn:schemas-microsoft-com:vml" Requires="v">
                <p:oleObj spid="_x0000_s32774" r:id="rId4" imgW="8486367" imgH="5017443" progId="Excel.Chart.8">
                  <p:embed/>
                </p:oleObj>
              </mc:Choice>
              <mc:Fallback>
                <p:oleObj r:id="rId4" imgW="8486367" imgH="5017443" progId="Excel.Chart.8">
                  <p:embed/>
                  <p:pic>
                    <p:nvPicPr>
                      <p:cNvPr id="0" name="Object 4"/>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0200" y="1473200"/>
                        <a:ext cx="8483600" cy="501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1" name="TextBox 10"/>
          <p:cNvSpPr txBox="1"/>
          <p:nvPr/>
        </p:nvSpPr>
        <p:spPr>
          <a:xfrm>
            <a:off x="0" y="1133475"/>
            <a:ext cx="5257800" cy="369888"/>
          </a:xfrm>
          <a:prstGeom prst="rect">
            <a:avLst/>
          </a:prstGeom>
          <a:noFill/>
        </p:spPr>
        <p:txBody>
          <a:bodyPr>
            <a:spAutoFit/>
          </a:bodyPr>
          <a:lstStyle/>
          <a:p>
            <a:pPr>
              <a:defRPr/>
            </a:pPr>
            <a:r>
              <a:rPr lang="en-US" i="1" dirty="0">
                <a:latin typeface="+mn-lt"/>
                <a:cs typeface="Arial" charset="0"/>
              </a:rPr>
              <a:t>Percent of women and men age 15-24 HIV-positive</a:t>
            </a:r>
          </a:p>
        </p:txBody>
      </p:sp>
    </p:spTree>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457200" y="-76200"/>
            <a:ext cx="8229600" cy="1143000"/>
          </a:xfrm>
        </p:spPr>
        <p:txBody>
          <a:bodyPr/>
          <a:lstStyle/>
          <a:p>
            <a:pPr eaLnBrk="1" hangingPunct="1"/>
            <a:r>
              <a:rPr lang="en-US" smtClean="0"/>
              <a:t>Discordance among Couples</a:t>
            </a:r>
          </a:p>
        </p:txBody>
      </p:sp>
      <p:graphicFrame>
        <p:nvGraphicFramePr>
          <p:cNvPr id="33795" name="Chart 2"/>
          <p:cNvGraphicFramePr>
            <a:graphicFrameLocks/>
          </p:cNvGraphicFramePr>
          <p:nvPr/>
        </p:nvGraphicFramePr>
        <p:xfrm>
          <a:off x="-50800" y="711200"/>
          <a:ext cx="9321800" cy="6426200"/>
        </p:xfrm>
        <a:graphic>
          <a:graphicData uri="http://schemas.openxmlformats.org/presentationml/2006/ole">
            <mc:AlternateContent xmlns:mc="http://schemas.openxmlformats.org/markup-compatibility/2006">
              <mc:Choice xmlns:v="urn:schemas-microsoft-com:vml" Requires="v">
                <p:oleObj spid="_x0000_s33798" r:id="rId4" imgW="9321592" imgH="6425741" progId="Excel.Chart.8">
                  <p:embed/>
                </p:oleObj>
              </mc:Choice>
              <mc:Fallback>
                <p:oleObj r:id="rId4" imgW="9321592" imgH="6425741" progId="Excel.Chart.8">
                  <p:embed/>
                  <p:pic>
                    <p:nvPicPr>
                      <p:cNvPr id="0" name="Chart 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800" y="711200"/>
                        <a:ext cx="9321800" cy="642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 name="Text Box 6"/>
          <p:cNvSpPr txBox="1">
            <a:spLocks noChangeArrowheads="1"/>
          </p:cNvSpPr>
          <p:nvPr/>
        </p:nvSpPr>
        <p:spPr bwMode="auto">
          <a:xfrm>
            <a:off x="-12700" y="5657850"/>
            <a:ext cx="2803525" cy="1200150"/>
          </a:xfrm>
          <a:prstGeom prst="rect">
            <a:avLst/>
          </a:prstGeom>
          <a:noFill/>
          <a:ln w="9525">
            <a:noFill/>
            <a:miter lim="800000"/>
            <a:headEnd/>
            <a:tailEnd/>
          </a:ln>
        </p:spPr>
        <p:txBody>
          <a:bodyPr>
            <a:spAutoFit/>
          </a:bodyPr>
          <a:lstStyle/>
          <a:p>
            <a:pPr>
              <a:spcBef>
                <a:spcPts val="0"/>
              </a:spcBef>
              <a:defRPr/>
            </a:pPr>
            <a:r>
              <a:rPr lang="en-US" i="1" dirty="0">
                <a:latin typeface="+mn-lt"/>
                <a:cs typeface="Arial" charset="0"/>
              </a:rPr>
              <a:t>Among couples where both partners were tested, percent distribution by discordance</a:t>
            </a:r>
          </a:p>
        </p:txBody>
      </p:sp>
    </p:spTree>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3"/>
          <p:cNvSpPr>
            <a:spLocks noGrp="1" noChangeArrowheads="1"/>
          </p:cNvSpPr>
          <p:nvPr>
            <p:ph type="title"/>
          </p:nvPr>
        </p:nvSpPr>
        <p:spPr>
          <a:xfrm>
            <a:off x="0" y="-26988"/>
            <a:ext cx="9144000" cy="762001"/>
          </a:xfrm>
        </p:spPr>
        <p:txBody>
          <a:bodyPr/>
          <a:lstStyle/>
          <a:p>
            <a:pPr eaLnBrk="1" hangingPunct="1"/>
            <a:r>
              <a:rPr lang="en-US" smtClean="0"/>
              <a:t>Key Findings</a:t>
            </a:r>
          </a:p>
        </p:txBody>
      </p:sp>
      <p:sp>
        <p:nvSpPr>
          <p:cNvPr id="34819" name="Text Box 5"/>
          <p:cNvSpPr txBox="1">
            <a:spLocks noChangeArrowheads="1"/>
          </p:cNvSpPr>
          <p:nvPr/>
        </p:nvSpPr>
        <p:spPr bwMode="auto">
          <a:xfrm>
            <a:off x="0" y="3657600"/>
            <a:ext cx="91440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endParaRPr lang="fr-FR" sz="4400">
              <a:solidFill>
                <a:schemeClr val="tx2"/>
              </a:solidFill>
              <a:latin typeface="Gill Sans Std" pitchFamily="34" charset="0"/>
            </a:endParaRPr>
          </a:p>
        </p:txBody>
      </p:sp>
      <p:sp>
        <p:nvSpPr>
          <p:cNvPr id="2" name="TextBox 1"/>
          <p:cNvSpPr txBox="1"/>
          <p:nvPr/>
        </p:nvSpPr>
        <p:spPr>
          <a:xfrm>
            <a:off x="152400" y="762000"/>
            <a:ext cx="8763000" cy="5294313"/>
          </a:xfrm>
          <a:prstGeom prst="rect">
            <a:avLst/>
          </a:prstGeom>
          <a:noFill/>
        </p:spPr>
        <p:txBody>
          <a:bodyPr>
            <a:spAutoFit/>
          </a:bodyPr>
          <a:lstStyle/>
          <a:p>
            <a:pPr marL="285750" indent="-285750">
              <a:buFont typeface="Arial" pitchFamily="34" charset="0"/>
              <a:buChar char="•"/>
              <a:defRPr/>
            </a:pPr>
            <a:r>
              <a:rPr lang="en-US" sz="2600" b="1" dirty="0">
                <a:solidFill>
                  <a:schemeClr val="tx2"/>
                </a:solidFill>
                <a:latin typeface="+mn-lt"/>
                <a:cs typeface="Arial" charset="0"/>
              </a:rPr>
              <a:t>5.1%</a:t>
            </a:r>
            <a:r>
              <a:rPr lang="en-US" sz="2600" dirty="0">
                <a:latin typeface="+mn-lt"/>
                <a:cs typeface="Arial" charset="0"/>
              </a:rPr>
              <a:t> of Tanzanian adults age 15-49 are</a:t>
            </a:r>
            <a:r>
              <a:rPr lang="en-US" sz="2600" b="1" dirty="0">
                <a:solidFill>
                  <a:schemeClr val="bg2"/>
                </a:solidFill>
                <a:latin typeface="+mn-lt"/>
                <a:cs typeface="Arial" charset="0"/>
              </a:rPr>
              <a:t> </a:t>
            </a:r>
            <a:r>
              <a:rPr lang="en-US" sz="2600" b="1" dirty="0">
                <a:solidFill>
                  <a:schemeClr val="tx2"/>
                </a:solidFill>
                <a:latin typeface="+mn-lt"/>
                <a:cs typeface="Arial" charset="0"/>
              </a:rPr>
              <a:t>HIV-positive</a:t>
            </a:r>
            <a:r>
              <a:rPr lang="en-US" sz="2600" dirty="0">
                <a:latin typeface="+mn-lt"/>
                <a:cs typeface="Arial" charset="0"/>
              </a:rPr>
              <a:t>.</a:t>
            </a:r>
          </a:p>
          <a:p>
            <a:pPr marL="742950" lvl="1" indent="-285750">
              <a:buFont typeface="Arial" pitchFamily="34" charset="0"/>
              <a:buChar char="•"/>
              <a:defRPr/>
            </a:pPr>
            <a:r>
              <a:rPr lang="en-US" sz="2600" b="1" dirty="0">
                <a:solidFill>
                  <a:schemeClr val="tx2"/>
                </a:solidFill>
                <a:latin typeface="+mn-lt"/>
                <a:cs typeface="Arial" charset="0"/>
              </a:rPr>
              <a:t>6.2%</a:t>
            </a:r>
            <a:r>
              <a:rPr lang="en-US" sz="2600" dirty="0">
                <a:latin typeface="+mn-lt"/>
                <a:cs typeface="Arial" charset="0"/>
              </a:rPr>
              <a:t> of women and </a:t>
            </a:r>
            <a:r>
              <a:rPr lang="en-US" sz="2600" b="1" dirty="0">
                <a:solidFill>
                  <a:schemeClr val="tx2"/>
                </a:solidFill>
                <a:latin typeface="+mn-lt"/>
                <a:cs typeface="Arial" charset="0"/>
              </a:rPr>
              <a:t>3.8%</a:t>
            </a:r>
            <a:r>
              <a:rPr lang="en-US" sz="2600" dirty="0">
                <a:latin typeface="+mn-lt"/>
                <a:cs typeface="Arial" charset="0"/>
              </a:rPr>
              <a:t> of men are </a:t>
            </a:r>
            <a:r>
              <a:rPr lang="en-US" sz="2600" b="1" dirty="0">
                <a:solidFill>
                  <a:schemeClr val="tx2"/>
                </a:solidFill>
                <a:latin typeface="+mn-lt"/>
                <a:cs typeface="Arial" charset="0"/>
              </a:rPr>
              <a:t>HIV-positive</a:t>
            </a:r>
            <a:r>
              <a:rPr lang="en-US" sz="2600" dirty="0">
                <a:latin typeface="+mn-lt"/>
                <a:cs typeface="Arial" charset="0"/>
              </a:rPr>
              <a:t>.</a:t>
            </a:r>
          </a:p>
          <a:p>
            <a:pPr marL="285750" indent="-285750">
              <a:buFont typeface="Arial" pitchFamily="34" charset="0"/>
              <a:buChar char="•"/>
              <a:defRPr/>
            </a:pPr>
            <a:r>
              <a:rPr lang="en-US" sz="2600" b="1" dirty="0">
                <a:solidFill>
                  <a:schemeClr val="tx2"/>
                </a:solidFill>
                <a:latin typeface="+mn-lt"/>
                <a:cs typeface="Arial" charset="0"/>
              </a:rPr>
              <a:t>HIV prevalence </a:t>
            </a:r>
            <a:r>
              <a:rPr lang="en-US" sz="2600" dirty="0">
                <a:latin typeface="+mn-lt"/>
                <a:cs typeface="Arial" charset="0"/>
              </a:rPr>
              <a:t>among women and men has </a:t>
            </a:r>
            <a:r>
              <a:rPr lang="en-US" sz="2600" b="1" dirty="0">
                <a:solidFill>
                  <a:schemeClr val="tx2"/>
                </a:solidFill>
                <a:latin typeface="+mn-lt"/>
                <a:cs typeface="Arial" charset="0"/>
              </a:rPr>
              <a:t>decreased</a:t>
            </a:r>
            <a:r>
              <a:rPr lang="en-US" sz="2600" dirty="0">
                <a:latin typeface="+mn-lt"/>
                <a:cs typeface="Arial" charset="0"/>
              </a:rPr>
              <a:t> from 5.7% in the 2007-08 THMIS to 5.1% in the 2011-12 THMIS.</a:t>
            </a:r>
          </a:p>
          <a:p>
            <a:pPr marL="285750" indent="-285750">
              <a:buFont typeface="Arial" pitchFamily="34" charset="0"/>
              <a:buChar char="•"/>
              <a:defRPr/>
            </a:pPr>
            <a:r>
              <a:rPr lang="en-US" sz="2600" dirty="0">
                <a:latin typeface="+mn-lt"/>
                <a:cs typeface="Arial" charset="0"/>
              </a:rPr>
              <a:t>In </a:t>
            </a:r>
            <a:r>
              <a:rPr lang="en-US" sz="2600" b="1" dirty="0">
                <a:solidFill>
                  <a:schemeClr val="tx2"/>
                </a:solidFill>
                <a:latin typeface="+mn-lt"/>
                <a:cs typeface="Arial" charset="0"/>
              </a:rPr>
              <a:t>Mainland Tanzania</a:t>
            </a:r>
            <a:r>
              <a:rPr lang="en-US" sz="2600" dirty="0">
                <a:latin typeface="+mn-lt"/>
                <a:cs typeface="Arial" charset="0"/>
              </a:rPr>
              <a:t>, the decline in total HIV prevalence between 2003-04 and 2011-12 is statistically significant (7.0%) versus 5.3%).  Additionally, the decline is significant among men (6.3% versus 3.9%).</a:t>
            </a:r>
          </a:p>
          <a:p>
            <a:pPr marL="285750" indent="-285750">
              <a:buFont typeface="Arial" pitchFamily="34" charset="0"/>
              <a:buChar char="•"/>
              <a:defRPr/>
            </a:pPr>
            <a:r>
              <a:rPr lang="en-US" sz="2600" dirty="0">
                <a:latin typeface="+mn-lt"/>
                <a:cs typeface="Arial" charset="0"/>
              </a:rPr>
              <a:t>HIV prevalence is </a:t>
            </a:r>
            <a:r>
              <a:rPr lang="en-US" sz="2600" b="1" dirty="0">
                <a:solidFill>
                  <a:schemeClr val="tx2"/>
                </a:solidFill>
                <a:latin typeface="+mn-lt"/>
                <a:cs typeface="Arial" charset="0"/>
              </a:rPr>
              <a:t>higher</a:t>
            </a:r>
            <a:r>
              <a:rPr lang="en-US" sz="2600" b="1" dirty="0">
                <a:solidFill>
                  <a:schemeClr val="bg2"/>
                </a:solidFill>
                <a:latin typeface="+mn-lt"/>
                <a:cs typeface="Arial" charset="0"/>
              </a:rPr>
              <a:t> </a:t>
            </a:r>
            <a:r>
              <a:rPr lang="en-US" sz="2600" dirty="0">
                <a:latin typeface="+mn-lt"/>
                <a:cs typeface="Arial" charset="0"/>
              </a:rPr>
              <a:t>in</a:t>
            </a:r>
            <a:r>
              <a:rPr lang="en-US" sz="2600" b="1" dirty="0">
                <a:solidFill>
                  <a:schemeClr val="bg2"/>
                </a:solidFill>
                <a:latin typeface="+mn-lt"/>
                <a:cs typeface="Arial" charset="0"/>
              </a:rPr>
              <a:t> </a:t>
            </a:r>
            <a:r>
              <a:rPr lang="en-US" sz="2600" b="1" dirty="0">
                <a:solidFill>
                  <a:schemeClr val="tx2"/>
                </a:solidFill>
                <a:latin typeface="+mn-lt"/>
                <a:cs typeface="Arial" charset="0"/>
              </a:rPr>
              <a:t>urban areas</a:t>
            </a:r>
            <a:r>
              <a:rPr lang="en-US" sz="2600" b="1" dirty="0">
                <a:latin typeface="+mn-lt"/>
                <a:cs typeface="Arial" charset="0"/>
              </a:rPr>
              <a:t>;</a:t>
            </a:r>
            <a:r>
              <a:rPr lang="en-US" sz="2600" b="1" dirty="0">
                <a:solidFill>
                  <a:schemeClr val="bg2"/>
                </a:solidFill>
                <a:latin typeface="+mn-lt"/>
                <a:cs typeface="Arial" charset="0"/>
              </a:rPr>
              <a:t> </a:t>
            </a:r>
            <a:r>
              <a:rPr lang="en-US" sz="2600" dirty="0">
                <a:latin typeface="+mn-lt"/>
                <a:cs typeface="Arial" charset="0"/>
              </a:rPr>
              <a:t>in the </a:t>
            </a:r>
            <a:r>
              <a:rPr lang="en-US" sz="2600" b="1" dirty="0" err="1">
                <a:solidFill>
                  <a:schemeClr val="tx2"/>
                </a:solidFill>
                <a:latin typeface="+mn-lt"/>
                <a:cs typeface="Arial" charset="0"/>
              </a:rPr>
              <a:t>Njombe</a:t>
            </a:r>
            <a:r>
              <a:rPr lang="en-US" sz="2600" b="1" dirty="0">
                <a:solidFill>
                  <a:schemeClr val="tx2"/>
                </a:solidFill>
                <a:latin typeface="+mn-lt"/>
                <a:cs typeface="Arial" charset="0"/>
              </a:rPr>
              <a:t> region</a:t>
            </a:r>
            <a:r>
              <a:rPr lang="en-US" sz="2600" dirty="0">
                <a:latin typeface="+mn-lt"/>
                <a:cs typeface="Arial" charset="0"/>
              </a:rPr>
              <a:t>;</a:t>
            </a:r>
            <a:r>
              <a:rPr lang="en-US" sz="2600" b="1" dirty="0">
                <a:solidFill>
                  <a:schemeClr val="bg2"/>
                </a:solidFill>
                <a:latin typeface="+mn-lt"/>
                <a:cs typeface="Arial" charset="0"/>
              </a:rPr>
              <a:t> </a:t>
            </a:r>
            <a:r>
              <a:rPr lang="en-US" sz="2600" dirty="0">
                <a:latin typeface="+mn-lt"/>
                <a:cs typeface="Arial" charset="0"/>
              </a:rPr>
              <a:t>among</a:t>
            </a:r>
            <a:r>
              <a:rPr lang="en-US" sz="2600" b="1" dirty="0">
                <a:solidFill>
                  <a:schemeClr val="bg2"/>
                </a:solidFill>
                <a:latin typeface="+mn-lt"/>
                <a:cs typeface="Arial" charset="0"/>
              </a:rPr>
              <a:t> </a:t>
            </a:r>
            <a:r>
              <a:rPr lang="en-US" sz="2600" b="1" dirty="0">
                <a:solidFill>
                  <a:schemeClr val="tx2"/>
                </a:solidFill>
                <a:latin typeface="+mn-lt"/>
                <a:cs typeface="Arial" charset="0"/>
              </a:rPr>
              <a:t>widowed, divorced </a:t>
            </a:r>
            <a:r>
              <a:rPr lang="en-US" sz="2600" dirty="0">
                <a:latin typeface="+mn-lt"/>
                <a:cs typeface="Arial" charset="0"/>
              </a:rPr>
              <a:t>or</a:t>
            </a:r>
            <a:r>
              <a:rPr lang="en-US" sz="2600" b="1" dirty="0">
                <a:solidFill>
                  <a:schemeClr val="bg2"/>
                </a:solidFill>
                <a:latin typeface="+mn-lt"/>
                <a:cs typeface="Arial" charset="0"/>
              </a:rPr>
              <a:t> </a:t>
            </a:r>
            <a:r>
              <a:rPr lang="en-US" sz="2600" b="1" dirty="0">
                <a:solidFill>
                  <a:schemeClr val="tx2"/>
                </a:solidFill>
                <a:latin typeface="+mn-lt"/>
                <a:cs typeface="Arial" charset="0"/>
              </a:rPr>
              <a:t>separated</a:t>
            </a:r>
            <a:r>
              <a:rPr lang="en-US" sz="2600" b="1" dirty="0">
                <a:solidFill>
                  <a:schemeClr val="bg2"/>
                </a:solidFill>
                <a:latin typeface="+mn-lt"/>
                <a:cs typeface="Arial" charset="0"/>
              </a:rPr>
              <a:t> </a:t>
            </a:r>
            <a:r>
              <a:rPr lang="en-US" sz="2600" dirty="0">
                <a:latin typeface="+mn-lt"/>
                <a:cs typeface="Arial" charset="0"/>
              </a:rPr>
              <a:t>adults;</a:t>
            </a:r>
            <a:r>
              <a:rPr lang="en-US" sz="2600" b="1" dirty="0">
                <a:solidFill>
                  <a:schemeClr val="bg2"/>
                </a:solidFill>
                <a:latin typeface="+mn-lt"/>
                <a:cs typeface="Arial" charset="0"/>
              </a:rPr>
              <a:t> </a:t>
            </a:r>
            <a:r>
              <a:rPr lang="en-US" sz="2600" dirty="0">
                <a:latin typeface="+mn-lt"/>
                <a:cs typeface="Arial" charset="0"/>
              </a:rPr>
              <a:t>and among </a:t>
            </a:r>
            <a:r>
              <a:rPr lang="en-US" sz="2600" b="1" dirty="0">
                <a:solidFill>
                  <a:schemeClr val="tx2"/>
                </a:solidFill>
                <a:latin typeface="+mn-lt"/>
                <a:cs typeface="Arial" charset="0"/>
              </a:rPr>
              <a:t>uncircumcised men</a:t>
            </a:r>
            <a:r>
              <a:rPr lang="en-US" sz="2600" dirty="0">
                <a:latin typeface="+mn-lt"/>
                <a:cs typeface="Arial" charset="0"/>
              </a:rPr>
              <a:t>.</a:t>
            </a:r>
            <a:r>
              <a:rPr lang="en-US" sz="2600" b="1" dirty="0">
                <a:solidFill>
                  <a:schemeClr val="bg2"/>
                </a:solidFill>
                <a:latin typeface="+mn-lt"/>
                <a:cs typeface="Arial" charset="0"/>
              </a:rPr>
              <a:t> </a:t>
            </a:r>
          </a:p>
          <a:p>
            <a:pPr marL="285750" indent="-285750">
              <a:buFont typeface="Arial" pitchFamily="34" charset="0"/>
              <a:buChar char="•"/>
              <a:defRPr/>
            </a:pPr>
            <a:r>
              <a:rPr lang="en-US" sz="2600" b="1" dirty="0">
                <a:solidFill>
                  <a:schemeClr val="tx2"/>
                </a:solidFill>
                <a:latin typeface="+mn-lt"/>
                <a:cs typeface="Arial" charset="0"/>
              </a:rPr>
              <a:t>5%</a:t>
            </a:r>
            <a:r>
              <a:rPr lang="en-US" sz="2600" b="1" dirty="0">
                <a:solidFill>
                  <a:schemeClr val="bg2"/>
                </a:solidFill>
                <a:latin typeface="+mn-lt"/>
                <a:cs typeface="Arial" charset="0"/>
              </a:rPr>
              <a:t> </a:t>
            </a:r>
            <a:r>
              <a:rPr lang="en-US" sz="2600" dirty="0">
                <a:latin typeface="+mn-lt"/>
                <a:cs typeface="Arial" charset="0"/>
              </a:rPr>
              <a:t>of couples are </a:t>
            </a:r>
            <a:r>
              <a:rPr lang="en-US" sz="2600" b="1" dirty="0">
                <a:solidFill>
                  <a:schemeClr val="tx2"/>
                </a:solidFill>
                <a:latin typeface="+mn-lt"/>
                <a:cs typeface="Arial" charset="0"/>
              </a:rPr>
              <a:t>discordant for HIV</a:t>
            </a:r>
            <a:r>
              <a:rPr lang="en-US" sz="2600" dirty="0">
                <a:latin typeface="+mn-lt"/>
                <a:cs typeface="Arial" charset="0"/>
              </a:rPr>
              <a:t>,</a:t>
            </a:r>
            <a:r>
              <a:rPr lang="en-US" sz="2600" b="1" dirty="0">
                <a:solidFill>
                  <a:schemeClr val="bg2"/>
                </a:solidFill>
                <a:latin typeface="+mn-lt"/>
                <a:cs typeface="Arial" charset="0"/>
              </a:rPr>
              <a:t> </a:t>
            </a:r>
            <a:r>
              <a:rPr lang="en-US" sz="2600" dirty="0">
                <a:latin typeface="+mn-lt"/>
                <a:cs typeface="Arial" charset="0"/>
              </a:rPr>
              <a:t>meaning one partner is HIV-positive while the other is not.</a:t>
            </a:r>
          </a:p>
        </p:txBody>
      </p:sp>
      <p:sp>
        <p:nvSpPr>
          <p:cNvPr id="5" name="TextBox 4"/>
          <p:cNvSpPr txBox="1"/>
          <p:nvPr/>
        </p:nvSpPr>
        <p:spPr>
          <a:xfrm>
            <a:off x="-15875" y="6242050"/>
            <a:ext cx="9175750" cy="615950"/>
          </a:xfrm>
          <a:prstGeom prst="rect">
            <a:avLst/>
          </a:prstGeom>
          <a:noFill/>
        </p:spPr>
        <p:txBody>
          <a:bodyPr>
            <a:spAutoFit/>
          </a:bodyPr>
          <a:lstStyle/>
          <a:p>
            <a:pPr algn="ctr">
              <a:defRPr/>
            </a:pPr>
            <a:r>
              <a:rPr lang="en-US" sz="1700" dirty="0">
                <a:latin typeface="+mn-lt"/>
                <a:cs typeface="Arial" charset="0"/>
              </a:rPr>
              <a:t>Connect with us:</a:t>
            </a:r>
          </a:p>
          <a:p>
            <a:pPr>
              <a:defRPr/>
            </a:pPr>
            <a:r>
              <a:rPr lang="en-US" sz="1700" dirty="0">
                <a:solidFill>
                  <a:srgbClr val="0070C0"/>
                </a:solidFill>
                <a:latin typeface="+mn-lt"/>
                <a:cs typeface="Arial" charset="0"/>
                <a:hlinkClick r:id="rId3"/>
              </a:rPr>
              <a:t>www.measuredhs.com</a:t>
            </a:r>
            <a:r>
              <a:rPr lang="en-US" sz="1700" dirty="0">
                <a:latin typeface="+mn-lt"/>
                <a:cs typeface="Arial" charset="0"/>
              </a:rPr>
              <a:t> </a:t>
            </a:r>
            <a:r>
              <a:rPr lang="en-US" sz="1700" dirty="0">
                <a:solidFill>
                  <a:srgbClr val="0070C0"/>
                </a:solidFill>
                <a:latin typeface="+mn-lt"/>
                <a:cs typeface="Arial" charset="0"/>
                <a:hlinkClick r:id="rId4"/>
              </a:rPr>
              <a:t>www.statcompiler.com</a:t>
            </a:r>
            <a:r>
              <a:rPr lang="en-US" sz="1700" dirty="0">
                <a:latin typeface="+mn-lt"/>
                <a:cs typeface="Arial" charset="0"/>
              </a:rPr>
              <a:t> </a:t>
            </a:r>
            <a:r>
              <a:rPr lang="en-US" sz="1700" dirty="0">
                <a:latin typeface="+mn-lt"/>
                <a:cs typeface="Arial" charset="0"/>
                <a:hlinkClick r:id="rId5"/>
              </a:rPr>
              <a:t>www.facebook.com/MEASUREDHS</a:t>
            </a:r>
            <a:r>
              <a:rPr lang="en-US" sz="1700" dirty="0">
                <a:latin typeface="+mn-lt"/>
                <a:cs typeface="Arial" charset="0"/>
              </a:rPr>
              <a:t> @MEASUREDHS</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ChangeArrowheads="1"/>
          </p:cNvSpPr>
          <p:nvPr/>
        </p:nvSpPr>
        <p:spPr bwMode="auto">
          <a:xfrm>
            <a:off x="457200" y="3009900"/>
            <a:ext cx="3502025" cy="838200"/>
          </a:xfrm>
          <a:prstGeom prst="rect">
            <a:avLst/>
          </a:prstGeom>
          <a:noFill/>
          <a:ln w="9525">
            <a:noFill/>
            <a:miter lim="800000"/>
            <a:headEnd/>
            <a:tailEnd/>
          </a:ln>
        </p:spPr>
        <p:txBody>
          <a:bodyPr/>
          <a:lstStyle/>
          <a:p>
            <a:pPr marL="342900" indent="-342900" eaLnBrk="0" hangingPunct="0">
              <a:lnSpc>
                <a:spcPct val="70000"/>
              </a:lnSpc>
              <a:spcBef>
                <a:spcPct val="20000"/>
              </a:spcBef>
              <a:spcAft>
                <a:spcPct val="110000"/>
              </a:spcAft>
              <a:buFontTx/>
              <a:buChar char="•"/>
              <a:defRPr/>
            </a:pPr>
            <a:r>
              <a:rPr lang="en-US" sz="2400" b="1" dirty="0">
                <a:solidFill>
                  <a:schemeClr val="tx2"/>
                </a:solidFill>
                <a:latin typeface="+mn-lt"/>
                <a:cs typeface="Arial" charset="0"/>
              </a:rPr>
              <a:t>HIV Prevalence</a:t>
            </a:r>
          </a:p>
        </p:txBody>
      </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0" y="76200"/>
            <a:ext cx="9144000" cy="1143000"/>
          </a:xfrm>
        </p:spPr>
        <p:txBody>
          <a:bodyPr/>
          <a:lstStyle/>
          <a:p>
            <a:pPr eaLnBrk="1" hangingPunct="1"/>
            <a:r>
              <a:rPr lang="en-US" smtClean="0"/>
              <a:t>HIV Response Rates</a:t>
            </a:r>
          </a:p>
        </p:txBody>
      </p:sp>
      <p:sp>
        <p:nvSpPr>
          <p:cNvPr id="12293" name="Text Box 6"/>
          <p:cNvSpPr txBox="1">
            <a:spLocks noChangeArrowheads="1"/>
          </p:cNvSpPr>
          <p:nvPr/>
        </p:nvSpPr>
        <p:spPr bwMode="auto">
          <a:xfrm>
            <a:off x="0" y="1371600"/>
            <a:ext cx="5486400" cy="369888"/>
          </a:xfrm>
          <a:prstGeom prst="rect">
            <a:avLst/>
          </a:prstGeom>
          <a:noFill/>
          <a:ln w="9525">
            <a:noFill/>
            <a:miter lim="800000"/>
            <a:headEnd/>
            <a:tailEnd/>
          </a:ln>
        </p:spPr>
        <p:txBody>
          <a:bodyPr>
            <a:spAutoFit/>
          </a:bodyPr>
          <a:lstStyle/>
          <a:p>
            <a:pPr>
              <a:spcBef>
                <a:spcPct val="50000"/>
              </a:spcBef>
              <a:defRPr/>
            </a:pPr>
            <a:r>
              <a:rPr lang="en-US" i="1" dirty="0">
                <a:latin typeface="+mn-lt"/>
                <a:cs typeface="Arial" charset="0"/>
              </a:rPr>
              <a:t>Percentage of women and men age 15-49 tested for HIV</a:t>
            </a:r>
          </a:p>
        </p:txBody>
      </p:sp>
      <p:graphicFrame>
        <p:nvGraphicFramePr>
          <p:cNvPr id="19460" name="Chart Placeholder 2"/>
          <p:cNvGraphicFramePr>
            <a:graphicFrameLocks noGrp="1"/>
          </p:cNvGraphicFramePr>
          <p:nvPr>
            <p:ph type="chart" idx="1"/>
          </p:nvPr>
        </p:nvGraphicFramePr>
        <p:xfrm>
          <a:off x="406400" y="2159000"/>
          <a:ext cx="8331200" cy="4627563"/>
        </p:xfrm>
        <a:graphic>
          <a:graphicData uri="http://schemas.openxmlformats.org/presentationml/2006/ole">
            <mc:AlternateContent xmlns:mc="http://schemas.openxmlformats.org/markup-compatibility/2006">
              <mc:Choice xmlns:v="urn:schemas-microsoft-com:vml" Requires="v">
                <p:oleObj spid="_x0000_s19462" r:id="rId4" imgW="8327858" imgH="4627265" progId="Excel.Chart.8">
                  <p:embed/>
                </p:oleObj>
              </mc:Choice>
              <mc:Fallback>
                <p:oleObj r:id="rId4" imgW="8327858" imgH="4627265" progId="Excel.Chart.8">
                  <p:embed/>
                  <p:pic>
                    <p:nvPicPr>
                      <p:cNvPr id="0" name="Chart Placeholder 2"/>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400" y="2159000"/>
                        <a:ext cx="8331200" cy="462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0" y="0"/>
            <a:ext cx="9144000" cy="1066800"/>
          </a:xfrm>
        </p:spPr>
        <p:txBody>
          <a:bodyPr/>
          <a:lstStyle/>
          <a:p>
            <a:pPr eaLnBrk="1" hangingPunct="1">
              <a:lnSpc>
                <a:spcPct val="80000"/>
              </a:lnSpc>
            </a:pPr>
            <a:r>
              <a:rPr lang="en-US" smtClean="0"/>
              <a:t>HIV Prevalence by Residence</a:t>
            </a:r>
          </a:p>
        </p:txBody>
      </p:sp>
      <p:sp>
        <p:nvSpPr>
          <p:cNvPr id="20483" name="Text Box 3"/>
          <p:cNvSpPr txBox="1">
            <a:spLocks noChangeArrowheads="1"/>
          </p:cNvSpPr>
          <p:nvPr/>
        </p:nvSpPr>
        <p:spPr bwMode="auto">
          <a:xfrm>
            <a:off x="6324600" y="6248400"/>
            <a:ext cx="2438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endParaRPr lang="fr-CI"/>
          </a:p>
        </p:txBody>
      </p:sp>
      <p:sp>
        <p:nvSpPr>
          <p:cNvPr id="9" name="TextBox 8"/>
          <p:cNvSpPr txBox="1"/>
          <p:nvPr/>
        </p:nvSpPr>
        <p:spPr>
          <a:xfrm>
            <a:off x="-20638" y="1087438"/>
            <a:ext cx="6553201" cy="369887"/>
          </a:xfrm>
          <a:prstGeom prst="rect">
            <a:avLst/>
          </a:prstGeom>
          <a:noFill/>
        </p:spPr>
        <p:txBody>
          <a:bodyPr>
            <a:spAutoFit/>
          </a:bodyPr>
          <a:lstStyle/>
          <a:p>
            <a:pPr>
              <a:defRPr/>
            </a:pPr>
            <a:r>
              <a:rPr lang="en-US" i="1" dirty="0">
                <a:latin typeface="+mn-lt"/>
                <a:cs typeface="Arial" charset="0"/>
              </a:rPr>
              <a:t>Percent HIV-positive, women and men age 15-49</a:t>
            </a:r>
          </a:p>
        </p:txBody>
      </p:sp>
      <p:graphicFrame>
        <p:nvGraphicFramePr>
          <p:cNvPr id="20485" name="Chart Placeholder 2"/>
          <p:cNvGraphicFramePr>
            <a:graphicFrameLocks noGrp="1"/>
          </p:cNvGraphicFramePr>
          <p:nvPr>
            <p:ph type="chart" idx="1"/>
          </p:nvPr>
        </p:nvGraphicFramePr>
        <p:xfrm>
          <a:off x="-50800" y="1549400"/>
          <a:ext cx="9245600" cy="4627563"/>
        </p:xfrm>
        <a:graphic>
          <a:graphicData uri="http://schemas.openxmlformats.org/presentationml/2006/ole">
            <mc:AlternateContent xmlns:mc="http://schemas.openxmlformats.org/markup-compatibility/2006">
              <mc:Choice xmlns:v="urn:schemas-microsoft-com:vml" Requires="v">
                <p:oleObj spid="_x0000_s20487" r:id="rId4" imgW="9242337" imgH="4627265" progId="Excel.Chart.8">
                  <p:embed/>
                </p:oleObj>
              </mc:Choice>
              <mc:Fallback>
                <p:oleObj r:id="rId4" imgW="9242337" imgH="4627265" progId="Excel.Chart.8">
                  <p:embed/>
                  <p:pic>
                    <p:nvPicPr>
                      <p:cNvPr id="0" name="Chart Placeholder 2"/>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800" y="1549400"/>
                        <a:ext cx="9245600" cy="462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0" y="0"/>
            <a:ext cx="9144000" cy="1066800"/>
          </a:xfrm>
        </p:spPr>
        <p:txBody>
          <a:bodyPr/>
          <a:lstStyle/>
          <a:p>
            <a:pPr eaLnBrk="1" hangingPunct="1">
              <a:lnSpc>
                <a:spcPct val="80000"/>
              </a:lnSpc>
            </a:pPr>
            <a:r>
              <a:rPr lang="en-US" smtClean="0"/>
              <a:t>Trends in HIV Prevalence in Tanzania</a:t>
            </a:r>
          </a:p>
        </p:txBody>
      </p:sp>
      <p:graphicFrame>
        <p:nvGraphicFramePr>
          <p:cNvPr id="21507" name="Object 7"/>
          <p:cNvGraphicFramePr>
            <a:graphicFrameLocks noGrp="1" noChangeAspect="1"/>
          </p:cNvGraphicFramePr>
          <p:nvPr>
            <p:ph type="chart" idx="1"/>
          </p:nvPr>
        </p:nvGraphicFramePr>
        <p:xfrm>
          <a:off x="722313" y="2082800"/>
          <a:ext cx="7699375" cy="4826000"/>
        </p:xfrm>
        <a:graphic>
          <a:graphicData uri="http://schemas.openxmlformats.org/presentationml/2006/ole">
            <mc:AlternateContent xmlns:mc="http://schemas.openxmlformats.org/markup-compatibility/2006">
              <mc:Choice xmlns:v="urn:schemas-microsoft-com:vml" Requires="v">
                <p:oleObj spid="_x0000_s21511" r:id="rId4" imgW="7706012" imgH="4822354" progId="Excel.Chart.8">
                  <p:embed/>
                </p:oleObj>
              </mc:Choice>
              <mc:Fallback>
                <p:oleObj r:id="rId4" imgW="7706012" imgH="4822354" progId="Excel.Chart.8">
                  <p:embed/>
                  <p:pic>
                    <p:nvPicPr>
                      <p:cNvPr id="0" name="Object 7"/>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2313" y="2082800"/>
                        <a:ext cx="7699375" cy="482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1508" name="Text Box 4"/>
          <p:cNvSpPr txBox="1">
            <a:spLocks noChangeArrowheads="1"/>
          </p:cNvSpPr>
          <p:nvPr/>
        </p:nvSpPr>
        <p:spPr bwMode="auto">
          <a:xfrm>
            <a:off x="6324600" y="6248400"/>
            <a:ext cx="2438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endParaRPr lang="fr-CI"/>
          </a:p>
        </p:txBody>
      </p:sp>
      <p:sp>
        <p:nvSpPr>
          <p:cNvPr id="7" name="TextBox 6"/>
          <p:cNvSpPr txBox="1"/>
          <p:nvPr/>
        </p:nvSpPr>
        <p:spPr>
          <a:xfrm>
            <a:off x="0" y="1219200"/>
            <a:ext cx="5181600" cy="369888"/>
          </a:xfrm>
          <a:prstGeom prst="rect">
            <a:avLst/>
          </a:prstGeom>
          <a:noFill/>
        </p:spPr>
        <p:txBody>
          <a:bodyPr>
            <a:spAutoFit/>
          </a:bodyPr>
          <a:lstStyle/>
          <a:p>
            <a:pPr>
              <a:defRPr/>
            </a:pPr>
            <a:r>
              <a:rPr lang="en-US" i="1" dirty="0">
                <a:latin typeface="+mn-lt"/>
                <a:cs typeface="Arial" charset="0"/>
              </a:rPr>
              <a:t>Percent HIV-positive</a:t>
            </a:r>
          </a:p>
        </p:txBody>
      </p:sp>
    </p:spTree>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0" y="0"/>
            <a:ext cx="9144000" cy="1066800"/>
          </a:xfrm>
        </p:spPr>
        <p:txBody>
          <a:bodyPr/>
          <a:lstStyle/>
          <a:p>
            <a:pPr eaLnBrk="1" hangingPunct="1">
              <a:lnSpc>
                <a:spcPct val="80000"/>
              </a:lnSpc>
            </a:pPr>
            <a:r>
              <a:rPr lang="en-US" smtClean="0"/>
              <a:t>Statistical Significance in HIV Prevalence among Adults age 15-49</a:t>
            </a:r>
          </a:p>
        </p:txBody>
      </p:sp>
      <p:sp>
        <p:nvSpPr>
          <p:cNvPr id="22531" name="Text Box 4"/>
          <p:cNvSpPr txBox="1">
            <a:spLocks noChangeArrowheads="1"/>
          </p:cNvSpPr>
          <p:nvPr/>
        </p:nvSpPr>
        <p:spPr bwMode="auto">
          <a:xfrm>
            <a:off x="6324600" y="6248400"/>
            <a:ext cx="2438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endParaRPr lang="fr-CI"/>
          </a:p>
        </p:txBody>
      </p:sp>
      <p:sp>
        <p:nvSpPr>
          <p:cNvPr id="7" name="TextBox 6"/>
          <p:cNvSpPr txBox="1"/>
          <p:nvPr/>
        </p:nvSpPr>
        <p:spPr>
          <a:xfrm>
            <a:off x="0" y="1035050"/>
            <a:ext cx="5181600" cy="368300"/>
          </a:xfrm>
          <a:prstGeom prst="rect">
            <a:avLst/>
          </a:prstGeom>
          <a:noFill/>
        </p:spPr>
        <p:txBody>
          <a:bodyPr>
            <a:spAutoFit/>
          </a:bodyPr>
          <a:lstStyle/>
          <a:p>
            <a:pPr>
              <a:defRPr/>
            </a:pPr>
            <a:r>
              <a:rPr lang="en-US" i="1" dirty="0">
                <a:latin typeface="+mn-lt"/>
                <a:cs typeface="Arial" charset="0"/>
              </a:rPr>
              <a:t>Percent HIV-positive women and men age 15-49</a:t>
            </a:r>
          </a:p>
        </p:txBody>
      </p:sp>
      <p:graphicFrame>
        <p:nvGraphicFramePr>
          <p:cNvPr id="22533" name="Chart 2"/>
          <p:cNvGraphicFramePr>
            <a:graphicFrameLocks/>
          </p:cNvGraphicFramePr>
          <p:nvPr/>
        </p:nvGraphicFramePr>
        <p:xfrm>
          <a:off x="-50800" y="1773238"/>
          <a:ext cx="9245600" cy="5135562"/>
        </p:xfrm>
        <a:graphic>
          <a:graphicData uri="http://schemas.openxmlformats.org/presentationml/2006/ole">
            <mc:AlternateContent xmlns:mc="http://schemas.openxmlformats.org/markup-compatibility/2006">
              <mc:Choice xmlns:v="urn:schemas-microsoft-com:vml" Requires="v">
                <p:oleObj spid="_x0000_s22535" r:id="rId4" imgW="9242337" imgH="5133277" progId="Excel.Chart.8">
                  <p:embed/>
                </p:oleObj>
              </mc:Choice>
              <mc:Fallback>
                <p:oleObj r:id="rId4" imgW="9242337" imgH="5133277" progId="Excel.Chart.8">
                  <p:embed/>
                  <p:pic>
                    <p:nvPicPr>
                      <p:cNvPr id="0" name="Chart 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800" y="1773238"/>
                        <a:ext cx="9245600" cy="513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0" y="0"/>
            <a:ext cx="9144000" cy="1066800"/>
          </a:xfrm>
        </p:spPr>
        <p:txBody>
          <a:bodyPr/>
          <a:lstStyle/>
          <a:p>
            <a:pPr eaLnBrk="1" hangingPunct="1">
              <a:lnSpc>
                <a:spcPct val="80000"/>
              </a:lnSpc>
            </a:pPr>
            <a:r>
              <a:rPr lang="en-US" smtClean="0"/>
              <a:t>Trends in HIV Prevalence: Mainland Tanzania</a:t>
            </a:r>
          </a:p>
        </p:txBody>
      </p:sp>
      <p:sp>
        <p:nvSpPr>
          <p:cNvPr id="23555" name="Text Box 4"/>
          <p:cNvSpPr txBox="1">
            <a:spLocks noChangeArrowheads="1"/>
          </p:cNvSpPr>
          <p:nvPr/>
        </p:nvSpPr>
        <p:spPr bwMode="auto">
          <a:xfrm>
            <a:off x="6324600" y="6248400"/>
            <a:ext cx="2438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endParaRPr lang="fr-CI"/>
          </a:p>
        </p:txBody>
      </p:sp>
      <p:sp>
        <p:nvSpPr>
          <p:cNvPr id="7" name="TextBox 6"/>
          <p:cNvSpPr txBox="1"/>
          <p:nvPr/>
        </p:nvSpPr>
        <p:spPr>
          <a:xfrm>
            <a:off x="0" y="1219200"/>
            <a:ext cx="5181600" cy="369888"/>
          </a:xfrm>
          <a:prstGeom prst="rect">
            <a:avLst/>
          </a:prstGeom>
          <a:noFill/>
        </p:spPr>
        <p:txBody>
          <a:bodyPr>
            <a:spAutoFit/>
          </a:bodyPr>
          <a:lstStyle/>
          <a:p>
            <a:pPr>
              <a:defRPr/>
            </a:pPr>
            <a:r>
              <a:rPr lang="en-US" i="1" dirty="0">
                <a:latin typeface="+mn-lt"/>
                <a:cs typeface="Arial" charset="0"/>
              </a:rPr>
              <a:t>Percent HIV-positive</a:t>
            </a:r>
          </a:p>
        </p:txBody>
      </p:sp>
      <p:graphicFrame>
        <p:nvGraphicFramePr>
          <p:cNvPr id="23557" name="Chart Placeholder 2"/>
          <p:cNvGraphicFramePr>
            <a:graphicFrameLocks noGrp="1"/>
          </p:cNvGraphicFramePr>
          <p:nvPr>
            <p:ph type="chart" idx="1"/>
          </p:nvPr>
        </p:nvGraphicFramePr>
        <p:xfrm>
          <a:off x="25400" y="2278063"/>
          <a:ext cx="9169400" cy="4627562"/>
        </p:xfrm>
        <a:graphic>
          <a:graphicData uri="http://schemas.openxmlformats.org/presentationml/2006/ole">
            <mc:AlternateContent xmlns:mc="http://schemas.openxmlformats.org/markup-compatibility/2006">
              <mc:Choice xmlns:v="urn:schemas-microsoft-com:vml" Requires="v">
                <p:oleObj spid="_x0000_s23559" r:id="rId4" imgW="9169179" imgH="4627265" progId="Excel.Chart.8">
                  <p:embed/>
                </p:oleObj>
              </mc:Choice>
              <mc:Fallback>
                <p:oleObj r:id="rId4" imgW="9169179" imgH="4627265" progId="Excel.Chart.8">
                  <p:embed/>
                  <p:pic>
                    <p:nvPicPr>
                      <p:cNvPr id="0" name="Chart Placeholder 2"/>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400" y="2278063"/>
                        <a:ext cx="9169400" cy="4627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
          <p:cNvSpPr>
            <a:spLocks noGrp="1" noChangeArrowheads="1"/>
          </p:cNvSpPr>
          <p:nvPr>
            <p:ph type="title"/>
          </p:nvPr>
        </p:nvSpPr>
        <p:spPr>
          <a:xfrm>
            <a:off x="0" y="0"/>
            <a:ext cx="9144000" cy="1066800"/>
          </a:xfrm>
        </p:spPr>
        <p:txBody>
          <a:bodyPr rtlCol="0">
            <a:normAutofit fontScale="90000"/>
          </a:bodyPr>
          <a:lstStyle/>
          <a:p>
            <a:pPr eaLnBrk="1" fontAlgn="auto" hangingPunct="1">
              <a:lnSpc>
                <a:spcPct val="80000"/>
              </a:lnSpc>
              <a:spcAft>
                <a:spcPts val="0"/>
              </a:spcAft>
              <a:defRPr/>
            </a:pPr>
            <a:r>
              <a:rPr lang="en-US" dirty="0" smtClean="0"/>
              <a:t>Statistical Significance in HIV Prevalence among Adults age 15-49: Mainland Tanzania</a:t>
            </a:r>
          </a:p>
        </p:txBody>
      </p:sp>
      <p:sp>
        <p:nvSpPr>
          <p:cNvPr id="24579" name="Text Box 4"/>
          <p:cNvSpPr txBox="1">
            <a:spLocks noChangeArrowheads="1"/>
          </p:cNvSpPr>
          <p:nvPr/>
        </p:nvSpPr>
        <p:spPr bwMode="auto">
          <a:xfrm>
            <a:off x="6324600" y="6248400"/>
            <a:ext cx="2438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endParaRPr lang="fr-CI"/>
          </a:p>
        </p:txBody>
      </p:sp>
      <p:sp>
        <p:nvSpPr>
          <p:cNvPr id="7" name="TextBox 6"/>
          <p:cNvSpPr txBox="1"/>
          <p:nvPr/>
        </p:nvSpPr>
        <p:spPr>
          <a:xfrm>
            <a:off x="0" y="1035050"/>
            <a:ext cx="5181600" cy="368300"/>
          </a:xfrm>
          <a:prstGeom prst="rect">
            <a:avLst/>
          </a:prstGeom>
          <a:noFill/>
        </p:spPr>
        <p:txBody>
          <a:bodyPr>
            <a:spAutoFit/>
          </a:bodyPr>
          <a:lstStyle/>
          <a:p>
            <a:pPr>
              <a:defRPr/>
            </a:pPr>
            <a:r>
              <a:rPr lang="en-US" i="1" dirty="0">
                <a:latin typeface="+mn-lt"/>
                <a:cs typeface="Arial" charset="0"/>
              </a:rPr>
              <a:t>Percent HIV-positive women and men age 15-49</a:t>
            </a:r>
          </a:p>
        </p:txBody>
      </p:sp>
      <p:graphicFrame>
        <p:nvGraphicFramePr>
          <p:cNvPr id="24581" name="Chart 2"/>
          <p:cNvGraphicFramePr>
            <a:graphicFrameLocks/>
          </p:cNvGraphicFramePr>
          <p:nvPr/>
        </p:nvGraphicFramePr>
        <p:xfrm>
          <a:off x="-50800" y="1798638"/>
          <a:ext cx="9245600" cy="5135562"/>
        </p:xfrm>
        <a:graphic>
          <a:graphicData uri="http://schemas.openxmlformats.org/presentationml/2006/ole">
            <mc:AlternateContent xmlns:mc="http://schemas.openxmlformats.org/markup-compatibility/2006">
              <mc:Choice xmlns:v="urn:schemas-microsoft-com:vml" Requires="v">
                <p:oleObj spid="_x0000_s24583" r:id="rId4" imgW="9242337" imgH="5133277" progId="Excel.Chart.8">
                  <p:embed/>
                </p:oleObj>
              </mc:Choice>
              <mc:Fallback>
                <p:oleObj r:id="rId4" imgW="9242337" imgH="5133277" progId="Excel.Chart.8">
                  <p:embed/>
                  <p:pic>
                    <p:nvPicPr>
                      <p:cNvPr id="0" name="Chart 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800" y="1798638"/>
                        <a:ext cx="9245600" cy="513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0" y="0"/>
            <a:ext cx="9144000" cy="1143000"/>
          </a:xfrm>
        </p:spPr>
        <p:txBody>
          <a:bodyPr/>
          <a:lstStyle/>
          <a:p>
            <a:pPr eaLnBrk="1" hangingPunct="1"/>
            <a:r>
              <a:rPr lang="en-US" smtClean="0"/>
              <a:t>HIV Prevalence by Age</a:t>
            </a:r>
          </a:p>
        </p:txBody>
      </p:sp>
      <p:graphicFrame>
        <p:nvGraphicFramePr>
          <p:cNvPr id="25603" name="Object 4"/>
          <p:cNvGraphicFramePr>
            <a:graphicFrameLocks noGrp="1" noChangeAspect="1"/>
          </p:cNvGraphicFramePr>
          <p:nvPr>
            <p:ph type="chart" idx="1"/>
          </p:nvPr>
        </p:nvGraphicFramePr>
        <p:xfrm>
          <a:off x="330200" y="1401763"/>
          <a:ext cx="8718550" cy="4462462"/>
        </p:xfrm>
        <a:graphic>
          <a:graphicData uri="http://schemas.openxmlformats.org/presentationml/2006/ole">
            <mc:AlternateContent xmlns:mc="http://schemas.openxmlformats.org/markup-compatibility/2006">
              <mc:Choice xmlns:v="urn:schemas-microsoft-com:vml" Requires="v">
                <p:oleObj spid="_x0000_s25607" r:id="rId4" imgW="8718036" imgH="4462659" progId="Excel.Chart.8">
                  <p:embed/>
                </p:oleObj>
              </mc:Choice>
              <mc:Fallback>
                <p:oleObj r:id="rId4" imgW="8718036" imgH="4462659" progId="Excel.Chart.8">
                  <p:embed/>
                  <p:pic>
                    <p:nvPicPr>
                      <p:cNvPr id="0" name="Object 4"/>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0200" y="1401763"/>
                        <a:ext cx="8718550" cy="446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29" name="Text Box 6"/>
          <p:cNvSpPr txBox="1">
            <a:spLocks noChangeArrowheads="1"/>
          </p:cNvSpPr>
          <p:nvPr/>
        </p:nvSpPr>
        <p:spPr bwMode="auto">
          <a:xfrm>
            <a:off x="4191000" y="6248400"/>
            <a:ext cx="762000" cy="461963"/>
          </a:xfrm>
          <a:prstGeom prst="rect">
            <a:avLst/>
          </a:prstGeom>
          <a:noFill/>
          <a:ln w="9525">
            <a:noFill/>
            <a:miter lim="800000"/>
            <a:headEnd/>
            <a:tailEnd/>
          </a:ln>
        </p:spPr>
        <p:txBody>
          <a:bodyPr>
            <a:spAutoFit/>
          </a:bodyPr>
          <a:lstStyle/>
          <a:p>
            <a:pPr algn="ctr">
              <a:spcBef>
                <a:spcPct val="50000"/>
              </a:spcBef>
              <a:defRPr/>
            </a:pPr>
            <a:r>
              <a:rPr lang="en-US" sz="2400" b="1" dirty="0">
                <a:latin typeface="+mn-lt"/>
                <a:cs typeface="Arial" charset="0"/>
              </a:rPr>
              <a:t>Age</a:t>
            </a:r>
          </a:p>
        </p:txBody>
      </p:sp>
      <p:sp>
        <p:nvSpPr>
          <p:cNvPr id="7" name="TextBox 6"/>
          <p:cNvSpPr txBox="1"/>
          <p:nvPr/>
        </p:nvSpPr>
        <p:spPr>
          <a:xfrm rot="16200000">
            <a:off x="-1186656" y="3472656"/>
            <a:ext cx="2743200" cy="369888"/>
          </a:xfrm>
          <a:prstGeom prst="rect">
            <a:avLst/>
          </a:prstGeom>
          <a:noFill/>
        </p:spPr>
        <p:txBody>
          <a:bodyPr>
            <a:spAutoFit/>
          </a:bodyPr>
          <a:lstStyle/>
          <a:p>
            <a:pPr>
              <a:defRPr/>
            </a:pPr>
            <a:r>
              <a:rPr lang="en-US" i="1" dirty="0">
                <a:latin typeface="+mn-lt"/>
                <a:cs typeface="Arial" charset="0"/>
              </a:rPr>
              <a:t>Percent HIV positive</a:t>
            </a:r>
          </a:p>
        </p:txBody>
      </p:sp>
    </p:spTree>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Default Design">
  <a:themeElements>
    <a:clrScheme name="THMIS 2011-12">
      <a:dk1>
        <a:sysClr val="windowText" lastClr="000000"/>
      </a:dk1>
      <a:lt1>
        <a:sysClr val="window" lastClr="FFFFFF"/>
      </a:lt1>
      <a:dk2>
        <a:srgbClr val="09A2DD"/>
      </a:dk2>
      <a:lt2>
        <a:srgbClr val="25B34B"/>
      </a:lt2>
      <a:accent1>
        <a:srgbClr val="FBD013"/>
      </a:accent1>
      <a:accent2>
        <a:srgbClr val="58595B"/>
      </a:accent2>
      <a:accent3>
        <a:srgbClr val="C00000"/>
      </a:accent3>
      <a:accent4>
        <a:srgbClr val="974806"/>
      </a:accent4>
      <a:accent5>
        <a:srgbClr val="C3D69B"/>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THMIS 2011-12">
      <a:dk1>
        <a:sysClr val="windowText" lastClr="000000"/>
      </a:dk1>
      <a:lt1>
        <a:sysClr val="window" lastClr="FFFFFF"/>
      </a:lt1>
      <a:dk2>
        <a:srgbClr val="09A2DD"/>
      </a:dk2>
      <a:lt2>
        <a:srgbClr val="25B34B"/>
      </a:lt2>
      <a:accent1>
        <a:srgbClr val="FBD013"/>
      </a:accent1>
      <a:accent2>
        <a:srgbClr val="58595B"/>
      </a:accent2>
      <a:accent3>
        <a:srgbClr val="C00000"/>
      </a:accent3>
      <a:accent4>
        <a:srgbClr val="974806"/>
      </a:accent4>
      <a:accent5>
        <a:srgbClr val="C3D69B"/>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4283</TotalTime>
  <Words>1344</Words>
  <Application>Microsoft Office PowerPoint</Application>
  <PresentationFormat>On-screen Show (4:3)</PresentationFormat>
  <Paragraphs>156</Paragraphs>
  <Slides>18</Slides>
  <Notes>18</Notes>
  <HiddenSlides>0</HiddenSlides>
  <MMClips>0</MMClips>
  <ScaleCrop>false</ScaleCrop>
  <HeadingPairs>
    <vt:vector size="8" baseType="variant">
      <vt:variant>
        <vt:lpstr>Fonts Used</vt:lpstr>
      </vt:variant>
      <vt:variant>
        <vt:i4>3</vt:i4>
      </vt:variant>
      <vt:variant>
        <vt:lpstr>Theme</vt:lpstr>
      </vt:variant>
      <vt:variant>
        <vt:i4>2</vt:i4>
      </vt:variant>
      <vt:variant>
        <vt:lpstr>Embedded OLE Servers</vt:lpstr>
      </vt:variant>
      <vt:variant>
        <vt:i4>1</vt:i4>
      </vt:variant>
      <vt:variant>
        <vt:lpstr>Slide Titles</vt:lpstr>
      </vt:variant>
      <vt:variant>
        <vt:i4>18</vt:i4>
      </vt:variant>
    </vt:vector>
  </HeadingPairs>
  <TitlesOfParts>
    <vt:vector size="24" baseType="lpstr">
      <vt:lpstr>Arial</vt:lpstr>
      <vt:lpstr>Calibri</vt:lpstr>
      <vt:lpstr>Gill Sans Std</vt:lpstr>
      <vt:lpstr>Default Design</vt:lpstr>
      <vt:lpstr>Custom Design</vt:lpstr>
      <vt:lpstr>Microsoft Office Excel Chart</vt:lpstr>
      <vt:lpstr>PowerPoint Presentation</vt:lpstr>
      <vt:lpstr>PowerPoint Presentation</vt:lpstr>
      <vt:lpstr>HIV Response Rates</vt:lpstr>
      <vt:lpstr>HIV Prevalence by Residence</vt:lpstr>
      <vt:lpstr>Trends in HIV Prevalence in Tanzania</vt:lpstr>
      <vt:lpstr>Statistical Significance in HIV Prevalence among Adults age 15-49</vt:lpstr>
      <vt:lpstr>Trends in HIV Prevalence: Mainland Tanzania</vt:lpstr>
      <vt:lpstr>Statistical Significance in HIV Prevalence among Adults age 15-49: Mainland Tanzania</vt:lpstr>
      <vt:lpstr>HIV Prevalence by Age</vt:lpstr>
      <vt:lpstr>HIV Prevalence by Region</vt:lpstr>
      <vt:lpstr>HIV Prevalence by Education</vt:lpstr>
      <vt:lpstr>HIV Prevalence by Wealth Quintile</vt:lpstr>
      <vt:lpstr>HIV Prevalence by Marital Status</vt:lpstr>
      <vt:lpstr>HIV Prevalence by Number of Lifetime Sexual Partners</vt:lpstr>
      <vt:lpstr>HIV Prevalence by Circumcision and Age</vt:lpstr>
      <vt:lpstr>HIV Prevalence among Youth</vt:lpstr>
      <vt:lpstr>Discordance among Couples</vt:lpstr>
      <vt:lpstr>Key Findings</vt:lpstr>
    </vt:vector>
  </TitlesOfParts>
  <Company>Macro International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SZ</cp:lastModifiedBy>
  <cp:revision>320</cp:revision>
  <cp:lastPrinted>2012-09-05T19:00:32Z</cp:lastPrinted>
  <dcterms:created xsi:type="dcterms:W3CDTF">2005-03-10T20:13:19Z</dcterms:created>
  <dcterms:modified xsi:type="dcterms:W3CDTF">2013-05-06T20:24:46Z</dcterms:modified>
</cp:coreProperties>
</file>